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12" autoAdjust="0"/>
  </p:normalViewPr>
  <p:slideViewPr>
    <p:cSldViewPr snapToGrid="0" snapToObjects="1">
      <p:cViewPr varScale="1">
        <p:scale>
          <a:sx n="88" d="100"/>
          <a:sy n="88" d="100"/>
        </p:scale>
        <p:origin x="-11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AA9D5-1132-F94A-B074-B8193636D73F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A268-9A47-5F44-8B7B-21C9D2BD96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79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 figures are for </a:t>
            </a:r>
            <a:r>
              <a:rPr kumimoji="1" lang="en-US" altLang="zh-CN" dirty="0" err="1" smtClean="0"/>
              <a:t>svm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A268-9A47-5F44-8B7B-21C9D2BD96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6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Separate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A268-9A47-5F44-8B7B-21C9D2BD96E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09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curve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A268-9A47-5F44-8B7B-21C9D2BD96E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493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ROC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separate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A268-9A47-5F44-8B7B-21C9D2BD96E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61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dirty="0" smtClean="0"/>
              <a:t>Next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step</a:t>
            </a:r>
            <a:r>
              <a:rPr kumimoji="1" lang="zh-CN" altLang="en-US" sz="1800" dirty="0" smtClean="0"/>
              <a:t> </a:t>
            </a:r>
            <a:endParaRPr kumimoji="1"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A268-9A47-5F44-8B7B-21C9D2BD96E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53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optimize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A268-9A47-5F44-8B7B-21C9D2BD96E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23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17B5-4E46-244D-8749-D61528217722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E69A-5148-B649-81C2-B50B7A4C3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372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17B5-4E46-244D-8749-D61528217722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E69A-5148-B649-81C2-B50B7A4C3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182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17B5-4E46-244D-8749-D61528217722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E69A-5148-B649-81C2-B50B7A4C3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3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17B5-4E46-244D-8749-D61528217722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E69A-5148-B649-81C2-B50B7A4C3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48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17B5-4E46-244D-8749-D61528217722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E69A-5148-B649-81C2-B50B7A4C3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0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17B5-4E46-244D-8749-D61528217722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E69A-5148-B649-81C2-B50B7A4C3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85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17B5-4E46-244D-8749-D61528217722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E69A-5148-B649-81C2-B50B7A4C3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40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17B5-4E46-244D-8749-D61528217722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E69A-5148-B649-81C2-B50B7A4C3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13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17B5-4E46-244D-8749-D61528217722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E69A-5148-B649-81C2-B50B7A4C3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92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17B5-4E46-244D-8749-D61528217722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E69A-5148-B649-81C2-B50B7A4C3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1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17B5-4E46-244D-8749-D61528217722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E69A-5148-B649-81C2-B50B7A4C3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3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17B5-4E46-244D-8749-D61528217722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E69A-5148-B649-81C2-B50B7A4C3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86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recision rec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72401"/>
            <a:ext cx="8217926" cy="579843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45526" y="-7925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Precision-Recall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84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912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Precision-Recall</a:t>
            </a:r>
            <a:endParaRPr kumimoji="1" lang="zh-CN" altLang="en-US" dirty="0"/>
          </a:p>
        </p:txBody>
      </p:sp>
      <p:pic>
        <p:nvPicPr>
          <p:cNvPr id="4" name="图片 3" descr="precision recall sepa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7" y="1262980"/>
            <a:ext cx="7750891" cy="54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6282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ROC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roccur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170499"/>
            <a:ext cx="8383297" cy="52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5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0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ROC</a:t>
            </a:r>
            <a:endParaRPr kumimoji="1" lang="zh-CN" altLang="en-US" dirty="0"/>
          </a:p>
        </p:txBody>
      </p:sp>
      <p:pic>
        <p:nvPicPr>
          <p:cNvPr id="4" name="图片 3" descr="rocsepa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7" y="1195403"/>
            <a:ext cx="8093413" cy="53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2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Summarized </a:t>
            </a:r>
            <a:r>
              <a:rPr kumimoji="1" lang="en-US" altLang="zh-CN" dirty="0" smtClean="0"/>
              <a:t>the results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This</a:t>
            </a:r>
            <a:r>
              <a:rPr kumimoji="1" lang="en-US" altLang="zh-CN" dirty="0" smtClean="0"/>
              <a:t> week I did :</a:t>
            </a:r>
          </a:p>
          <a:p>
            <a:r>
              <a:rPr kumimoji="1" lang="en-US" altLang="zh-CN" dirty="0"/>
              <a:t>Comparing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classifiers.</a:t>
            </a:r>
            <a:r>
              <a:rPr kumimoji="1" lang="zh-CN" altLang="en-US" dirty="0"/>
              <a:t> </a:t>
            </a:r>
            <a:r>
              <a:rPr kumimoji="1" lang="en-US" altLang="zh-CN" dirty="0"/>
              <a:t>(SVM</a:t>
            </a:r>
            <a:r>
              <a:rPr kumimoji="1" lang="zh-CN" altLang="en-US" dirty="0"/>
              <a:t>,</a:t>
            </a:r>
            <a:r>
              <a:rPr kumimoji="1" lang="en-US" altLang="zh-CN" dirty="0"/>
              <a:t>Naïve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Bayes,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Forest)</a:t>
            </a:r>
          </a:p>
          <a:p>
            <a:r>
              <a:rPr kumimoji="1" lang="en-US" altLang="zh-CN" dirty="0"/>
              <a:t>Tune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 </a:t>
            </a:r>
            <a:r>
              <a:rPr kumimoji="1" lang="en-US" altLang="en-US" dirty="0"/>
              <a:t>(automatic)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een Shot 2017-08-07 at 9.21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6" y="1421663"/>
            <a:ext cx="6974324" cy="875631"/>
          </a:xfrm>
          <a:prstGeom prst="rect">
            <a:avLst/>
          </a:prstGeom>
        </p:spPr>
      </p:pic>
      <p:pic>
        <p:nvPicPr>
          <p:cNvPr id="5" name="图片 4" descr="Screen Shot 2017-08-07 at 9.21.0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6" y="2801496"/>
            <a:ext cx="6950210" cy="32342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10611" y="370992"/>
            <a:ext cx="375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/>
              <a:t>Random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344802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een Shot 2017-08-07 at 9.25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7" y="2890324"/>
            <a:ext cx="6659636" cy="3116914"/>
          </a:xfrm>
          <a:prstGeom prst="rect">
            <a:avLst/>
          </a:prstGeom>
        </p:spPr>
      </p:pic>
      <p:pic>
        <p:nvPicPr>
          <p:cNvPr id="5" name="图片 4" descr="Screen Shot 2017-08-07 at 9.25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7" y="1155039"/>
            <a:ext cx="6659636" cy="11515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53842" y="211214"/>
            <a:ext cx="3496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/>
              <a:t>Naïve</a:t>
            </a:r>
            <a:r>
              <a:rPr kumimoji="1" lang="en-US" altLang="zh-CN" sz="3600" dirty="0" smtClean="0"/>
              <a:t> Bayes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78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pic>
        <p:nvPicPr>
          <p:cNvPr id="4" name="图片 3" descr="Screen Shot 2017-08-07 at 9.3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24" y="3068429"/>
            <a:ext cx="7034594" cy="2760410"/>
          </a:xfrm>
          <a:prstGeom prst="rect">
            <a:avLst/>
          </a:prstGeom>
        </p:spPr>
      </p:pic>
      <p:pic>
        <p:nvPicPr>
          <p:cNvPr id="5" name="图片 4" descr="Screen Shot 2017-08-07 at 9.30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24" y="1827098"/>
            <a:ext cx="7034594" cy="108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9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Next</a:t>
            </a:r>
            <a:r>
              <a:rPr kumimoji="1" lang="en-US" altLang="zh-CN" dirty="0" smtClean="0"/>
              <a:t> steps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Finish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graphs</a:t>
            </a:r>
          </a:p>
          <a:p>
            <a:r>
              <a:rPr kumimoji="1" lang="en-US" altLang="zh-CN" dirty="0" smtClean="0"/>
              <a:t>Integrate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methods</a:t>
            </a:r>
            <a:r>
              <a:rPr kumimoji="1" lang="zh-CN" altLang="en-US" dirty="0"/>
              <a:t>,</a:t>
            </a:r>
            <a:r>
              <a:rPr kumimoji="1" lang="en-US" altLang="zh-CN" dirty="0" smtClean="0"/>
              <a:t>results </a:t>
            </a:r>
            <a:r>
              <a:rPr kumimoji="1" lang="en-US" altLang="zh-CN" dirty="0"/>
              <a:t>and start </a:t>
            </a:r>
            <a:r>
              <a:rPr kumimoji="1" lang="en-US" altLang="zh-CN" dirty="0" smtClean="0"/>
              <a:t>write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</a:t>
            </a:r>
            <a:r>
              <a:rPr kumimoji="1" lang="en-US" altLang="zh-CN" dirty="0" smtClean="0"/>
              <a:t> basically got the results, and next I’ll try to finish all the graphs,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summarize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process.</a:t>
            </a:r>
          </a:p>
          <a:p>
            <a:r>
              <a:rPr kumimoji="1" lang="en-US" altLang="zh-CN" smtClean="0"/>
              <a:t>Yes,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375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11842</TotalTime>
  <Words>111</Words>
  <Application>Microsoft Macintosh PowerPoint</Application>
  <PresentationFormat>全屏显示(4:3)</PresentationFormat>
  <Paragraphs>34</Paragraphs>
  <Slides>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Precision-Recall</vt:lpstr>
      <vt:lpstr>ROC</vt:lpstr>
      <vt:lpstr>ROC</vt:lpstr>
      <vt:lpstr>Next step </vt:lpstr>
      <vt:lpstr>PowerPoint 演示文稿</vt:lpstr>
      <vt:lpstr>PowerPoint 演示文稿</vt:lpstr>
      <vt:lpstr>SVM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Sicheng Zhou</dc:creator>
  <cp:lastModifiedBy>Sicheng Zhou</cp:lastModifiedBy>
  <cp:revision>17</cp:revision>
  <dcterms:created xsi:type="dcterms:W3CDTF">2017-07-31T14:08:13Z</dcterms:created>
  <dcterms:modified xsi:type="dcterms:W3CDTF">2017-08-15T14:56:26Z</dcterms:modified>
</cp:coreProperties>
</file>