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280" r:id="rId3"/>
    <p:sldId id="267" r:id="rId4"/>
    <p:sldId id="286" r:id="rId5"/>
    <p:sldId id="268" r:id="rId6"/>
    <p:sldId id="273" r:id="rId7"/>
    <p:sldId id="271" r:id="rId8"/>
    <p:sldId id="269" r:id="rId9"/>
    <p:sldId id="258" r:id="rId10"/>
    <p:sldId id="274" r:id="rId11"/>
    <p:sldId id="259" r:id="rId12"/>
    <p:sldId id="275" r:id="rId13"/>
    <p:sldId id="260" r:id="rId14"/>
    <p:sldId id="281" r:id="rId15"/>
    <p:sldId id="282" r:id="rId16"/>
    <p:sldId id="276" r:id="rId17"/>
    <p:sldId id="279" r:id="rId18"/>
    <p:sldId id="283" r:id="rId19"/>
    <p:sldId id="284" r:id="rId20"/>
    <p:sldId id="285" r:id="rId21"/>
    <p:sldId id="266" r:id="rId22"/>
    <p:sldId id="278" r:id="rId23"/>
    <p:sldId id="277" r:id="rId24"/>
    <p:sldId id="28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C76B23-CF97-4414-AA09-055F649E542B}">
          <p14:sldIdLst>
            <p14:sldId id="270"/>
            <p14:sldId id="280"/>
            <p14:sldId id="267"/>
            <p14:sldId id="286"/>
            <p14:sldId id="268"/>
            <p14:sldId id="273"/>
            <p14:sldId id="271"/>
            <p14:sldId id="269"/>
            <p14:sldId id="258"/>
            <p14:sldId id="274"/>
            <p14:sldId id="259"/>
            <p14:sldId id="275"/>
            <p14:sldId id="260"/>
            <p14:sldId id="281"/>
            <p14:sldId id="282"/>
            <p14:sldId id="276"/>
            <p14:sldId id="279"/>
            <p14:sldId id="283"/>
            <p14:sldId id="284"/>
            <p14:sldId id="285"/>
            <p14:sldId id="266"/>
            <p14:sldId id="278"/>
            <p14:sldId id="277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9" autoAdjust="0"/>
  </p:normalViewPr>
  <p:slideViewPr>
    <p:cSldViewPr>
      <p:cViewPr>
        <p:scale>
          <a:sx n="75" d="100"/>
          <a:sy n="75" d="100"/>
        </p:scale>
        <p:origin x="-5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8EF8E-4F27-4306-915D-2178CD31012B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712B3-60BA-47DA-997B-ADE4E922D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9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712B3-60BA-47DA-997B-ADE4E922D9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3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9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9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6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8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0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4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037D-F9A9-4E14-96C6-EFC499AF239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C8BA-F466-4253-9F36-6F114E1F4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Trove + Kubernetes + OVN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to build DBaaS Cloud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3573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/>
              <a:t>By Zeng </a:t>
            </a:r>
            <a:r>
              <a:rPr lang="en-US" altLang="zh-CN" sz="2400" dirty="0"/>
              <a:t>J</a:t>
            </a:r>
            <a:r>
              <a:rPr lang="en-US" altLang="zh-CN" sz="2400" dirty="0" smtClean="0"/>
              <a:t>ian @JD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93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626968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Computer</a:t>
            </a:r>
            <a:endParaRPr lang="zh-CN" altLang="en-US" dirty="0"/>
          </a:p>
        </p:txBody>
      </p:sp>
      <p:pic>
        <p:nvPicPr>
          <p:cNvPr id="5" name="图片 4" descr="http://img.blog.csdn.net/20141030000701946?watermark/2/text/aHR0cDovL2Jsb2cuY3Nkbi5uZXQvemhhbmdqdW4yOTE1/font/5a6L5L2T/fontsize/400/fill/I0JBQkFCMA==/dissolve/70/gravity/Cent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92" y="980728"/>
            <a:ext cx="8280920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3168352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1412776"/>
            <a:ext cx="8100392" cy="345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1200" b="1" dirty="0" smtClean="0"/>
              <a:t>. The same as Trove with JDOS, using LVM</a:t>
            </a:r>
          </a:p>
          <a:p>
            <a:pPr algn="l"/>
            <a:endParaRPr lang="en-US" altLang="zh-CN" sz="11200" b="1" dirty="0"/>
          </a:p>
          <a:p>
            <a:pPr algn="l"/>
            <a:r>
              <a:rPr lang="en-US" altLang="zh-CN" sz="11200" b="1" dirty="0" smtClean="0"/>
              <a:t>         Quota, volume-mount</a:t>
            </a:r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       Resize online, </a:t>
            </a:r>
            <a:r>
              <a:rPr lang="en-US" altLang="zh-CN" sz="11200" b="1" dirty="0" err="1" smtClean="0"/>
              <a:t>xfs</a:t>
            </a:r>
            <a:endParaRPr lang="en-US" altLang="zh-CN" sz="11200" b="1" dirty="0" smtClean="0"/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       Use device-mapper as </a:t>
            </a:r>
            <a:r>
              <a:rPr lang="en-US" altLang="zh-CN" sz="11200" b="1" dirty="0"/>
              <a:t>D</a:t>
            </a:r>
            <a:r>
              <a:rPr lang="en-US" altLang="zh-CN" sz="11200" b="1" dirty="0" smtClean="0"/>
              <a:t>ocker fs</a:t>
            </a:r>
          </a:p>
          <a:p>
            <a:pPr algn="l"/>
            <a:endParaRPr lang="en-US" altLang="zh-CN" sz="11200" b="1" dirty="0" smtClean="0"/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Advance feature:</a:t>
            </a:r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       snapshot with </a:t>
            </a:r>
            <a:r>
              <a:rPr lang="en-US" altLang="zh-CN" sz="11200" b="1" dirty="0" err="1" smtClean="0"/>
              <a:t>lvm</a:t>
            </a:r>
            <a:r>
              <a:rPr lang="en-US" altLang="zh-CN" sz="11200" b="1" dirty="0" smtClean="0"/>
              <a:t>, </a:t>
            </a:r>
            <a:r>
              <a:rPr lang="en-US" altLang="zh-CN" sz="11200" b="1" dirty="0" err="1" smtClean="0"/>
              <a:t>filesystem</a:t>
            </a:r>
            <a:r>
              <a:rPr lang="en-US" altLang="zh-CN" sz="11200" b="1" dirty="0" smtClean="0"/>
              <a:t> level, not app</a:t>
            </a:r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       level, fast</a:t>
            </a:r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4" y="4797152"/>
            <a:ext cx="8267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4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552" y="1268760"/>
            <a:ext cx="8424936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1200" b="1" dirty="0" smtClean="0"/>
              <a:t>. To keep network topology the same as Trove with</a:t>
            </a:r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JDOS (coexist, communicate)</a:t>
            </a:r>
          </a:p>
          <a:p>
            <a:pPr algn="l"/>
            <a:r>
              <a:rPr lang="en-US" altLang="zh-CN" sz="11200" b="1" dirty="0" smtClean="0"/>
              <a:t>        </a:t>
            </a:r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       Flat network</a:t>
            </a:r>
            <a:r>
              <a:rPr lang="zh-CN" altLang="en-US" sz="11200" b="1" dirty="0"/>
              <a:t> </a:t>
            </a:r>
            <a:r>
              <a:rPr lang="en-US" altLang="zh-CN" sz="11200" b="1" dirty="0" smtClean="0"/>
              <a:t>topology,</a:t>
            </a:r>
            <a:r>
              <a:rPr lang="zh-CN" altLang="en-US" sz="11200" b="1" dirty="0" smtClean="0"/>
              <a:t> </a:t>
            </a:r>
            <a:r>
              <a:rPr lang="en-US" altLang="zh-CN" sz="11200" b="1" dirty="0" smtClean="0"/>
              <a:t>not overlay</a:t>
            </a:r>
            <a:endParaRPr lang="en-US" altLang="zh-CN" sz="11200" b="1" dirty="0"/>
          </a:p>
          <a:p>
            <a:pPr algn="l"/>
            <a:r>
              <a:rPr lang="en-US" altLang="zh-CN" sz="11200" b="1" dirty="0" smtClean="0"/>
              <a:t>         Using OVS, with </a:t>
            </a:r>
            <a:r>
              <a:rPr lang="en-US" altLang="zh-CN" sz="11200" b="1" dirty="0" err="1" smtClean="0"/>
              <a:t>Vlan</a:t>
            </a:r>
            <a:endParaRPr lang="en-US" altLang="zh-CN" sz="11200" b="1" dirty="0" smtClean="0"/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       Using OVN to manage the network topology</a:t>
            </a:r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       Using </a:t>
            </a:r>
            <a:r>
              <a:rPr lang="en-US" altLang="zh-CN" sz="11200" b="1" dirty="0" err="1" smtClean="0"/>
              <a:t>kubelet</a:t>
            </a:r>
            <a:r>
              <a:rPr lang="en-US" altLang="zh-CN" sz="11200" b="1" dirty="0" smtClean="0"/>
              <a:t> network plugin to attach container</a:t>
            </a:r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       into the network</a:t>
            </a:r>
          </a:p>
          <a:p>
            <a:pPr algn="l"/>
            <a:r>
              <a:rPr lang="en-US" altLang="zh-CN" sz="7000" b="1" dirty="0"/>
              <a:t> </a:t>
            </a:r>
            <a:r>
              <a:rPr lang="en-US" altLang="zh-CN" sz="7000" b="1" dirty="0" smtClean="0"/>
              <a:t>        </a:t>
            </a:r>
          </a:p>
          <a:p>
            <a:pPr algn="l"/>
            <a:endParaRPr lang="en-US" altLang="zh-CN" sz="11200" b="1" dirty="0" smtClean="0"/>
          </a:p>
          <a:p>
            <a:pPr algn="l"/>
            <a:r>
              <a:rPr lang="en-US" altLang="zh-CN" sz="11200" b="1" dirty="0" smtClean="0"/>
              <a:t> 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88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Network-</a:t>
            </a:r>
            <a:r>
              <a:rPr lang="en-US" altLang="zh-CN" dirty="0" err="1" smtClean="0"/>
              <a:t>JDoS</a:t>
            </a:r>
            <a:r>
              <a:rPr lang="en-US" altLang="zh-CN" dirty="0" smtClean="0"/>
              <a:t>-Flat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052736"/>
            <a:ext cx="10585066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7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28501"/>
            <a:ext cx="7187126" cy="486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191086"/>
            <a:ext cx="3168352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[root@A01-R06-I178-127 ~]# </a:t>
            </a:r>
            <a:r>
              <a:rPr lang="en-US" altLang="zh-CN" sz="1100" dirty="0" err="1"/>
              <a:t>ovs-vsctl</a:t>
            </a:r>
            <a:r>
              <a:rPr lang="en-US" altLang="zh-CN" sz="1100" dirty="0"/>
              <a:t> show</a:t>
            </a:r>
          </a:p>
          <a:p>
            <a:r>
              <a:rPr lang="en-US" altLang="zh-CN" sz="1100" dirty="0"/>
              <a:t>2705c9c3-861c-4f51-b649-9813950d181b</a:t>
            </a:r>
          </a:p>
          <a:p>
            <a:r>
              <a:rPr lang="en-US" altLang="zh-CN" sz="1100" dirty="0"/>
              <a:t>    Bridge </a:t>
            </a:r>
            <a:r>
              <a:rPr lang="en-US" altLang="zh-CN" sz="1100" dirty="0" err="1"/>
              <a:t>br-int</a:t>
            </a:r>
            <a:endParaRPr lang="en-US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fail_mode</a:t>
            </a:r>
            <a:r>
              <a:rPr lang="en-US" altLang="zh-CN" sz="1100" dirty="0"/>
              <a:t>: secure</a:t>
            </a:r>
          </a:p>
          <a:p>
            <a:r>
              <a:rPr lang="en-US" altLang="zh-CN" sz="1100" dirty="0"/>
              <a:t>        Port "tapf3054bef-62"</a:t>
            </a:r>
          </a:p>
          <a:p>
            <a:r>
              <a:rPr lang="en-US" altLang="zh-CN" sz="1100" dirty="0"/>
              <a:t>            tag: 8</a:t>
            </a:r>
          </a:p>
          <a:p>
            <a:r>
              <a:rPr lang="en-US" altLang="zh-CN" sz="1100" dirty="0"/>
              <a:t>            Interface "tapf3054bef-62"</a:t>
            </a:r>
          </a:p>
          <a:p>
            <a:r>
              <a:rPr lang="en-US" altLang="zh-CN" sz="1100" dirty="0"/>
              <a:t>        Port "int-br-eth1"</a:t>
            </a:r>
          </a:p>
          <a:p>
            <a:r>
              <a:rPr lang="en-US" altLang="zh-CN" sz="1100" dirty="0"/>
              <a:t>            Interface "int-br-eth1"</a:t>
            </a:r>
          </a:p>
          <a:p>
            <a:r>
              <a:rPr lang="en-US" altLang="zh-CN" sz="1100" dirty="0"/>
              <a:t>                type: patch</a:t>
            </a:r>
          </a:p>
          <a:p>
            <a:r>
              <a:rPr lang="en-US" altLang="zh-CN" sz="1100" dirty="0"/>
              <a:t>                options: {peer="phy-br-eth1"}</a:t>
            </a:r>
          </a:p>
          <a:p>
            <a:r>
              <a:rPr lang="en-US" altLang="zh-CN" sz="1100" dirty="0"/>
              <a:t>        Port </a:t>
            </a:r>
            <a:r>
              <a:rPr lang="en-US" altLang="zh-CN" sz="1100" dirty="0" err="1"/>
              <a:t>br-int</a:t>
            </a:r>
            <a:endParaRPr lang="en-US" altLang="zh-CN" sz="1100" dirty="0"/>
          </a:p>
          <a:p>
            <a:r>
              <a:rPr lang="en-US" altLang="zh-CN" sz="1100" dirty="0"/>
              <a:t>            Interface </a:t>
            </a:r>
            <a:r>
              <a:rPr lang="en-US" altLang="zh-CN" sz="1100" dirty="0" err="1"/>
              <a:t>br-int</a:t>
            </a:r>
            <a:endParaRPr lang="en-US" altLang="zh-CN" sz="1100" dirty="0"/>
          </a:p>
          <a:p>
            <a:r>
              <a:rPr lang="en-US" altLang="zh-CN" sz="1100" dirty="0"/>
              <a:t>                type: internal</a:t>
            </a:r>
          </a:p>
          <a:p>
            <a:r>
              <a:rPr lang="en-US" altLang="zh-CN" sz="1100" dirty="0"/>
              <a:t>        Port "tap3877c90a-d5"</a:t>
            </a:r>
          </a:p>
          <a:p>
            <a:r>
              <a:rPr lang="en-US" altLang="zh-CN" sz="1100" dirty="0"/>
              <a:t>            tag: 14</a:t>
            </a:r>
          </a:p>
          <a:p>
            <a:r>
              <a:rPr lang="en-US" altLang="zh-CN" sz="1100" dirty="0"/>
              <a:t>            Interface "tap3877c90a-d5"</a:t>
            </a:r>
          </a:p>
          <a:p>
            <a:r>
              <a:rPr lang="en-US" altLang="zh-CN" sz="1100" dirty="0"/>
              <a:t>    Bridge "br-eth1"</a:t>
            </a:r>
          </a:p>
          <a:p>
            <a:r>
              <a:rPr lang="en-US" altLang="zh-CN" sz="1100" dirty="0"/>
              <a:t>        Port "br-eth1"</a:t>
            </a:r>
          </a:p>
          <a:p>
            <a:r>
              <a:rPr lang="en-US" altLang="zh-CN" sz="1100" dirty="0"/>
              <a:t>            Interface "br-eth1"</a:t>
            </a:r>
          </a:p>
          <a:p>
            <a:r>
              <a:rPr lang="en-US" altLang="zh-CN" sz="1100" dirty="0"/>
              <a:t>                type: internal</a:t>
            </a:r>
          </a:p>
          <a:p>
            <a:r>
              <a:rPr lang="en-US" altLang="zh-CN" sz="1100" dirty="0"/>
              <a:t>        Port "phy-br-eth1"</a:t>
            </a:r>
          </a:p>
          <a:p>
            <a:r>
              <a:rPr lang="en-US" altLang="zh-CN" sz="1100" dirty="0"/>
              <a:t>            Interface "phy-br-eth1"</a:t>
            </a:r>
          </a:p>
          <a:p>
            <a:r>
              <a:rPr lang="en-US" altLang="zh-CN" sz="1100" dirty="0"/>
              <a:t>                type: patch</a:t>
            </a:r>
          </a:p>
          <a:p>
            <a:r>
              <a:rPr lang="en-US" altLang="zh-CN" sz="1100" dirty="0"/>
              <a:t>                options: {peer="int-br-eth1"}</a:t>
            </a:r>
          </a:p>
          <a:p>
            <a:r>
              <a:rPr lang="en-US" altLang="zh-CN" sz="1100" dirty="0"/>
              <a:t>        Port "eth1"</a:t>
            </a:r>
          </a:p>
          <a:p>
            <a:r>
              <a:rPr lang="en-US" altLang="zh-CN" sz="1100" dirty="0"/>
              <a:t>            Interface "eth1"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ovs_version</a:t>
            </a:r>
            <a:r>
              <a:rPr lang="en-US" altLang="zh-CN" sz="1100" dirty="0"/>
              <a:t>: "2.1.3"</a:t>
            </a:r>
          </a:p>
          <a:p>
            <a:r>
              <a:rPr lang="en-US" altLang="zh-CN" sz="1100" dirty="0"/>
              <a:t>[root@A01-R06-I178-127 ~]# </a:t>
            </a:r>
            <a:r>
              <a:rPr lang="en-US" altLang="zh-CN" sz="1100" dirty="0" err="1"/>
              <a:t>ovs-vsctl</a:t>
            </a:r>
            <a:r>
              <a:rPr lang="en-US" altLang="zh-CN" sz="1100" dirty="0"/>
              <a:t> -V</a:t>
            </a:r>
          </a:p>
          <a:p>
            <a:r>
              <a:rPr lang="en-US" altLang="zh-CN" sz="1100" dirty="0" err="1"/>
              <a:t>ovs-vsctl</a:t>
            </a:r>
            <a:r>
              <a:rPr lang="en-US" altLang="zh-CN" sz="1100" dirty="0"/>
              <a:t> (Open </a:t>
            </a:r>
            <a:r>
              <a:rPr lang="en-US" altLang="zh-CN" sz="1100" dirty="0" err="1"/>
              <a:t>vSwitch</a:t>
            </a:r>
            <a:r>
              <a:rPr lang="en-US" altLang="zh-CN" sz="1100" dirty="0"/>
              <a:t>) 2.1.3</a:t>
            </a:r>
          </a:p>
          <a:p>
            <a:r>
              <a:rPr lang="en-US" altLang="zh-CN" sz="1100" dirty="0"/>
              <a:t>Compiled Oct 10 2014 14:20:08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Network-</a:t>
            </a:r>
            <a:r>
              <a:rPr lang="en-US" altLang="zh-CN" dirty="0" err="1" smtClean="0"/>
              <a:t>JDoS</a:t>
            </a:r>
            <a:r>
              <a:rPr lang="en-US" altLang="zh-CN" dirty="0" smtClean="0"/>
              <a:t>-Flat-</a:t>
            </a:r>
            <a:r>
              <a:rPr lang="en-US" altLang="zh-CN" dirty="0" err="1" smtClean="0"/>
              <a:t>ComputerNode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0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Network-</a:t>
            </a:r>
            <a:r>
              <a:rPr lang="en-US" altLang="zh-CN" dirty="0" err="1" smtClean="0"/>
              <a:t>JDoS</a:t>
            </a:r>
            <a:r>
              <a:rPr lang="en-US" altLang="zh-CN" dirty="0" smtClean="0"/>
              <a:t>-Flat-</a:t>
            </a:r>
            <a:r>
              <a:rPr lang="en-US" altLang="zh-CN" dirty="0" err="1" smtClean="0"/>
              <a:t>NetworkNode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57300"/>
            <a:ext cx="66675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Network-K8s-Flat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60098" cy="545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9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Network-OVN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512" y="1124744"/>
            <a:ext cx="56166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is OVN?</a:t>
            </a:r>
          </a:p>
          <a:p>
            <a:r>
              <a:rPr lang="en-US" altLang="zh-CN" dirty="0"/>
              <a:t>• Open source virtual networking for Open </a:t>
            </a:r>
            <a:r>
              <a:rPr lang="en-US" altLang="zh-CN" dirty="0" err="1"/>
              <a:t>vSwitch</a:t>
            </a:r>
            <a:r>
              <a:rPr lang="en-US" altLang="zh-CN" dirty="0"/>
              <a:t> (OVS)</a:t>
            </a:r>
          </a:p>
          <a:p>
            <a:r>
              <a:rPr lang="en-US" altLang="zh-CN" dirty="0"/>
              <a:t>• Provides L2/L3 virtual networking</a:t>
            </a:r>
          </a:p>
          <a:p>
            <a:r>
              <a:rPr lang="en-US" altLang="zh-CN" dirty="0"/>
              <a:t>– Logical switches and routers</a:t>
            </a:r>
          </a:p>
          <a:p>
            <a:r>
              <a:rPr lang="en-US" altLang="zh-CN" dirty="0"/>
              <a:t>– Security groups</a:t>
            </a:r>
          </a:p>
          <a:p>
            <a:r>
              <a:rPr lang="en-US" altLang="zh-CN" dirty="0"/>
              <a:t>– L2/L3/L4 ACLs</a:t>
            </a:r>
          </a:p>
          <a:p>
            <a:r>
              <a:rPr lang="en-US" altLang="zh-CN" dirty="0"/>
              <a:t>– Multiple tunnel overlays (</a:t>
            </a:r>
            <a:r>
              <a:rPr lang="en-US" altLang="zh-CN" dirty="0" err="1"/>
              <a:t>Geneve</a:t>
            </a:r>
            <a:r>
              <a:rPr lang="en-US" altLang="zh-CN" dirty="0"/>
              <a:t>, STT, and VXLAN)</a:t>
            </a:r>
          </a:p>
          <a:p>
            <a:r>
              <a:rPr lang="en-US" altLang="zh-CN" dirty="0"/>
              <a:t>– TOR-based and software-based logical-physical gateways</a:t>
            </a:r>
          </a:p>
          <a:p>
            <a:r>
              <a:rPr lang="en-US" altLang="zh-CN" dirty="0"/>
              <a:t>• Work on same platforms as OVS</a:t>
            </a:r>
          </a:p>
          <a:p>
            <a:r>
              <a:rPr lang="en-US" altLang="zh-CN" dirty="0"/>
              <a:t>– Linux (KVM and </a:t>
            </a:r>
            <a:r>
              <a:rPr lang="en-US" altLang="zh-CN" dirty="0" err="1"/>
              <a:t>Xen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– Containers</a:t>
            </a:r>
          </a:p>
          <a:p>
            <a:r>
              <a:rPr lang="en-US" altLang="zh-CN" dirty="0"/>
              <a:t>– DPDK</a:t>
            </a:r>
          </a:p>
          <a:p>
            <a:r>
              <a:rPr lang="en-US" altLang="zh-CN" dirty="0"/>
              <a:t>– Hyper-V</a:t>
            </a:r>
          </a:p>
          <a:p>
            <a:r>
              <a:rPr lang="en-US" altLang="zh-CN" dirty="0"/>
              <a:t>• Integration with OpenStack and other CMSs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5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12" y="1700808"/>
            <a:ext cx="5400600" cy="42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7504" y="1124744"/>
            <a:ext cx="6552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OVN Databases</a:t>
            </a:r>
          </a:p>
          <a:p>
            <a:r>
              <a:rPr lang="en-US" altLang="zh-CN" dirty="0"/>
              <a:t>• </a:t>
            </a:r>
            <a:r>
              <a:rPr lang="en-US" altLang="zh-CN" dirty="0" err="1"/>
              <a:t>ovn</a:t>
            </a:r>
            <a:r>
              <a:rPr lang="en-US" altLang="zh-CN" dirty="0"/>
              <a:t>-northbound</a:t>
            </a:r>
          </a:p>
          <a:p>
            <a:r>
              <a:rPr lang="en-US" altLang="zh-CN" dirty="0"/>
              <a:t>– OpenStack/CMS integration point</a:t>
            </a:r>
          </a:p>
          <a:p>
            <a:r>
              <a:rPr lang="en-US" altLang="zh-CN" dirty="0"/>
              <a:t>– High-level, desired state</a:t>
            </a:r>
          </a:p>
          <a:p>
            <a:r>
              <a:rPr lang="en-US" altLang="zh-CN" dirty="0"/>
              <a:t>• Logical ports -&gt; logical switches -&gt; logical routers</a:t>
            </a:r>
          </a:p>
          <a:p>
            <a:r>
              <a:rPr lang="en-US" altLang="zh-CN" dirty="0"/>
              <a:t>• </a:t>
            </a:r>
            <a:r>
              <a:rPr lang="en-US" altLang="zh-CN" dirty="0" err="1"/>
              <a:t>ovn</a:t>
            </a:r>
            <a:r>
              <a:rPr lang="en-US" altLang="zh-CN" dirty="0"/>
              <a:t>-southbound</a:t>
            </a:r>
          </a:p>
          <a:p>
            <a:r>
              <a:rPr lang="en-US" altLang="zh-CN" dirty="0"/>
              <a:t>– Run-time state</a:t>
            </a:r>
          </a:p>
          <a:p>
            <a:r>
              <a:rPr lang="en-US" altLang="zh-CN" dirty="0"/>
              <a:t>• Location of logical ports</a:t>
            </a:r>
          </a:p>
          <a:p>
            <a:r>
              <a:rPr lang="en-US" altLang="zh-CN" dirty="0"/>
              <a:t>• Location of physical endpoints</a:t>
            </a:r>
          </a:p>
          <a:p>
            <a:r>
              <a:rPr lang="en-US" altLang="zh-CN" dirty="0"/>
              <a:t>• Logical pipeline generated based on configured and run-time state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Network-OVN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9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13880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0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54387" y="332656"/>
            <a:ext cx="4042792" cy="720080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Agenda</a:t>
            </a:r>
            <a:endParaRPr lang="zh-CN" altLang="en-US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552" y="1412776"/>
            <a:ext cx="55446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 smtClean="0"/>
              <a:t>. Trove architecture</a:t>
            </a:r>
            <a:r>
              <a:rPr lang="en-US" altLang="zh-CN" sz="3600" dirty="0" smtClean="0"/>
              <a:t>   </a:t>
            </a:r>
            <a:endParaRPr lang="zh-CN" altLang="en-US" sz="36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552" y="2116912"/>
            <a:ext cx="5510584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400" b="1" dirty="0" smtClean="0"/>
              <a:t>. Kubernetes architec</a:t>
            </a:r>
            <a:r>
              <a:rPr lang="en-US" altLang="zh-CN" sz="14400" b="1" dirty="0"/>
              <a:t>t</a:t>
            </a:r>
            <a:r>
              <a:rPr lang="en-US" altLang="zh-CN" sz="14400" b="1" dirty="0" smtClean="0"/>
              <a:t>ure</a:t>
            </a:r>
          </a:p>
          <a:p>
            <a:pPr algn="l"/>
            <a:r>
              <a:rPr lang="en-US" altLang="zh-CN" sz="14400" b="1" dirty="0"/>
              <a:t>	C</a:t>
            </a:r>
            <a:r>
              <a:rPr lang="en-US" altLang="zh-CN" sz="14400" b="1" dirty="0" smtClean="0"/>
              <a:t>omputer</a:t>
            </a:r>
          </a:p>
          <a:p>
            <a:pPr algn="l"/>
            <a:r>
              <a:rPr lang="en-US" altLang="zh-CN" sz="14400" b="1" dirty="0"/>
              <a:t> </a:t>
            </a:r>
            <a:r>
              <a:rPr lang="en-US" altLang="zh-CN" sz="14400" b="1" dirty="0" smtClean="0"/>
              <a:t>        Storage</a:t>
            </a:r>
          </a:p>
          <a:p>
            <a:pPr algn="l"/>
            <a:r>
              <a:rPr lang="en-US" altLang="zh-CN" sz="14400" b="1" dirty="0"/>
              <a:t>	</a:t>
            </a:r>
            <a:r>
              <a:rPr lang="en-US" altLang="zh-CN" sz="14400" b="1" dirty="0" smtClean="0"/>
              <a:t>Network</a:t>
            </a:r>
          </a:p>
          <a:p>
            <a:pPr algn="l"/>
            <a:r>
              <a:rPr lang="en-US" altLang="zh-CN" sz="14400" b="1" dirty="0"/>
              <a:t> </a:t>
            </a:r>
            <a:r>
              <a:rPr lang="en-US" altLang="zh-CN" sz="14400" b="1" dirty="0" smtClean="0"/>
              <a:t>                Flat Network</a:t>
            </a:r>
          </a:p>
          <a:p>
            <a:pPr algn="l"/>
            <a:r>
              <a:rPr lang="en-US" altLang="zh-CN" sz="14400" b="1" dirty="0"/>
              <a:t>	 </a:t>
            </a:r>
            <a:r>
              <a:rPr lang="en-US" altLang="zh-CN" sz="14400" b="1" dirty="0" smtClean="0"/>
              <a:t>       OVN</a:t>
            </a:r>
            <a:endParaRPr lang="en-US" altLang="zh-CN" sz="14400" dirty="0" smtClean="0"/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55648" y="4653136"/>
            <a:ext cx="81003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500" b="1" dirty="0" smtClean="0"/>
              <a:t>. Challenge</a:t>
            </a:r>
            <a:endParaRPr lang="en-US" altLang="zh-CN" sz="4500" dirty="0" smtClean="0"/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83568" y="5373216"/>
            <a:ext cx="810039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500" b="1" dirty="0" smtClean="0"/>
              <a:t>. Plan &amp; Progress</a:t>
            </a:r>
            <a:endParaRPr lang="en-US" altLang="zh-CN" sz="4500" dirty="0" smtClean="0"/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91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16" y="332656"/>
            <a:ext cx="5211334" cy="315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12" y="3717032"/>
            <a:ext cx="5560401" cy="292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8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Challenge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59024" y="1268760"/>
            <a:ext cx="8461448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1200" b="1" dirty="0" smtClean="0"/>
              <a:t>. K8s not support disk quota</a:t>
            </a:r>
          </a:p>
          <a:p>
            <a:pPr algn="l"/>
            <a:r>
              <a:rPr lang="en-US" altLang="zh-CN" sz="11200" b="1" dirty="0" smtClean="0"/>
              <a:t>. K8s not support scatter instances to different </a:t>
            </a:r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nodes</a:t>
            </a:r>
          </a:p>
          <a:p>
            <a:pPr algn="l"/>
            <a:r>
              <a:rPr lang="en-US" altLang="zh-CN" sz="11200" b="1" dirty="0" smtClean="0"/>
              <a:t>. K8s not support update </a:t>
            </a:r>
            <a:r>
              <a:rPr lang="en-US" altLang="zh-CN" sz="11200" b="1" dirty="0" err="1" smtClean="0"/>
              <a:t>cpu</a:t>
            </a:r>
            <a:r>
              <a:rPr lang="en-US" altLang="zh-CN" sz="11200" b="1" dirty="0" smtClean="0"/>
              <a:t>/mem/disk quota</a:t>
            </a:r>
          </a:p>
          <a:p>
            <a:pPr algn="l"/>
            <a:r>
              <a:rPr lang="en-US" altLang="zh-CN" sz="11200" b="1" dirty="0"/>
              <a:t> </a:t>
            </a:r>
            <a:r>
              <a:rPr lang="en-US" altLang="zh-CN" sz="11200" b="1" dirty="0" smtClean="0"/>
              <a:t> online</a:t>
            </a:r>
          </a:p>
          <a:p>
            <a:pPr algn="l"/>
            <a:r>
              <a:rPr lang="en-US" altLang="zh-CN" sz="11200" b="1" dirty="0" smtClean="0"/>
              <a:t>. Need to change the scheduler to conside disk resource.</a:t>
            </a:r>
          </a:p>
          <a:p>
            <a:pPr algn="l"/>
            <a:r>
              <a:rPr lang="en-US" altLang="zh-CN" sz="11200" b="1" dirty="0" smtClean="0"/>
              <a:t>. K8s not contain network manager, need add</a:t>
            </a:r>
          </a:p>
          <a:p>
            <a:pPr algn="l"/>
            <a:r>
              <a:rPr lang="en-US" altLang="zh-CN" sz="11200" b="1" dirty="0" smtClean="0"/>
              <a:t>  IPAM and network manager ourself(OVN plugin)</a:t>
            </a:r>
          </a:p>
          <a:p>
            <a:pPr algn="l"/>
            <a:r>
              <a:rPr lang="en-US" altLang="zh-CN" sz="11200" b="1" dirty="0" smtClean="0"/>
              <a:t>. Need add Disk r/w rate limit in k8s</a:t>
            </a:r>
          </a:p>
          <a:p>
            <a:pPr algn="l"/>
            <a:r>
              <a:rPr lang="en-US" altLang="zh-CN" sz="11200" b="1" dirty="0" smtClean="0"/>
              <a:t>. Need add Network send/receive rate limit in k8s</a:t>
            </a:r>
          </a:p>
          <a:p>
            <a:pPr algn="l"/>
            <a:r>
              <a:rPr lang="en-US" altLang="zh-CN" sz="11200" b="1" dirty="0" smtClean="0"/>
              <a:t>. K8s is new with some bug/flaw unknown …</a:t>
            </a:r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69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Plan &amp; Progress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85505"/>
              </p:ext>
            </p:extLst>
          </p:nvPr>
        </p:nvGraphicFramePr>
        <p:xfrm>
          <a:off x="971599" y="1196753"/>
          <a:ext cx="7056786" cy="453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62"/>
                <a:gridCol w="2352262"/>
                <a:gridCol w="2352262"/>
              </a:tblGrid>
              <a:tr h="5746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Periods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5593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Disk quota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Done</a:t>
                      </a:r>
                      <a:endParaRPr lang="zh-CN" altLang="en-US" dirty="0"/>
                    </a:p>
                  </a:txBody>
                  <a:tcPr/>
                </a:tc>
              </a:tr>
              <a:tr h="5670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Disk scheduler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Done</a:t>
                      </a:r>
                      <a:endParaRPr lang="zh-CN" altLang="en-US" dirty="0"/>
                    </a:p>
                  </a:txBody>
                  <a:tcPr/>
                </a:tc>
              </a:tr>
              <a:tr h="56708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scatter</a:t>
                      </a:r>
                      <a:r>
                        <a:rPr lang="en-US" altLang="zh-CN" sz="1800" b="1" dirty="0" smtClean="0"/>
                        <a:t> </a:t>
                      </a:r>
                      <a:r>
                        <a:rPr lang="en-US" altLang="zh-CN" sz="1800" b="0" dirty="0" smtClean="0"/>
                        <a:t>instances (pods)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Done</a:t>
                      </a:r>
                      <a:endParaRPr lang="zh-CN" altLang="en-US" dirty="0"/>
                    </a:p>
                  </a:txBody>
                  <a:tcPr/>
                </a:tc>
              </a:tr>
              <a:tr h="5670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Upgrade online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 progress</a:t>
                      </a:r>
                      <a:endParaRPr lang="zh-CN" altLang="en-US" dirty="0"/>
                    </a:p>
                  </a:txBody>
                  <a:tcPr/>
                </a:tc>
              </a:tr>
              <a:tr h="5670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Network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</a:t>
                      </a:r>
                      <a:r>
                        <a:rPr lang="en-US" altLang="zh-CN" baseline="0" dirty="0" smtClean="0"/>
                        <a:t> progress</a:t>
                      </a:r>
                      <a:endParaRPr lang="zh-CN" altLang="en-US" dirty="0"/>
                    </a:p>
                  </a:txBody>
                  <a:tcPr/>
                </a:tc>
              </a:tr>
              <a:tr h="5670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5670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08-31 上午10.29.0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51359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8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54387" y="332656"/>
            <a:ext cx="4042792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Trove Architecture 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274316"/>
            <a:ext cx="68643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4032448" cy="4536504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347494" y="332656"/>
            <a:ext cx="4853917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Trove with OpenStack 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69794" y="1988840"/>
            <a:ext cx="5274310" cy="33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sentation Graphic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8" y="803980"/>
            <a:ext cx="7311883" cy="482453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552558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Trove with OpenStack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552558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Trove with JDOS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24796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5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10716" y="260648"/>
            <a:ext cx="552558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Trove with </a:t>
            </a:r>
            <a:r>
              <a:rPr lang="en-US" altLang="zh-CN" dirty="0" err="1" smtClean="0"/>
              <a:t>Kuberneters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6786"/>
            <a:ext cx="7519566" cy="495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88" y="389241"/>
            <a:ext cx="7886700" cy="824847"/>
          </a:xfrm>
        </p:spPr>
        <p:txBody>
          <a:bodyPr/>
          <a:lstStyle/>
          <a:p>
            <a:r>
              <a:rPr lang="en-US" altLang="zh-CN" dirty="0" smtClean="0"/>
              <a:t>Kubernetes Architectures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73" y="1268760"/>
            <a:ext cx="673626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404664"/>
            <a:ext cx="5626968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Computer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552" y="2615208"/>
            <a:ext cx="835292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/>
              <a:t>. </a:t>
            </a:r>
            <a:r>
              <a:rPr lang="en-US" altLang="zh-CN" sz="2800" b="1" dirty="0" err="1" smtClean="0"/>
              <a:t>Kubelet</a:t>
            </a:r>
            <a:r>
              <a:rPr lang="en-US" altLang="zh-CN" sz="2800" b="1" dirty="0" smtClean="0"/>
              <a:t>:</a:t>
            </a:r>
          </a:p>
          <a:p>
            <a:pPr algn="l"/>
            <a:r>
              <a:rPr lang="en-US" altLang="zh-CN" sz="2800" dirty="0" smtClean="0"/>
              <a:t>  manage Docker lifecycle: </a:t>
            </a:r>
            <a:r>
              <a:rPr lang="en-US" altLang="zh-CN" sz="2800" dirty="0"/>
              <a:t>create</a:t>
            </a:r>
            <a:r>
              <a:rPr lang="en-US" altLang="zh-CN" sz="2800" dirty="0" smtClean="0"/>
              <a:t>, delete, restart,</a:t>
            </a:r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Use </a:t>
            </a:r>
            <a:r>
              <a:rPr lang="en-US" altLang="zh-CN" sz="2800" dirty="0" err="1" smtClean="0"/>
              <a:t>cAdvisor</a:t>
            </a:r>
            <a:r>
              <a:rPr lang="en-US" altLang="zh-CN" sz="2800" dirty="0" smtClean="0"/>
              <a:t> to monitor resource, </a:t>
            </a:r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, node status;</a:t>
            </a:r>
            <a:endParaRPr lang="zh-CN" altLang="en-US" sz="28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9552" y="1412776"/>
            <a:ext cx="810039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1200" b="1" dirty="0" smtClean="0"/>
              <a:t>. </a:t>
            </a:r>
            <a:r>
              <a:rPr lang="en-US" altLang="zh-CN" sz="11200" b="1" dirty="0" err="1"/>
              <a:t>Kuber</a:t>
            </a:r>
            <a:r>
              <a:rPr lang="en-US" altLang="zh-CN" sz="11200" b="1" dirty="0"/>
              <a:t>-Scheduler:</a:t>
            </a:r>
          </a:p>
          <a:p>
            <a:pPr algn="l"/>
            <a:r>
              <a:rPr lang="en-US" altLang="zh-CN" sz="11200" dirty="0"/>
              <a:t>   dispatch instance to different Node with many </a:t>
            </a:r>
            <a:r>
              <a:rPr lang="en-US" altLang="zh-CN" sz="11200" dirty="0" smtClean="0"/>
              <a:t>factor,</a:t>
            </a:r>
            <a:endParaRPr lang="en-US" altLang="zh-CN" sz="11200" dirty="0"/>
          </a:p>
          <a:p>
            <a:pPr algn="l"/>
            <a:r>
              <a:rPr lang="en-US" altLang="zh-CN" sz="11200" dirty="0" smtClean="0"/>
              <a:t>   </a:t>
            </a:r>
            <a:r>
              <a:rPr lang="en-US" altLang="zh-CN" sz="11200" dirty="0" err="1" smtClean="0"/>
              <a:t>cpu</a:t>
            </a:r>
            <a:r>
              <a:rPr lang="en-US" altLang="zh-CN" sz="11200" dirty="0"/>
              <a:t>, memory resource </a:t>
            </a:r>
            <a:r>
              <a:rPr lang="en-US" altLang="zh-CN" sz="11200" dirty="0" smtClean="0"/>
              <a:t>limit</a:t>
            </a:r>
            <a:r>
              <a:rPr lang="en-US" altLang="zh-CN" sz="11200" dirty="0"/>
              <a:t>;</a:t>
            </a:r>
            <a:endParaRPr lang="en-US" altLang="zh-CN" sz="2800" dirty="0" smtClean="0"/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63978" y="4005064"/>
            <a:ext cx="835292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/>
              <a:t>. Controller manager:</a:t>
            </a:r>
          </a:p>
          <a:p>
            <a:pPr algn="l"/>
            <a:r>
              <a:rPr lang="en-US" altLang="zh-CN" sz="2800" dirty="0" smtClean="0"/>
              <a:t>  HA - replicator controller  </a:t>
            </a:r>
            <a:endParaRPr lang="zh-CN" altLang="en-US" sz="28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63978" y="5589240"/>
            <a:ext cx="8352928" cy="1026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/>
              <a:t>. API server:</a:t>
            </a:r>
          </a:p>
          <a:p>
            <a:pPr algn="l"/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RESTfull</a:t>
            </a:r>
            <a:r>
              <a:rPr lang="en-US" altLang="zh-CN" sz="2800" dirty="0" smtClean="0"/>
              <a:t> API server,</a:t>
            </a:r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Authentication  Authorization and Admission Control</a:t>
            </a:r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called by other components</a:t>
            </a:r>
          </a:p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05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617</Words>
  <Application>Microsoft Office PowerPoint</Application>
  <PresentationFormat>全屏显示(4:3)</PresentationFormat>
  <Paragraphs>162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Trove + Kubernetes + OVN  to build DBaaS Cloud</vt:lpstr>
      <vt:lpstr>Agenda</vt:lpstr>
      <vt:lpstr>Trove Architecture </vt:lpstr>
      <vt:lpstr>Trove with OpenStack </vt:lpstr>
      <vt:lpstr>Trove with OpenStack </vt:lpstr>
      <vt:lpstr>Trove with JDOS</vt:lpstr>
      <vt:lpstr>Trove with Kuberneters</vt:lpstr>
      <vt:lpstr>Kubernetes Architectures</vt:lpstr>
      <vt:lpstr>Computer</vt:lpstr>
      <vt:lpstr>Computer</vt:lpstr>
      <vt:lpstr>Storage</vt:lpstr>
      <vt:lpstr>Network</vt:lpstr>
      <vt:lpstr>Network-JDoS-Flat</vt:lpstr>
      <vt:lpstr>Network-JDoS-Flat-ComputerNode</vt:lpstr>
      <vt:lpstr>Network-JDoS-Flat-NetworkNode</vt:lpstr>
      <vt:lpstr>Network-K8s-Flat</vt:lpstr>
      <vt:lpstr>Network-OVN</vt:lpstr>
      <vt:lpstr>Network-OVN</vt:lpstr>
      <vt:lpstr>PowerPoint 演示文稿</vt:lpstr>
      <vt:lpstr>PowerPoint 演示文稿</vt:lpstr>
      <vt:lpstr>Challenge</vt:lpstr>
      <vt:lpstr>Plan &amp; Progress</vt:lpstr>
      <vt:lpstr>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</dc:creator>
  <cp:lastModifiedBy>p</cp:lastModifiedBy>
  <cp:revision>49</cp:revision>
  <dcterms:created xsi:type="dcterms:W3CDTF">2016-08-03T02:08:31Z</dcterms:created>
  <dcterms:modified xsi:type="dcterms:W3CDTF">2016-08-04T08:08:14Z</dcterms:modified>
</cp:coreProperties>
</file>