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9"/>
    <p:restoredTop sz="96405"/>
  </p:normalViewPr>
  <p:slideViewPr>
    <p:cSldViewPr snapToGrid="0" snapToObjects="1" showGuide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2B1-BE6A-A743-881A-1625C4EB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FEFEE4-595C-6A48-9BAB-BB2010D3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2839C-140F-754F-9019-7E50612A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1A1C5-B069-DA46-8908-01ABE61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EE93B-4810-A948-B06A-FFB02E75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4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07E9-1B22-A14C-9A72-D187F84E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65674-4484-6A4D-9FD3-97800593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28C8C-EB51-534F-AD33-07B52D84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3BADE-A39C-924C-B2A6-3A8A1B7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32AC8-8FD2-FA43-936E-F8050658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6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136AD-FFD4-564A-B926-C107DF575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963A2-12CD-3243-9539-267BBEE3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B8AAC-6EFF-8841-A8B5-25E8E626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7312B-761A-3A4C-AE51-534336D9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478E-7ED1-3346-98E1-D2E4EA50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6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3DD1-5A6D-6C49-A1C1-FA972A9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D9716-9D5D-554E-8CA7-CC330B88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3A673-4D7A-C940-9883-E1CAA186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C21B1-C384-5C4F-921E-6E96686D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0346C-6262-6A40-9D73-1E670B6A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3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6BB50-3643-CD4A-91FB-E16F096C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132B3-C37E-824C-8715-8835C205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3CA93-D812-9547-AFFA-689FB4BC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E8244-EE25-394E-A9E0-31E1E3BB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E57AF-D874-ED43-84E5-18B92CBE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00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4E9C-D09D-C34F-91CD-ED65807D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BC4A9-9FA5-FB49-B08F-150FB3AC4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58E1E-2F89-EA47-A205-C94D5094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C7B16-19DD-B04B-B971-417C1913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8182F-4910-6B41-B15C-6A5A3A86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0D41A-9A94-784E-8836-5CC816A0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0F87A-F51B-0C40-A6D5-79599A3E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4C9E8-4C2C-9C43-892A-7557182A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B29BF-053A-3243-9F35-332D3083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4C99D-FD87-804C-BBA2-6821EC980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D44D8F-675A-D84F-B26D-32AAE35E3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EF7BE4-BB6E-4247-9C73-30DE7CFC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6077E-00CE-B54A-94CA-60264B5B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429B53-B066-B340-A8BB-B573E997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29D68-6A15-5F48-B299-503F305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7A9BE-98A8-7749-9E53-7483384D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4834ED-E047-E546-8438-772EC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56E73F-936D-3743-A0D3-32DE2116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3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10CBE-4D2D-0446-9523-27D651B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78AC91-BA72-7247-8614-DD72C8AC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E736F-E023-D845-8489-42BCF4EF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0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7AFE-F2D9-854F-8521-0F7A9D3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BD26-2E43-D84A-A22C-47DEC35EE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6BE34-AF42-3E43-92AC-ADE214EAB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672A2-1EDA-FE40-9E56-1F050E2D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FE2E9-472E-024E-9BEC-975667E1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CF348-9E69-734C-9084-6EB79F00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8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4006-0B10-D042-A2E8-99E740D0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F8862-B762-8141-819B-CE79DCA4C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9373D-C732-7C42-8EB4-39B0858E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6A6E4-ED42-5344-B59A-ED17A7D0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54AFD-0926-2744-923D-CE645ECF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55ED5-CBA9-1C4C-AA08-C26B669F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0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13FB2-0203-5A4C-A270-E1DC5F23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47AEA-EB34-BD48-868E-7237D9C6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36EB7-DE7E-1741-82E2-837372D30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EC1A-F84B-D341-AA0A-920DA448E261}" type="datetimeFigureOut">
              <a:rPr kumimoji="1" lang="zh-CN" altLang="en-US" smtClean="0"/>
              <a:t>2021/9/9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F88EC-6C52-EB4E-95ED-FEB530CBB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FDF5B-BCD4-BC47-8EB4-5CBCCFAC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7D5-450A-6F43-BBE7-618555008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0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5257FD8-C56F-864A-857C-248FC0D0D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19" b="2924"/>
          <a:stretch/>
        </p:blipFill>
        <p:spPr>
          <a:xfrm>
            <a:off x="25400" y="-969404"/>
            <a:ext cx="12192000" cy="4572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E11EB6-23C5-644F-8859-833053EC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77" y="3248332"/>
            <a:ext cx="2914073" cy="29140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01E03A-2432-B948-9ACE-513AC272AC19}"/>
              </a:ext>
            </a:extLst>
          </p:cNvPr>
          <p:cNvSpPr/>
          <p:nvPr/>
        </p:nvSpPr>
        <p:spPr>
          <a:xfrm>
            <a:off x="25400" y="-969404"/>
            <a:ext cx="12192000" cy="457228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50C1D-D76A-4141-A8D6-9F6D1C821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957" y="4357574"/>
            <a:ext cx="1605203" cy="6955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8114B1-53E7-B84E-8FD3-A4C9C101A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787" y="4401494"/>
            <a:ext cx="2914073" cy="607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B8251A-D594-924C-8616-BC14B727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" y="695595"/>
            <a:ext cx="11294918" cy="2330017"/>
          </a:xfrm>
        </p:spPr>
        <p:txBody>
          <a:bodyPr>
            <a:noAutofit/>
          </a:bodyPr>
          <a:lstStyle/>
          <a:p>
            <a:pPr algn="ctr"/>
            <a:r>
              <a:rPr lang="zh-CN" altLang="zh-CN" sz="8000" dirty="0">
                <a:solidFill>
                  <a:srgbClr val="FF0000"/>
                </a:solidFill>
              </a:rPr>
              <a:t>深入了解 rust 闭包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E6DD91-12FB-554E-A521-133E3966B398}"/>
              </a:ext>
            </a:extLst>
          </p:cNvPr>
          <p:cNvSpPr/>
          <p:nvPr/>
        </p:nvSpPr>
        <p:spPr>
          <a:xfrm>
            <a:off x="4030005" y="2791024"/>
            <a:ext cx="43989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8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Rust</a:t>
            </a:r>
            <a:r>
              <a:rPr lang="zh-CN" altLang="en-US" sz="28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培养提高计划 第 </a:t>
            </a:r>
            <a:r>
              <a:rPr lang="en-US" altLang="zh-CN" sz="28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zh-CN" altLang="en-US" sz="2800" b="0" cap="none" spc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8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期</a:t>
            </a:r>
          </a:p>
        </p:txBody>
      </p:sp>
    </p:spTree>
    <p:extLst>
      <p:ext uri="{BB962C8B-B14F-4D97-AF65-F5344CB8AC3E}">
        <p14:creationId xmlns:p14="http://schemas.microsoft.com/office/powerpoint/2010/main" val="1070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BEA32-8E72-F040-AA5D-F17BBC66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Rust</a:t>
            </a:r>
            <a:r>
              <a:rPr lang="zh-CN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培养提高计划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49A69-5263-414C-96F1-866E87BA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2485"/>
          </a:xfrm>
        </p:spPr>
        <p:txBody>
          <a:bodyPr/>
          <a:lstStyle/>
          <a:p>
            <a:r>
              <a:rPr kumimoji="1" lang="zh-CN" altLang="en-US" dirty="0"/>
              <a:t>通过邀请 </a:t>
            </a:r>
            <a:r>
              <a:rPr kumimoji="1" lang="en-US" altLang="zh-CN" dirty="0"/>
              <a:t>Rust </a:t>
            </a:r>
            <a:r>
              <a:rPr kumimoji="1" lang="zh-CN" altLang="en-US" dirty="0"/>
              <a:t>从业者给大家分享 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 相关的经验</a:t>
            </a:r>
            <a:endParaRPr kumimoji="1" lang="en-US" altLang="zh-CN" dirty="0"/>
          </a:p>
          <a:p>
            <a:r>
              <a:rPr kumimoji="1" lang="zh-CN" altLang="en-US" dirty="0"/>
              <a:t>提供一个 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 交流的平台，相互促进提高</a:t>
            </a:r>
            <a:endParaRPr kumimoji="1" lang="en-US" altLang="zh-CN" dirty="0"/>
          </a:p>
          <a:p>
            <a:r>
              <a:rPr kumimoji="1" lang="zh-CN" altLang="en-US" dirty="0"/>
              <a:t>方便大家找到感兴趣的项目，交到志同道合的朋友。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9520B-A637-C04D-8DB8-71960C1B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9" y="3808834"/>
            <a:ext cx="2914073" cy="2914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5CC12D-47D7-1740-9D3A-9205AB19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0" y="4942490"/>
            <a:ext cx="2914073" cy="607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006631-60E9-A942-97E2-22AD952C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71" y="4812354"/>
            <a:ext cx="2050424" cy="8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9D4EFF-2068-DA47-BF42-ED27360D4800}"/>
              </a:ext>
            </a:extLst>
          </p:cNvPr>
          <p:cNvSpPr txBox="1"/>
          <p:nvPr/>
        </p:nvSpPr>
        <p:spPr>
          <a:xfrm>
            <a:off x="4879474" y="1724543"/>
            <a:ext cx="6345380" cy="261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/>
              <a:t>主题：</a:t>
            </a:r>
            <a:r>
              <a:rPr lang="zh-TW" altLang="zh-CN" dirty="0"/>
              <a:t>《</a:t>
            </a:r>
            <a:r>
              <a:rPr lang="zh-CN" altLang="zh-CN" dirty="0"/>
              <a:t>深入了解 rust 闭包</a:t>
            </a:r>
            <a:r>
              <a:rPr lang="zh-TW" altLang="zh-CN" dirty="0"/>
              <a:t>》</a:t>
            </a:r>
            <a:r>
              <a:rPr lang="zh-CN" altLang="zh-CN" sz="2800" dirty="0"/>
              <a:t> </a:t>
            </a:r>
            <a:endParaRPr kumimoji="1" lang="en-US" altLang="zh-CN" sz="2800" b="1" dirty="0"/>
          </a:p>
          <a:p>
            <a:pPr>
              <a:lnSpc>
                <a:spcPct val="150000"/>
              </a:lnSpc>
            </a:pPr>
            <a:r>
              <a:rPr kumimoji="1" lang="zh-CN" altLang="en-US" sz="2800" b="1" dirty="0"/>
              <a:t>嘉宾：</a:t>
            </a:r>
            <a:r>
              <a:rPr lang="zh-TW" altLang="zh-CN" dirty="0"/>
              <a:t>董泽润</a:t>
            </a:r>
            <a:r>
              <a:rPr lang="zh-CN" altLang="zh-CN" sz="2800" dirty="0"/>
              <a:t> </a:t>
            </a:r>
            <a:endParaRPr kumimoji="1" lang="en-US" altLang="zh-CN" sz="2800" b="1" dirty="0"/>
          </a:p>
          <a:p>
            <a:pPr>
              <a:lnSpc>
                <a:spcPct val="150000"/>
              </a:lnSpc>
            </a:pPr>
            <a:r>
              <a:rPr kumimoji="1" lang="zh-CN" altLang="en-US" sz="2800" b="1" dirty="0"/>
              <a:t>介绍</a:t>
            </a:r>
            <a:r>
              <a:rPr kumimoji="1" lang="zh-CN" altLang="en-US" sz="2800" dirty="0"/>
              <a:t>： </a:t>
            </a:r>
            <a:r>
              <a:rPr lang="en-US" altLang="zh-CN" dirty="0"/>
              <a:t>IT </a:t>
            </a:r>
            <a:r>
              <a:rPr lang="zh-CN" altLang="zh-CN" dirty="0"/>
              <a:t>十年老兵，做过</a:t>
            </a:r>
            <a:r>
              <a:rPr lang="en-US" altLang="zh-CN" dirty="0"/>
              <a:t> SRE</a:t>
            </a:r>
            <a:r>
              <a:rPr lang="zh-CN" altLang="zh-CN" dirty="0"/>
              <a:t>、</a:t>
            </a:r>
            <a:r>
              <a:rPr lang="en-US" altLang="zh-CN" dirty="0"/>
              <a:t>DBA</a:t>
            </a:r>
            <a:r>
              <a:rPr lang="zh-CN" altLang="zh-CN" dirty="0"/>
              <a:t>、基础开发、业务开发，重度</a:t>
            </a:r>
            <a:r>
              <a:rPr lang="en-US" altLang="zh-CN" dirty="0"/>
              <a:t> </a:t>
            </a:r>
            <a:r>
              <a:rPr lang="en-US" altLang="zh-CN" dirty="0" err="1"/>
              <a:t>golang</a:t>
            </a:r>
            <a:r>
              <a:rPr lang="en-US" altLang="zh-CN" dirty="0"/>
              <a:t> </a:t>
            </a:r>
            <a:r>
              <a:rPr lang="zh-CN" altLang="zh-CN" dirty="0"/>
              <a:t>使用者，</a:t>
            </a:r>
            <a:r>
              <a:rPr lang="en-US" altLang="zh-CN" dirty="0"/>
              <a:t>rust </a:t>
            </a:r>
            <a:r>
              <a:rPr lang="zh-CN" altLang="zh-CN" dirty="0"/>
              <a:t>爱好者。现就职于某打车公司</a:t>
            </a:r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ACA1EC30-249A-0945-A4D9-1999FDECD3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4895" y="1352450"/>
            <a:ext cx="3785630" cy="374424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6060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5E11EB6-23C5-644F-8859-833053EC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15" y="844917"/>
            <a:ext cx="2914073" cy="29140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650C1D-D76A-4141-A8D6-9F6D1C82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351" y="4696740"/>
            <a:ext cx="2050424" cy="8249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8114B1-53E7-B84E-8FD3-A4C9C101A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314" y="3429000"/>
            <a:ext cx="2914073" cy="607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B8251A-D594-924C-8616-BC14B727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294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6000" b="1" dirty="0"/>
              <a:t>扫码参加 </a:t>
            </a:r>
            <a:r>
              <a:rPr kumimoji="1" lang="en-US" altLang="zh-CN" sz="6000" b="1" dirty="0"/>
              <a:t>Rust</a:t>
            </a:r>
            <a:r>
              <a:rPr kumimoji="1" lang="zh-CN" altLang="en-US" sz="6000" b="1" dirty="0"/>
              <a:t> </a:t>
            </a:r>
            <a:r>
              <a:rPr kumimoji="1" lang="en-US" altLang="zh-CN" sz="6000" b="1" dirty="0"/>
              <a:t>&amp;</a:t>
            </a:r>
            <a:r>
              <a:rPr kumimoji="1" lang="zh-CN" altLang="en-US" sz="6000" b="1" dirty="0"/>
              <a:t> </a:t>
            </a:r>
            <a:r>
              <a:rPr kumimoji="1" lang="en-US" altLang="zh-CN" sz="6000" b="1" dirty="0"/>
              <a:t>Datafuse</a:t>
            </a:r>
            <a:r>
              <a:rPr kumimoji="1" lang="zh-CN" altLang="en-US" sz="6000" b="1" dirty="0"/>
              <a:t> 公开课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C830FB-5B16-AB48-BADE-ECF6310D9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139" y="1798772"/>
            <a:ext cx="4102386" cy="41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C8C14C-19B9-8E4D-9AA3-55885866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51" y="700280"/>
            <a:ext cx="5224090" cy="58225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CA2E86-4FA5-EE4B-91EA-F30914D4C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45"/>
          <a:stretch/>
        </p:blipFill>
        <p:spPr>
          <a:xfrm>
            <a:off x="544527" y="1109832"/>
            <a:ext cx="5469970" cy="56942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541726-F886-B840-B632-81B5A216DA37}"/>
              </a:ext>
            </a:extLst>
          </p:cNvPr>
          <p:cNvSpPr/>
          <p:nvPr/>
        </p:nvSpPr>
        <p:spPr>
          <a:xfrm>
            <a:off x="4352772" y="335136"/>
            <a:ext cx="3467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/>
              <a:t>Datafuse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T</a:t>
            </a:r>
            <a:r>
              <a:rPr kumimoji="1" lang="zh-CN" altLang="en-US" sz="3600" b="1" dirty="0"/>
              <a:t> 恤衫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729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9FDF-D561-8849-AD8C-84D78E32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79412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1C1E21"/>
                </a:solidFill>
                <a:latin typeface="system-ui"/>
              </a:rPr>
              <a:t>获取 </a:t>
            </a:r>
            <a:r>
              <a:rPr lang="en" altLang="zh-CN" dirty="0">
                <a:solidFill>
                  <a:srgbClr val="1C1E21"/>
                </a:solidFill>
                <a:latin typeface="system-ui"/>
              </a:rPr>
              <a:t>T-shirt </a:t>
            </a:r>
            <a:r>
              <a:rPr lang="zh-CN" altLang="en-US" dirty="0">
                <a:solidFill>
                  <a:srgbClr val="1C1E21"/>
                </a:solidFill>
                <a:latin typeface="system-ui"/>
              </a:rPr>
              <a:t>的方法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B8BE24-B967-6D47-83F9-C9F64A7DB88B}"/>
              </a:ext>
            </a:extLst>
          </p:cNvPr>
          <p:cNvSpPr/>
          <p:nvPr/>
        </p:nvSpPr>
        <p:spPr>
          <a:xfrm>
            <a:off x="869887" y="1589361"/>
            <a:ext cx="8114565" cy="225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1C1E21"/>
                </a:solidFill>
                <a:latin typeface="system-ui"/>
              </a:rPr>
              <a:t>给 </a:t>
            </a:r>
            <a:r>
              <a:rPr lang="en" altLang="zh-CN" sz="2400" dirty="0" err="1">
                <a:solidFill>
                  <a:srgbClr val="1C1E21"/>
                </a:solidFill>
                <a:latin typeface="system-ui"/>
              </a:rPr>
              <a:t>datafuse</a:t>
            </a:r>
            <a:r>
              <a:rPr lang="en" altLang="zh-CN" sz="2400" dirty="0">
                <a:solidFill>
                  <a:srgbClr val="1C1E21"/>
                </a:solidFill>
                <a:latin typeface="system-ui"/>
              </a:rPr>
              <a:t> </a:t>
            </a:r>
            <a:r>
              <a:rPr lang="zh-CN" altLang="en-US" sz="2400" dirty="0">
                <a:solidFill>
                  <a:srgbClr val="1C1E21"/>
                </a:solidFill>
                <a:latin typeface="system-ui"/>
              </a:rPr>
              <a:t>提 </a:t>
            </a:r>
            <a:r>
              <a:rPr lang="en" altLang="zh-CN" sz="2400" dirty="0">
                <a:solidFill>
                  <a:srgbClr val="1C1E21"/>
                </a:solidFill>
                <a:latin typeface="system-ui"/>
              </a:rPr>
              <a:t>issue/pr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1C1E21"/>
                </a:solidFill>
                <a:latin typeface="system-ui"/>
              </a:rPr>
              <a:t>进行 </a:t>
            </a:r>
            <a:r>
              <a:rPr lang="en" altLang="zh-CN" sz="2400" dirty="0">
                <a:solidFill>
                  <a:srgbClr val="1C1E21"/>
                </a:solidFill>
                <a:latin typeface="system-ui"/>
              </a:rPr>
              <a:t>Rust</a:t>
            </a:r>
            <a:r>
              <a:rPr lang="zh-CN" altLang="en" sz="2400" dirty="0">
                <a:solidFill>
                  <a:srgbClr val="1C1E21"/>
                </a:solidFill>
                <a:latin typeface="system-ui"/>
              </a:rPr>
              <a:t>，</a:t>
            </a:r>
            <a:r>
              <a:rPr lang="zh-CN" altLang="en-US" sz="2400" dirty="0">
                <a:solidFill>
                  <a:srgbClr val="1C1E21"/>
                </a:solidFill>
                <a:latin typeface="system-ui"/>
              </a:rPr>
              <a:t>大数据，数据库方面的公开课分享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1C1E21"/>
                </a:solidFill>
                <a:latin typeface="system-ui"/>
              </a:rPr>
              <a:t>社区里分享 </a:t>
            </a:r>
            <a:r>
              <a:rPr lang="en" altLang="zh-CN" sz="2400" dirty="0" err="1">
                <a:solidFill>
                  <a:srgbClr val="1C1E21"/>
                </a:solidFill>
                <a:latin typeface="system-ui"/>
              </a:rPr>
              <a:t>datafuse</a:t>
            </a:r>
            <a:r>
              <a:rPr lang="en" altLang="zh-CN" sz="2400" dirty="0">
                <a:solidFill>
                  <a:srgbClr val="1C1E21"/>
                </a:solidFill>
                <a:latin typeface="system-ui"/>
              </a:rPr>
              <a:t> </a:t>
            </a:r>
            <a:r>
              <a:rPr lang="zh-CN" altLang="en-US" sz="2400" dirty="0">
                <a:solidFill>
                  <a:srgbClr val="1C1E21"/>
                </a:solidFill>
                <a:latin typeface="system-ui"/>
              </a:rPr>
              <a:t>相关文章</a:t>
            </a:r>
            <a:endParaRPr lang="en-US" altLang="zh-CN" sz="2400" dirty="0">
              <a:solidFill>
                <a:srgbClr val="1C1E21"/>
              </a:solidFill>
              <a:latin typeface="system-ui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en-US" altLang="zh-CN" sz="2400" b="0" i="0" dirty="0" err="1">
                <a:solidFill>
                  <a:srgbClr val="1C1E21"/>
                </a:solidFill>
                <a:effectLst/>
                <a:latin typeface="system-ui"/>
              </a:rPr>
              <a:t>datafuse.rs</a:t>
            </a:r>
            <a:r>
              <a:rPr lang="zh-CN" altLang="en-US" sz="2400" b="0" i="0" dirty="0">
                <a:solidFill>
                  <a:srgbClr val="1C1E21"/>
                </a:solidFill>
                <a:effectLst/>
                <a:latin typeface="system-ui"/>
              </a:rPr>
              <a:t> 上面文档翻译工作</a:t>
            </a:r>
            <a:endParaRPr lang="en-US" altLang="zh-CN" sz="2400" b="0" i="0" dirty="0">
              <a:solidFill>
                <a:srgbClr val="1C1E21"/>
              </a:solidFill>
              <a:effectLst/>
              <a:latin typeface="system-u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9766D0-565D-9D4C-B9E4-70B9A261E774}"/>
              </a:ext>
            </a:extLst>
          </p:cNvPr>
          <p:cNvSpPr/>
          <p:nvPr/>
        </p:nvSpPr>
        <p:spPr>
          <a:xfrm>
            <a:off x="869887" y="4057241"/>
            <a:ext cx="10645838" cy="2253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Optima-Regular" panose="02000503060000020004" pitchFamily="2" charset="0"/>
              </a:rPr>
              <a:t>代码地址：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solidFill>
                  <a:srgbClr val="000000"/>
                </a:solidFill>
                <a:latin typeface="Optima-Regular" panose="02000503060000020004" pitchFamily="2" charset="0"/>
              </a:rPr>
              <a:t>https://</a:t>
            </a:r>
            <a:r>
              <a:rPr lang="en" altLang="zh-CN" sz="2400" dirty="0" err="1">
                <a:solidFill>
                  <a:srgbClr val="000000"/>
                </a:solidFill>
                <a:latin typeface="Optima-Regular" panose="02000503060000020004" pitchFamily="2" charset="0"/>
              </a:rPr>
              <a:t>github.com</a:t>
            </a:r>
            <a:r>
              <a:rPr lang="en" altLang="zh-CN" sz="2400" dirty="0">
                <a:solidFill>
                  <a:srgbClr val="000000"/>
                </a:solidFill>
                <a:latin typeface="Optima-Regular" panose="02000503060000020004" pitchFamily="2" charset="0"/>
              </a:rPr>
              <a:t>/</a:t>
            </a:r>
            <a:r>
              <a:rPr lang="en" altLang="zh-CN" sz="2400" dirty="0" err="1">
                <a:solidFill>
                  <a:srgbClr val="000000"/>
                </a:solidFill>
                <a:latin typeface="Optima-Regular" panose="02000503060000020004" pitchFamily="2" charset="0"/>
              </a:rPr>
              <a:t>datafuselabs</a:t>
            </a:r>
            <a:r>
              <a:rPr lang="en" altLang="zh-CN" sz="2400" dirty="0">
                <a:solidFill>
                  <a:srgbClr val="000000"/>
                </a:solidFill>
                <a:latin typeface="Optima-Regular" panose="02000503060000020004" pitchFamily="2" charset="0"/>
              </a:rPr>
              <a:t>/</a:t>
            </a:r>
            <a:r>
              <a:rPr lang="en" altLang="zh-CN" sz="2400" dirty="0" err="1">
                <a:solidFill>
                  <a:srgbClr val="000000"/>
                </a:solidFill>
                <a:latin typeface="Optima-Regular" panose="02000503060000020004" pitchFamily="2" charset="0"/>
              </a:rPr>
              <a:t>datafuse</a:t>
            </a:r>
            <a:endParaRPr lang="en" altLang="zh-CN" sz="2400" dirty="0">
              <a:solidFill>
                <a:srgbClr val="000000"/>
              </a:solidFill>
              <a:latin typeface="Optima-Regular" panose="0200050306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Optima-Regular" panose="02000503060000020004" pitchFamily="2" charset="0"/>
              </a:rPr>
              <a:t>项目官网：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solidFill>
                  <a:srgbClr val="000000"/>
                </a:solidFill>
                <a:latin typeface="Optima-Regular" panose="02000503060000020004" pitchFamily="2" charset="0"/>
              </a:rPr>
              <a:t>https://</a:t>
            </a:r>
            <a:r>
              <a:rPr lang="en" altLang="zh-CN" sz="2400" dirty="0" err="1">
                <a:solidFill>
                  <a:srgbClr val="000000"/>
                </a:solidFill>
                <a:latin typeface="Optima-Regular" panose="02000503060000020004" pitchFamily="2" charset="0"/>
              </a:rPr>
              <a:t>datafuse.rs</a:t>
            </a:r>
            <a:endParaRPr lang="en" altLang="zh-CN" sz="2400" b="0" i="0" u="none" strike="noStrike" dirty="0">
              <a:solidFill>
                <a:srgbClr val="000000"/>
              </a:solidFill>
              <a:effectLst/>
              <a:latin typeface="Optima-Regula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4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165</Words>
  <Application>Microsoft Macintosh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system-ui</vt:lpstr>
      <vt:lpstr>Arial</vt:lpstr>
      <vt:lpstr>Optima-Regular</vt:lpstr>
      <vt:lpstr>Office 主题​​</vt:lpstr>
      <vt:lpstr>深入了解 rust 闭包</vt:lpstr>
      <vt:lpstr> Rust 培养提高计划 </vt:lpstr>
      <vt:lpstr>PowerPoint 演示文稿</vt:lpstr>
      <vt:lpstr>扫码参加 Rust &amp; Datafuse 公开课</vt:lpstr>
      <vt:lpstr>PowerPoint 演示文稿</vt:lpstr>
      <vt:lpstr>获取 T-shirt 的方法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46</cp:revision>
  <dcterms:created xsi:type="dcterms:W3CDTF">2021-07-25T02:02:07Z</dcterms:created>
  <dcterms:modified xsi:type="dcterms:W3CDTF">2021-09-09T11:58:56Z</dcterms:modified>
</cp:coreProperties>
</file>