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1" r:id="rId3"/>
    <p:sldId id="277" r:id="rId5"/>
    <p:sldId id="30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86706"/>
    <a:srgbClr val="242C38"/>
    <a:srgbClr val="9E8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3709670" y="892810"/>
            <a:ext cx="4772660" cy="5073015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096385" y="487045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8192135" y="2356485"/>
            <a:ext cx="150495" cy="1504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离页连接符 6"/>
          <p:cNvSpPr/>
          <p:nvPr/>
        </p:nvSpPr>
        <p:spPr>
          <a:xfrm>
            <a:off x="5873750" y="1922780"/>
            <a:ext cx="443865" cy="443865"/>
          </a:xfrm>
          <a:prstGeom prst="flowChartOffpage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离页连接符 7"/>
          <p:cNvSpPr/>
          <p:nvPr/>
        </p:nvSpPr>
        <p:spPr>
          <a:xfrm>
            <a:off x="5794375" y="1844040"/>
            <a:ext cx="601980" cy="60198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流程图: 离页连接符 9"/>
          <p:cNvSpPr/>
          <p:nvPr/>
        </p:nvSpPr>
        <p:spPr>
          <a:xfrm>
            <a:off x="5975985" y="2024380"/>
            <a:ext cx="240665" cy="240665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5065395" y="2432050"/>
            <a:ext cx="5918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533515" y="2432050"/>
            <a:ext cx="5918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210685" y="4984115"/>
            <a:ext cx="64770" cy="647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92135" y="2265045"/>
            <a:ext cx="64770" cy="647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023610" y="4840605"/>
            <a:ext cx="144145" cy="1441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36945" y="5128260"/>
            <a:ext cx="113665" cy="1136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066790" y="5390515"/>
            <a:ext cx="59690" cy="596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67680" y="2985770"/>
            <a:ext cx="252095" cy="299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72760" y="3134995"/>
            <a:ext cx="104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+mj-ea"/>
                <a:ea typeface="+mj-ea"/>
              </a:rPr>
              <a:t>PART 1</a:t>
            </a:r>
            <a:endParaRPr lang="en-US" altLang="zh-CN" b="1"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19395" y="350329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项目基本介绍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0" y="73464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</a:t>
            </a:r>
            <a:r>
              <a:rPr lang="zh-CN" altLang="en-US" sz="3200" b="1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基本介绍</a:t>
            </a:r>
            <a:endParaRPr lang="zh-CN" altLang="en-US" sz="3200" b="1" dirty="0">
              <a:solidFill>
                <a:schemeClr val="accent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710055" y="1630680"/>
            <a:ext cx="2613660" cy="3925570"/>
            <a:chOff x="2508" y="2568"/>
            <a:chExt cx="4116" cy="6182"/>
          </a:xfrm>
        </p:grpSpPr>
        <p:sp>
          <p:nvSpPr>
            <p:cNvPr id="17" name="矩形 16"/>
            <p:cNvSpPr/>
            <p:nvPr/>
          </p:nvSpPr>
          <p:spPr>
            <a:xfrm>
              <a:off x="2508" y="2568"/>
              <a:ext cx="4116" cy="6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0" dist="381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1600" dirty="0">
                <a:solidFill>
                  <a:schemeClr val="tx1"/>
                </a:solidFill>
              </a:endParaRPr>
            </a:p>
            <a:p>
              <a:pPr algn="l"/>
              <a:endParaRPr lang="zh-CN" altLang="en-US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l"/>
              <a:r>
                <a:rPr lang="zh-CN" altLang="en-US" sz="18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智能手机影像效果评测当前还是以主观效果评测为主，在测试过程中经常需要对比测试机与对比机的拍摄效果。</a:t>
              </a:r>
              <a:endParaRPr lang="zh-CN" altLang="en-US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757" y="4458"/>
              <a:ext cx="3619" cy="1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2756" y="3460"/>
              <a:ext cx="361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项目背景</a:t>
              </a:r>
              <a:endParaRPr lang="zh-CN" altLang="en-US" sz="160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122545" y="1630680"/>
            <a:ext cx="2613660" cy="3925570"/>
            <a:chOff x="7818" y="2568"/>
            <a:chExt cx="4116" cy="6182"/>
          </a:xfrm>
        </p:grpSpPr>
        <p:sp>
          <p:nvSpPr>
            <p:cNvPr id="15" name="矩形 14"/>
            <p:cNvSpPr/>
            <p:nvPr/>
          </p:nvSpPr>
          <p:spPr>
            <a:xfrm>
              <a:off x="7818" y="2568"/>
              <a:ext cx="4116" cy="6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0" dist="381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18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解决智能手机影像的快速、自动、客观、精准的量化评估难题。</a:t>
              </a:r>
              <a:endParaRPr lang="zh-CN" altLang="en-US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974" y="4470"/>
              <a:ext cx="3619" cy="1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7986" y="3460"/>
              <a:ext cx="360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项目</a:t>
              </a:r>
              <a:r>
                <a:rPr lang="zh-CN" altLang="en-US" sz="1600"/>
                <a:t>目的</a:t>
              </a:r>
              <a:endParaRPr lang="zh-CN" altLang="en-US" sz="160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493760" y="1630680"/>
            <a:ext cx="2613660" cy="3925570"/>
            <a:chOff x="13376" y="2568"/>
            <a:chExt cx="4116" cy="6182"/>
          </a:xfrm>
        </p:grpSpPr>
        <p:sp>
          <p:nvSpPr>
            <p:cNvPr id="20" name="矩形 19"/>
            <p:cNvSpPr/>
            <p:nvPr/>
          </p:nvSpPr>
          <p:spPr>
            <a:xfrm>
              <a:off x="13376" y="2568"/>
              <a:ext cx="4116" cy="6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0" dist="381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1600" dirty="0">
                <a:solidFill>
                  <a:schemeClr val="tx1"/>
                </a:solidFill>
              </a:endParaRPr>
            </a:p>
            <a:p>
              <a:pPr algn="l"/>
              <a:r>
                <a:rPr lang="zh-CN" altLang="en-US" sz="18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对智能手机影像进行客观的自动量化评估，减少人工评估带来的人工成本和评估偏差。</a:t>
              </a:r>
              <a:endParaRPr lang="zh-CN" altLang="en-US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13601" y="4448"/>
              <a:ext cx="3452" cy="13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3688" y="3460"/>
              <a:ext cx="34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项目</a:t>
              </a:r>
              <a:r>
                <a:rPr lang="zh-CN" altLang="en-US" sz="1600"/>
                <a:t>意义</a:t>
              </a:r>
              <a:endParaRPr lang="zh-CN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0" y="73464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</a:t>
            </a:r>
            <a:r>
              <a:rPr lang="zh-CN" altLang="en-US" sz="3200" b="1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基本介绍</a:t>
            </a:r>
            <a:endParaRPr lang="zh-CN" altLang="en-US" sz="3200" b="1" dirty="0">
              <a:solidFill>
                <a:schemeClr val="accent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371480" y="855281"/>
            <a:ext cx="247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——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项目主要内容简介</a:t>
            </a: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75835" y="1151255"/>
            <a:ext cx="71259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针对手机影像测评效果主观、较慢难以批量、客观进行的挑战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75835" y="2903855"/>
            <a:ext cx="71259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研究面向智能手机的相机成像影像效果的智能量化评估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845050" y="4414520"/>
            <a:ext cx="71259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主要包含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1.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样张图片与拍摄图片间的像素位置匹配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2.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基于两张图像匹配的多因素成像效果量化评估。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WPS 演示</Application>
  <PresentationFormat>宽屏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楷体</vt:lpstr>
      <vt:lpstr>Wingdings</vt:lpstr>
      <vt:lpstr>华文宋体</vt:lpstr>
      <vt:lpstr>仿宋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张明白</cp:lastModifiedBy>
  <cp:revision>21</cp:revision>
  <dcterms:created xsi:type="dcterms:W3CDTF">2020-12-22T07:35:00Z</dcterms:created>
  <dcterms:modified xsi:type="dcterms:W3CDTF">2022-03-21T02:59:03Z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2052-11.1.0.10941</vt:lpwstr>
  </property>
  <property fmtid="{D5CDD505-2E9C-101B-9397-08002B2CF9AE}" pid="3" name="KSOTemplateUUID">
    <vt:lpwstr>v1.0_mb_oqBMCcGNWWz0AIle/O/diA==</vt:lpwstr>
  </property>
  <property fmtid="{D5CDD505-2E9C-101B-9397-08002B2CF9AE}" pid="4" name="ICV">
    <vt:lpwstr>A8BF7D378A2145A28977234762E7EAF4</vt:lpwstr>
  </property>
</Properties>
</file>