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 snapToObjects="1">
      <p:cViewPr>
        <p:scale>
          <a:sx n="111" d="100"/>
          <a:sy n="111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0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5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95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52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11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0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4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40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1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A31C-5D2A-C64C-A912-8C28D537DD52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033F-4459-2646-AB6C-7A0BAF1B9A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6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BF371C-A2DB-3742-9B61-C8C61B196483}"/>
              </a:ext>
            </a:extLst>
          </p:cNvPr>
          <p:cNvSpPr/>
          <p:nvPr/>
        </p:nvSpPr>
        <p:spPr>
          <a:xfrm>
            <a:off x="3692040" y="795512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MCU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DBFB08-E1AE-D747-8C9F-CEC1CDCB24F4}"/>
              </a:ext>
            </a:extLst>
          </p:cNvPr>
          <p:cNvSpPr/>
          <p:nvPr/>
        </p:nvSpPr>
        <p:spPr>
          <a:xfrm>
            <a:off x="841484" y="795512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IMU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B1E793-CF85-3E44-91B2-4249A0134DBB}"/>
              </a:ext>
            </a:extLst>
          </p:cNvPr>
          <p:cNvSpPr/>
          <p:nvPr/>
        </p:nvSpPr>
        <p:spPr>
          <a:xfrm>
            <a:off x="7683980" y="795512"/>
            <a:ext cx="1240106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89E3AA-411F-7243-B502-354015175A8F}"/>
              </a:ext>
            </a:extLst>
          </p:cNvPr>
          <p:cNvSpPr/>
          <p:nvPr/>
        </p:nvSpPr>
        <p:spPr>
          <a:xfrm>
            <a:off x="3692040" y="1591807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LiDAR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2135CD2-C99A-1243-ABC5-C89FE776F645}"/>
              </a:ext>
            </a:extLst>
          </p:cNvPr>
          <p:cNvCxnSpPr>
            <a:cxnSpLocks/>
          </p:cNvCxnSpPr>
          <p:nvPr/>
        </p:nvCxnSpPr>
        <p:spPr>
          <a:xfrm>
            <a:off x="4288280" y="1184132"/>
            <a:ext cx="0" cy="40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3010924-FA77-E340-A350-4DFE34355473}"/>
              </a:ext>
            </a:extLst>
          </p:cNvPr>
          <p:cNvSpPr/>
          <p:nvPr/>
        </p:nvSpPr>
        <p:spPr>
          <a:xfrm>
            <a:off x="3542411" y="2388102"/>
            <a:ext cx="1190798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Computer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CF0E5602-7EF2-3844-8909-8756A71AA347}"/>
              </a:ext>
            </a:extLst>
          </p:cNvPr>
          <p:cNvCxnSpPr>
            <a:stCxn id="5" idx="2"/>
            <a:endCxn id="27" idx="1"/>
          </p:cNvCxnSpPr>
          <p:nvPr/>
        </p:nvCxnSpPr>
        <p:spPr>
          <a:xfrm rot="16200000" flipH="1">
            <a:off x="1715692" y="755693"/>
            <a:ext cx="1398280" cy="22551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F50AE6B2-A71E-A842-B691-6E328243706C}"/>
              </a:ext>
            </a:extLst>
          </p:cNvPr>
          <p:cNvCxnSpPr>
            <a:cxnSpLocks/>
            <a:stCxn id="19" idx="2"/>
            <a:endCxn id="27" idx="3"/>
          </p:cNvCxnSpPr>
          <p:nvPr/>
        </p:nvCxnSpPr>
        <p:spPr>
          <a:xfrm rot="5400000">
            <a:off x="5819481" y="97860"/>
            <a:ext cx="1398280" cy="3570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3A89D50-058C-C645-9449-972C817A3DFC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4137810" y="1980427"/>
            <a:ext cx="0" cy="40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7E14087-6F22-B547-AF2A-6D789E062ACB}"/>
              </a:ext>
            </a:extLst>
          </p:cNvPr>
          <p:cNvCxnSpPr>
            <a:cxnSpLocks/>
          </p:cNvCxnSpPr>
          <p:nvPr/>
        </p:nvCxnSpPr>
        <p:spPr>
          <a:xfrm>
            <a:off x="1733024" y="904097"/>
            <a:ext cx="1959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EB31BF1-F439-7341-B4B9-96A1D502D560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583580" y="989822"/>
            <a:ext cx="310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4EAFDAB-1456-064C-9066-F6E5E3BEEB68}"/>
              </a:ext>
            </a:extLst>
          </p:cNvPr>
          <p:cNvCxnSpPr>
            <a:cxnSpLocks/>
          </p:cNvCxnSpPr>
          <p:nvPr/>
        </p:nvCxnSpPr>
        <p:spPr>
          <a:xfrm>
            <a:off x="1733024" y="1063641"/>
            <a:ext cx="1959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5A8D077-6844-CE40-B047-62C8DB8C44FE}"/>
              </a:ext>
            </a:extLst>
          </p:cNvPr>
          <p:cNvSpPr txBox="1"/>
          <p:nvPr/>
        </p:nvSpPr>
        <p:spPr>
          <a:xfrm>
            <a:off x="2153883" y="679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pulse @ 400Hz</a:t>
            </a:r>
            <a:endParaRPr kumimoji="1"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B3DC3E-549A-284B-BA22-5B0B6E19E755}"/>
              </a:ext>
            </a:extLst>
          </p:cNvPr>
          <p:cNvSpPr txBox="1"/>
          <p:nvPr/>
        </p:nvSpPr>
        <p:spPr>
          <a:xfrm>
            <a:off x="1813045" y="1009524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packet_counter @ 400Hz</a:t>
            </a:r>
            <a:endParaRPr kumimoji="1"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959941D-EE4C-114C-A9C8-FDE175020FD4}"/>
              </a:ext>
            </a:extLst>
          </p:cNvPr>
          <p:cNvSpPr txBox="1"/>
          <p:nvPr/>
        </p:nvSpPr>
        <p:spPr>
          <a:xfrm>
            <a:off x="4560129" y="545624"/>
            <a:ext cx="23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pulse @ 16Hz</a:t>
            </a:r>
          </a:p>
          <a:p>
            <a:r>
              <a:rPr kumimoji="1" lang="en-US" altLang="zh-CN" sz="1200" dirty="0"/>
              <a:t>(when packet_counter≡0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(mod25))</a:t>
            </a:r>
            <a:endParaRPr kumimoji="1"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346C11-47A4-B84C-A392-4DCB350DD61D}"/>
              </a:ext>
            </a:extLst>
          </p:cNvPr>
          <p:cNvSpPr txBox="1"/>
          <p:nvPr/>
        </p:nvSpPr>
        <p:spPr>
          <a:xfrm>
            <a:off x="4367977" y="1252855"/>
            <a:ext cx="2753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Disguise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packet_counter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NMEA @ 1Hz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47A83F3-C1B1-434C-9869-A828E9E21B9E}"/>
              </a:ext>
            </a:extLst>
          </p:cNvPr>
          <p:cNvSpPr txBox="1"/>
          <p:nvPr/>
        </p:nvSpPr>
        <p:spPr>
          <a:xfrm>
            <a:off x="4075091" y="2036237"/>
            <a:ext cx="334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Laser packets (with packet_counter in timestamp)</a:t>
            </a:r>
            <a:endParaRPr kumimoji="1"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0D1676D-5A1D-2742-B02A-F60F25BFF812}"/>
              </a:ext>
            </a:extLst>
          </p:cNvPr>
          <p:cNvSpPr txBox="1"/>
          <p:nvPr/>
        </p:nvSpPr>
        <p:spPr>
          <a:xfrm>
            <a:off x="1324373" y="2100838"/>
            <a:ext cx="216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IMU measurement</a:t>
            </a:r>
          </a:p>
          <a:p>
            <a:pPr algn="ctr"/>
            <a:r>
              <a:rPr kumimoji="1" lang="en-US" altLang="zh-CN" sz="1200" dirty="0"/>
              <a:t>(with packet_counter) @ 400Hz</a:t>
            </a:r>
            <a:endParaRPr kumimoji="1"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5161D99-9E9B-BC43-B3A6-0EE524CDF887}"/>
              </a:ext>
            </a:extLst>
          </p:cNvPr>
          <p:cNvSpPr txBox="1"/>
          <p:nvPr/>
        </p:nvSpPr>
        <p:spPr>
          <a:xfrm>
            <a:off x="5465983" y="2590453"/>
            <a:ext cx="2095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Camera measurement @ 16Hz</a:t>
            </a:r>
            <a:endParaRPr kumimoji="1" lang="zh-CN" altLang="en-US" sz="12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A424431-24A4-4D4C-8642-CEC08789635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4B2EC1D-D7FD-FA47-855C-B7B377FE15D7}"/>
              </a:ext>
            </a:extLst>
          </p:cNvPr>
          <p:cNvSpPr/>
          <p:nvPr/>
        </p:nvSpPr>
        <p:spPr>
          <a:xfrm>
            <a:off x="3715188" y="3795441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MCU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DB6A1E2-5638-B24D-BFB4-CB6BF0E94B21}"/>
              </a:ext>
            </a:extLst>
          </p:cNvPr>
          <p:cNvSpPr/>
          <p:nvPr/>
        </p:nvSpPr>
        <p:spPr>
          <a:xfrm>
            <a:off x="1223448" y="3795441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IMU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B5B730E-7D2E-4D46-8807-4350A9B06D70}"/>
              </a:ext>
            </a:extLst>
          </p:cNvPr>
          <p:cNvSpPr/>
          <p:nvPr/>
        </p:nvSpPr>
        <p:spPr>
          <a:xfrm>
            <a:off x="7707128" y="3795441"/>
            <a:ext cx="1240106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8B07095-E6CB-2348-8C00-5739629AE417}"/>
              </a:ext>
            </a:extLst>
          </p:cNvPr>
          <p:cNvSpPr/>
          <p:nvPr/>
        </p:nvSpPr>
        <p:spPr>
          <a:xfrm>
            <a:off x="3715188" y="4591736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LiDAR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DEA96C3-6B9D-D44F-8BB6-802B98F45238}"/>
              </a:ext>
            </a:extLst>
          </p:cNvPr>
          <p:cNvSpPr/>
          <p:nvPr/>
        </p:nvSpPr>
        <p:spPr>
          <a:xfrm>
            <a:off x="3565559" y="5388031"/>
            <a:ext cx="1190798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Computer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3462FEC7-5A7A-DB41-B709-5091BBA3E599}"/>
              </a:ext>
            </a:extLst>
          </p:cNvPr>
          <p:cNvCxnSpPr>
            <a:stCxn id="72" idx="2"/>
            <a:endCxn id="76" idx="1"/>
          </p:cNvCxnSpPr>
          <p:nvPr/>
        </p:nvCxnSpPr>
        <p:spPr>
          <a:xfrm rot="16200000" flipH="1">
            <a:off x="1918248" y="3935030"/>
            <a:ext cx="1398280" cy="1896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CAE5C96F-C4F6-6B4A-BE01-4DF9DDB325DB}"/>
              </a:ext>
            </a:extLst>
          </p:cNvPr>
          <p:cNvCxnSpPr>
            <a:cxnSpLocks/>
            <a:stCxn id="73" idx="2"/>
            <a:endCxn id="76" idx="3"/>
          </p:cNvCxnSpPr>
          <p:nvPr/>
        </p:nvCxnSpPr>
        <p:spPr>
          <a:xfrm rot="5400000">
            <a:off x="5842629" y="3097789"/>
            <a:ext cx="1398280" cy="3570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C8C2EFE-D3DE-AE4C-9015-2AB419F0FB80}"/>
              </a:ext>
            </a:extLst>
          </p:cNvPr>
          <p:cNvCxnSpPr>
            <a:stCxn id="74" idx="2"/>
            <a:endCxn id="76" idx="0"/>
          </p:cNvCxnSpPr>
          <p:nvPr/>
        </p:nvCxnSpPr>
        <p:spPr>
          <a:xfrm>
            <a:off x="4160958" y="4980356"/>
            <a:ext cx="0" cy="40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34C8C68-4C60-9849-B50E-A8017C129440}"/>
              </a:ext>
            </a:extLst>
          </p:cNvPr>
          <p:cNvCxnSpPr>
            <a:cxnSpLocks/>
          </p:cNvCxnSpPr>
          <p:nvPr/>
        </p:nvCxnSpPr>
        <p:spPr>
          <a:xfrm>
            <a:off x="2114988" y="3904026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948C5AC-8017-944C-8C99-C48494645D4F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4606728" y="3989751"/>
            <a:ext cx="310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382D07B-ACEA-1C4B-ACAF-C040CB2A7BD7}"/>
              </a:ext>
            </a:extLst>
          </p:cNvPr>
          <p:cNvCxnSpPr>
            <a:cxnSpLocks/>
          </p:cNvCxnSpPr>
          <p:nvPr/>
        </p:nvCxnSpPr>
        <p:spPr>
          <a:xfrm>
            <a:off x="2114988" y="406357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31A28934-F2B3-7049-8D48-09F96E6E52F7}"/>
              </a:ext>
            </a:extLst>
          </p:cNvPr>
          <p:cNvSpPr txBox="1"/>
          <p:nvPr/>
        </p:nvSpPr>
        <p:spPr>
          <a:xfrm>
            <a:off x="2315931" y="3667910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pulse @ 400Hz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FE3FCE-207A-AB48-853F-CF33893FB56D}"/>
              </a:ext>
            </a:extLst>
          </p:cNvPr>
          <p:cNvSpPr txBox="1"/>
          <p:nvPr/>
        </p:nvSpPr>
        <p:spPr>
          <a:xfrm>
            <a:off x="2056114" y="4009453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packet_counter @ 400Hz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0B5943D-0296-3845-B462-6639E4B85B60}"/>
              </a:ext>
            </a:extLst>
          </p:cNvPr>
          <p:cNvSpPr txBox="1"/>
          <p:nvPr/>
        </p:nvSpPr>
        <p:spPr>
          <a:xfrm>
            <a:off x="4583277" y="3545553"/>
            <a:ext cx="236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pulse @ 16Hz</a:t>
            </a:r>
          </a:p>
          <a:p>
            <a:r>
              <a:rPr kumimoji="1" lang="en-US" altLang="zh-CN" sz="1200" dirty="0"/>
              <a:t>(when packet_counter≡0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(mod25))</a:t>
            </a:r>
            <a:endParaRPr kumimoji="1"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EE8F2CA-393B-6E48-927A-2E588F9AE84D}"/>
              </a:ext>
            </a:extLst>
          </p:cNvPr>
          <p:cNvSpPr txBox="1"/>
          <p:nvPr/>
        </p:nvSpPr>
        <p:spPr>
          <a:xfrm>
            <a:off x="4098239" y="5036166"/>
            <a:ext cx="3295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Laser packets with packet_counter (in timestamp)</a:t>
            </a:r>
            <a:endParaRPr kumimoji="1" lang="zh-CN" altLang="en-US" sz="12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D05F0C1-4144-0247-9E24-0B669CB91DBC}"/>
              </a:ext>
            </a:extLst>
          </p:cNvPr>
          <p:cNvSpPr txBox="1"/>
          <p:nvPr/>
        </p:nvSpPr>
        <p:spPr>
          <a:xfrm>
            <a:off x="1460315" y="5571994"/>
            <a:ext cx="259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IMU measurement</a:t>
            </a:r>
          </a:p>
          <a:p>
            <a:pPr algn="ctr"/>
            <a:r>
              <a:rPr kumimoji="1" lang="en-US" altLang="zh-CN" sz="1200" dirty="0"/>
              <a:t>(with packet_counter &amp; UTC) @ 400Hz</a:t>
            </a:r>
            <a:endParaRPr kumimoji="1" lang="zh-CN" altLang="en-US" sz="12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CCDF443-D0AA-CC4C-935A-A531891E417B}"/>
              </a:ext>
            </a:extLst>
          </p:cNvPr>
          <p:cNvSpPr txBox="1"/>
          <p:nvPr/>
        </p:nvSpPr>
        <p:spPr>
          <a:xfrm>
            <a:off x="5489131" y="5590382"/>
            <a:ext cx="2095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Camera measurement @ 16Hz</a:t>
            </a:r>
            <a:endParaRPr kumimoji="1" lang="zh-CN" altLang="en-US" sz="1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AFD9ADA-59C8-504C-8830-2DD637178DE0}"/>
              </a:ext>
            </a:extLst>
          </p:cNvPr>
          <p:cNvSpPr/>
          <p:nvPr/>
        </p:nvSpPr>
        <p:spPr>
          <a:xfrm>
            <a:off x="899355" y="6274357"/>
            <a:ext cx="891540" cy="388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INS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21D78F74-85BF-DF4C-A7CE-2D836B645562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544010" y="3989751"/>
            <a:ext cx="67943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0DF94F7-CDE8-774B-98E4-C9CEA636DDAE}"/>
              </a:ext>
            </a:extLst>
          </p:cNvPr>
          <p:cNvSpPr txBox="1"/>
          <p:nvPr/>
        </p:nvSpPr>
        <p:spPr>
          <a:xfrm>
            <a:off x="640687" y="373021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GPS</a:t>
            </a:r>
            <a:endParaRPr kumimoji="1" lang="zh-CN" altLang="en-US" sz="12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A0E46089-0DFB-A244-AEE9-CE053CFB5331}"/>
              </a:ext>
            </a:extLst>
          </p:cNvPr>
          <p:cNvCxnSpPr>
            <a:stCxn id="91" idx="1"/>
          </p:cNvCxnSpPr>
          <p:nvPr/>
        </p:nvCxnSpPr>
        <p:spPr>
          <a:xfrm flipH="1">
            <a:off x="219918" y="6468667"/>
            <a:ext cx="679437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079BAA4-6117-2A4B-80A7-A67088005F2A}"/>
              </a:ext>
            </a:extLst>
          </p:cNvPr>
          <p:cNvSpPr txBox="1"/>
          <p:nvPr/>
        </p:nvSpPr>
        <p:spPr>
          <a:xfrm>
            <a:off x="346657" y="61685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GPS</a:t>
            </a:r>
            <a:endParaRPr kumimoji="1" lang="zh-CN" altLang="en-US" sz="1200" dirty="0"/>
          </a:p>
        </p:txBody>
      </p:sp>
      <p:cxnSp>
        <p:nvCxnSpPr>
          <p:cNvPr id="113" name="肘形连接符 112">
            <a:extLst>
              <a:ext uri="{FF2B5EF4-FFF2-40B4-BE49-F238E27FC236}">
                <a16:creationId xmlns:a16="http://schemas.microsoft.com/office/drawing/2014/main" id="{FD6F6065-313E-8B40-8AAA-5066B217420C}"/>
              </a:ext>
            </a:extLst>
          </p:cNvPr>
          <p:cNvCxnSpPr>
            <a:stCxn id="91" idx="0"/>
            <a:endCxn id="74" idx="1"/>
          </p:cNvCxnSpPr>
          <p:nvPr/>
        </p:nvCxnSpPr>
        <p:spPr>
          <a:xfrm rot="5400000" flipH="1" flipV="1">
            <a:off x="1786001" y="4345171"/>
            <a:ext cx="1488311" cy="23700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6D2CD358-F7E4-F246-9F8B-A08375DC25D7}"/>
              </a:ext>
            </a:extLst>
          </p:cNvPr>
          <p:cNvCxnSpPr>
            <a:stCxn id="91" idx="3"/>
            <a:endCxn id="76" idx="2"/>
          </p:cNvCxnSpPr>
          <p:nvPr/>
        </p:nvCxnSpPr>
        <p:spPr>
          <a:xfrm flipV="1">
            <a:off x="1790895" y="5776651"/>
            <a:ext cx="2370063" cy="692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3769208-9299-E944-8823-EDB6DC41B8CC}"/>
              </a:ext>
            </a:extLst>
          </p:cNvPr>
          <p:cNvSpPr txBox="1"/>
          <p:nvPr/>
        </p:nvSpPr>
        <p:spPr>
          <a:xfrm>
            <a:off x="1772701" y="4509501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NMEA (with UTC) @ 1Hz</a:t>
            </a:r>
            <a:endParaRPr kumimoji="1"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C233B5F-ED77-9844-BAF0-82014580B3C2}"/>
              </a:ext>
            </a:extLst>
          </p:cNvPr>
          <p:cNvSpPr txBox="1"/>
          <p:nvPr/>
        </p:nvSpPr>
        <p:spPr>
          <a:xfrm>
            <a:off x="2272348" y="490062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PPS @ 1Hz</a:t>
            </a:r>
            <a:endParaRPr kumimoji="1" lang="zh-CN" altLang="en-US" sz="12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9D5BECC-395E-3B46-B036-7D98B622A250}"/>
              </a:ext>
            </a:extLst>
          </p:cNvPr>
          <p:cNvSpPr txBox="1"/>
          <p:nvPr/>
        </p:nvSpPr>
        <p:spPr>
          <a:xfrm>
            <a:off x="1797763" y="6458321"/>
            <a:ext cx="2596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INS measurement (with UTC) @ 100Hz</a:t>
            </a:r>
            <a:endParaRPr kumimoji="1" lang="zh-CN" altLang="en-US" sz="12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051F9E8-67F6-F54C-8D27-EEC79E19251E}"/>
              </a:ext>
            </a:extLst>
          </p:cNvPr>
          <p:cNvSpPr txBox="1"/>
          <p:nvPr/>
        </p:nvSpPr>
        <p:spPr>
          <a:xfrm>
            <a:off x="-375" y="-174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W/O GPS</a:t>
            </a:r>
            <a:endParaRPr kumimoji="1"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D81AAC6-F0A4-8E4D-9E8E-989B8BEC6286}"/>
              </a:ext>
            </a:extLst>
          </p:cNvPr>
          <p:cNvSpPr txBox="1"/>
          <p:nvPr/>
        </p:nvSpPr>
        <p:spPr>
          <a:xfrm>
            <a:off x="-5185" y="342417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With GPS</a:t>
            </a:r>
            <a:endParaRPr kumimoji="1" lang="zh-CN" altLang="en-US" dirty="0"/>
          </a:p>
        </p:txBody>
      </p: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214A9158-0B39-5A44-9CAA-7F796DB83AE0}"/>
              </a:ext>
            </a:extLst>
          </p:cNvPr>
          <p:cNvCxnSpPr>
            <a:cxnSpLocks/>
          </p:cNvCxnSpPr>
          <p:nvPr/>
        </p:nvCxnSpPr>
        <p:spPr>
          <a:xfrm>
            <a:off x="4009795" y="1184132"/>
            <a:ext cx="0" cy="40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54F88F8-670F-924B-AE40-853BFAD48997}"/>
              </a:ext>
            </a:extLst>
          </p:cNvPr>
          <p:cNvSpPr/>
          <p:nvPr/>
        </p:nvSpPr>
        <p:spPr>
          <a:xfrm>
            <a:off x="3173087" y="1253114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/>
              <a:t>PPS @ 1Hz</a:t>
            </a:r>
            <a:endParaRPr kumimoji="1" lang="zh-CN" altLang="en-US" sz="1200" dirty="0"/>
          </a:p>
        </p:txBody>
      </p:sp>
      <p:cxnSp>
        <p:nvCxnSpPr>
          <p:cNvPr id="127" name="肘形连接符 126">
            <a:extLst>
              <a:ext uri="{FF2B5EF4-FFF2-40B4-BE49-F238E27FC236}">
                <a16:creationId xmlns:a16="http://schemas.microsoft.com/office/drawing/2014/main" id="{1EE44020-8AE6-5143-848B-08DFAC478C50}"/>
              </a:ext>
            </a:extLst>
          </p:cNvPr>
          <p:cNvCxnSpPr>
            <a:cxnSpLocks/>
          </p:cNvCxnSpPr>
          <p:nvPr/>
        </p:nvCxnSpPr>
        <p:spPr>
          <a:xfrm flipV="1">
            <a:off x="1514183" y="4924195"/>
            <a:ext cx="2201005" cy="1350163"/>
          </a:xfrm>
          <a:prstGeom prst="bentConnector3">
            <a:avLst>
              <a:gd name="adj1" fmla="val -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5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140</Words>
  <Application>Microsoft Macintosh PowerPoint</Application>
  <PresentationFormat>全屏显示(4:3)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Tang</dc:creator>
  <cp:lastModifiedBy>Li Tang</cp:lastModifiedBy>
  <cp:revision>35</cp:revision>
  <dcterms:created xsi:type="dcterms:W3CDTF">2019-10-01T08:48:48Z</dcterms:created>
  <dcterms:modified xsi:type="dcterms:W3CDTF">2019-10-01T09:46:28Z</dcterms:modified>
</cp:coreProperties>
</file>