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66"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46" Type="http://schemas.openxmlformats.org/officeDocument/2006/relationships/slide" Target="slides/slide42.xml"/><Relationship Id="rId23" Type="http://schemas.openxmlformats.org/officeDocument/2006/relationships/slide" Target="slides/slide19.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p4lang/p4factory/blob/master/targets/l2_switch/add_demo_entries.bash"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2" name="Shape 2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8" name="Shape 2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5" name="Shape 2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2" name="Shape 2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Shape 2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9" name="Shape 2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6" name="Shape 2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u="sng">
                <a:solidFill>
                  <a:schemeClr val="hlink"/>
                </a:solidFill>
                <a:hlinkClick r:id="rId2"/>
              </a:rPr>
              <a:t>https://github.com/p4lang/p4factory/blob/master/targets/l2_switch/add_demo_entries.bash</a:t>
            </a:r>
            <a:endParaRPr/>
          </a:p>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Shape 2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5" name="Shape 2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Shape 3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2" name="Shape 3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Shape 3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8" name="Shape 3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Shape 3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5" name="Shape 3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2" name="Shape 3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Shape 3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9" name="Shape 3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Shape 3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5" name="Shape 3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Shape 3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2" name="Shape 3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Shape 3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0" name="Shape 3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Clr>
                <a:schemeClr val="dk1"/>
              </a:buClr>
              <a:buSzPts val="1100"/>
              <a:buFont typeface="Arial"/>
              <a:buNone/>
            </a:pPr>
            <a:r>
              <a:rPr lang="es" sz="2000">
                <a:solidFill>
                  <a:srgbClr val="0000FF"/>
                </a:solidFill>
                <a:latin typeface="Lato"/>
                <a:ea typeface="Lato"/>
                <a:cs typeface="Lato"/>
                <a:sym typeface="Lato"/>
              </a:rPr>
              <a:t>Q3: Compare the P4 code in simple router and simple router + ACL. Explain the differences between them.  </a:t>
            </a:r>
            <a:r>
              <a:rPr lang="es" sz="1800">
                <a:solidFill>
                  <a:srgbClr val="434343"/>
                </a:solidFill>
                <a:latin typeface="Lato"/>
                <a:ea typeface="Lato"/>
                <a:cs typeface="Lato"/>
                <a:sym typeface="Lato"/>
              </a:rPr>
              <a:t>  </a:t>
            </a:r>
            <a:r>
              <a:rPr lang="es" sz="1200">
                <a:solidFill>
                  <a:srgbClr val="434343"/>
                </a:solidFill>
                <a:latin typeface="Lato"/>
                <a:ea typeface="Lato"/>
                <a:cs typeface="Lato"/>
                <a:sym typeface="Lato"/>
              </a:rPr>
              <a:t> </a:t>
            </a:r>
            <a:endParaRPr sz="1200">
              <a:solidFill>
                <a:srgbClr val="434343"/>
              </a:solidFill>
              <a:latin typeface="Lato"/>
              <a:ea typeface="Lato"/>
              <a:cs typeface="Lato"/>
              <a:sym typeface="Lato"/>
            </a:endParaRPr>
          </a:p>
          <a:p>
            <a:pPr indent="0" lvl="0" marL="0" rt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Shape 3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7" name="Shape 3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Shape 3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4" name="Shape 3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Shape 3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3" name="Shape 3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Shape 3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2" name="Shape 3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Shape 3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9" name="Shape 3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Shape 3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6" name="Shape 3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Shape 4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8" name="Shape 4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Shape 4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5" name="Shape 4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Shape 4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2" name="Shape 4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Shape 4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9" name="Shape 4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s" sz="1000">
                <a:solidFill>
                  <a:srgbClr val="434343"/>
                </a:solidFill>
                <a:latin typeface="Lato"/>
                <a:ea typeface="Lato"/>
                <a:cs typeface="Lato"/>
                <a:sym typeface="Lato"/>
              </a:rPr>
              <a:t>Drop all ports TCP: table_set_default acl _drop   </a:t>
            </a:r>
            <a:endParaRPr sz="1000">
              <a:solidFill>
                <a:srgbClr val="434343"/>
              </a:solidFill>
              <a:latin typeface="Lato"/>
              <a:ea typeface="Lato"/>
              <a:cs typeface="Lato"/>
              <a:sym typeface="Lato"/>
            </a:endParaRPr>
          </a:p>
          <a:p>
            <a:pPr indent="0" lvl="0" marL="0" rtl="0">
              <a:spcBef>
                <a:spcPts val="600"/>
              </a:spcBef>
              <a:spcAft>
                <a:spcPts val="0"/>
              </a:spcAft>
              <a:buNone/>
            </a:pPr>
            <a:r>
              <a:rPr lang="es" sz="1000">
                <a:solidFill>
                  <a:srgbClr val="434343"/>
                </a:solidFill>
                <a:latin typeface="Lato"/>
                <a:ea typeface="Lato"/>
                <a:cs typeface="Lato"/>
                <a:sym typeface="Lato"/>
              </a:rPr>
              <a:t>Allow all ports TCP: table_set_default acl _nop</a:t>
            </a:r>
            <a:endParaRPr sz="1000">
              <a:solidFill>
                <a:srgbClr val="434343"/>
              </a:solidFill>
              <a:latin typeface="Lato"/>
              <a:ea typeface="Lato"/>
              <a:cs typeface="Lato"/>
              <a:sym typeface="Lato"/>
            </a:endParaRPr>
          </a:p>
          <a:p>
            <a:pPr indent="0" lvl="0" marL="0" rtl="0">
              <a:spcBef>
                <a:spcPts val="600"/>
              </a:spcBef>
              <a:spcAft>
                <a:spcPts val="0"/>
              </a:spcAft>
              <a:buNone/>
            </a:pPr>
            <a:r>
              <a:rPr lang="es" sz="1000">
                <a:solidFill>
                  <a:srgbClr val="434343"/>
                </a:solidFill>
                <a:latin typeface="Lato"/>
                <a:ea typeface="Lato"/>
                <a:cs typeface="Lato"/>
                <a:sym typeface="Lato"/>
              </a:rPr>
              <a:t>Drop specific port: table_add acl _drop 0x80  0x80 =&gt;</a:t>
            </a:r>
            <a:endParaRPr sz="1000">
              <a:solidFill>
                <a:srgbClr val="434343"/>
              </a:solidFill>
              <a:latin typeface="Lato"/>
              <a:ea typeface="Lato"/>
              <a:cs typeface="Lato"/>
              <a:sym typeface="Lato"/>
            </a:endParaRPr>
          </a:p>
          <a:p>
            <a:pPr indent="0" lvl="0" marL="0" rtl="0">
              <a:spcBef>
                <a:spcPts val="600"/>
              </a:spcBef>
              <a:spcAft>
                <a:spcPts val="0"/>
              </a:spcAft>
              <a:buNone/>
            </a:pPr>
            <a:r>
              <a:rPr lang="es" sz="1000">
                <a:solidFill>
                  <a:srgbClr val="434343"/>
                </a:solidFill>
                <a:latin typeface="Lato"/>
                <a:ea typeface="Lato"/>
                <a:cs typeface="Lato"/>
                <a:sym typeface="Lato"/>
              </a:rPr>
              <a:t>	Demonstrate with :   h2:  Up to the port 80 (nc -l 80)</a:t>
            </a:r>
            <a:endParaRPr sz="1000">
              <a:solidFill>
                <a:srgbClr val="434343"/>
              </a:solidFill>
              <a:latin typeface="Lato"/>
              <a:ea typeface="Lato"/>
              <a:cs typeface="Lato"/>
              <a:sym typeface="Lato"/>
            </a:endParaRPr>
          </a:p>
          <a:p>
            <a:pPr indent="0" lvl="0" marL="1371600" rtl="0">
              <a:spcBef>
                <a:spcPts val="600"/>
              </a:spcBef>
              <a:spcAft>
                <a:spcPts val="0"/>
              </a:spcAft>
              <a:buNone/>
            </a:pPr>
            <a:r>
              <a:rPr lang="es" sz="1000">
                <a:solidFill>
                  <a:srgbClr val="434343"/>
                </a:solidFill>
                <a:latin typeface="Lato"/>
                <a:ea typeface="Lato"/>
                <a:cs typeface="Lato"/>
                <a:sym typeface="Lato"/>
              </a:rPr>
              <a:t>        h1:    nmap --source-port 80 10.0.1.10 -p 80   (FILTERED!)</a:t>
            </a:r>
            <a:endParaRPr sz="1000">
              <a:solidFill>
                <a:srgbClr val="434343"/>
              </a:solidFill>
              <a:latin typeface="Lato"/>
              <a:ea typeface="Lato"/>
              <a:cs typeface="Lato"/>
              <a:sym typeface="Lato"/>
            </a:endParaRPr>
          </a:p>
          <a:p>
            <a:pPr indent="0" lvl="0" marL="0" rtl="0">
              <a:spcBef>
                <a:spcPts val="600"/>
              </a:spcBef>
              <a:spcAft>
                <a:spcPts val="0"/>
              </a:spcAft>
              <a:buNone/>
            </a:pPr>
            <a:r>
              <a:t/>
            </a:r>
            <a:endParaRPr sz="1000">
              <a:solidFill>
                <a:srgbClr val="434343"/>
              </a:solidFill>
              <a:latin typeface="Lato"/>
              <a:ea typeface="Lato"/>
              <a:cs typeface="Lato"/>
              <a:sym typeface="Lato"/>
            </a:endParaRPr>
          </a:p>
          <a:p>
            <a:pPr indent="0" lvl="0" marL="0" rtl="0">
              <a:spcBef>
                <a:spcPts val="600"/>
              </a:spcBef>
              <a:spcAft>
                <a:spcPts val="0"/>
              </a:spcAft>
              <a:buNone/>
            </a:pPr>
            <a:r>
              <a:t/>
            </a:r>
            <a:endParaRPr sz="1000">
              <a:solidFill>
                <a:srgbClr val="434343"/>
              </a:solidFill>
              <a:latin typeface="Lato"/>
              <a:ea typeface="Lato"/>
              <a:cs typeface="Lato"/>
              <a:sym typeface="Lato"/>
            </a:endParaRPr>
          </a:p>
          <a:p>
            <a:pPr indent="0" lvl="0" marL="0" rtl="0">
              <a:spcBef>
                <a:spcPts val="600"/>
              </a:spcBef>
              <a:spcAft>
                <a:spcPts val="0"/>
              </a:spcAft>
              <a:buNone/>
            </a:pPr>
            <a:r>
              <a:rPr lang="es" sz="1800">
                <a:solidFill>
                  <a:srgbClr val="434343"/>
                </a:solidFill>
                <a:latin typeface="Lato"/>
                <a:ea typeface="Lato"/>
                <a:cs typeface="Lato"/>
                <a:sym typeface="Lato"/>
              </a:rPr>
              <a:t> </a:t>
            </a:r>
            <a:r>
              <a:rPr lang="es" sz="1200">
                <a:solidFill>
                  <a:srgbClr val="434343"/>
                </a:solidFill>
                <a:latin typeface="Lato"/>
                <a:ea typeface="Lato"/>
                <a:cs typeface="Lato"/>
                <a:sym typeface="Lato"/>
              </a:rPr>
              <a:t> </a:t>
            </a:r>
            <a:endParaRPr sz="1200">
              <a:solidFill>
                <a:srgbClr val="434343"/>
              </a:solidFill>
              <a:latin typeface="Lato"/>
              <a:ea typeface="Lato"/>
              <a:cs typeface="Lato"/>
              <a:sym typeface="Lato"/>
            </a:endParaRPr>
          </a:p>
          <a:p>
            <a:pPr indent="0" lvl="0" marL="0" rtl="0">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Shape 4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6" name="Shape 4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Shape 4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3" name="Shape 4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577025" y="3260100"/>
            <a:ext cx="5216700" cy="1462800"/>
          </a:xfrm>
          <a:prstGeom prst="rect">
            <a:avLst/>
          </a:prstGeom>
        </p:spPr>
        <p:txBody>
          <a:bodyPr anchorCtr="0" anchor="t" bIns="91425" lIns="91425" spcFirstLastPara="1" rIns="91425" wrap="square" tIns="91425"/>
          <a:lstStyle>
            <a:lvl1pPr lvl="0" algn="r">
              <a:spcBef>
                <a:spcPts val="0"/>
              </a:spcBef>
              <a:spcAft>
                <a:spcPts val="0"/>
              </a:spcAft>
              <a:buClr>
                <a:srgbClr val="727376"/>
              </a:buClr>
              <a:buSzPts val="4800"/>
              <a:buNone/>
              <a:defRPr sz="4800">
                <a:solidFill>
                  <a:srgbClr val="727376"/>
                </a:solidFill>
              </a:defRPr>
            </a:lvl1pPr>
            <a:lvl2pPr lvl="1" algn="r">
              <a:spcBef>
                <a:spcPts val="0"/>
              </a:spcBef>
              <a:spcAft>
                <a:spcPts val="0"/>
              </a:spcAft>
              <a:buClr>
                <a:srgbClr val="FF5008"/>
              </a:buClr>
              <a:buSzPts val="4800"/>
              <a:buNone/>
              <a:defRPr sz="4800">
                <a:solidFill>
                  <a:srgbClr val="FF5008"/>
                </a:solidFill>
              </a:defRPr>
            </a:lvl2pPr>
            <a:lvl3pPr lvl="2" algn="r">
              <a:spcBef>
                <a:spcPts val="0"/>
              </a:spcBef>
              <a:spcAft>
                <a:spcPts val="0"/>
              </a:spcAft>
              <a:buClr>
                <a:srgbClr val="FF5008"/>
              </a:buClr>
              <a:buSzPts val="4800"/>
              <a:buNone/>
              <a:defRPr sz="4800">
                <a:solidFill>
                  <a:srgbClr val="FF5008"/>
                </a:solidFill>
              </a:defRPr>
            </a:lvl3pPr>
            <a:lvl4pPr lvl="3" algn="r">
              <a:spcBef>
                <a:spcPts val="0"/>
              </a:spcBef>
              <a:spcAft>
                <a:spcPts val="0"/>
              </a:spcAft>
              <a:buClr>
                <a:srgbClr val="FF5008"/>
              </a:buClr>
              <a:buSzPts val="4800"/>
              <a:buNone/>
              <a:defRPr sz="4800">
                <a:solidFill>
                  <a:srgbClr val="FF5008"/>
                </a:solidFill>
              </a:defRPr>
            </a:lvl4pPr>
            <a:lvl5pPr lvl="4" algn="r">
              <a:spcBef>
                <a:spcPts val="0"/>
              </a:spcBef>
              <a:spcAft>
                <a:spcPts val="0"/>
              </a:spcAft>
              <a:buClr>
                <a:srgbClr val="FF5008"/>
              </a:buClr>
              <a:buSzPts val="4800"/>
              <a:buNone/>
              <a:defRPr sz="4800">
                <a:solidFill>
                  <a:srgbClr val="FF5008"/>
                </a:solidFill>
              </a:defRPr>
            </a:lvl5pPr>
            <a:lvl6pPr lvl="5" algn="r">
              <a:spcBef>
                <a:spcPts val="0"/>
              </a:spcBef>
              <a:spcAft>
                <a:spcPts val="0"/>
              </a:spcAft>
              <a:buClr>
                <a:srgbClr val="FF5008"/>
              </a:buClr>
              <a:buSzPts val="4800"/>
              <a:buNone/>
              <a:defRPr sz="4800">
                <a:solidFill>
                  <a:srgbClr val="FF5008"/>
                </a:solidFill>
              </a:defRPr>
            </a:lvl6pPr>
            <a:lvl7pPr lvl="6" algn="r">
              <a:spcBef>
                <a:spcPts val="0"/>
              </a:spcBef>
              <a:spcAft>
                <a:spcPts val="0"/>
              </a:spcAft>
              <a:buClr>
                <a:srgbClr val="FF5008"/>
              </a:buClr>
              <a:buSzPts val="4800"/>
              <a:buNone/>
              <a:defRPr sz="4800">
                <a:solidFill>
                  <a:srgbClr val="FF5008"/>
                </a:solidFill>
              </a:defRPr>
            </a:lvl7pPr>
            <a:lvl8pPr lvl="7" algn="r">
              <a:spcBef>
                <a:spcPts val="0"/>
              </a:spcBef>
              <a:spcAft>
                <a:spcPts val="0"/>
              </a:spcAft>
              <a:buClr>
                <a:srgbClr val="FF5008"/>
              </a:buClr>
              <a:buSzPts val="4800"/>
              <a:buNone/>
              <a:defRPr sz="4800">
                <a:solidFill>
                  <a:srgbClr val="FF5008"/>
                </a:solidFill>
              </a:defRPr>
            </a:lvl8pPr>
            <a:lvl9pPr lvl="8" algn="r">
              <a:spcBef>
                <a:spcPts val="0"/>
              </a:spcBef>
              <a:spcAft>
                <a:spcPts val="0"/>
              </a:spcAft>
              <a:buClr>
                <a:srgbClr val="FF5008"/>
              </a:buClr>
              <a:buSzPts val="4800"/>
              <a:buNone/>
              <a:defRPr sz="4800">
                <a:solidFill>
                  <a:srgbClr val="FF5008"/>
                </a:solidFill>
              </a:defRPr>
            </a:lvl9pPr>
          </a:lstStyle>
          <a:p/>
        </p:txBody>
      </p:sp>
      <p:sp>
        <p:nvSpPr>
          <p:cNvPr id="11" name="Shape 11"/>
          <p:cNvSpPr/>
          <p:nvPr/>
        </p:nvSpPr>
        <p:spPr>
          <a:xfrm>
            <a:off x="5938246" y="2533163"/>
            <a:ext cx="721800" cy="77100"/>
          </a:xfrm>
          <a:prstGeom prst="rect">
            <a:avLst/>
          </a:prstGeom>
          <a:solidFill>
            <a:srgbClr val="72737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a:off x="6659861" y="2533163"/>
            <a:ext cx="721800" cy="77100"/>
          </a:xfrm>
          <a:prstGeom prst="rect">
            <a:avLst/>
          </a:prstGeom>
          <a:solidFill>
            <a:srgbClr val="43434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1" y="2533163"/>
            <a:ext cx="721800" cy="77100"/>
          </a:xfrm>
          <a:prstGeom prst="rect">
            <a:avLst/>
          </a:prstGeom>
          <a:solidFill>
            <a:srgbClr val="E3470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a:off x="721425" y="2533163"/>
            <a:ext cx="5216700" cy="77100"/>
          </a:xfrm>
          <a:prstGeom prst="rect">
            <a:avLst/>
          </a:prstGeom>
          <a:solidFill>
            <a:srgbClr val="FF500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5" name="Shape 15"/>
          <p:cNvPicPr preferRelativeResize="0"/>
          <p:nvPr/>
        </p:nvPicPr>
        <p:blipFill>
          <a:blip r:embed="rId2">
            <a:alphaModFix/>
          </a:blip>
          <a:stretch>
            <a:fillRect/>
          </a:stretch>
        </p:blipFill>
        <p:spPr>
          <a:xfrm>
            <a:off x="-25688" y="765563"/>
            <a:ext cx="4461694" cy="1710544"/>
          </a:xfrm>
          <a:prstGeom prst="rect">
            <a:avLst/>
          </a:prstGeom>
          <a:noFill/>
          <a:ln>
            <a:noFill/>
          </a:ln>
        </p:spPr>
      </p:pic>
      <p:pic>
        <p:nvPicPr>
          <p:cNvPr descr="feec-uicamp-logo.png" id="16" name="Shape 16"/>
          <p:cNvPicPr preferRelativeResize="0"/>
          <p:nvPr/>
        </p:nvPicPr>
        <p:blipFill>
          <a:blip r:embed="rId3">
            <a:alphaModFix/>
          </a:blip>
          <a:stretch>
            <a:fillRect/>
          </a:stretch>
        </p:blipFill>
        <p:spPr>
          <a:xfrm>
            <a:off x="58550" y="4297575"/>
            <a:ext cx="1430675" cy="774175"/>
          </a:xfrm>
          <a:prstGeom prst="rect">
            <a:avLst/>
          </a:prstGeom>
          <a:noFill/>
          <a:ln>
            <a:noFill/>
          </a:ln>
        </p:spPr>
      </p:pic>
      <p:sp>
        <p:nvSpPr>
          <p:cNvPr id="17" name="Shape 1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solidFill>
                  <a:srgbClr val="E34707"/>
                </a:solidFill>
              </a:defRPr>
            </a:lvl1pPr>
            <a:lvl2pPr lvl="1">
              <a:buNone/>
              <a:defRPr>
                <a:solidFill>
                  <a:srgbClr val="E34707"/>
                </a:solidFill>
              </a:defRPr>
            </a:lvl2pPr>
            <a:lvl3pPr lvl="2">
              <a:buNone/>
              <a:defRPr>
                <a:solidFill>
                  <a:srgbClr val="E34707"/>
                </a:solidFill>
              </a:defRPr>
            </a:lvl3pPr>
            <a:lvl4pPr lvl="3">
              <a:buNone/>
              <a:defRPr>
                <a:solidFill>
                  <a:srgbClr val="E34707"/>
                </a:solidFill>
              </a:defRPr>
            </a:lvl4pPr>
            <a:lvl5pPr lvl="4">
              <a:buNone/>
              <a:defRPr>
                <a:solidFill>
                  <a:srgbClr val="E34707"/>
                </a:solidFill>
              </a:defRPr>
            </a:lvl5pPr>
            <a:lvl6pPr lvl="5">
              <a:buNone/>
              <a:defRPr>
                <a:solidFill>
                  <a:srgbClr val="E34707"/>
                </a:solidFill>
              </a:defRPr>
            </a:lvl6pPr>
            <a:lvl7pPr lvl="6">
              <a:buNone/>
              <a:defRPr>
                <a:solidFill>
                  <a:srgbClr val="E34707"/>
                </a:solidFill>
              </a:defRPr>
            </a:lvl7pPr>
            <a:lvl8pPr lvl="7">
              <a:buNone/>
              <a:defRPr>
                <a:solidFill>
                  <a:srgbClr val="E34707"/>
                </a:solidFill>
              </a:defRPr>
            </a:lvl8pPr>
            <a:lvl9pPr lvl="8">
              <a:buNone/>
              <a:defRPr>
                <a:solidFill>
                  <a:srgbClr val="E34707"/>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8" name="Shape 98"/>
        <p:cNvGrpSpPr/>
        <p:nvPr/>
      </p:nvGrpSpPr>
      <p:grpSpPr>
        <a:xfrm>
          <a:off x="0" y="0"/>
          <a:ext cx="0" cy="0"/>
          <a:chOff x="0" y="0"/>
          <a:chExt cx="0" cy="0"/>
        </a:xfrm>
      </p:grpSpPr>
      <p:grpSp>
        <p:nvGrpSpPr>
          <p:cNvPr id="99" name="Shape 99"/>
          <p:cNvGrpSpPr/>
          <p:nvPr/>
        </p:nvGrpSpPr>
        <p:grpSpPr>
          <a:xfrm>
            <a:off x="0" y="5066325"/>
            <a:ext cx="9199499" cy="77175"/>
            <a:chOff x="0" y="6755100"/>
            <a:chExt cx="9199499" cy="102900"/>
          </a:xfrm>
        </p:grpSpPr>
        <p:grpSp>
          <p:nvGrpSpPr>
            <p:cNvPr id="100" name="Shape 100"/>
            <p:cNvGrpSpPr/>
            <p:nvPr/>
          </p:nvGrpSpPr>
          <p:grpSpPr>
            <a:xfrm>
              <a:off x="0" y="6755100"/>
              <a:ext cx="7564494" cy="102900"/>
              <a:chOff x="0" y="6755100"/>
              <a:chExt cx="7356310" cy="102900"/>
            </a:xfrm>
          </p:grpSpPr>
          <p:sp>
            <p:nvSpPr>
              <p:cNvPr id="101" name="Shape 101"/>
              <p:cNvSpPr/>
              <p:nvPr/>
            </p:nvSpPr>
            <p:spPr>
              <a:xfrm>
                <a:off x="893710" y="6755100"/>
                <a:ext cx="6462600" cy="102900"/>
              </a:xfrm>
              <a:prstGeom prst="rect">
                <a:avLst/>
              </a:prstGeom>
              <a:solidFill>
                <a:srgbClr val="FF500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a:off x="0" y="6755100"/>
                <a:ext cx="893700" cy="102900"/>
              </a:xfrm>
              <a:prstGeom prst="rect">
                <a:avLst/>
              </a:prstGeom>
              <a:solidFill>
                <a:srgbClr val="E3470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p:nvPr/>
          </p:nvSpPr>
          <p:spPr>
            <a:xfrm>
              <a:off x="7467599" y="6755100"/>
              <a:ext cx="893700" cy="102900"/>
            </a:xfrm>
            <a:prstGeom prst="rect">
              <a:avLst/>
            </a:prstGeom>
            <a:solidFill>
              <a:srgbClr val="72737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4" name="Shape 104"/>
            <p:cNvSpPr/>
            <p:nvPr/>
          </p:nvSpPr>
          <p:spPr>
            <a:xfrm>
              <a:off x="8305799" y="6755100"/>
              <a:ext cx="893700" cy="102900"/>
            </a:xfrm>
            <a:prstGeom prst="rect">
              <a:avLst/>
            </a:prstGeom>
            <a:solidFill>
              <a:srgbClr val="43434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pic>
        <p:nvPicPr>
          <p:cNvPr id="105" name="Shape 105"/>
          <p:cNvPicPr preferRelativeResize="0"/>
          <p:nvPr/>
        </p:nvPicPr>
        <p:blipFill>
          <a:blip r:embed="rId2">
            <a:alphaModFix/>
          </a:blip>
          <a:stretch>
            <a:fillRect/>
          </a:stretch>
        </p:blipFill>
        <p:spPr>
          <a:xfrm>
            <a:off x="8489096" y="44528"/>
            <a:ext cx="593363" cy="593363"/>
          </a:xfrm>
          <a:prstGeom prst="rect">
            <a:avLst/>
          </a:prstGeom>
          <a:noFill/>
          <a:ln>
            <a:noFill/>
          </a:ln>
        </p:spPr>
      </p:pic>
      <p:sp>
        <p:nvSpPr>
          <p:cNvPr id="106" name="Shape 106"/>
          <p:cNvSpPr txBox="1"/>
          <p:nvPr>
            <p:ph idx="12" type="sldNum"/>
          </p:nvPr>
        </p:nvSpPr>
        <p:spPr>
          <a:xfrm>
            <a:off x="8741700" y="452600"/>
            <a:ext cx="402300" cy="206700"/>
          </a:xfrm>
          <a:prstGeom prst="rect">
            <a:avLst/>
          </a:prstGeom>
        </p:spPr>
        <p:txBody>
          <a:bodyPr anchorCtr="0" anchor="ctr" bIns="91425" lIns="91425" spcFirstLastPara="1" rIns="91425" wrap="square" tIns="91425">
            <a:noAutofit/>
          </a:bodyPr>
          <a:lstStyle>
            <a:lvl1pPr lvl="0" rtl="0">
              <a:buNone/>
              <a:defRPr sz="1000">
                <a:solidFill>
                  <a:srgbClr val="FFFFFF"/>
                </a:solidFill>
              </a:defRPr>
            </a:lvl1pPr>
            <a:lvl2pPr lvl="1" rtl="0">
              <a:buNone/>
              <a:defRPr sz="1000">
                <a:solidFill>
                  <a:srgbClr val="FFFFFF"/>
                </a:solidFill>
              </a:defRPr>
            </a:lvl2pPr>
            <a:lvl3pPr lvl="2" rtl="0">
              <a:buNone/>
              <a:defRPr sz="1000">
                <a:solidFill>
                  <a:srgbClr val="FFFFFF"/>
                </a:solidFill>
              </a:defRPr>
            </a:lvl3pPr>
            <a:lvl4pPr lvl="3" rtl="0">
              <a:buNone/>
              <a:defRPr sz="1000">
                <a:solidFill>
                  <a:srgbClr val="FFFFFF"/>
                </a:solidFill>
              </a:defRPr>
            </a:lvl4pPr>
            <a:lvl5pPr lvl="4" rtl="0">
              <a:buNone/>
              <a:defRPr sz="1000">
                <a:solidFill>
                  <a:srgbClr val="FFFFFF"/>
                </a:solidFill>
              </a:defRPr>
            </a:lvl5pPr>
            <a:lvl6pPr lvl="5" rtl="0">
              <a:buNone/>
              <a:defRPr sz="1000">
                <a:solidFill>
                  <a:srgbClr val="FFFFFF"/>
                </a:solidFill>
              </a:defRPr>
            </a:lvl6pPr>
            <a:lvl7pPr lvl="6" rtl="0">
              <a:buNone/>
              <a:defRPr sz="1000">
                <a:solidFill>
                  <a:srgbClr val="FFFFFF"/>
                </a:solidFill>
              </a:defRPr>
            </a:lvl7pPr>
            <a:lvl8pPr lvl="7" rtl="0">
              <a:buNone/>
              <a:defRPr sz="1000">
                <a:solidFill>
                  <a:srgbClr val="FFFFFF"/>
                </a:solidFill>
              </a:defRPr>
            </a:lvl8pPr>
            <a:lvl9pPr lvl="8" rtl="0">
              <a:buNone/>
              <a:defRPr sz="1000">
                <a:solidFill>
                  <a:srgbClr val="FFFFFF"/>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1">
  <p:cSld name="BLANK_2">
    <p:spTree>
      <p:nvGrpSpPr>
        <p:cNvPr id="107" name="Shape 107"/>
        <p:cNvGrpSpPr/>
        <p:nvPr/>
      </p:nvGrpSpPr>
      <p:grpSpPr>
        <a:xfrm>
          <a:off x="0" y="0"/>
          <a:ext cx="0" cy="0"/>
          <a:chOff x="0" y="0"/>
          <a:chExt cx="0" cy="0"/>
        </a:xfrm>
      </p:grpSpPr>
      <p:sp>
        <p:nvSpPr>
          <p:cNvPr id="108" name="Shape 108"/>
          <p:cNvSpPr/>
          <p:nvPr/>
        </p:nvSpPr>
        <p:spPr>
          <a:xfrm rot="10800000">
            <a:off x="289200" y="-75"/>
            <a:ext cx="8854800" cy="725400"/>
          </a:xfrm>
          <a:prstGeom prst="round1Rect">
            <a:avLst>
              <a:gd fmla="val 16667" name="adj"/>
            </a:avLst>
          </a:prstGeom>
          <a:solidFill>
            <a:srgbClr val="43434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nvSpPr>
        <p:spPr>
          <a:xfrm>
            <a:off x="0" y="5066325"/>
            <a:ext cx="9144000" cy="77100"/>
          </a:xfrm>
          <a:prstGeom prst="rect">
            <a:avLst/>
          </a:prstGeom>
          <a:solidFill>
            <a:srgbClr val="FF500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10" name="Shape 110"/>
          <p:cNvPicPr preferRelativeResize="0"/>
          <p:nvPr/>
        </p:nvPicPr>
        <p:blipFill>
          <a:blip r:embed="rId2">
            <a:alphaModFix/>
          </a:blip>
          <a:stretch>
            <a:fillRect/>
          </a:stretch>
        </p:blipFill>
        <p:spPr>
          <a:xfrm>
            <a:off x="8489096" y="44528"/>
            <a:ext cx="593363" cy="593363"/>
          </a:xfrm>
          <a:prstGeom prst="rect">
            <a:avLst/>
          </a:prstGeom>
          <a:noFill/>
          <a:ln>
            <a:noFill/>
          </a:ln>
        </p:spPr>
      </p:pic>
      <p:sp>
        <p:nvSpPr>
          <p:cNvPr id="111" name="Shape 111"/>
          <p:cNvSpPr txBox="1"/>
          <p:nvPr>
            <p:ph type="title"/>
          </p:nvPr>
        </p:nvSpPr>
        <p:spPr>
          <a:xfrm>
            <a:off x="289075" y="0"/>
            <a:ext cx="8031000" cy="725400"/>
          </a:xfrm>
          <a:prstGeom prst="rect">
            <a:avLst/>
          </a:prstGeom>
          <a:noFill/>
        </p:spPr>
        <p:txBody>
          <a:bodyPr anchorCtr="0" anchor="ctr" bIns="91425" lIns="91425" spcFirstLastPara="1" rIns="91425" wrap="square" tIns="91425"/>
          <a:lstStyle>
            <a:lvl1pPr lvl="0" rtl="0" algn="r">
              <a:spcBef>
                <a:spcPts val="0"/>
              </a:spcBef>
              <a:spcAft>
                <a:spcPts val="0"/>
              </a:spcAft>
              <a:buClr>
                <a:srgbClr val="E34707"/>
              </a:buClr>
              <a:buSzPts val="3600"/>
              <a:buFont typeface="Raleway"/>
              <a:buNone/>
              <a:defRPr sz="3600">
                <a:solidFill>
                  <a:srgbClr val="E34707"/>
                </a:solidFill>
                <a:latin typeface="Raleway"/>
                <a:ea typeface="Raleway"/>
                <a:cs typeface="Raleway"/>
                <a:sym typeface="Raleway"/>
              </a:defRPr>
            </a:lvl1pPr>
            <a:lvl2pPr lvl="1" rtl="0" algn="r">
              <a:spcBef>
                <a:spcPts val="0"/>
              </a:spcBef>
              <a:spcAft>
                <a:spcPts val="0"/>
              </a:spcAft>
              <a:buClr>
                <a:srgbClr val="FF5008"/>
              </a:buClr>
              <a:buSzPts val="3600"/>
              <a:buFont typeface="Raleway"/>
              <a:buNone/>
              <a:defRPr sz="3600">
                <a:solidFill>
                  <a:srgbClr val="FF5008"/>
                </a:solidFill>
                <a:latin typeface="Raleway"/>
                <a:ea typeface="Raleway"/>
                <a:cs typeface="Raleway"/>
                <a:sym typeface="Raleway"/>
              </a:defRPr>
            </a:lvl2pPr>
            <a:lvl3pPr lvl="2" rtl="0" algn="r">
              <a:spcBef>
                <a:spcPts val="0"/>
              </a:spcBef>
              <a:spcAft>
                <a:spcPts val="0"/>
              </a:spcAft>
              <a:buClr>
                <a:srgbClr val="FF5008"/>
              </a:buClr>
              <a:buSzPts val="3600"/>
              <a:buFont typeface="Raleway"/>
              <a:buNone/>
              <a:defRPr sz="3600">
                <a:solidFill>
                  <a:srgbClr val="FF5008"/>
                </a:solidFill>
                <a:latin typeface="Raleway"/>
                <a:ea typeface="Raleway"/>
                <a:cs typeface="Raleway"/>
                <a:sym typeface="Raleway"/>
              </a:defRPr>
            </a:lvl3pPr>
            <a:lvl4pPr lvl="3" rtl="0" algn="r">
              <a:spcBef>
                <a:spcPts val="0"/>
              </a:spcBef>
              <a:spcAft>
                <a:spcPts val="0"/>
              </a:spcAft>
              <a:buClr>
                <a:srgbClr val="FF5008"/>
              </a:buClr>
              <a:buSzPts val="3600"/>
              <a:buFont typeface="Raleway"/>
              <a:buNone/>
              <a:defRPr sz="3600">
                <a:solidFill>
                  <a:srgbClr val="FF5008"/>
                </a:solidFill>
                <a:latin typeface="Raleway"/>
                <a:ea typeface="Raleway"/>
                <a:cs typeface="Raleway"/>
                <a:sym typeface="Raleway"/>
              </a:defRPr>
            </a:lvl4pPr>
            <a:lvl5pPr lvl="4" rtl="0" algn="r">
              <a:spcBef>
                <a:spcPts val="0"/>
              </a:spcBef>
              <a:spcAft>
                <a:spcPts val="0"/>
              </a:spcAft>
              <a:buClr>
                <a:srgbClr val="FF5008"/>
              </a:buClr>
              <a:buSzPts val="3600"/>
              <a:buFont typeface="Raleway"/>
              <a:buNone/>
              <a:defRPr sz="3600">
                <a:solidFill>
                  <a:srgbClr val="FF5008"/>
                </a:solidFill>
                <a:latin typeface="Raleway"/>
                <a:ea typeface="Raleway"/>
                <a:cs typeface="Raleway"/>
                <a:sym typeface="Raleway"/>
              </a:defRPr>
            </a:lvl5pPr>
            <a:lvl6pPr lvl="5" rtl="0" algn="r">
              <a:spcBef>
                <a:spcPts val="0"/>
              </a:spcBef>
              <a:spcAft>
                <a:spcPts val="0"/>
              </a:spcAft>
              <a:buClr>
                <a:srgbClr val="FF5008"/>
              </a:buClr>
              <a:buSzPts val="3600"/>
              <a:buFont typeface="Raleway"/>
              <a:buNone/>
              <a:defRPr sz="3600">
                <a:solidFill>
                  <a:srgbClr val="FF5008"/>
                </a:solidFill>
                <a:latin typeface="Raleway"/>
                <a:ea typeface="Raleway"/>
                <a:cs typeface="Raleway"/>
                <a:sym typeface="Raleway"/>
              </a:defRPr>
            </a:lvl6pPr>
            <a:lvl7pPr lvl="6" rtl="0" algn="r">
              <a:spcBef>
                <a:spcPts val="0"/>
              </a:spcBef>
              <a:spcAft>
                <a:spcPts val="0"/>
              </a:spcAft>
              <a:buClr>
                <a:srgbClr val="FF5008"/>
              </a:buClr>
              <a:buSzPts val="3600"/>
              <a:buFont typeface="Raleway"/>
              <a:buNone/>
              <a:defRPr sz="3600">
                <a:solidFill>
                  <a:srgbClr val="FF5008"/>
                </a:solidFill>
                <a:latin typeface="Raleway"/>
                <a:ea typeface="Raleway"/>
                <a:cs typeface="Raleway"/>
                <a:sym typeface="Raleway"/>
              </a:defRPr>
            </a:lvl7pPr>
            <a:lvl8pPr lvl="7" rtl="0" algn="r">
              <a:spcBef>
                <a:spcPts val="0"/>
              </a:spcBef>
              <a:spcAft>
                <a:spcPts val="0"/>
              </a:spcAft>
              <a:buClr>
                <a:srgbClr val="FF5008"/>
              </a:buClr>
              <a:buSzPts val="3600"/>
              <a:buFont typeface="Raleway"/>
              <a:buNone/>
              <a:defRPr sz="3600">
                <a:solidFill>
                  <a:srgbClr val="FF5008"/>
                </a:solidFill>
                <a:latin typeface="Raleway"/>
                <a:ea typeface="Raleway"/>
                <a:cs typeface="Raleway"/>
                <a:sym typeface="Raleway"/>
              </a:defRPr>
            </a:lvl8pPr>
            <a:lvl9pPr lvl="8" rtl="0" algn="r">
              <a:spcBef>
                <a:spcPts val="0"/>
              </a:spcBef>
              <a:spcAft>
                <a:spcPts val="0"/>
              </a:spcAft>
              <a:buClr>
                <a:srgbClr val="FF5008"/>
              </a:buClr>
              <a:buSzPts val="3600"/>
              <a:buFont typeface="Raleway"/>
              <a:buNone/>
              <a:defRPr sz="3600">
                <a:solidFill>
                  <a:srgbClr val="FF5008"/>
                </a:solidFill>
                <a:latin typeface="Raleway"/>
                <a:ea typeface="Raleway"/>
                <a:cs typeface="Raleway"/>
                <a:sym typeface="Raleway"/>
              </a:defRPr>
            </a:lvl9pPr>
          </a:lstStyle>
          <a:p/>
        </p:txBody>
      </p:sp>
      <p:sp>
        <p:nvSpPr>
          <p:cNvPr id="112" name="Shape 112"/>
          <p:cNvSpPr txBox="1"/>
          <p:nvPr>
            <p:ph idx="12" type="sldNum"/>
          </p:nvPr>
        </p:nvSpPr>
        <p:spPr>
          <a:xfrm>
            <a:off x="8741700" y="452600"/>
            <a:ext cx="402300" cy="206700"/>
          </a:xfrm>
          <a:prstGeom prst="rect">
            <a:avLst/>
          </a:prstGeom>
        </p:spPr>
        <p:txBody>
          <a:bodyPr anchorCtr="0" anchor="ctr" bIns="91425" lIns="91425" spcFirstLastPara="1" rIns="91425" wrap="square" tIns="91425">
            <a:noAutofit/>
          </a:bodyPr>
          <a:lstStyle>
            <a:lvl1pPr lvl="0" rtl="0">
              <a:buNone/>
              <a:defRPr sz="1000">
                <a:solidFill>
                  <a:srgbClr val="FFFFFF"/>
                </a:solidFill>
              </a:defRPr>
            </a:lvl1pPr>
            <a:lvl2pPr lvl="1" rtl="0">
              <a:buNone/>
              <a:defRPr sz="1000">
                <a:solidFill>
                  <a:srgbClr val="FFFFFF"/>
                </a:solidFill>
              </a:defRPr>
            </a:lvl2pPr>
            <a:lvl3pPr lvl="2" rtl="0">
              <a:buNone/>
              <a:defRPr sz="1000">
                <a:solidFill>
                  <a:srgbClr val="FFFFFF"/>
                </a:solidFill>
              </a:defRPr>
            </a:lvl3pPr>
            <a:lvl4pPr lvl="3" rtl="0">
              <a:buNone/>
              <a:defRPr sz="1000">
                <a:solidFill>
                  <a:srgbClr val="FFFFFF"/>
                </a:solidFill>
              </a:defRPr>
            </a:lvl4pPr>
            <a:lvl5pPr lvl="4" rtl="0">
              <a:buNone/>
              <a:defRPr sz="1000">
                <a:solidFill>
                  <a:srgbClr val="FFFFFF"/>
                </a:solidFill>
              </a:defRPr>
            </a:lvl5pPr>
            <a:lvl6pPr lvl="5" rtl="0">
              <a:buNone/>
              <a:defRPr sz="1000">
                <a:solidFill>
                  <a:srgbClr val="FFFFFF"/>
                </a:solidFill>
              </a:defRPr>
            </a:lvl6pPr>
            <a:lvl7pPr lvl="6" rtl="0">
              <a:buNone/>
              <a:defRPr sz="1000">
                <a:solidFill>
                  <a:srgbClr val="FFFFFF"/>
                </a:solidFill>
              </a:defRPr>
            </a:lvl7pPr>
            <a:lvl8pPr lvl="7" rtl="0">
              <a:buNone/>
              <a:defRPr sz="1000">
                <a:solidFill>
                  <a:srgbClr val="FFFFFF"/>
                </a:solidFill>
              </a:defRPr>
            </a:lvl8pPr>
            <a:lvl9pPr lvl="8" rtl="0">
              <a:buNone/>
              <a:defRPr sz="1000">
                <a:solidFill>
                  <a:srgbClr val="FFFFFF"/>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1 2">
  <p:cSld name="BLANK_2_2">
    <p:spTree>
      <p:nvGrpSpPr>
        <p:cNvPr id="113" name="Shape 113"/>
        <p:cNvGrpSpPr/>
        <p:nvPr/>
      </p:nvGrpSpPr>
      <p:grpSpPr>
        <a:xfrm>
          <a:off x="0" y="0"/>
          <a:ext cx="0" cy="0"/>
          <a:chOff x="0" y="0"/>
          <a:chExt cx="0" cy="0"/>
        </a:xfrm>
      </p:grpSpPr>
      <p:sp>
        <p:nvSpPr>
          <p:cNvPr id="114" name="Shape 114"/>
          <p:cNvSpPr/>
          <p:nvPr/>
        </p:nvSpPr>
        <p:spPr>
          <a:xfrm rot="10800000">
            <a:off x="289200" y="-75"/>
            <a:ext cx="8854800" cy="725400"/>
          </a:xfrm>
          <a:prstGeom prst="round1Rect">
            <a:avLst>
              <a:gd fmla="val 16667" name="adj"/>
            </a:avLst>
          </a:prstGeom>
          <a:solidFill>
            <a:srgbClr val="43434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txBox="1"/>
          <p:nvPr>
            <p:ph type="title"/>
          </p:nvPr>
        </p:nvSpPr>
        <p:spPr>
          <a:xfrm>
            <a:off x="289075" y="0"/>
            <a:ext cx="8031000" cy="725400"/>
          </a:xfrm>
          <a:prstGeom prst="rect">
            <a:avLst/>
          </a:prstGeom>
          <a:noFill/>
        </p:spPr>
        <p:txBody>
          <a:bodyPr anchorCtr="0" anchor="ctr" bIns="91425" lIns="91425" spcFirstLastPara="1" rIns="91425" wrap="square" tIns="91425"/>
          <a:lstStyle>
            <a:lvl1pPr lvl="0" rtl="0" algn="r">
              <a:spcBef>
                <a:spcPts val="0"/>
              </a:spcBef>
              <a:spcAft>
                <a:spcPts val="0"/>
              </a:spcAft>
              <a:buClr>
                <a:srgbClr val="E34707"/>
              </a:buClr>
              <a:buSzPts val="3600"/>
              <a:buFont typeface="Raleway"/>
              <a:buNone/>
              <a:defRPr sz="3600">
                <a:solidFill>
                  <a:srgbClr val="E34707"/>
                </a:solidFill>
                <a:latin typeface="Raleway"/>
                <a:ea typeface="Raleway"/>
                <a:cs typeface="Raleway"/>
                <a:sym typeface="Raleway"/>
              </a:defRPr>
            </a:lvl1pPr>
            <a:lvl2pPr lvl="1" rtl="0" algn="r">
              <a:spcBef>
                <a:spcPts val="0"/>
              </a:spcBef>
              <a:spcAft>
                <a:spcPts val="0"/>
              </a:spcAft>
              <a:buClr>
                <a:srgbClr val="FF5008"/>
              </a:buClr>
              <a:buSzPts val="3600"/>
              <a:buFont typeface="Raleway"/>
              <a:buNone/>
              <a:defRPr sz="3600">
                <a:solidFill>
                  <a:srgbClr val="FF5008"/>
                </a:solidFill>
                <a:latin typeface="Raleway"/>
                <a:ea typeface="Raleway"/>
                <a:cs typeface="Raleway"/>
                <a:sym typeface="Raleway"/>
              </a:defRPr>
            </a:lvl2pPr>
            <a:lvl3pPr lvl="2" rtl="0" algn="r">
              <a:spcBef>
                <a:spcPts val="0"/>
              </a:spcBef>
              <a:spcAft>
                <a:spcPts val="0"/>
              </a:spcAft>
              <a:buClr>
                <a:srgbClr val="FF5008"/>
              </a:buClr>
              <a:buSzPts val="3600"/>
              <a:buFont typeface="Raleway"/>
              <a:buNone/>
              <a:defRPr sz="3600">
                <a:solidFill>
                  <a:srgbClr val="FF5008"/>
                </a:solidFill>
                <a:latin typeface="Raleway"/>
                <a:ea typeface="Raleway"/>
                <a:cs typeface="Raleway"/>
                <a:sym typeface="Raleway"/>
              </a:defRPr>
            </a:lvl3pPr>
            <a:lvl4pPr lvl="3" rtl="0" algn="r">
              <a:spcBef>
                <a:spcPts val="0"/>
              </a:spcBef>
              <a:spcAft>
                <a:spcPts val="0"/>
              </a:spcAft>
              <a:buClr>
                <a:srgbClr val="FF5008"/>
              </a:buClr>
              <a:buSzPts val="3600"/>
              <a:buFont typeface="Raleway"/>
              <a:buNone/>
              <a:defRPr sz="3600">
                <a:solidFill>
                  <a:srgbClr val="FF5008"/>
                </a:solidFill>
                <a:latin typeface="Raleway"/>
                <a:ea typeface="Raleway"/>
                <a:cs typeface="Raleway"/>
                <a:sym typeface="Raleway"/>
              </a:defRPr>
            </a:lvl4pPr>
            <a:lvl5pPr lvl="4" rtl="0" algn="r">
              <a:spcBef>
                <a:spcPts val="0"/>
              </a:spcBef>
              <a:spcAft>
                <a:spcPts val="0"/>
              </a:spcAft>
              <a:buClr>
                <a:srgbClr val="FF5008"/>
              </a:buClr>
              <a:buSzPts val="3600"/>
              <a:buFont typeface="Raleway"/>
              <a:buNone/>
              <a:defRPr sz="3600">
                <a:solidFill>
                  <a:srgbClr val="FF5008"/>
                </a:solidFill>
                <a:latin typeface="Raleway"/>
                <a:ea typeface="Raleway"/>
                <a:cs typeface="Raleway"/>
                <a:sym typeface="Raleway"/>
              </a:defRPr>
            </a:lvl5pPr>
            <a:lvl6pPr lvl="5" rtl="0" algn="r">
              <a:spcBef>
                <a:spcPts val="0"/>
              </a:spcBef>
              <a:spcAft>
                <a:spcPts val="0"/>
              </a:spcAft>
              <a:buClr>
                <a:srgbClr val="FF5008"/>
              </a:buClr>
              <a:buSzPts val="3600"/>
              <a:buFont typeface="Raleway"/>
              <a:buNone/>
              <a:defRPr sz="3600">
                <a:solidFill>
                  <a:srgbClr val="FF5008"/>
                </a:solidFill>
                <a:latin typeface="Raleway"/>
                <a:ea typeface="Raleway"/>
                <a:cs typeface="Raleway"/>
                <a:sym typeface="Raleway"/>
              </a:defRPr>
            </a:lvl6pPr>
            <a:lvl7pPr lvl="6" rtl="0" algn="r">
              <a:spcBef>
                <a:spcPts val="0"/>
              </a:spcBef>
              <a:spcAft>
                <a:spcPts val="0"/>
              </a:spcAft>
              <a:buClr>
                <a:srgbClr val="FF5008"/>
              </a:buClr>
              <a:buSzPts val="3600"/>
              <a:buFont typeface="Raleway"/>
              <a:buNone/>
              <a:defRPr sz="3600">
                <a:solidFill>
                  <a:srgbClr val="FF5008"/>
                </a:solidFill>
                <a:latin typeface="Raleway"/>
                <a:ea typeface="Raleway"/>
                <a:cs typeface="Raleway"/>
                <a:sym typeface="Raleway"/>
              </a:defRPr>
            </a:lvl7pPr>
            <a:lvl8pPr lvl="7" rtl="0" algn="r">
              <a:spcBef>
                <a:spcPts val="0"/>
              </a:spcBef>
              <a:spcAft>
                <a:spcPts val="0"/>
              </a:spcAft>
              <a:buClr>
                <a:srgbClr val="FF5008"/>
              </a:buClr>
              <a:buSzPts val="3600"/>
              <a:buFont typeface="Raleway"/>
              <a:buNone/>
              <a:defRPr sz="3600">
                <a:solidFill>
                  <a:srgbClr val="FF5008"/>
                </a:solidFill>
                <a:latin typeface="Raleway"/>
                <a:ea typeface="Raleway"/>
                <a:cs typeface="Raleway"/>
                <a:sym typeface="Raleway"/>
              </a:defRPr>
            </a:lvl8pPr>
            <a:lvl9pPr lvl="8" rtl="0" algn="r">
              <a:spcBef>
                <a:spcPts val="0"/>
              </a:spcBef>
              <a:spcAft>
                <a:spcPts val="0"/>
              </a:spcAft>
              <a:buClr>
                <a:srgbClr val="FF5008"/>
              </a:buClr>
              <a:buSzPts val="3600"/>
              <a:buFont typeface="Raleway"/>
              <a:buNone/>
              <a:defRPr sz="3600">
                <a:solidFill>
                  <a:srgbClr val="FF5008"/>
                </a:solidFill>
                <a:latin typeface="Raleway"/>
                <a:ea typeface="Raleway"/>
                <a:cs typeface="Raleway"/>
                <a:sym typeface="Raleway"/>
              </a:defRPr>
            </a:lvl9pPr>
          </a:lstStyle>
          <a:p/>
        </p:txBody>
      </p:sp>
      <p:sp>
        <p:nvSpPr>
          <p:cNvPr id="116" name="Shape 116"/>
          <p:cNvSpPr/>
          <p:nvPr/>
        </p:nvSpPr>
        <p:spPr>
          <a:xfrm>
            <a:off x="0" y="5066325"/>
            <a:ext cx="9144000" cy="77100"/>
          </a:xfrm>
          <a:prstGeom prst="rect">
            <a:avLst/>
          </a:prstGeom>
          <a:solidFill>
            <a:srgbClr val="FF500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17" name="Shape 117"/>
          <p:cNvPicPr preferRelativeResize="0"/>
          <p:nvPr/>
        </p:nvPicPr>
        <p:blipFill>
          <a:blip r:embed="rId2">
            <a:alphaModFix/>
          </a:blip>
          <a:stretch>
            <a:fillRect/>
          </a:stretch>
        </p:blipFill>
        <p:spPr>
          <a:xfrm>
            <a:off x="8489096" y="44528"/>
            <a:ext cx="593363" cy="593363"/>
          </a:xfrm>
          <a:prstGeom prst="rect">
            <a:avLst/>
          </a:prstGeom>
          <a:noFill/>
          <a:ln>
            <a:noFill/>
          </a:ln>
        </p:spPr>
      </p:pic>
      <p:sp>
        <p:nvSpPr>
          <p:cNvPr id="118" name="Shape 118"/>
          <p:cNvSpPr txBox="1"/>
          <p:nvPr>
            <p:ph idx="1" type="body"/>
          </p:nvPr>
        </p:nvSpPr>
        <p:spPr>
          <a:xfrm>
            <a:off x="458100" y="936925"/>
            <a:ext cx="8283600" cy="3830400"/>
          </a:xfrm>
          <a:prstGeom prst="rect">
            <a:avLst/>
          </a:prstGeom>
        </p:spPr>
        <p:txBody>
          <a:bodyPr anchorCtr="0" anchor="t" bIns="91425" lIns="91425" spcFirstLastPara="1" rIns="91425" wrap="square" tIns="91425"/>
          <a:lstStyle>
            <a:lvl1pPr indent="-381000" lvl="0" marL="457200" rtl="0">
              <a:spcBef>
                <a:spcPts val="600"/>
              </a:spcBef>
              <a:spcAft>
                <a:spcPts val="0"/>
              </a:spcAft>
              <a:buSzPts val="2400"/>
              <a:buChar char="➔"/>
              <a:defRPr sz="2400"/>
            </a:lvl1pPr>
            <a:lvl2pPr indent="-342900" lvl="1" marL="914400" rtl="0">
              <a:spcBef>
                <a:spcPts val="0"/>
              </a:spcBef>
              <a:spcAft>
                <a:spcPts val="0"/>
              </a:spcAft>
              <a:buSzPts val="1800"/>
              <a:buChar char="◆"/>
              <a:defRPr sz="18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119" name="Shape 119"/>
          <p:cNvSpPr txBox="1"/>
          <p:nvPr>
            <p:ph idx="12" type="sldNum"/>
          </p:nvPr>
        </p:nvSpPr>
        <p:spPr>
          <a:xfrm>
            <a:off x="8741700" y="452600"/>
            <a:ext cx="402300" cy="206700"/>
          </a:xfrm>
          <a:prstGeom prst="rect">
            <a:avLst/>
          </a:prstGeom>
        </p:spPr>
        <p:txBody>
          <a:bodyPr anchorCtr="0" anchor="ctr" bIns="91425" lIns="91425" spcFirstLastPara="1" rIns="91425" wrap="square" tIns="91425">
            <a:noAutofit/>
          </a:bodyPr>
          <a:lstStyle>
            <a:lvl1pPr lvl="0" rtl="0">
              <a:buNone/>
              <a:defRPr sz="1000">
                <a:solidFill>
                  <a:srgbClr val="FFFFFF"/>
                </a:solidFill>
              </a:defRPr>
            </a:lvl1pPr>
            <a:lvl2pPr lvl="1" rtl="0">
              <a:buNone/>
              <a:defRPr sz="1000">
                <a:solidFill>
                  <a:srgbClr val="FFFFFF"/>
                </a:solidFill>
              </a:defRPr>
            </a:lvl2pPr>
            <a:lvl3pPr lvl="2" rtl="0">
              <a:buNone/>
              <a:defRPr sz="1000">
                <a:solidFill>
                  <a:srgbClr val="FFFFFF"/>
                </a:solidFill>
              </a:defRPr>
            </a:lvl3pPr>
            <a:lvl4pPr lvl="3" rtl="0">
              <a:buNone/>
              <a:defRPr sz="1000">
                <a:solidFill>
                  <a:srgbClr val="FFFFFF"/>
                </a:solidFill>
              </a:defRPr>
            </a:lvl4pPr>
            <a:lvl5pPr lvl="4" rtl="0">
              <a:buNone/>
              <a:defRPr sz="1000">
                <a:solidFill>
                  <a:srgbClr val="FFFFFF"/>
                </a:solidFill>
              </a:defRPr>
            </a:lvl5pPr>
            <a:lvl6pPr lvl="5" rtl="0">
              <a:buNone/>
              <a:defRPr sz="1000">
                <a:solidFill>
                  <a:srgbClr val="FFFFFF"/>
                </a:solidFill>
              </a:defRPr>
            </a:lvl6pPr>
            <a:lvl7pPr lvl="6" rtl="0">
              <a:buNone/>
              <a:defRPr sz="1000">
                <a:solidFill>
                  <a:srgbClr val="FFFFFF"/>
                </a:solidFill>
              </a:defRPr>
            </a:lvl7pPr>
            <a:lvl8pPr lvl="7" rtl="0">
              <a:buNone/>
              <a:defRPr sz="1000">
                <a:solidFill>
                  <a:srgbClr val="FFFFFF"/>
                </a:solidFill>
              </a:defRPr>
            </a:lvl8pPr>
            <a:lvl9pPr lvl="8" rtl="0">
              <a:buNone/>
              <a:defRPr sz="1000">
                <a:solidFill>
                  <a:srgbClr val="FFFFFF"/>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1 1">
  <p:cSld name="BLANK_2_1">
    <p:spTree>
      <p:nvGrpSpPr>
        <p:cNvPr id="120" name="Shape 120"/>
        <p:cNvGrpSpPr/>
        <p:nvPr/>
      </p:nvGrpSpPr>
      <p:grpSpPr>
        <a:xfrm>
          <a:off x="0" y="0"/>
          <a:ext cx="0" cy="0"/>
          <a:chOff x="0" y="0"/>
          <a:chExt cx="0" cy="0"/>
        </a:xfrm>
      </p:grpSpPr>
      <p:sp>
        <p:nvSpPr>
          <p:cNvPr id="121" name="Shape 121"/>
          <p:cNvSpPr/>
          <p:nvPr/>
        </p:nvSpPr>
        <p:spPr>
          <a:xfrm rot="10800000">
            <a:off x="289200" y="-75"/>
            <a:ext cx="8854800" cy="725400"/>
          </a:xfrm>
          <a:prstGeom prst="round1Rect">
            <a:avLst>
              <a:gd fmla="val 16667" name="adj"/>
            </a:avLst>
          </a:prstGeom>
          <a:solidFill>
            <a:srgbClr val="E3470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nvSpPr>
        <p:spPr>
          <a:xfrm>
            <a:off x="0" y="5066325"/>
            <a:ext cx="9144000" cy="77100"/>
          </a:xfrm>
          <a:prstGeom prst="rect">
            <a:avLst/>
          </a:prstGeom>
          <a:solidFill>
            <a:srgbClr val="43434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23" name="Shape 123"/>
          <p:cNvPicPr preferRelativeResize="0"/>
          <p:nvPr/>
        </p:nvPicPr>
        <p:blipFill>
          <a:blip r:embed="rId2">
            <a:alphaModFix/>
          </a:blip>
          <a:stretch>
            <a:fillRect/>
          </a:stretch>
        </p:blipFill>
        <p:spPr>
          <a:xfrm>
            <a:off x="8489096" y="65941"/>
            <a:ext cx="593363" cy="593363"/>
          </a:xfrm>
          <a:prstGeom prst="rect">
            <a:avLst/>
          </a:prstGeom>
          <a:noFill/>
          <a:ln>
            <a:noFill/>
          </a:ln>
        </p:spPr>
      </p:pic>
      <p:sp>
        <p:nvSpPr>
          <p:cNvPr id="124" name="Shape 124"/>
          <p:cNvSpPr txBox="1"/>
          <p:nvPr>
            <p:ph type="title"/>
          </p:nvPr>
        </p:nvSpPr>
        <p:spPr>
          <a:xfrm>
            <a:off x="281100" y="0"/>
            <a:ext cx="8031000" cy="725400"/>
          </a:xfrm>
          <a:prstGeom prst="rect">
            <a:avLst/>
          </a:prstGeom>
          <a:noFill/>
          <a:ln>
            <a:noFill/>
          </a:ln>
        </p:spPr>
        <p:txBody>
          <a:bodyPr anchorCtr="0" anchor="ctr" bIns="91425" lIns="91425" spcFirstLastPara="1" rIns="91425" wrap="square" tIns="91425"/>
          <a:lstStyle>
            <a:lvl1pPr lvl="0" rtl="0" algn="r">
              <a:spcBef>
                <a:spcPts val="0"/>
              </a:spcBef>
              <a:spcAft>
                <a:spcPts val="0"/>
              </a:spcAft>
              <a:buClr>
                <a:srgbClr val="FFFFFF"/>
              </a:buClr>
              <a:buSzPts val="3600"/>
              <a:buFont typeface="Raleway"/>
              <a:buNone/>
              <a:defRPr sz="3600">
                <a:solidFill>
                  <a:srgbClr val="FFFFFF"/>
                </a:solidFill>
                <a:latin typeface="Raleway"/>
                <a:ea typeface="Raleway"/>
                <a:cs typeface="Raleway"/>
                <a:sym typeface="Raleway"/>
              </a:defRPr>
            </a:lvl1pPr>
            <a:lvl2pPr lvl="1" rtl="0" algn="r">
              <a:spcBef>
                <a:spcPts val="0"/>
              </a:spcBef>
              <a:spcAft>
                <a:spcPts val="0"/>
              </a:spcAft>
              <a:buClr>
                <a:srgbClr val="FF5008"/>
              </a:buClr>
              <a:buSzPts val="3600"/>
              <a:buFont typeface="Raleway"/>
              <a:buNone/>
              <a:defRPr sz="3600">
                <a:solidFill>
                  <a:srgbClr val="FF5008"/>
                </a:solidFill>
                <a:latin typeface="Raleway"/>
                <a:ea typeface="Raleway"/>
                <a:cs typeface="Raleway"/>
                <a:sym typeface="Raleway"/>
              </a:defRPr>
            </a:lvl2pPr>
            <a:lvl3pPr lvl="2" rtl="0" algn="r">
              <a:spcBef>
                <a:spcPts val="0"/>
              </a:spcBef>
              <a:spcAft>
                <a:spcPts val="0"/>
              </a:spcAft>
              <a:buClr>
                <a:srgbClr val="FF5008"/>
              </a:buClr>
              <a:buSzPts val="3600"/>
              <a:buFont typeface="Raleway"/>
              <a:buNone/>
              <a:defRPr sz="3600">
                <a:solidFill>
                  <a:srgbClr val="FF5008"/>
                </a:solidFill>
                <a:latin typeface="Raleway"/>
                <a:ea typeface="Raleway"/>
                <a:cs typeface="Raleway"/>
                <a:sym typeface="Raleway"/>
              </a:defRPr>
            </a:lvl3pPr>
            <a:lvl4pPr lvl="3" rtl="0" algn="r">
              <a:spcBef>
                <a:spcPts val="0"/>
              </a:spcBef>
              <a:spcAft>
                <a:spcPts val="0"/>
              </a:spcAft>
              <a:buClr>
                <a:srgbClr val="FF5008"/>
              </a:buClr>
              <a:buSzPts val="3600"/>
              <a:buFont typeface="Raleway"/>
              <a:buNone/>
              <a:defRPr sz="3600">
                <a:solidFill>
                  <a:srgbClr val="FF5008"/>
                </a:solidFill>
                <a:latin typeface="Raleway"/>
                <a:ea typeface="Raleway"/>
                <a:cs typeface="Raleway"/>
                <a:sym typeface="Raleway"/>
              </a:defRPr>
            </a:lvl4pPr>
            <a:lvl5pPr lvl="4" rtl="0" algn="r">
              <a:spcBef>
                <a:spcPts val="0"/>
              </a:spcBef>
              <a:spcAft>
                <a:spcPts val="0"/>
              </a:spcAft>
              <a:buClr>
                <a:srgbClr val="FF5008"/>
              </a:buClr>
              <a:buSzPts val="3600"/>
              <a:buFont typeface="Raleway"/>
              <a:buNone/>
              <a:defRPr sz="3600">
                <a:solidFill>
                  <a:srgbClr val="FF5008"/>
                </a:solidFill>
                <a:latin typeface="Raleway"/>
                <a:ea typeface="Raleway"/>
                <a:cs typeface="Raleway"/>
                <a:sym typeface="Raleway"/>
              </a:defRPr>
            </a:lvl5pPr>
            <a:lvl6pPr lvl="5" rtl="0" algn="r">
              <a:spcBef>
                <a:spcPts val="0"/>
              </a:spcBef>
              <a:spcAft>
                <a:spcPts val="0"/>
              </a:spcAft>
              <a:buClr>
                <a:srgbClr val="FF5008"/>
              </a:buClr>
              <a:buSzPts val="3600"/>
              <a:buFont typeface="Raleway"/>
              <a:buNone/>
              <a:defRPr sz="3600">
                <a:solidFill>
                  <a:srgbClr val="FF5008"/>
                </a:solidFill>
                <a:latin typeface="Raleway"/>
                <a:ea typeface="Raleway"/>
                <a:cs typeface="Raleway"/>
                <a:sym typeface="Raleway"/>
              </a:defRPr>
            </a:lvl6pPr>
            <a:lvl7pPr lvl="6" rtl="0" algn="r">
              <a:spcBef>
                <a:spcPts val="0"/>
              </a:spcBef>
              <a:spcAft>
                <a:spcPts val="0"/>
              </a:spcAft>
              <a:buClr>
                <a:srgbClr val="FF5008"/>
              </a:buClr>
              <a:buSzPts val="3600"/>
              <a:buFont typeface="Raleway"/>
              <a:buNone/>
              <a:defRPr sz="3600">
                <a:solidFill>
                  <a:srgbClr val="FF5008"/>
                </a:solidFill>
                <a:latin typeface="Raleway"/>
                <a:ea typeface="Raleway"/>
                <a:cs typeface="Raleway"/>
                <a:sym typeface="Raleway"/>
              </a:defRPr>
            </a:lvl7pPr>
            <a:lvl8pPr lvl="7" rtl="0" algn="r">
              <a:spcBef>
                <a:spcPts val="0"/>
              </a:spcBef>
              <a:spcAft>
                <a:spcPts val="0"/>
              </a:spcAft>
              <a:buClr>
                <a:srgbClr val="FF5008"/>
              </a:buClr>
              <a:buSzPts val="3600"/>
              <a:buFont typeface="Raleway"/>
              <a:buNone/>
              <a:defRPr sz="3600">
                <a:solidFill>
                  <a:srgbClr val="FF5008"/>
                </a:solidFill>
                <a:latin typeface="Raleway"/>
                <a:ea typeface="Raleway"/>
                <a:cs typeface="Raleway"/>
                <a:sym typeface="Raleway"/>
              </a:defRPr>
            </a:lvl8pPr>
            <a:lvl9pPr lvl="8" rtl="0" algn="r">
              <a:spcBef>
                <a:spcPts val="0"/>
              </a:spcBef>
              <a:spcAft>
                <a:spcPts val="0"/>
              </a:spcAft>
              <a:buClr>
                <a:srgbClr val="FF5008"/>
              </a:buClr>
              <a:buSzPts val="3600"/>
              <a:buFont typeface="Raleway"/>
              <a:buNone/>
              <a:defRPr sz="3600">
                <a:solidFill>
                  <a:srgbClr val="FF5008"/>
                </a:solidFill>
                <a:latin typeface="Raleway"/>
                <a:ea typeface="Raleway"/>
                <a:cs typeface="Raleway"/>
                <a:sym typeface="Raleway"/>
              </a:defRPr>
            </a:lvl9pPr>
          </a:lstStyle>
          <a:p/>
        </p:txBody>
      </p:sp>
      <p:sp>
        <p:nvSpPr>
          <p:cNvPr id="125" name="Shape 125"/>
          <p:cNvSpPr txBox="1"/>
          <p:nvPr>
            <p:ph idx="12" type="sldNum"/>
          </p:nvPr>
        </p:nvSpPr>
        <p:spPr>
          <a:xfrm>
            <a:off x="8741700" y="452600"/>
            <a:ext cx="402300" cy="206700"/>
          </a:xfrm>
          <a:prstGeom prst="rect">
            <a:avLst/>
          </a:prstGeom>
        </p:spPr>
        <p:txBody>
          <a:bodyPr anchorCtr="0" anchor="ctr" bIns="91425" lIns="91425" spcFirstLastPara="1" rIns="91425" wrap="square" tIns="91425">
            <a:noAutofit/>
          </a:bodyPr>
          <a:lstStyle>
            <a:lvl1pPr lvl="0" rtl="0">
              <a:buNone/>
              <a:defRPr sz="1000">
                <a:solidFill>
                  <a:srgbClr val="E34707"/>
                </a:solidFill>
              </a:defRPr>
            </a:lvl1pPr>
            <a:lvl2pPr lvl="1" rtl="0">
              <a:buNone/>
              <a:defRPr sz="1000">
                <a:solidFill>
                  <a:srgbClr val="E34707"/>
                </a:solidFill>
              </a:defRPr>
            </a:lvl2pPr>
            <a:lvl3pPr lvl="2" rtl="0">
              <a:buNone/>
              <a:defRPr sz="1000">
                <a:solidFill>
                  <a:srgbClr val="E34707"/>
                </a:solidFill>
              </a:defRPr>
            </a:lvl3pPr>
            <a:lvl4pPr lvl="3" rtl="0">
              <a:buNone/>
              <a:defRPr sz="1000">
                <a:solidFill>
                  <a:srgbClr val="E34707"/>
                </a:solidFill>
              </a:defRPr>
            </a:lvl4pPr>
            <a:lvl5pPr lvl="4" rtl="0">
              <a:buNone/>
              <a:defRPr sz="1000">
                <a:solidFill>
                  <a:srgbClr val="E34707"/>
                </a:solidFill>
              </a:defRPr>
            </a:lvl5pPr>
            <a:lvl6pPr lvl="5" rtl="0">
              <a:buNone/>
              <a:defRPr sz="1000">
                <a:solidFill>
                  <a:srgbClr val="E34707"/>
                </a:solidFill>
              </a:defRPr>
            </a:lvl6pPr>
            <a:lvl7pPr lvl="6" rtl="0">
              <a:buNone/>
              <a:defRPr sz="1000">
                <a:solidFill>
                  <a:srgbClr val="E34707"/>
                </a:solidFill>
              </a:defRPr>
            </a:lvl7pPr>
            <a:lvl8pPr lvl="7" rtl="0">
              <a:buNone/>
              <a:defRPr sz="1000">
                <a:solidFill>
                  <a:srgbClr val="E34707"/>
                </a:solidFill>
              </a:defRPr>
            </a:lvl8pPr>
            <a:lvl9pPr lvl="8" rtl="0">
              <a:buNone/>
              <a:defRPr sz="1000">
                <a:solidFill>
                  <a:srgbClr val="E34707"/>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1 1 1">
  <p:cSld name="BLANK_2_1_1">
    <p:spTree>
      <p:nvGrpSpPr>
        <p:cNvPr id="126" name="Shape 126"/>
        <p:cNvGrpSpPr/>
        <p:nvPr/>
      </p:nvGrpSpPr>
      <p:grpSpPr>
        <a:xfrm>
          <a:off x="0" y="0"/>
          <a:ext cx="0" cy="0"/>
          <a:chOff x="0" y="0"/>
          <a:chExt cx="0" cy="0"/>
        </a:xfrm>
      </p:grpSpPr>
      <p:sp>
        <p:nvSpPr>
          <p:cNvPr id="127" name="Shape 127"/>
          <p:cNvSpPr/>
          <p:nvPr/>
        </p:nvSpPr>
        <p:spPr>
          <a:xfrm rot="10800000">
            <a:off x="289200" y="-75"/>
            <a:ext cx="8854800" cy="725400"/>
          </a:xfrm>
          <a:prstGeom prst="round1Rect">
            <a:avLst>
              <a:gd fmla="val 16667" name="adj"/>
            </a:avLst>
          </a:prstGeom>
          <a:solidFill>
            <a:srgbClr val="E3470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8" name="Shape 128"/>
          <p:cNvSpPr txBox="1"/>
          <p:nvPr>
            <p:ph type="title"/>
          </p:nvPr>
        </p:nvSpPr>
        <p:spPr>
          <a:xfrm>
            <a:off x="281100" y="0"/>
            <a:ext cx="8031000" cy="725400"/>
          </a:xfrm>
          <a:prstGeom prst="rect">
            <a:avLst/>
          </a:prstGeom>
          <a:noFill/>
          <a:ln>
            <a:noFill/>
          </a:ln>
        </p:spPr>
        <p:txBody>
          <a:bodyPr anchorCtr="0" anchor="ctr" bIns="91425" lIns="91425" spcFirstLastPara="1" rIns="91425" wrap="square" tIns="91425"/>
          <a:lstStyle>
            <a:lvl1pPr lvl="0" rtl="0" algn="r">
              <a:spcBef>
                <a:spcPts val="0"/>
              </a:spcBef>
              <a:spcAft>
                <a:spcPts val="0"/>
              </a:spcAft>
              <a:buClr>
                <a:srgbClr val="FFFFFF"/>
              </a:buClr>
              <a:buSzPts val="3600"/>
              <a:buFont typeface="Raleway"/>
              <a:buNone/>
              <a:defRPr sz="3600">
                <a:solidFill>
                  <a:srgbClr val="FFFFFF"/>
                </a:solidFill>
                <a:latin typeface="Raleway"/>
                <a:ea typeface="Raleway"/>
                <a:cs typeface="Raleway"/>
                <a:sym typeface="Raleway"/>
              </a:defRPr>
            </a:lvl1pPr>
            <a:lvl2pPr lvl="1" rtl="0" algn="r">
              <a:spcBef>
                <a:spcPts val="0"/>
              </a:spcBef>
              <a:spcAft>
                <a:spcPts val="0"/>
              </a:spcAft>
              <a:buClr>
                <a:srgbClr val="FF5008"/>
              </a:buClr>
              <a:buSzPts val="3600"/>
              <a:buFont typeface="Raleway"/>
              <a:buNone/>
              <a:defRPr sz="3600">
                <a:solidFill>
                  <a:srgbClr val="FF5008"/>
                </a:solidFill>
                <a:latin typeface="Raleway"/>
                <a:ea typeface="Raleway"/>
                <a:cs typeface="Raleway"/>
                <a:sym typeface="Raleway"/>
              </a:defRPr>
            </a:lvl2pPr>
            <a:lvl3pPr lvl="2" rtl="0" algn="r">
              <a:spcBef>
                <a:spcPts val="0"/>
              </a:spcBef>
              <a:spcAft>
                <a:spcPts val="0"/>
              </a:spcAft>
              <a:buClr>
                <a:srgbClr val="FF5008"/>
              </a:buClr>
              <a:buSzPts val="3600"/>
              <a:buFont typeface="Raleway"/>
              <a:buNone/>
              <a:defRPr sz="3600">
                <a:solidFill>
                  <a:srgbClr val="FF5008"/>
                </a:solidFill>
                <a:latin typeface="Raleway"/>
                <a:ea typeface="Raleway"/>
                <a:cs typeface="Raleway"/>
                <a:sym typeface="Raleway"/>
              </a:defRPr>
            </a:lvl3pPr>
            <a:lvl4pPr lvl="3" rtl="0" algn="r">
              <a:spcBef>
                <a:spcPts val="0"/>
              </a:spcBef>
              <a:spcAft>
                <a:spcPts val="0"/>
              </a:spcAft>
              <a:buClr>
                <a:srgbClr val="FF5008"/>
              </a:buClr>
              <a:buSzPts val="3600"/>
              <a:buFont typeface="Raleway"/>
              <a:buNone/>
              <a:defRPr sz="3600">
                <a:solidFill>
                  <a:srgbClr val="FF5008"/>
                </a:solidFill>
                <a:latin typeface="Raleway"/>
                <a:ea typeface="Raleway"/>
                <a:cs typeface="Raleway"/>
                <a:sym typeface="Raleway"/>
              </a:defRPr>
            </a:lvl4pPr>
            <a:lvl5pPr lvl="4" rtl="0" algn="r">
              <a:spcBef>
                <a:spcPts val="0"/>
              </a:spcBef>
              <a:spcAft>
                <a:spcPts val="0"/>
              </a:spcAft>
              <a:buClr>
                <a:srgbClr val="FF5008"/>
              </a:buClr>
              <a:buSzPts val="3600"/>
              <a:buFont typeface="Raleway"/>
              <a:buNone/>
              <a:defRPr sz="3600">
                <a:solidFill>
                  <a:srgbClr val="FF5008"/>
                </a:solidFill>
                <a:latin typeface="Raleway"/>
                <a:ea typeface="Raleway"/>
                <a:cs typeface="Raleway"/>
                <a:sym typeface="Raleway"/>
              </a:defRPr>
            </a:lvl5pPr>
            <a:lvl6pPr lvl="5" rtl="0" algn="r">
              <a:spcBef>
                <a:spcPts val="0"/>
              </a:spcBef>
              <a:spcAft>
                <a:spcPts val="0"/>
              </a:spcAft>
              <a:buClr>
                <a:srgbClr val="FF5008"/>
              </a:buClr>
              <a:buSzPts val="3600"/>
              <a:buFont typeface="Raleway"/>
              <a:buNone/>
              <a:defRPr sz="3600">
                <a:solidFill>
                  <a:srgbClr val="FF5008"/>
                </a:solidFill>
                <a:latin typeface="Raleway"/>
                <a:ea typeface="Raleway"/>
                <a:cs typeface="Raleway"/>
                <a:sym typeface="Raleway"/>
              </a:defRPr>
            </a:lvl6pPr>
            <a:lvl7pPr lvl="6" rtl="0" algn="r">
              <a:spcBef>
                <a:spcPts val="0"/>
              </a:spcBef>
              <a:spcAft>
                <a:spcPts val="0"/>
              </a:spcAft>
              <a:buClr>
                <a:srgbClr val="FF5008"/>
              </a:buClr>
              <a:buSzPts val="3600"/>
              <a:buFont typeface="Raleway"/>
              <a:buNone/>
              <a:defRPr sz="3600">
                <a:solidFill>
                  <a:srgbClr val="FF5008"/>
                </a:solidFill>
                <a:latin typeface="Raleway"/>
                <a:ea typeface="Raleway"/>
                <a:cs typeface="Raleway"/>
                <a:sym typeface="Raleway"/>
              </a:defRPr>
            </a:lvl7pPr>
            <a:lvl8pPr lvl="7" rtl="0" algn="r">
              <a:spcBef>
                <a:spcPts val="0"/>
              </a:spcBef>
              <a:spcAft>
                <a:spcPts val="0"/>
              </a:spcAft>
              <a:buClr>
                <a:srgbClr val="FF5008"/>
              </a:buClr>
              <a:buSzPts val="3600"/>
              <a:buFont typeface="Raleway"/>
              <a:buNone/>
              <a:defRPr sz="3600">
                <a:solidFill>
                  <a:srgbClr val="FF5008"/>
                </a:solidFill>
                <a:latin typeface="Raleway"/>
                <a:ea typeface="Raleway"/>
                <a:cs typeface="Raleway"/>
                <a:sym typeface="Raleway"/>
              </a:defRPr>
            </a:lvl8pPr>
            <a:lvl9pPr lvl="8" rtl="0" algn="r">
              <a:spcBef>
                <a:spcPts val="0"/>
              </a:spcBef>
              <a:spcAft>
                <a:spcPts val="0"/>
              </a:spcAft>
              <a:buClr>
                <a:srgbClr val="FF5008"/>
              </a:buClr>
              <a:buSzPts val="3600"/>
              <a:buFont typeface="Raleway"/>
              <a:buNone/>
              <a:defRPr sz="3600">
                <a:solidFill>
                  <a:srgbClr val="FF5008"/>
                </a:solidFill>
                <a:latin typeface="Raleway"/>
                <a:ea typeface="Raleway"/>
                <a:cs typeface="Raleway"/>
                <a:sym typeface="Raleway"/>
              </a:defRPr>
            </a:lvl9pPr>
          </a:lstStyle>
          <a:p/>
        </p:txBody>
      </p:sp>
      <p:sp>
        <p:nvSpPr>
          <p:cNvPr id="129" name="Shape 129"/>
          <p:cNvSpPr/>
          <p:nvPr/>
        </p:nvSpPr>
        <p:spPr>
          <a:xfrm>
            <a:off x="0" y="5066325"/>
            <a:ext cx="9144000" cy="77100"/>
          </a:xfrm>
          <a:prstGeom prst="rect">
            <a:avLst/>
          </a:prstGeom>
          <a:solidFill>
            <a:srgbClr val="43434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30" name="Shape 130"/>
          <p:cNvPicPr preferRelativeResize="0"/>
          <p:nvPr/>
        </p:nvPicPr>
        <p:blipFill>
          <a:blip r:embed="rId2">
            <a:alphaModFix/>
          </a:blip>
          <a:stretch>
            <a:fillRect/>
          </a:stretch>
        </p:blipFill>
        <p:spPr>
          <a:xfrm>
            <a:off x="8489096" y="65941"/>
            <a:ext cx="593363" cy="593363"/>
          </a:xfrm>
          <a:prstGeom prst="rect">
            <a:avLst/>
          </a:prstGeom>
          <a:noFill/>
          <a:ln>
            <a:noFill/>
          </a:ln>
        </p:spPr>
      </p:pic>
      <p:sp>
        <p:nvSpPr>
          <p:cNvPr id="131" name="Shape 131"/>
          <p:cNvSpPr txBox="1"/>
          <p:nvPr>
            <p:ph idx="1" type="body"/>
          </p:nvPr>
        </p:nvSpPr>
        <p:spPr>
          <a:xfrm>
            <a:off x="458100" y="936925"/>
            <a:ext cx="8283600" cy="3830400"/>
          </a:xfrm>
          <a:prstGeom prst="rect">
            <a:avLst/>
          </a:prstGeom>
        </p:spPr>
        <p:txBody>
          <a:bodyPr anchorCtr="0" anchor="t" bIns="91425" lIns="91425" spcFirstLastPara="1" rIns="91425" wrap="square" tIns="91425"/>
          <a:lstStyle>
            <a:lvl1pPr indent="-381000" lvl="0" marL="457200" rtl="0">
              <a:spcBef>
                <a:spcPts val="600"/>
              </a:spcBef>
              <a:spcAft>
                <a:spcPts val="0"/>
              </a:spcAft>
              <a:buSzPts val="2400"/>
              <a:buChar char="➔"/>
              <a:defRPr sz="2400"/>
            </a:lvl1pPr>
            <a:lvl2pPr indent="-342900" lvl="1" marL="914400" rtl="0">
              <a:spcBef>
                <a:spcPts val="0"/>
              </a:spcBef>
              <a:spcAft>
                <a:spcPts val="0"/>
              </a:spcAft>
              <a:buSzPts val="1800"/>
              <a:buChar char="◆"/>
              <a:defRPr sz="18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132" name="Shape 132"/>
          <p:cNvSpPr txBox="1"/>
          <p:nvPr>
            <p:ph idx="12" type="sldNum"/>
          </p:nvPr>
        </p:nvSpPr>
        <p:spPr>
          <a:xfrm>
            <a:off x="8741700" y="452600"/>
            <a:ext cx="402300" cy="206700"/>
          </a:xfrm>
          <a:prstGeom prst="rect">
            <a:avLst/>
          </a:prstGeom>
        </p:spPr>
        <p:txBody>
          <a:bodyPr anchorCtr="0" anchor="ctr" bIns="91425" lIns="91425" spcFirstLastPara="1" rIns="91425" wrap="square" tIns="91425">
            <a:noAutofit/>
          </a:bodyPr>
          <a:lstStyle>
            <a:lvl1pPr lvl="0" rtl="0">
              <a:buNone/>
              <a:defRPr sz="1000">
                <a:solidFill>
                  <a:srgbClr val="E34707"/>
                </a:solidFill>
              </a:defRPr>
            </a:lvl1pPr>
            <a:lvl2pPr lvl="1" rtl="0">
              <a:buNone/>
              <a:defRPr sz="1000">
                <a:solidFill>
                  <a:srgbClr val="E34707"/>
                </a:solidFill>
              </a:defRPr>
            </a:lvl2pPr>
            <a:lvl3pPr lvl="2" rtl="0">
              <a:buNone/>
              <a:defRPr sz="1000">
                <a:solidFill>
                  <a:srgbClr val="E34707"/>
                </a:solidFill>
              </a:defRPr>
            </a:lvl3pPr>
            <a:lvl4pPr lvl="3" rtl="0">
              <a:buNone/>
              <a:defRPr sz="1000">
                <a:solidFill>
                  <a:srgbClr val="E34707"/>
                </a:solidFill>
              </a:defRPr>
            </a:lvl4pPr>
            <a:lvl5pPr lvl="4" rtl="0">
              <a:buNone/>
              <a:defRPr sz="1000">
                <a:solidFill>
                  <a:srgbClr val="E34707"/>
                </a:solidFill>
              </a:defRPr>
            </a:lvl5pPr>
            <a:lvl6pPr lvl="5" rtl="0">
              <a:buNone/>
              <a:defRPr sz="1000">
                <a:solidFill>
                  <a:srgbClr val="E34707"/>
                </a:solidFill>
              </a:defRPr>
            </a:lvl6pPr>
            <a:lvl7pPr lvl="6" rtl="0">
              <a:buNone/>
              <a:defRPr sz="1000">
                <a:solidFill>
                  <a:srgbClr val="E34707"/>
                </a:solidFill>
              </a:defRPr>
            </a:lvl7pPr>
            <a:lvl8pPr lvl="7" rtl="0">
              <a:buNone/>
              <a:defRPr sz="1000">
                <a:solidFill>
                  <a:srgbClr val="E34707"/>
                </a:solidFill>
              </a:defRPr>
            </a:lvl8pPr>
            <a:lvl9pPr lvl="8" rtl="0">
              <a:buNone/>
              <a:defRPr sz="1000">
                <a:solidFill>
                  <a:srgbClr val="E34707"/>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lor background">
  <p:cSld name="BLANK_1">
    <p:bg>
      <p:bgPr>
        <a:solidFill>
          <a:srgbClr val="E34707"/>
        </a:solidFill>
      </p:bgPr>
    </p:bg>
    <p:spTree>
      <p:nvGrpSpPr>
        <p:cNvPr id="133" name="Shape 133"/>
        <p:cNvGrpSpPr/>
        <p:nvPr/>
      </p:nvGrpSpPr>
      <p:grpSpPr>
        <a:xfrm>
          <a:off x="0" y="0"/>
          <a:ext cx="0" cy="0"/>
          <a:chOff x="0" y="0"/>
          <a:chExt cx="0" cy="0"/>
        </a:xfrm>
      </p:grpSpPr>
      <p:sp>
        <p:nvSpPr>
          <p:cNvPr id="134" name="Shape 13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lor background 1">
  <p:cSld name="BLANK_1_1">
    <p:bg>
      <p:bgPr>
        <a:solidFill>
          <a:srgbClr val="434343"/>
        </a:solidFill>
      </p:bgPr>
    </p:bg>
    <p:spTree>
      <p:nvGrpSpPr>
        <p:cNvPr id="135" name="Shape 135"/>
        <p:cNvGrpSpPr/>
        <p:nvPr/>
      </p:nvGrpSpPr>
      <p:grpSpPr>
        <a:xfrm>
          <a:off x="0" y="0"/>
          <a:ext cx="0" cy="0"/>
          <a:chOff x="0" y="0"/>
          <a:chExt cx="0" cy="0"/>
        </a:xfrm>
      </p:grpSpPr>
      <p:sp>
        <p:nvSpPr>
          <p:cNvPr id="136" name="Shape 13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2">
  <p:cSld name="TITLE_2">
    <p:spTree>
      <p:nvGrpSpPr>
        <p:cNvPr id="137" name="Shape 137"/>
        <p:cNvGrpSpPr/>
        <p:nvPr/>
      </p:nvGrpSpPr>
      <p:grpSpPr>
        <a:xfrm>
          <a:off x="0" y="0"/>
          <a:ext cx="0" cy="0"/>
          <a:chOff x="0" y="0"/>
          <a:chExt cx="0" cy="0"/>
        </a:xfrm>
      </p:grpSpPr>
      <p:sp>
        <p:nvSpPr>
          <p:cNvPr id="138" name="Shape 138"/>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9" name="Shape 139"/>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0" name="Shape 1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rgbClr val="E34707"/>
                </a:solidFill>
              </a:defRPr>
            </a:lvl1pPr>
            <a:lvl2pPr lvl="1" rtl="0">
              <a:buNone/>
              <a:defRPr>
                <a:solidFill>
                  <a:srgbClr val="E34707"/>
                </a:solidFill>
              </a:defRPr>
            </a:lvl2pPr>
            <a:lvl3pPr lvl="2" rtl="0">
              <a:buNone/>
              <a:defRPr>
                <a:solidFill>
                  <a:srgbClr val="E34707"/>
                </a:solidFill>
              </a:defRPr>
            </a:lvl3pPr>
            <a:lvl4pPr lvl="3" rtl="0">
              <a:buNone/>
              <a:defRPr>
                <a:solidFill>
                  <a:srgbClr val="E34707"/>
                </a:solidFill>
              </a:defRPr>
            </a:lvl4pPr>
            <a:lvl5pPr lvl="4" rtl="0">
              <a:buNone/>
              <a:defRPr>
                <a:solidFill>
                  <a:srgbClr val="E34707"/>
                </a:solidFill>
              </a:defRPr>
            </a:lvl5pPr>
            <a:lvl6pPr lvl="5" rtl="0">
              <a:buNone/>
              <a:defRPr>
                <a:solidFill>
                  <a:srgbClr val="E34707"/>
                </a:solidFill>
              </a:defRPr>
            </a:lvl6pPr>
            <a:lvl7pPr lvl="6" rtl="0">
              <a:buNone/>
              <a:defRPr>
                <a:solidFill>
                  <a:srgbClr val="E34707"/>
                </a:solidFill>
              </a:defRPr>
            </a:lvl7pPr>
            <a:lvl8pPr lvl="7" rtl="0">
              <a:buNone/>
              <a:defRPr>
                <a:solidFill>
                  <a:srgbClr val="E34707"/>
                </a:solidFill>
              </a:defRPr>
            </a:lvl8pPr>
            <a:lvl9pPr lvl="8" rtl="0">
              <a:buNone/>
              <a:defRPr>
                <a:solidFill>
                  <a:srgbClr val="E34707"/>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3">
  <p:cSld name="TITLE_3">
    <p:spTree>
      <p:nvGrpSpPr>
        <p:cNvPr id="141" name="Shape 141"/>
        <p:cNvGrpSpPr/>
        <p:nvPr/>
      </p:nvGrpSpPr>
      <p:grpSpPr>
        <a:xfrm>
          <a:off x="0" y="0"/>
          <a:ext cx="0" cy="0"/>
          <a:chOff x="0" y="0"/>
          <a:chExt cx="0" cy="0"/>
        </a:xfrm>
      </p:grpSpPr>
      <p:sp>
        <p:nvSpPr>
          <p:cNvPr id="142" name="Shape 14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43" name="Shape 143"/>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4" name="Shape 1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8" name="Shape 18"/>
        <p:cNvGrpSpPr/>
        <p:nvPr/>
      </p:nvGrpSpPr>
      <p:grpSpPr>
        <a:xfrm>
          <a:off x="0" y="0"/>
          <a:ext cx="0" cy="0"/>
          <a:chOff x="0" y="0"/>
          <a:chExt cx="0" cy="0"/>
        </a:xfrm>
      </p:grpSpPr>
      <p:sp>
        <p:nvSpPr>
          <p:cNvPr id="19" name="Shape 19"/>
          <p:cNvSpPr/>
          <p:nvPr/>
        </p:nvSpPr>
        <p:spPr>
          <a:xfrm>
            <a:off x="0" y="0"/>
            <a:ext cx="9144000" cy="4070100"/>
          </a:xfrm>
          <a:prstGeom prst="rect">
            <a:avLst/>
          </a:prstGeom>
          <a:solidFill>
            <a:srgbClr val="E3470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txBox="1"/>
          <p:nvPr>
            <p:ph type="ctrTitle"/>
          </p:nvPr>
        </p:nvSpPr>
        <p:spPr>
          <a:xfrm>
            <a:off x="685800" y="1583342"/>
            <a:ext cx="7772400" cy="1159800"/>
          </a:xfrm>
          <a:prstGeom prst="rect">
            <a:avLst/>
          </a:prstGeom>
        </p:spPr>
        <p:txBody>
          <a:bodyPr anchorCtr="0" anchor="ctr" bIns="91425" lIns="91425" spcFirstLastPara="1" rIns="91425" wrap="square" tIns="91425"/>
          <a:lstStyle>
            <a:lvl1pPr lvl="0" rtl="0" algn="ctr">
              <a:spcBef>
                <a:spcPts val="0"/>
              </a:spcBef>
              <a:spcAft>
                <a:spcPts val="0"/>
              </a:spcAft>
              <a:buClr>
                <a:srgbClr val="434343"/>
              </a:buClr>
              <a:buSzPts val="4800"/>
              <a:buNone/>
              <a:defRPr sz="4800">
                <a:solidFill>
                  <a:srgbClr val="434343"/>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21" name="Shape 21"/>
          <p:cNvSpPr txBox="1"/>
          <p:nvPr>
            <p:ph idx="1" type="subTitle"/>
          </p:nvPr>
        </p:nvSpPr>
        <p:spPr>
          <a:xfrm>
            <a:off x="685800" y="2840053"/>
            <a:ext cx="7772400" cy="784800"/>
          </a:xfrm>
          <a:prstGeom prst="rect">
            <a:avLst/>
          </a:prstGeom>
        </p:spPr>
        <p:txBody>
          <a:bodyPr anchorCtr="0" anchor="t" bIns="91425" lIns="91425" spcFirstLastPara="1" rIns="91425" wrap="square" tIns="91425"/>
          <a:lstStyle>
            <a:lvl1pPr lvl="0" rtl="0" algn="ctr">
              <a:spcBef>
                <a:spcPts val="0"/>
              </a:spcBef>
              <a:spcAft>
                <a:spcPts val="0"/>
              </a:spcAft>
              <a:buClr>
                <a:srgbClr val="FFFFFF"/>
              </a:buClr>
              <a:buSzPts val="2400"/>
              <a:buNone/>
              <a:defRPr b="1" sz="2400">
                <a:solidFill>
                  <a:srgbClr val="FFFFFF"/>
                </a:solidFill>
              </a:defRPr>
            </a:lvl1pPr>
            <a:lvl2pPr lvl="1" rtl="0" algn="ctr">
              <a:spcBef>
                <a:spcPts val="0"/>
              </a:spcBef>
              <a:spcAft>
                <a:spcPts val="0"/>
              </a:spcAft>
              <a:buClr>
                <a:srgbClr val="FFFFFF"/>
              </a:buClr>
              <a:buSzPts val="2400"/>
              <a:buNone/>
              <a:defRPr b="1">
                <a:solidFill>
                  <a:srgbClr val="FFFFFF"/>
                </a:solidFill>
              </a:defRPr>
            </a:lvl2pPr>
            <a:lvl3pPr lvl="2" rtl="0" algn="ctr">
              <a:spcBef>
                <a:spcPts val="0"/>
              </a:spcBef>
              <a:spcAft>
                <a:spcPts val="0"/>
              </a:spcAft>
              <a:buClr>
                <a:srgbClr val="FFFFFF"/>
              </a:buClr>
              <a:buSzPts val="2400"/>
              <a:buNone/>
              <a:defRPr b="1">
                <a:solidFill>
                  <a:srgbClr val="FFFFFF"/>
                </a:solidFill>
              </a:defRPr>
            </a:lvl3pPr>
            <a:lvl4pPr lvl="3" rtl="0" algn="ctr">
              <a:spcBef>
                <a:spcPts val="0"/>
              </a:spcBef>
              <a:spcAft>
                <a:spcPts val="0"/>
              </a:spcAft>
              <a:buClr>
                <a:srgbClr val="FFFFFF"/>
              </a:buClr>
              <a:buSzPts val="2400"/>
              <a:buNone/>
              <a:defRPr b="1" sz="2400">
                <a:solidFill>
                  <a:srgbClr val="FFFFFF"/>
                </a:solidFill>
              </a:defRPr>
            </a:lvl4pPr>
            <a:lvl5pPr lvl="4" rtl="0" algn="ctr">
              <a:spcBef>
                <a:spcPts val="0"/>
              </a:spcBef>
              <a:spcAft>
                <a:spcPts val="0"/>
              </a:spcAft>
              <a:buClr>
                <a:srgbClr val="FFFFFF"/>
              </a:buClr>
              <a:buSzPts val="2400"/>
              <a:buNone/>
              <a:defRPr b="1" sz="2400">
                <a:solidFill>
                  <a:srgbClr val="FFFFFF"/>
                </a:solidFill>
              </a:defRPr>
            </a:lvl5pPr>
            <a:lvl6pPr lvl="5" rtl="0" algn="ctr">
              <a:spcBef>
                <a:spcPts val="0"/>
              </a:spcBef>
              <a:spcAft>
                <a:spcPts val="0"/>
              </a:spcAft>
              <a:buClr>
                <a:srgbClr val="FFFFFF"/>
              </a:buClr>
              <a:buSzPts val="2400"/>
              <a:buNone/>
              <a:defRPr b="1" sz="2400">
                <a:solidFill>
                  <a:srgbClr val="FFFFFF"/>
                </a:solidFill>
              </a:defRPr>
            </a:lvl6pPr>
            <a:lvl7pPr lvl="6" rtl="0" algn="ctr">
              <a:spcBef>
                <a:spcPts val="0"/>
              </a:spcBef>
              <a:spcAft>
                <a:spcPts val="0"/>
              </a:spcAft>
              <a:buClr>
                <a:srgbClr val="FFFFFF"/>
              </a:buClr>
              <a:buSzPts val="2400"/>
              <a:buNone/>
              <a:defRPr b="1" sz="2400">
                <a:solidFill>
                  <a:srgbClr val="FFFFFF"/>
                </a:solidFill>
              </a:defRPr>
            </a:lvl7pPr>
            <a:lvl8pPr lvl="7" rtl="0" algn="ctr">
              <a:spcBef>
                <a:spcPts val="0"/>
              </a:spcBef>
              <a:spcAft>
                <a:spcPts val="0"/>
              </a:spcAft>
              <a:buClr>
                <a:srgbClr val="FFFFFF"/>
              </a:buClr>
              <a:buSzPts val="2400"/>
              <a:buNone/>
              <a:defRPr b="1" sz="2400">
                <a:solidFill>
                  <a:srgbClr val="FFFFFF"/>
                </a:solidFill>
              </a:defRPr>
            </a:lvl8pPr>
            <a:lvl9pPr lvl="8" rtl="0" algn="ctr">
              <a:spcBef>
                <a:spcPts val="0"/>
              </a:spcBef>
              <a:spcAft>
                <a:spcPts val="0"/>
              </a:spcAft>
              <a:buClr>
                <a:srgbClr val="FFFFFF"/>
              </a:buClr>
              <a:buSzPts val="2400"/>
              <a:buNone/>
              <a:defRPr b="1" sz="2400">
                <a:solidFill>
                  <a:srgbClr val="FFFFFF"/>
                </a:solidFill>
              </a:defRPr>
            </a:lvl9pPr>
          </a:lstStyle>
          <a:p/>
        </p:txBody>
      </p:sp>
      <p:sp>
        <p:nvSpPr>
          <p:cNvPr id="22" name="Shape 22"/>
          <p:cNvSpPr/>
          <p:nvPr/>
        </p:nvSpPr>
        <p:spPr>
          <a:xfrm>
            <a:off x="0" y="3992850"/>
            <a:ext cx="3069000" cy="77100"/>
          </a:xfrm>
          <a:prstGeom prst="rect">
            <a:avLst/>
          </a:prstGeom>
          <a:solidFill>
            <a:srgbClr val="FF500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a:off x="3069000" y="3992850"/>
            <a:ext cx="3069000" cy="77100"/>
          </a:xfrm>
          <a:prstGeom prst="rect">
            <a:avLst/>
          </a:prstGeom>
          <a:solidFill>
            <a:srgbClr val="727376"/>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4" name="Shape 24"/>
          <p:cNvSpPr/>
          <p:nvPr/>
        </p:nvSpPr>
        <p:spPr>
          <a:xfrm>
            <a:off x="6138000" y="3992850"/>
            <a:ext cx="3006000" cy="77100"/>
          </a:xfrm>
          <a:prstGeom prst="rect">
            <a:avLst/>
          </a:prstGeom>
          <a:solidFill>
            <a:srgbClr val="434343"/>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5" name="Shape 2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solidFill>
                  <a:srgbClr val="E34707"/>
                </a:solidFill>
              </a:defRPr>
            </a:lvl1pPr>
            <a:lvl2pPr lvl="1">
              <a:buNone/>
              <a:defRPr>
                <a:solidFill>
                  <a:srgbClr val="E34707"/>
                </a:solidFill>
              </a:defRPr>
            </a:lvl2pPr>
            <a:lvl3pPr lvl="2">
              <a:buNone/>
              <a:defRPr>
                <a:solidFill>
                  <a:srgbClr val="E34707"/>
                </a:solidFill>
              </a:defRPr>
            </a:lvl3pPr>
            <a:lvl4pPr lvl="3">
              <a:buNone/>
              <a:defRPr>
                <a:solidFill>
                  <a:srgbClr val="E34707"/>
                </a:solidFill>
              </a:defRPr>
            </a:lvl4pPr>
            <a:lvl5pPr lvl="4">
              <a:buNone/>
              <a:defRPr>
                <a:solidFill>
                  <a:srgbClr val="E34707"/>
                </a:solidFill>
              </a:defRPr>
            </a:lvl5pPr>
            <a:lvl6pPr lvl="5">
              <a:buNone/>
              <a:defRPr>
                <a:solidFill>
                  <a:srgbClr val="E34707"/>
                </a:solidFill>
              </a:defRPr>
            </a:lvl6pPr>
            <a:lvl7pPr lvl="6">
              <a:buNone/>
              <a:defRPr>
                <a:solidFill>
                  <a:srgbClr val="E34707"/>
                </a:solidFill>
              </a:defRPr>
            </a:lvl7pPr>
            <a:lvl8pPr lvl="7">
              <a:buNone/>
              <a:defRPr>
                <a:solidFill>
                  <a:srgbClr val="E34707"/>
                </a:solidFill>
              </a:defRPr>
            </a:lvl8pPr>
            <a:lvl9pPr lvl="8">
              <a:buNone/>
              <a:defRPr>
                <a:solidFill>
                  <a:srgbClr val="E34707"/>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1">
  <p:cSld name="TITLE_1_2">
    <p:spTree>
      <p:nvGrpSpPr>
        <p:cNvPr id="26" name="Shape 26"/>
        <p:cNvGrpSpPr/>
        <p:nvPr/>
      </p:nvGrpSpPr>
      <p:grpSpPr>
        <a:xfrm>
          <a:off x="0" y="0"/>
          <a:ext cx="0" cy="0"/>
          <a:chOff x="0" y="0"/>
          <a:chExt cx="0" cy="0"/>
        </a:xfrm>
      </p:grpSpPr>
      <p:sp>
        <p:nvSpPr>
          <p:cNvPr id="27" name="Shape 27"/>
          <p:cNvSpPr/>
          <p:nvPr/>
        </p:nvSpPr>
        <p:spPr>
          <a:xfrm>
            <a:off x="0" y="0"/>
            <a:ext cx="9144000" cy="4070100"/>
          </a:xfrm>
          <a:prstGeom prst="rect">
            <a:avLst/>
          </a:prstGeom>
          <a:solidFill>
            <a:srgbClr val="43434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txBox="1"/>
          <p:nvPr>
            <p:ph type="ctrTitle"/>
          </p:nvPr>
        </p:nvSpPr>
        <p:spPr>
          <a:xfrm>
            <a:off x="685800" y="1583342"/>
            <a:ext cx="7772400" cy="1159800"/>
          </a:xfrm>
          <a:prstGeom prst="rect">
            <a:avLst/>
          </a:prstGeom>
        </p:spPr>
        <p:txBody>
          <a:bodyPr anchorCtr="0" anchor="ctr" bIns="91425" lIns="91425" spcFirstLastPara="1" rIns="91425" wrap="square" tIns="91425"/>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29" name="Shape 29"/>
          <p:cNvSpPr txBox="1"/>
          <p:nvPr>
            <p:ph idx="1" type="subTitle"/>
          </p:nvPr>
        </p:nvSpPr>
        <p:spPr>
          <a:xfrm>
            <a:off x="685800" y="2840053"/>
            <a:ext cx="7772400" cy="784800"/>
          </a:xfrm>
          <a:prstGeom prst="rect">
            <a:avLst/>
          </a:prstGeom>
        </p:spPr>
        <p:txBody>
          <a:bodyPr anchorCtr="0" anchor="t" bIns="91425" lIns="91425" spcFirstLastPara="1" rIns="91425" wrap="square" tIns="91425"/>
          <a:lstStyle>
            <a:lvl1pPr lvl="0" rtl="0" algn="ctr">
              <a:spcBef>
                <a:spcPts val="0"/>
              </a:spcBef>
              <a:spcAft>
                <a:spcPts val="0"/>
              </a:spcAft>
              <a:buClr>
                <a:srgbClr val="FFFFFF"/>
              </a:buClr>
              <a:buSzPts val="2400"/>
              <a:buNone/>
              <a:defRPr b="1" sz="2400">
                <a:solidFill>
                  <a:srgbClr val="FFFFFF"/>
                </a:solidFill>
              </a:defRPr>
            </a:lvl1pPr>
            <a:lvl2pPr lvl="1" rtl="0" algn="ctr">
              <a:spcBef>
                <a:spcPts val="0"/>
              </a:spcBef>
              <a:spcAft>
                <a:spcPts val="0"/>
              </a:spcAft>
              <a:buClr>
                <a:srgbClr val="FFFFFF"/>
              </a:buClr>
              <a:buSzPts val="2400"/>
              <a:buNone/>
              <a:defRPr b="1">
                <a:solidFill>
                  <a:srgbClr val="FFFFFF"/>
                </a:solidFill>
              </a:defRPr>
            </a:lvl2pPr>
            <a:lvl3pPr lvl="2" rtl="0" algn="ctr">
              <a:spcBef>
                <a:spcPts val="0"/>
              </a:spcBef>
              <a:spcAft>
                <a:spcPts val="0"/>
              </a:spcAft>
              <a:buClr>
                <a:srgbClr val="FFFFFF"/>
              </a:buClr>
              <a:buSzPts val="2400"/>
              <a:buNone/>
              <a:defRPr b="1">
                <a:solidFill>
                  <a:srgbClr val="FFFFFF"/>
                </a:solidFill>
              </a:defRPr>
            </a:lvl3pPr>
            <a:lvl4pPr lvl="3" rtl="0" algn="ctr">
              <a:spcBef>
                <a:spcPts val="0"/>
              </a:spcBef>
              <a:spcAft>
                <a:spcPts val="0"/>
              </a:spcAft>
              <a:buClr>
                <a:srgbClr val="FFFFFF"/>
              </a:buClr>
              <a:buSzPts val="2400"/>
              <a:buNone/>
              <a:defRPr b="1" sz="2400">
                <a:solidFill>
                  <a:srgbClr val="FFFFFF"/>
                </a:solidFill>
              </a:defRPr>
            </a:lvl4pPr>
            <a:lvl5pPr lvl="4" rtl="0" algn="ctr">
              <a:spcBef>
                <a:spcPts val="0"/>
              </a:spcBef>
              <a:spcAft>
                <a:spcPts val="0"/>
              </a:spcAft>
              <a:buClr>
                <a:srgbClr val="FFFFFF"/>
              </a:buClr>
              <a:buSzPts val="2400"/>
              <a:buNone/>
              <a:defRPr b="1" sz="2400">
                <a:solidFill>
                  <a:srgbClr val="FFFFFF"/>
                </a:solidFill>
              </a:defRPr>
            </a:lvl5pPr>
            <a:lvl6pPr lvl="5" rtl="0" algn="ctr">
              <a:spcBef>
                <a:spcPts val="0"/>
              </a:spcBef>
              <a:spcAft>
                <a:spcPts val="0"/>
              </a:spcAft>
              <a:buClr>
                <a:srgbClr val="FFFFFF"/>
              </a:buClr>
              <a:buSzPts val="2400"/>
              <a:buNone/>
              <a:defRPr b="1" sz="2400">
                <a:solidFill>
                  <a:srgbClr val="FFFFFF"/>
                </a:solidFill>
              </a:defRPr>
            </a:lvl6pPr>
            <a:lvl7pPr lvl="6" rtl="0" algn="ctr">
              <a:spcBef>
                <a:spcPts val="0"/>
              </a:spcBef>
              <a:spcAft>
                <a:spcPts val="0"/>
              </a:spcAft>
              <a:buClr>
                <a:srgbClr val="FFFFFF"/>
              </a:buClr>
              <a:buSzPts val="2400"/>
              <a:buNone/>
              <a:defRPr b="1" sz="2400">
                <a:solidFill>
                  <a:srgbClr val="FFFFFF"/>
                </a:solidFill>
              </a:defRPr>
            </a:lvl7pPr>
            <a:lvl8pPr lvl="7" rtl="0" algn="ctr">
              <a:spcBef>
                <a:spcPts val="0"/>
              </a:spcBef>
              <a:spcAft>
                <a:spcPts val="0"/>
              </a:spcAft>
              <a:buClr>
                <a:srgbClr val="FFFFFF"/>
              </a:buClr>
              <a:buSzPts val="2400"/>
              <a:buNone/>
              <a:defRPr b="1" sz="2400">
                <a:solidFill>
                  <a:srgbClr val="FFFFFF"/>
                </a:solidFill>
              </a:defRPr>
            </a:lvl8pPr>
            <a:lvl9pPr lvl="8" rtl="0" algn="ctr">
              <a:spcBef>
                <a:spcPts val="0"/>
              </a:spcBef>
              <a:spcAft>
                <a:spcPts val="0"/>
              </a:spcAft>
              <a:buClr>
                <a:srgbClr val="FFFFFF"/>
              </a:buClr>
              <a:buSzPts val="2400"/>
              <a:buNone/>
              <a:defRPr b="1" sz="2400">
                <a:solidFill>
                  <a:srgbClr val="FFFFFF"/>
                </a:solidFill>
              </a:defRPr>
            </a:lvl9pPr>
          </a:lstStyle>
          <a:p/>
        </p:txBody>
      </p:sp>
      <p:sp>
        <p:nvSpPr>
          <p:cNvPr id="30" name="Shape 30"/>
          <p:cNvSpPr/>
          <p:nvPr/>
        </p:nvSpPr>
        <p:spPr>
          <a:xfrm>
            <a:off x="0" y="3992850"/>
            <a:ext cx="3069000" cy="77100"/>
          </a:xfrm>
          <a:prstGeom prst="rect">
            <a:avLst/>
          </a:prstGeom>
          <a:solidFill>
            <a:srgbClr val="E34707"/>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1" name="Shape 31"/>
          <p:cNvSpPr/>
          <p:nvPr/>
        </p:nvSpPr>
        <p:spPr>
          <a:xfrm>
            <a:off x="3069000" y="3992850"/>
            <a:ext cx="3069000" cy="77100"/>
          </a:xfrm>
          <a:prstGeom prst="rect">
            <a:avLst/>
          </a:prstGeom>
          <a:solidFill>
            <a:srgbClr val="FF5008"/>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2" name="Shape 32"/>
          <p:cNvSpPr/>
          <p:nvPr/>
        </p:nvSpPr>
        <p:spPr>
          <a:xfrm>
            <a:off x="6138000" y="3992850"/>
            <a:ext cx="3006000" cy="77100"/>
          </a:xfrm>
          <a:prstGeom prst="rect">
            <a:avLst/>
          </a:prstGeom>
          <a:solidFill>
            <a:srgbClr val="727376"/>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3" name="Shape 3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solidFill>
                  <a:srgbClr val="E34707"/>
                </a:solidFill>
              </a:defRPr>
            </a:lvl1pPr>
            <a:lvl2pPr lvl="1">
              <a:buNone/>
              <a:defRPr>
                <a:solidFill>
                  <a:srgbClr val="E34707"/>
                </a:solidFill>
              </a:defRPr>
            </a:lvl2pPr>
            <a:lvl3pPr lvl="2">
              <a:buNone/>
              <a:defRPr>
                <a:solidFill>
                  <a:srgbClr val="E34707"/>
                </a:solidFill>
              </a:defRPr>
            </a:lvl3pPr>
            <a:lvl4pPr lvl="3">
              <a:buNone/>
              <a:defRPr>
                <a:solidFill>
                  <a:srgbClr val="E34707"/>
                </a:solidFill>
              </a:defRPr>
            </a:lvl4pPr>
            <a:lvl5pPr lvl="4">
              <a:buNone/>
              <a:defRPr>
                <a:solidFill>
                  <a:srgbClr val="E34707"/>
                </a:solidFill>
              </a:defRPr>
            </a:lvl5pPr>
            <a:lvl6pPr lvl="5">
              <a:buNone/>
              <a:defRPr>
                <a:solidFill>
                  <a:srgbClr val="E34707"/>
                </a:solidFill>
              </a:defRPr>
            </a:lvl6pPr>
            <a:lvl7pPr lvl="6">
              <a:buNone/>
              <a:defRPr>
                <a:solidFill>
                  <a:srgbClr val="E34707"/>
                </a:solidFill>
              </a:defRPr>
            </a:lvl7pPr>
            <a:lvl8pPr lvl="7">
              <a:buNone/>
              <a:defRPr>
                <a:solidFill>
                  <a:srgbClr val="E34707"/>
                </a:solidFill>
              </a:defRPr>
            </a:lvl8pPr>
            <a:lvl9pPr lvl="8">
              <a:buNone/>
              <a:defRPr>
                <a:solidFill>
                  <a:srgbClr val="E34707"/>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34" name="Shape 34"/>
        <p:cNvGrpSpPr/>
        <p:nvPr/>
      </p:nvGrpSpPr>
      <p:grpSpPr>
        <a:xfrm>
          <a:off x="0" y="0"/>
          <a:ext cx="0" cy="0"/>
          <a:chOff x="0" y="0"/>
          <a:chExt cx="0" cy="0"/>
        </a:xfrm>
      </p:grpSpPr>
      <p:sp>
        <p:nvSpPr>
          <p:cNvPr id="35" name="Shape 35"/>
          <p:cNvSpPr txBox="1"/>
          <p:nvPr>
            <p:ph idx="1" type="body"/>
          </p:nvPr>
        </p:nvSpPr>
        <p:spPr>
          <a:xfrm>
            <a:off x="1710425" y="2161800"/>
            <a:ext cx="5723700" cy="819900"/>
          </a:xfrm>
          <a:prstGeom prst="rect">
            <a:avLst/>
          </a:prstGeom>
        </p:spPr>
        <p:txBody>
          <a:bodyPr anchorCtr="0" anchor="t" bIns="91425" lIns="91425" spcFirstLastPara="1" rIns="91425" wrap="square" tIns="91425"/>
          <a:lstStyle>
            <a:lvl1pPr indent="-381000" lvl="0" marL="457200" rtl="0" algn="ctr">
              <a:spcBef>
                <a:spcPts val="600"/>
              </a:spcBef>
              <a:spcAft>
                <a:spcPts val="0"/>
              </a:spcAft>
              <a:buSzPts val="2400"/>
              <a:buChar char="➔"/>
              <a:defRPr i="1" sz="2400"/>
            </a:lvl1pPr>
            <a:lvl2pPr indent="-342900" lvl="1" marL="914400" rtl="0" algn="ctr">
              <a:spcBef>
                <a:spcPts val="0"/>
              </a:spcBef>
              <a:spcAft>
                <a:spcPts val="0"/>
              </a:spcAft>
              <a:buSzPts val="1800"/>
              <a:buChar char="◆"/>
              <a:defRPr i="1" sz="1800"/>
            </a:lvl2pPr>
            <a:lvl3pPr indent="-317500" lvl="2" marL="1371600" rtl="0" algn="ctr">
              <a:spcBef>
                <a:spcPts val="0"/>
              </a:spcBef>
              <a:spcAft>
                <a:spcPts val="0"/>
              </a:spcAft>
              <a:buSzPts val="1400"/>
              <a:buChar char="●"/>
              <a:defRPr i="1" sz="1400"/>
            </a:lvl3pPr>
            <a:lvl4pPr indent="-317500" lvl="3" marL="1828800" rtl="0" algn="ctr">
              <a:spcBef>
                <a:spcPts val="0"/>
              </a:spcBef>
              <a:spcAft>
                <a:spcPts val="0"/>
              </a:spcAft>
              <a:buSzPts val="1400"/>
              <a:buChar char="○"/>
              <a:defRPr i="1" sz="1400"/>
            </a:lvl4pPr>
            <a:lvl5pPr indent="-317500" lvl="4" marL="2286000" rtl="0" algn="ctr">
              <a:spcBef>
                <a:spcPts val="0"/>
              </a:spcBef>
              <a:spcAft>
                <a:spcPts val="0"/>
              </a:spcAft>
              <a:buSzPts val="1400"/>
              <a:buChar char="◆"/>
              <a:defRPr i="1" sz="1400"/>
            </a:lvl5pPr>
            <a:lvl6pPr indent="-317500" lvl="5" marL="2743200" rtl="0" algn="ctr">
              <a:spcBef>
                <a:spcPts val="0"/>
              </a:spcBef>
              <a:spcAft>
                <a:spcPts val="0"/>
              </a:spcAft>
              <a:buSzPts val="1400"/>
              <a:buChar char="●"/>
              <a:defRPr i="1" sz="1400"/>
            </a:lvl6pPr>
            <a:lvl7pPr indent="-317500" lvl="6" marL="3200400" rtl="0" algn="ctr">
              <a:spcBef>
                <a:spcPts val="0"/>
              </a:spcBef>
              <a:spcAft>
                <a:spcPts val="0"/>
              </a:spcAft>
              <a:buSzPts val="1400"/>
              <a:buChar char="○"/>
              <a:defRPr i="1" sz="1400"/>
            </a:lvl7pPr>
            <a:lvl8pPr indent="-317500" lvl="7" marL="3657600" rtl="0" algn="ctr">
              <a:spcBef>
                <a:spcPts val="0"/>
              </a:spcBef>
              <a:spcAft>
                <a:spcPts val="0"/>
              </a:spcAft>
              <a:buSzPts val="1400"/>
              <a:buChar char="◆"/>
              <a:defRPr i="1" sz="1400"/>
            </a:lvl8pPr>
            <a:lvl9pPr indent="-317500" lvl="8" marL="4114800" algn="ctr">
              <a:spcBef>
                <a:spcPts val="0"/>
              </a:spcBef>
              <a:spcAft>
                <a:spcPts val="0"/>
              </a:spcAft>
              <a:buSzPts val="1400"/>
              <a:buChar char="●"/>
              <a:defRPr i="1" sz="1400"/>
            </a:lvl9pPr>
          </a:lstStyle>
          <a:p/>
        </p:txBody>
      </p:sp>
      <p:sp>
        <p:nvSpPr>
          <p:cNvPr id="36" name="Shape 36"/>
          <p:cNvSpPr txBox="1"/>
          <p:nvPr/>
        </p:nvSpPr>
        <p:spPr>
          <a:xfrm>
            <a:off x="3593400" y="1181419"/>
            <a:ext cx="1957200" cy="6537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b="1" lang="es" sz="9600">
                <a:solidFill>
                  <a:srgbClr val="434343"/>
                </a:solidFill>
              </a:rPr>
              <a:t>“</a:t>
            </a:r>
            <a:endParaRPr b="1" sz="9600">
              <a:solidFill>
                <a:srgbClr val="434343"/>
              </a:solidFill>
            </a:endParaRPr>
          </a:p>
        </p:txBody>
      </p:sp>
      <p:sp>
        <p:nvSpPr>
          <p:cNvPr id="37" name="Shape 37"/>
          <p:cNvSpPr/>
          <p:nvPr/>
        </p:nvSpPr>
        <p:spPr>
          <a:xfrm>
            <a:off x="5723283" y="1599675"/>
            <a:ext cx="1710300" cy="77100"/>
          </a:xfrm>
          <a:prstGeom prst="rect">
            <a:avLst/>
          </a:prstGeom>
          <a:solidFill>
            <a:srgbClr val="E3470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a:off x="7434177" y="1599675"/>
            <a:ext cx="1710300" cy="77100"/>
          </a:xfrm>
          <a:prstGeom prst="rect">
            <a:avLst/>
          </a:prstGeom>
          <a:solidFill>
            <a:srgbClr val="E3470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p:nvPr/>
        </p:nvSpPr>
        <p:spPr>
          <a:xfrm>
            <a:off x="0" y="1599675"/>
            <a:ext cx="1710300" cy="77100"/>
          </a:xfrm>
          <a:prstGeom prst="rect">
            <a:avLst/>
          </a:prstGeom>
          <a:solidFill>
            <a:srgbClr val="E3470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 name="Shape 40"/>
          <p:cNvSpPr/>
          <p:nvPr/>
        </p:nvSpPr>
        <p:spPr>
          <a:xfrm>
            <a:off x="1710425" y="1599675"/>
            <a:ext cx="1710300" cy="77100"/>
          </a:xfrm>
          <a:prstGeom prst="rect">
            <a:avLst/>
          </a:prstGeom>
          <a:solidFill>
            <a:srgbClr val="E3470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Shape 4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solidFill>
                  <a:srgbClr val="E34707"/>
                </a:solidFill>
              </a:defRPr>
            </a:lvl1pPr>
            <a:lvl2pPr lvl="1">
              <a:buNone/>
              <a:defRPr>
                <a:solidFill>
                  <a:srgbClr val="E34707"/>
                </a:solidFill>
              </a:defRPr>
            </a:lvl2pPr>
            <a:lvl3pPr lvl="2">
              <a:buNone/>
              <a:defRPr>
                <a:solidFill>
                  <a:srgbClr val="E34707"/>
                </a:solidFill>
              </a:defRPr>
            </a:lvl3pPr>
            <a:lvl4pPr lvl="3">
              <a:buNone/>
              <a:defRPr>
                <a:solidFill>
                  <a:srgbClr val="E34707"/>
                </a:solidFill>
              </a:defRPr>
            </a:lvl4pPr>
            <a:lvl5pPr lvl="4">
              <a:buNone/>
              <a:defRPr>
                <a:solidFill>
                  <a:srgbClr val="E34707"/>
                </a:solidFill>
              </a:defRPr>
            </a:lvl5pPr>
            <a:lvl6pPr lvl="5">
              <a:buNone/>
              <a:defRPr>
                <a:solidFill>
                  <a:srgbClr val="E34707"/>
                </a:solidFill>
              </a:defRPr>
            </a:lvl6pPr>
            <a:lvl7pPr lvl="6">
              <a:buNone/>
              <a:defRPr>
                <a:solidFill>
                  <a:srgbClr val="E34707"/>
                </a:solidFill>
              </a:defRPr>
            </a:lvl7pPr>
            <a:lvl8pPr lvl="7">
              <a:buNone/>
              <a:defRPr>
                <a:solidFill>
                  <a:srgbClr val="E34707"/>
                </a:solidFill>
              </a:defRPr>
            </a:lvl8pPr>
            <a:lvl9pPr lvl="8">
              <a:buNone/>
              <a:defRPr>
                <a:solidFill>
                  <a:srgbClr val="E34707"/>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42" name="Shape 42"/>
        <p:cNvGrpSpPr/>
        <p:nvPr/>
      </p:nvGrpSpPr>
      <p:grpSpPr>
        <a:xfrm>
          <a:off x="0" y="0"/>
          <a:ext cx="0" cy="0"/>
          <a:chOff x="0" y="0"/>
          <a:chExt cx="0" cy="0"/>
        </a:xfrm>
      </p:grpSpPr>
      <p:sp>
        <p:nvSpPr>
          <p:cNvPr id="43" name="Shape 43"/>
          <p:cNvSpPr txBox="1"/>
          <p:nvPr>
            <p:ph type="title"/>
          </p:nvPr>
        </p:nvSpPr>
        <p:spPr>
          <a:xfrm>
            <a:off x="681625" y="0"/>
            <a:ext cx="7752600" cy="682500"/>
          </a:xfrm>
          <a:prstGeom prst="rect">
            <a:avLst/>
          </a:prstGeom>
          <a:noFill/>
        </p:spPr>
        <p:txBody>
          <a:bodyPr anchorCtr="0" anchor="ctr" bIns="91425" lIns="91425" spcFirstLastPara="1" rIns="91425" wrap="square" tIns="91425"/>
          <a:lstStyle>
            <a:lvl1pPr lvl="0" rtl="0" algn="r">
              <a:spcBef>
                <a:spcPts val="0"/>
              </a:spcBef>
              <a:spcAft>
                <a:spcPts val="0"/>
              </a:spcAft>
              <a:buSzPts val="3600"/>
              <a:buFont typeface="Raleway"/>
              <a:buNone/>
              <a:defRPr sz="3600">
                <a:latin typeface="Raleway"/>
                <a:ea typeface="Raleway"/>
                <a:cs typeface="Raleway"/>
                <a:sym typeface="Raleway"/>
              </a:defRPr>
            </a:lvl1pPr>
            <a:lvl2pPr lvl="1" rtl="0" algn="r">
              <a:spcBef>
                <a:spcPts val="0"/>
              </a:spcBef>
              <a:spcAft>
                <a:spcPts val="0"/>
              </a:spcAft>
              <a:buClr>
                <a:srgbClr val="FF5008"/>
              </a:buClr>
              <a:buSzPts val="3600"/>
              <a:buFont typeface="Raleway"/>
              <a:buNone/>
              <a:defRPr sz="3600">
                <a:solidFill>
                  <a:srgbClr val="FF5008"/>
                </a:solidFill>
                <a:latin typeface="Raleway"/>
                <a:ea typeface="Raleway"/>
                <a:cs typeface="Raleway"/>
                <a:sym typeface="Raleway"/>
              </a:defRPr>
            </a:lvl2pPr>
            <a:lvl3pPr lvl="2" rtl="0" algn="r">
              <a:spcBef>
                <a:spcPts val="0"/>
              </a:spcBef>
              <a:spcAft>
                <a:spcPts val="0"/>
              </a:spcAft>
              <a:buClr>
                <a:srgbClr val="FF5008"/>
              </a:buClr>
              <a:buSzPts val="3600"/>
              <a:buFont typeface="Raleway"/>
              <a:buNone/>
              <a:defRPr sz="3600">
                <a:solidFill>
                  <a:srgbClr val="FF5008"/>
                </a:solidFill>
                <a:latin typeface="Raleway"/>
                <a:ea typeface="Raleway"/>
                <a:cs typeface="Raleway"/>
                <a:sym typeface="Raleway"/>
              </a:defRPr>
            </a:lvl3pPr>
            <a:lvl4pPr lvl="3" rtl="0" algn="r">
              <a:spcBef>
                <a:spcPts val="0"/>
              </a:spcBef>
              <a:spcAft>
                <a:spcPts val="0"/>
              </a:spcAft>
              <a:buClr>
                <a:srgbClr val="FF5008"/>
              </a:buClr>
              <a:buSzPts val="3600"/>
              <a:buFont typeface="Raleway"/>
              <a:buNone/>
              <a:defRPr sz="3600">
                <a:solidFill>
                  <a:srgbClr val="FF5008"/>
                </a:solidFill>
                <a:latin typeface="Raleway"/>
                <a:ea typeface="Raleway"/>
                <a:cs typeface="Raleway"/>
                <a:sym typeface="Raleway"/>
              </a:defRPr>
            </a:lvl4pPr>
            <a:lvl5pPr lvl="4" rtl="0" algn="r">
              <a:spcBef>
                <a:spcPts val="0"/>
              </a:spcBef>
              <a:spcAft>
                <a:spcPts val="0"/>
              </a:spcAft>
              <a:buClr>
                <a:srgbClr val="FF5008"/>
              </a:buClr>
              <a:buSzPts val="3600"/>
              <a:buFont typeface="Raleway"/>
              <a:buNone/>
              <a:defRPr sz="3600">
                <a:solidFill>
                  <a:srgbClr val="FF5008"/>
                </a:solidFill>
                <a:latin typeface="Raleway"/>
                <a:ea typeface="Raleway"/>
                <a:cs typeface="Raleway"/>
                <a:sym typeface="Raleway"/>
              </a:defRPr>
            </a:lvl5pPr>
            <a:lvl6pPr lvl="5" rtl="0" algn="r">
              <a:spcBef>
                <a:spcPts val="0"/>
              </a:spcBef>
              <a:spcAft>
                <a:spcPts val="0"/>
              </a:spcAft>
              <a:buClr>
                <a:srgbClr val="FF5008"/>
              </a:buClr>
              <a:buSzPts val="3600"/>
              <a:buFont typeface="Raleway"/>
              <a:buNone/>
              <a:defRPr sz="3600">
                <a:solidFill>
                  <a:srgbClr val="FF5008"/>
                </a:solidFill>
                <a:latin typeface="Raleway"/>
                <a:ea typeface="Raleway"/>
                <a:cs typeface="Raleway"/>
                <a:sym typeface="Raleway"/>
              </a:defRPr>
            </a:lvl6pPr>
            <a:lvl7pPr lvl="6" rtl="0" algn="r">
              <a:spcBef>
                <a:spcPts val="0"/>
              </a:spcBef>
              <a:spcAft>
                <a:spcPts val="0"/>
              </a:spcAft>
              <a:buClr>
                <a:srgbClr val="FF5008"/>
              </a:buClr>
              <a:buSzPts val="3600"/>
              <a:buFont typeface="Raleway"/>
              <a:buNone/>
              <a:defRPr sz="3600">
                <a:solidFill>
                  <a:srgbClr val="FF5008"/>
                </a:solidFill>
                <a:latin typeface="Raleway"/>
                <a:ea typeface="Raleway"/>
                <a:cs typeface="Raleway"/>
                <a:sym typeface="Raleway"/>
              </a:defRPr>
            </a:lvl7pPr>
            <a:lvl8pPr lvl="7" rtl="0" algn="r">
              <a:spcBef>
                <a:spcPts val="0"/>
              </a:spcBef>
              <a:spcAft>
                <a:spcPts val="0"/>
              </a:spcAft>
              <a:buClr>
                <a:srgbClr val="FF5008"/>
              </a:buClr>
              <a:buSzPts val="3600"/>
              <a:buFont typeface="Raleway"/>
              <a:buNone/>
              <a:defRPr sz="3600">
                <a:solidFill>
                  <a:srgbClr val="FF5008"/>
                </a:solidFill>
                <a:latin typeface="Raleway"/>
                <a:ea typeface="Raleway"/>
                <a:cs typeface="Raleway"/>
                <a:sym typeface="Raleway"/>
              </a:defRPr>
            </a:lvl8pPr>
            <a:lvl9pPr lvl="8" rtl="0" algn="r">
              <a:spcBef>
                <a:spcPts val="0"/>
              </a:spcBef>
              <a:spcAft>
                <a:spcPts val="0"/>
              </a:spcAft>
              <a:buClr>
                <a:srgbClr val="FF5008"/>
              </a:buClr>
              <a:buSzPts val="3600"/>
              <a:buFont typeface="Raleway"/>
              <a:buNone/>
              <a:defRPr sz="3600">
                <a:solidFill>
                  <a:srgbClr val="FF5008"/>
                </a:solidFill>
                <a:latin typeface="Raleway"/>
                <a:ea typeface="Raleway"/>
                <a:cs typeface="Raleway"/>
                <a:sym typeface="Raleway"/>
              </a:defRPr>
            </a:lvl9pPr>
          </a:lstStyle>
          <a:p/>
        </p:txBody>
      </p:sp>
      <p:pic>
        <p:nvPicPr>
          <p:cNvPr id="44" name="Shape 44"/>
          <p:cNvPicPr preferRelativeResize="0"/>
          <p:nvPr/>
        </p:nvPicPr>
        <p:blipFill>
          <a:blip r:embed="rId2">
            <a:alphaModFix/>
          </a:blip>
          <a:stretch>
            <a:fillRect/>
          </a:stretch>
        </p:blipFill>
        <p:spPr>
          <a:xfrm>
            <a:off x="8489096" y="44528"/>
            <a:ext cx="593363" cy="593363"/>
          </a:xfrm>
          <a:prstGeom prst="rect">
            <a:avLst/>
          </a:prstGeom>
          <a:noFill/>
          <a:ln>
            <a:noFill/>
          </a:ln>
        </p:spPr>
      </p:pic>
      <p:grpSp>
        <p:nvGrpSpPr>
          <p:cNvPr id="45" name="Shape 45"/>
          <p:cNvGrpSpPr/>
          <p:nvPr/>
        </p:nvGrpSpPr>
        <p:grpSpPr>
          <a:xfrm>
            <a:off x="0" y="5066325"/>
            <a:ext cx="9199499" cy="77175"/>
            <a:chOff x="0" y="6755100"/>
            <a:chExt cx="9199499" cy="102900"/>
          </a:xfrm>
        </p:grpSpPr>
        <p:grpSp>
          <p:nvGrpSpPr>
            <p:cNvPr id="46" name="Shape 46"/>
            <p:cNvGrpSpPr/>
            <p:nvPr/>
          </p:nvGrpSpPr>
          <p:grpSpPr>
            <a:xfrm>
              <a:off x="0" y="6755100"/>
              <a:ext cx="7564494" cy="102900"/>
              <a:chOff x="0" y="6755100"/>
              <a:chExt cx="7356310" cy="102900"/>
            </a:xfrm>
          </p:grpSpPr>
          <p:sp>
            <p:nvSpPr>
              <p:cNvPr id="47" name="Shape 47"/>
              <p:cNvSpPr/>
              <p:nvPr/>
            </p:nvSpPr>
            <p:spPr>
              <a:xfrm>
                <a:off x="893710" y="6755100"/>
                <a:ext cx="6462600" cy="102900"/>
              </a:xfrm>
              <a:prstGeom prst="rect">
                <a:avLst/>
              </a:prstGeom>
              <a:solidFill>
                <a:srgbClr val="FF500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 name="Shape 48"/>
              <p:cNvSpPr/>
              <p:nvPr/>
            </p:nvSpPr>
            <p:spPr>
              <a:xfrm>
                <a:off x="0" y="6755100"/>
                <a:ext cx="893700" cy="102900"/>
              </a:xfrm>
              <a:prstGeom prst="rect">
                <a:avLst/>
              </a:prstGeom>
              <a:solidFill>
                <a:srgbClr val="E3470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9" name="Shape 49"/>
            <p:cNvSpPr/>
            <p:nvPr/>
          </p:nvSpPr>
          <p:spPr>
            <a:xfrm>
              <a:off x="7467599" y="6755100"/>
              <a:ext cx="893700" cy="102900"/>
            </a:xfrm>
            <a:prstGeom prst="rect">
              <a:avLst/>
            </a:prstGeom>
            <a:solidFill>
              <a:srgbClr val="72737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 name="Shape 50"/>
            <p:cNvSpPr/>
            <p:nvPr/>
          </p:nvSpPr>
          <p:spPr>
            <a:xfrm>
              <a:off x="8305799" y="6755100"/>
              <a:ext cx="893700" cy="102900"/>
            </a:xfrm>
            <a:prstGeom prst="rect">
              <a:avLst/>
            </a:prstGeom>
            <a:solidFill>
              <a:srgbClr val="43434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1" name="Shape 51"/>
          <p:cNvSpPr txBox="1"/>
          <p:nvPr>
            <p:ph idx="1" type="body"/>
          </p:nvPr>
        </p:nvSpPr>
        <p:spPr>
          <a:xfrm>
            <a:off x="458100" y="936925"/>
            <a:ext cx="8283600" cy="3830400"/>
          </a:xfrm>
          <a:prstGeom prst="rect">
            <a:avLst/>
          </a:prstGeom>
        </p:spPr>
        <p:txBody>
          <a:bodyPr anchorCtr="0" anchor="t" bIns="91425" lIns="91425" spcFirstLastPara="1" rIns="91425" wrap="square" tIns="91425"/>
          <a:lstStyle>
            <a:lvl1pPr indent="-381000" lvl="0" marL="457200" rtl="0">
              <a:spcBef>
                <a:spcPts val="600"/>
              </a:spcBef>
              <a:spcAft>
                <a:spcPts val="0"/>
              </a:spcAft>
              <a:buSzPts val="2400"/>
              <a:buChar char="➔"/>
              <a:defRPr sz="2400"/>
            </a:lvl1pPr>
            <a:lvl2pPr indent="-342900" lvl="1" marL="914400" rtl="0">
              <a:spcBef>
                <a:spcPts val="0"/>
              </a:spcBef>
              <a:spcAft>
                <a:spcPts val="0"/>
              </a:spcAft>
              <a:buSzPts val="1800"/>
              <a:buChar char="◆"/>
              <a:defRPr sz="18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52" name="Shape 52"/>
          <p:cNvSpPr txBox="1"/>
          <p:nvPr>
            <p:ph idx="12" type="sldNum"/>
          </p:nvPr>
        </p:nvSpPr>
        <p:spPr>
          <a:xfrm>
            <a:off x="8741700" y="452600"/>
            <a:ext cx="402300" cy="206700"/>
          </a:xfrm>
          <a:prstGeom prst="rect">
            <a:avLst/>
          </a:prstGeom>
        </p:spPr>
        <p:txBody>
          <a:bodyPr anchorCtr="0" anchor="ctr" bIns="91425" lIns="91425" spcFirstLastPara="1" rIns="91425" wrap="square" tIns="91425">
            <a:noAutofit/>
          </a:bodyPr>
          <a:lstStyle>
            <a:lvl1pPr lvl="0" rtl="0">
              <a:buNone/>
              <a:defRPr sz="1000">
                <a:solidFill>
                  <a:srgbClr val="FFFFFF"/>
                </a:solidFill>
              </a:defRPr>
            </a:lvl1pPr>
            <a:lvl2pPr lvl="1" rtl="0">
              <a:buNone/>
              <a:defRPr sz="1000">
                <a:solidFill>
                  <a:srgbClr val="FFFFFF"/>
                </a:solidFill>
              </a:defRPr>
            </a:lvl2pPr>
            <a:lvl3pPr lvl="2" rtl="0">
              <a:buNone/>
              <a:defRPr sz="1000">
                <a:solidFill>
                  <a:srgbClr val="FFFFFF"/>
                </a:solidFill>
              </a:defRPr>
            </a:lvl3pPr>
            <a:lvl4pPr lvl="3" rtl="0">
              <a:buNone/>
              <a:defRPr sz="1000">
                <a:solidFill>
                  <a:srgbClr val="FFFFFF"/>
                </a:solidFill>
              </a:defRPr>
            </a:lvl4pPr>
            <a:lvl5pPr lvl="4" rtl="0">
              <a:buNone/>
              <a:defRPr sz="1000">
                <a:solidFill>
                  <a:srgbClr val="FFFFFF"/>
                </a:solidFill>
              </a:defRPr>
            </a:lvl5pPr>
            <a:lvl6pPr lvl="5" rtl="0">
              <a:buNone/>
              <a:defRPr sz="1000">
                <a:solidFill>
                  <a:srgbClr val="FFFFFF"/>
                </a:solidFill>
              </a:defRPr>
            </a:lvl6pPr>
            <a:lvl7pPr lvl="6" rtl="0">
              <a:buNone/>
              <a:defRPr sz="1000">
                <a:solidFill>
                  <a:srgbClr val="FFFFFF"/>
                </a:solidFill>
              </a:defRPr>
            </a:lvl7pPr>
            <a:lvl8pPr lvl="7" rtl="0">
              <a:buNone/>
              <a:defRPr sz="1000">
                <a:solidFill>
                  <a:srgbClr val="FFFFFF"/>
                </a:solidFill>
              </a:defRPr>
            </a:lvl8pPr>
            <a:lvl9pPr lvl="8" rtl="0">
              <a:buNone/>
              <a:defRPr sz="1000">
                <a:solidFill>
                  <a:srgbClr val="FFFFFF"/>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53" name="Shape 53"/>
        <p:cNvGrpSpPr/>
        <p:nvPr/>
      </p:nvGrpSpPr>
      <p:grpSpPr>
        <a:xfrm>
          <a:off x="0" y="0"/>
          <a:ext cx="0" cy="0"/>
          <a:chOff x="0" y="0"/>
          <a:chExt cx="0" cy="0"/>
        </a:xfrm>
      </p:grpSpPr>
      <p:sp>
        <p:nvSpPr>
          <p:cNvPr id="54" name="Shape 54"/>
          <p:cNvSpPr txBox="1"/>
          <p:nvPr>
            <p:ph idx="1" type="body"/>
          </p:nvPr>
        </p:nvSpPr>
        <p:spPr>
          <a:xfrm>
            <a:off x="681625" y="882025"/>
            <a:ext cx="3605400" cy="3725700"/>
          </a:xfrm>
          <a:prstGeom prst="rect">
            <a:avLst/>
          </a:prstGeom>
        </p:spPr>
        <p:txBody>
          <a:bodyPr anchorCtr="0" anchor="t" bIns="91425" lIns="91425" spcFirstLastPara="1" rIns="91425" wrap="square" tIns="91425"/>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55" name="Shape 55"/>
          <p:cNvSpPr txBox="1"/>
          <p:nvPr>
            <p:ph idx="2" type="body"/>
          </p:nvPr>
        </p:nvSpPr>
        <p:spPr>
          <a:xfrm>
            <a:off x="4828949" y="882025"/>
            <a:ext cx="3605400" cy="3725700"/>
          </a:xfrm>
          <a:prstGeom prst="rect">
            <a:avLst/>
          </a:prstGeom>
        </p:spPr>
        <p:txBody>
          <a:bodyPr anchorCtr="0" anchor="t" bIns="91425" lIns="91425" spcFirstLastPara="1" rIns="91425" wrap="square" tIns="91425"/>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grpSp>
        <p:nvGrpSpPr>
          <p:cNvPr id="56" name="Shape 56"/>
          <p:cNvGrpSpPr/>
          <p:nvPr/>
        </p:nvGrpSpPr>
        <p:grpSpPr>
          <a:xfrm>
            <a:off x="0" y="5066325"/>
            <a:ext cx="9199499" cy="77175"/>
            <a:chOff x="0" y="6755100"/>
            <a:chExt cx="9199499" cy="102900"/>
          </a:xfrm>
        </p:grpSpPr>
        <p:grpSp>
          <p:nvGrpSpPr>
            <p:cNvPr id="57" name="Shape 57"/>
            <p:cNvGrpSpPr/>
            <p:nvPr/>
          </p:nvGrpSpPr>
          <p:grpSpPr>
            <a:xfrm>
              <a:off x="0" y="6755100"/>
              <a:ext cx="7564494" cy="102900"/>
              <a:chOff x="0" y="6755100"/>
              <a:chExt cx="7356310" cy="102900"/>
            </a:xfrm>
          </p:grpSpPr>
          <p:sp>
            <p:nvSpPr>
              <p:cNvPr id="58" name="Shape 58"/>
              <p:cNvSpPr/>
              <p:nvPr/>
            </p:nvSpPr>
            <p:spPr>
              <a:xfrm>
                <a:off x="893710" y="6755100"/>
                <a:ext cx="6462600" cy="102900"/>
              </a:xfrm>
              <a:prstGeom prst="rect">
                <a:avLst/>
              </a:prstGeom>
              <a:solidFill>
                <a:srgbClr val="FF500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a:off x="0" y="6755100"/>
                <a:ext cx="893700" cy="102900"/>
              </a:xfrm>
              <a:prstGeom prst="rect">
                <a:avLst/>
              </a:prstGeom>
              <a:solidFill>
                <a:srgbClr val="E3470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0" name="Shape 60"/>
            <p:cNvSpPr/>
            <p:nvPr/>
          </p:nvSpPr>
          <p:spPr>
            <a:xfrm>
              <a:off x="7467599" y="6755100"/>
              <a:ext cx="893700" cy="102900"/>
            </a:xfrm>
            <a:prstGeom prst="rect">
              <a:avLst/>
            </a:prstGeom>
            <a:solidFill>
              <a:srgbClr val="72737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 name="Shape 61"/>
            <p:cNvSpPr/>
            <p:nvPr/>
          </p:nvSpPr>
          <p:spPr>
            <a:xfrm>
              <a:off x="8305799" y="6755100"/>
              <a:ext cx="893700" cy="102900"/>
            </a:xfrm>
            <a:prstGeom prst="rect">
              <a:avLst/>
            </a:prstGeom>
            <a:solidFill>
              <a:srgbClr val="43434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pic>
        <p:nvPicPr>
          <p:cNvPr id="62" name="Shape 62"/>
          <p:cNvPicPr preferRelativeResize="0"/>
          <p:nvPr/>
        </p:nvPicPr>
        <p:blipFill>
          <a:blip r:embed="rId2">
            <a:alphaModFix/>
          </a:blip>
          <a:stretch>
            <a:fillRect/>
          </a:stretch>
        </p:blipFill>
        <p:spPr>
          <a:xfrm>
            <a:off x="8489096" y="44528"/>
            <a:ext cx="593363" cy="593363"/>
          </a:xfrm>
          <a:prstGeom prst="rect">
            <a:avLst/>
          </a:prstGeom>
          <a:noFill/>
          <a:ln>
            <a:noFill/>
          </a:ln>
        </p:spPr>
      </p:pic>
      <p:sp>
        <p:nvSpPr>
          <p:cNvPr id="63" name="Shape 63"/>
          <p:cNvSpPr txBox="1"/>
          <p:nvPr>
            <p:ph type="title"/>
          </p:nvPr>
        </p:nvSpPr>
        <p:spPr>
          <a:xfrm>
            <a:off x="681625" y="0"/>
            <a:ext cx="7752600" cy="682500"/>
          </a:xfrm>
          <a:prstGeom prst="rect">
            <a:avLst/>
          </a:prstGeom>
          <a:noFill/>
        </p:spPr>
        <p:txBody>
          <a:bodyPr anchorCtr="0" anchor="ctr" bIns="91425" lIns="91425" spcFirstLastPara="1" rIns="91425" wrap="square" tIns="91425"/>
          <a:lstStyle>
            <a:lvl1pPr lvl="0" rtl="0" algn="r">
              <a:spcBef>
                <a:spcPts val="0"/>
              </a:spcBef>
              <a:spcAft>
                <a:spcPts val="0"/>
              </a:spcAft>
              <a:buSzPts val="3600"/>
              <a:buFont typeface="Raleway"/>
              <a:buNone/>
              <a:defRPr sz="3600">
                <a:latin typeface="Raleway"/>
                <a:ea typeface="Raleway"/>
                <a:cs typeface="Raleway"/>
                <a:sym typeface="Raleway"/>
              </a:defRPr>
            </a:lvl1pPr>
            <a:lvl2pPr lvl="1" rtl="0" algn="r">
              <a:spcBef>
                <a:spcPts val="0"/>
              </a:spcBef>
              <a:spcAft>
                <a:spcPts val="0"/>
              </a:spcAft>
              <a:buClr>
                <a:srgbClr val="FF5008"/>
              </a:buClr>
              <a:buSzPts val="3600"/>
              <a:buFont typeface="Raleway"/>
              <a:buNone/>
              <a:defRPr sz="3600">
                <a:solidFill>
                  <a:srgbClr val="FF5008"/>
                </a:solidFill>
                <a:latin typeface="Raleway"/>
                <a:ea typeface="Raleway"/>
                <a:cs typeface="Raleway"/>
                <a:sym typeface="Raleway"/>
              </a:defRPr>
            </a:lvl2pPr>
            <a:lvl3pPr lvl="2" rtl="0" algn="r">
              <a:spcBef>
                <a:spcPts val="0"/>
              </a:spcBef>
              <a:spcAft>
                <a:spcPts val="0"/>
              </a:spcAft>
              <a:buClr>
                <a:srgbClr val="FF5008"/>
              </a:buClr>
              <a:buSzPts val="3600"/>
              <a:buFont typeface="Raleway"/>
              <a:buNone/>
              <a:defRPr sz="3600">
                <a:solidFill>
                  <a:srgbClr val="FF5008"/>
                </a:solidFill>
                <a:latin typeface="Raleway"/>
                <a:ea typeface="Raleway"/>
                <a:cs typeface="Raleway"/>
                <a:sym typeface="Raleway"/>
              </a:defRPr>
            </a:lvl3pPr>
            <a:lvl4pPr lvl="3" rtl="0" algn="r">
              <a:spcBef>
                <a:spcPts val="0"/>
              </a:spcBef>
              <a:spcAft>
                <a:spcPts val="0"/>
              </a:spcAft>
              <a:buClr>
                <a:srgbClr val="FF5008"/>
              </a:buClr>
              <a:buSzPts val="3600"/>
              <a:buFont typeface="Raleway"/>
              <a:buNone/>
              <a:defRPr sz="3600">
                <a:solidFill>
                  <a:srgbClr val="FF5008"/>
                </a:solidFill>
                <a:latin typeface="Raleway"/>
                <a:ea typeface="Raleway"/>
                <a:cs typeface="Raleway"/>
                <a:sym typeface="Raleway"/>
              </a:defRPr>
            </a:lvl4pPr>
            <a:lvl5pPr lvl="4" rtl="0" algn="r">
              <a:spcBef>
                <a:spcPts val="0"/>
              </a:spcBef>
              <a:spcAft>
                <a:spcPts val="0"/>
              </a:spcAft>
              <a:buClr>
                <a:srgbClr val="FF5008"/>
              </a:buClr>
              <a:buSzPts val="3600"/>
              <a:buFont typeface="Raleway"/>
              <a:buNone/>
              <a:defRPr sz="3600">
                <a:solidFill>
                  <a:srgbClr val="FF5008"/>
                </a:solidFill>
                <a:latin typeface="Raleway"/>
                <a:ea typeface="Raleway"/>
                <a:cs typeface="Raleway"/>
                <a:sym typeface="Raleway"/>
              </a:defRPr>
            </a:lvl5pPr>
            <a:lvl6pPr lvl="5" rtl="0" algn="r">
              <a:spcBef>
                <a:spcPts val="0"/>
              </a:spcBef>
              <a:spcAft>
                <a:spcPts val="0"/>
              </a:spcAft>
              <a:buClr>
                <a:srgbClr val="FF5008"/>
              </a:buClr>
              <a:buSzPts val="3600"/>
              <a:buFont typeface="Raleway"/>
              <a:buNone/>
              <a:defRPr sz="3600">
                <a:solidFill>
                  <a:srgbClr val="FF5008"/>
                </a:solidFill>
                <a:latin typeface="Raleway"/>
                <a:ea typeface="Raleway"/>
                <a:cs typeface="Raleway"/>
                <a:sym typeface="Raleway"/>
              </a:defRPr>
            </a:lvl6pPr>
            <a:lvl7pPr lvl="6" rtl="0" algn="r">
              <a:spcBef>
                <a:spcPts val="0"/>
              </a:spcBef>
              <a:spcAft>
                <a:spcPts val="0"/>
              </a:spcAft>
              <a:buClr>
                <a:srgbClr val="FF5008"/>
              </a:buClr>
              <a:buSzPts val="3600"/>
              <a:buFont typeface="Raleway"/>
              <a:buNone/>
              <a:defRPr sz="3600">
                <a:solidFill>
                  <a:srgbClr val="FF5008"/>
                </a:solidFill>
                <a:latin typeface="Raleway"/>
                <a:ea typeface="Raleway"/>
                <a:cs typeface="Raleway"/>
                <a:sym typeface="Raleway"/>
              </a:defRPr>
            </a:lvl7pPr>
            <a:lvl8pPr lvl="7" rtl="0" algn="r">
              <a:spcBef>
                <a:spcPts val="0"/>
              </a:spcBef>
              <a:spcAft>
                <a:spcPts val="0"/>
              </a:spcAft>
              <a:buClr>
                <a:srgbClr val="FF5008"/>
              </a:buClr>
              <a:buSzPts val="3600"/>
              <a:buFont typeface="Raleway"/>
              <a:buNone/>
              <a:defRPr sz="3600">
                <a:solidFill>
                  <a:srgbClr val="FF5008"/>
                </a:solidFill>
                <a:latin typeface="Raleway"/>
                <a:ea typeface="Raleway"/>
                <a:cs typeface="Raleway"/>
                <a:sym typeface="Raleway"/>
              </a:defRPr>
            </a:lvl8pPr>
            <a:lvl9pPr lvl="8" rtl="0" algn="r">
              <a:spcBef>
                <a:spcPts val="0"/>
              </a:spcBef>
              <a:spcAft>
                <a:spcPts val="0"/>
              </a:spcAft>
              <a:buClr>
                <a:srgbClr val="FF5008"/>
              </a:buClr>
              <a:buSzPts val="3600"/>
              <a:buFont typeface="Raleway"/>
              <a:buNone/>
              <a:defRPr sz="3600">
                <a:solidFill>
                  <a:srgbClr val="FF5008"/>
                </a:solidFill>
                <a:latin typeface="Raleway"/>
                <a:ea typeface="Raleway"/>
                <a:cs typeface="Raleway"/>
                <a:sym typeface="Raleway"/>
              </a:defRPr>
            </a:lvl9pPr>
          </a:lstStyle>
          <a:p/>
        </p:txBody>
      </p:sp>
      <p:sp>
        <p:nvSpPr>
          <p:cNvPr id="64" name="Shape 64"/>
          <p:cNvSpPr txBox="1"/>
          <p:nvPr>
            <p:ph idx="12" type="sldNum"/>
          </p:nvPr>
        </p:nvSpPr>
        <p:spPr>
          <a:xfrm>
            <a:off x="8741700" y="452600"/>
            <a:ext cx="402300" cy="206700"/>
          </a:xfrm>
          <a:prstGeom prst="rect">
            <a:avLst/>
          </a:prstGeom>
        </p:spPr>
        <p:txBody>
          <a:bodyPr anchorCtr="0" anchor="ctr" bIns="91425" lIns="91425" spcFirstLastPara="1" rIns="91425" wrap="square" tIns="91425">
            <a:noAutofit/>
          </a:bodyPr>
          <a:lstStyle>
            <a:lvl1pPr lvl="0" rtl="0">
              <a:buNone/>
              <a:defRPr sz="1000">
                <a:solidFill>
                  <a:srgbClr val="FFFFFF"/>
                </a:solidFill>
              </a:defRPr>
            </a:lvl1pPr>
            <a:lvl2pPr lvl="1" rtl="0">
              <a:buNone/>
              <a:defRPr sz="1000">
                <a:solidFill>
                  <a:srgbClr val="FFFFFF"/>
                </a:solidFill>
              </a:defRPr>
            </a:lvl2pPr>
            <a:lvl3pPr lvl="2" rtl="0">
              <a:buNone/>
              <a:defRPr sz="1000">
                <a:solidFill>
                  <a:srgbClr val="FFFFFF"/>
                </a:solidFill>
              </a:defRPr>
            </a:lvl3pPr>
            <a:lvl4pPr lvl="3" rtl="0">
              <a:buNone/>
              <a:defRPr sz="1000">
                <a:solidFill>
                  <a:srgbClr val="FFFFFF"/>
                </a:solidFill>
              </a:defRPr>
            </a:lvl4pPr>
            <a:lvl5pPr lvl="4" rtl="0">
              <a:buNone/>
              <a:defRPr sz="1000">
                <a:solidFill>
                  <a:srgbClr val="FFFFFF"/>
                </a:solidFill>
              </a:defRPr>
            </a:lvl5pPr>
            <a:lvl6pPr lvl="5" rtl="0">
              <a:buNone/>
              <a:defRPr sz="1000">
                <a:solidFill>
                  <a:srgbClr val="FFFFFF"/>
                </a:solidFill>
              </a:defRPr>
            </a:lvl6pPr>
            <a:lvl7pPr lvl="6" rtl="0">
              <a:buNone/>
              <a:defRPr sz="1000">
                <a:solidFill>
                  <a:srgbClr val="FFFFFF"/>
                </a:solidFill>
              </a:defRPr>
            </a:lvl7pPr>
            <a:lvl8pPr lvl="7" rtl="0">
              <a:buNone/>
              <a:defRPr sz="1000">
                <a:solidFill>
                  <a:srgbClr val="FFFFFF"/>
                </a:solidFill>
              </a:defRPr>
            </a:lvl8pPr>
            <a:lvl9pPr lvl="8" rtl="0">
              <a:buNone/>
              <a:defRPr sz="1000">
                <a:solidFill>
                  <a:srgbClr val="FFFFFF"/>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65" name="Shape 65"/>
        <p:cNvGrpSpPr/>
        <p:nvPr/>
      </p:nvGrpSpPr>
      <p:grpSpPr>
        <a:xfrm>
          <a:off x="0" y="0"/>
          <a:ext cx="0" cy="0"/>
          <a:chOff x="0" y="0"/>
          <a:chExt cx="0" cy="0"/>
        </a:xfrm>
      </p:grpSpPr>
      <p:sp>
        <p:nvSpPr>
          <p:cNvPr id="66" name="Shape 66"/>
          <p:cNvSpPr txBox="1"/>
          <p:nvPr>
            <p:ph idx="1" type="body"/>
          </p:nvPr>
        </p:nvSpPr>
        <p:spPr>
          <a:xfrm>
            <a:off x="681625" y="849400"/>
            <a:ext cx="2456400" cy="39387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67" name="Shape 67"/>
          <p:cNvSpPr txBox="1"/>
          <p:nvPr>
            <p:ph idx="2" type="body"/>
          </p:nvPr>
        </p:nvSpPr>
        <p:spPr>
          <a:xfrm>
            <a:off x="3618475" y="849400"/>
            <a:ext cx="2456400" cy="39387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68" name="Shape 68"/>
          <p:cNvSpPr txBox="1"/>
          <p:nvPr>
            <p:ph idx="3" type="body"/>
          </p:nvPr>
        </p:nvSpPr>
        <p:spPr>
          <a:xfrm>
            <a:off x="6197225" y="849400"/>
            <a:ext cx="2456400" cy="39387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grpSp>
        <p:nvGrpSpPr>
          <p:cNvPr id="69" name="Shape 69"/>
          <p:cNvGrpSpPr/>
          <p:nvPr/>
        </p:nvGrpSpPr>
        <p:grpSpPr>
          <a:xfrm>
            <a:off x="0" y="5066325"/>
            <a:ext cx="9199499" cy="77175"/>
            <a:chOff x="0" y="6755100"/>
            <a:chExt cx="9199499" cy="102900"/>
          </a:xfrm>
        </p:grpSpPr>
        <p:grpSp>
          <p:nvGrpSpPr>
            <p:cNvPr id="70" name="Shape 70"/>
            <p:cNvGrpSpPr/>
            <p:nvPr/>
          </p:nvGrpSpPr>
          <p:grpSpPr>
            <a:xfrm>
              <a:off x="0" y="6755100"/>
              <a:ext cx="7564494" cy="102900"/>
              <a:chOff x="0" y="6755100"/>
              <a:chExt cx="7356310" cy="102900"/>
            </a:xfrm>
          </p:grpSpPr>
          <p:sp>
            <p:nvSpPr>
              <p:cNvPr id="71" name="Shape 71"/>
              <p:cNvSpPr/>
              <p:nvPr/>
            </p:nvSpPr>
            <p:spPr>
              <a:xfrm>
                <a:off x="893710" y="6755100"/>
                <a:ext cx="6462600" cy="102900"/>
              </a:xfrm>
              <a:prstGeom prst="rect">
                <a:avLst/>
              </a:prstGeom>
              <a:solidFill>
                <a:srgbClr val="FF500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a:off x="0" y="6755100"/>
                <a:ext cx="893700" cy="102900"/>
              </a:xfrm>
              <a:prstGeom prst="rect">
                <a:avLst/>
              </a:prstGeom>
              <a:solidFill>
                <a:srgbClr val="E3470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3" name="Shape 73"/>
            <p:cNvSpPr/>
            <p:nvPr/>
          </p:nvSpPr>
          <p:spPr>
            <a:xfrm>
              <a:off x="7467599" y="6755100"/>
              <a:ext cx="893700" cy="102900"/>
            </a:xfrm>
            <a:prstGeom prst="rect">
              <a:avLst/>
            </a:prstGeom>
            <a:solidFill>
              <a:srgbClr val="72737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a:off x="8305799" y="6755100"/>
              <a:ext cx="893700" cy="102900"/>
            </a:xfrm>
            <a:prstGeom prst="rect">
              <a:avLst/>
            </a:prstGeom>
            <a:solidFill>
              <a:srgbClr val="43434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pic>
        <p:nvPicPr>
          <p:cNvPr id="75" name="Shape 75"/>
          <p:cNvPicPr preferRelativeResize="0"/>
          <p:nvPr/>
        </p:nvPicPr>
        <p:blipFill>
          <a:blip r:embed="rId2">
            <a:alphaModFix/>
          </a:blip>
          <a:stretch>
            <a:fillRect/>
          </a:stretch>
        </p:blipFill>
        <p:spPr>
          <a:xfrm>
            <a:off x="8489096" y="44528"/>
            <a:ext cx="593363" cy="593363"/>
          </a:xfrm>
          <a:prstGeom prst="rect">
            <a:avLst/>
          </a:prstGeom>
          <a:noFill/>
          <a:ln>
            <a:noFill/>
          </a:ln>
        </p:spPr>
      </p:pic>
      <p:sp>
        <p:nvSpPr>
          <p:cNvPr id="76" name="Shape 76"/>
          <p:cNvSpPr txBox="1"/>
          <p:nvPr>
            <p:ph type="title"/>
          </p:nvPr>
        </p:nvSpPr>
        <p:spPr>
          <a:xfrm>
            <a:off x="681625" y="0"/>
            <a:ext cx="7752600" cy="682500"/>
          </a:xfrm>
          <a:prstGeom prst="rect">
            <a:avLst/>
          </a:prstGeom>
          <a:noFill/>
        </p:spPr>
        <p:txBody>
          <a:bodyPr anchorCtr="0" anchor="ctr" bIns="91425" lIns="91425" spcFirstLastPara="1" rIns="91425" wrap="square" tIns="91425"/>
          <a:lstStyle>
            <a:lvl1pPr lvl="0" rtl="0" algn="r">
              <a:spcBef>
                <a:spcPts val="0"/>
              </a:spcBef>
              <a:spcAft>
                <a:spcPts val="0"/>
              </a:spcAft>
              <a:buSzPts val="3600"/>
              <a:buFont typeface="Raleway"/>
              <a:buNone/>
              <a:defRPr sz="3600">
                <a:latin typeface="Raleway"/>
                <a:ea typeface="Raleway"/>
                <a:cs typeface="Raleway"/>
                <a:sym typeface="Raleway"/>
              </a:defRPr>
            </a:lvl1pPr>
            <a:lvl2pPr lvl="1" rtl="0" algn="r">
              <a:spcBef>
                <a:spcPts val="0"/>
              </a:spcBef>
              <a:spcAft>
                <a:spcPts val="0"/>
              </a:spcAft>
              <a:buClr>
                <a:srgbClr val="FF5008"/>
              </a:buClr>
              <a:buSzPts val="3600"/>
              <a:buFont typeface="Raleway"/>
              <a:buNone/>
              <a:defRPr sz="3600">
                <a:solidFill>
                  <a:srgbClr val="FF5008"/>
                </a:solidFill>
                <a:latin typeface="Raleway"/>
                <a:ea typeface="Raleway"/>
                <a:cs typeface="Raleway"/>
                <a:sym typeface="Raleway"/>
              </a:defRPr>
            </a:lvl2pPr>
            <a:lvl3pPr lvl="2" rtl="0" algn="r">
              <a:spcBef>
                <a:spcPts val="0"/>
              </a:spcBef>
              <a:spcAft>
                <a:spcPts val="0"/>
              </a:spcAft>
              <a:buClr>
                <a:srgbClr val="FF5008"/>
              </a:buClr>
              <a:buSzPts val="3600"/>
              <a:buFont typeface="Raleway"/>
              <a:buNone/>
              <a:defRPr sz="3600">
                <a:solidFill>
                  <a:srgbClr val="FF5008"/>
                </a:solidFill>
                <a:latin typeface="Raleway"/>
                <a:ea typeface="Raleway"/>
                <a:cs typeface="Raleway"/>
                <a:sym typeface="Raleway"/>
              </a:defRPr>
            </a:lvl3pPr>
            <a:lvl4pPr lvl="3" rtl="0" algn="r">
              <a:spcBef>
                <a:spcPts val="0"/>
              </a:spcBef>
              <a:spcAft>
                <a:spcPts val="0"/>
              </a:spcAft>
              <a:buClr>
                <a:srgbClr val="FF5008"/>
              </a:buClr>
              <a:buSzPts val="3600"/>
              <a:buFont typeface="Raleway"/>
              <a:buNone/>
              <a:defRPr sz="3600">
                <a:solidFill>
                  <a:srgbClr val="FF5008"/>
                </a:solidFill>
                <a:latin typeface="Raleway"/>
                <a:ea typeface="Raleway"/>
                <a:cs typeface="Raleway"/>
                <a:sym typeface="Raleway"/>
              </a:defRPr>
            </a:lvl4pPr>
            <a:lvl5pPr lvl="4" rtl="0" algn="r">
              <a:spcBef>
                <a:spcPts val="0"/>
              </a:spcBef>
              <a:spcAft>
                <a:spcPts val="0"/>
              </a:spcAft>
              <a:buClr>
                <a:srgbClr val="FF5008"/>
              </a:buClr>
              <a:buSzPts val="3600"/>
              <a:buFont typeface="Raleway"/>
              <a:buNone/>
              <a:defRPr sz="3600">
                <a:solidFill>
                  <a:srgbClr val="FF5008"/>
                </a:solidFill>
                <a:latin typeface="Raleway"/>
                <a:ea typeface="Raleway"/>
                <a:cs typeface="Raleway"/>
                <a:sym typeface="Raleway"/>
              </a:defRPr>
            </a:lvl5pPr>
            <a:lvl6pPr lvl="5" rtl="0" algn="r">
              <a:spcBef>
                <a:spcPts val="0"/>
              </a:spcBef>
              <a:spcAft>
                <a:spcPts val="0"/>
              </a:spcAft>
              <a:buClr>
                <a:srgbClr val="FF5008"/>
              </a:buClr>
              <a:buSzPts val="3600"/>
              <a:buFont typeface="Raleway"/>
              <a:buNone/>
              <a:defRPr sz="3600">
                <a:solidFill>
                  <a:srgbClr val="FF5008"/>
                </a:solidFill>
                <a:latin typeface="Raleway"/>
                <a:ea typeface="Raleway"/>
                <a:cs typeface="Raleway"/>
                <a:sym typeface="Raleway"/>
              </a:defRPr>
            </a:lvl6pPr>
            <a:lvl7pPr lvl="6" rtl="0" algn="r">
              <a:spcBef>
                <a:spcPts val="0"/>
              </a:spcBef>
              <a:spcAft>
                <a:spcPts val="0"/>
              </a:spcAft>
              <a:buClr>
                <a:srgbClr val="FF5008"/>
              </a:buClr>
              <a:buSzPts val="3600"/>
              <a:buFont typeface="Raleway"/>
              <a:buNone/>
              <a:defRPr sz="3600">
                <a:solidFill>
                  <a:srgbClr val="FF5008"/>
                </a:solidFill>
                <a:latin typeface="Raleway"/>
                <a:ea typeface="Raleway"/>
                <a:cs typeface="Raleway"/>
                <a:sym typeface="Raleway"/>
              </a:defRPr>
            </a:lvl7pPr>
            <a:lvl8pPr lvl="7" rtl="0" algn="r">
              <a:spcBef>
                <a:spcPts val="0"/>
              </a:spcBef>
              <a:spcAft>
                <a:spcPts val="0"/>
              </a:spcAft>
              <a:buClr>
                <a:srgbClr val="FF5008"/>
              </a:buClr>
              <a:buSzPts val="3600"/>
              <a:buFont typeface="Raleway"/>
              <a:buNone/>
              <a:defRPr sz="3600">
                <a:solidFill>
                  <a:srgbClr val="FF5008"/>
                </a:solidFill>
                <a:latin typeface="Raleway"/>
                <a:ea typeface="Raleway"/>
                <a:cs typeface="Raleway"/>
                <a:sym typeface="Raleway"/>
              </a:defRPr>
            </a:lvl8pPr>
            <a:lvl9pPr lvl="8" rtl="0" algn="r">
              <a:spcBef>
                <a:spcPts val="0"/>
              </a:spcBef>
              <a:spcAft>
                <a:spcPts val="0"/>
              </a:spcAft>
              <a:buClr>
                <a:srgbClr val="FF5008"/>
              </a:buClr>
              <a:buSzPts val="3600"/>
              <a:buFont typeface="Raleway"/>
              <a:buNone/>
              <a:defRPr sz="3600">
                <a:solidFill>
                  <a:srgbClr val="FF5008"/>
                </a:solidFill>
                <a:latin typeface="Raleway"/>
                <a:ea typeface="Raleway"/>
                <a:cs typeface="Raleway"/>
                <a:sym typeface="Raleway"/>
              </a:defRPr>
            </a:lvl9pPr>
          </a:lstStyle>
          <a:p/>
        </p:txBody>
      </p:sp>
      <p:sp>
        <p:nvSpPr>
          <p:cNvPr id="77" name="Shape 77"/>
          <p:cNvSpPr txBox="1"/>
          <p:nvPr>
            <p:ph idx="12" type="sldNum"/>
          </p:nvPr>
        </p:nvSpPr>
        <p:spPr>
          <a:xfrm>
            <a:off x="8741700" y="452600"/>
            <a:ext cx="402300" cy="206700"/>
          </a:xfrm>
          <a:prstGeom prst="rect">
            <a:avLst/>
          </a:prstGeom>
        </p:spPr>
        <p:txBody>
          <a:bodyPr anchorCtr="0" anchor="ctr" bIns="91425" lIns="91425" spcFirstLastPara="1" rIns="91425" wrap="square" tIns="91425">
            <a:noAutofit/>
          </a:bodyPr>
          <a:lstStyle>
            <a:lvl1pPr lvl="0" rtl="0">
              <a:buNone/>
              <a:defRPr sz="1000">
                <a:solidFill>
                  <a:srgbClr val="FFFFFF"/>
                </a:solidFill>
              </a:defRPr>
            </a:lvl1pPr>
            <a:lvl2pPr lvl="1" rtl="0">
              <a:buNone/>
              <a:defRPr sz="1000">
                <a:solidFill>
                  <a:srgbClr val="FFFFFF"/>
                </a:solidFill>
              </a:defRPr>
            </a:lvl2pPr>
            <a:lvl3pPr lvl="2" rtl="0">
              <a:buNone/>
              <a:defRPr sz="1000">
                <a:solidFill>
                  <a:srgbClr val="FFFFFF"/>
                </a:solidFill>
              </a:defRPr>
            </a:lvl3pPr>
            <a:lvl4pPr lvl="3" rtl="0">
              <a:buNone/>
              <a:defRPr sz="1000">
                <a:solidFill>
                  <a:srgbClr val="FFFFFF"/>
                </a:solidFill>
              </a:defRPr>
            </a:lvl4pPr>
            <a:lvl5pPr lvl="4" rtl="0">
              <a:buNone/>
              <a:defRPr sz="1000">
                <a:solidFill>
                  <a:srgbClr val="FFFFFF"/>
                </a:solidFill>
              </a:defRPr>
            </a:lvl5pPr>
            <a:lvl6pPr lvl="5" rtl="0">
              <a:buNone/>
              <a:defRPr sz="1000">
                <a:solidFill>
                  <a:srgbClr val="FFFFFF"/>
                </a:solidFill>
              </a:defRPr>
            </a:lvl6pPr>
            <a:lvl7pPr lvl="6" rtl="0">
              <a:buNone/>
              <a:defRPr sz="1000">
                <a:solidFill>
                  <a:srgbClr val="FFFFFF"/>
                </a:solidFill>
              </a:defRPr>
            </a:lvl7pPr>
            <a:lvl8pPr lvl="7" rtl="0">
              <a:buNone/>
              <a:defRPr sz="1000">
                <a:solidFill>
                  <a:srgbClr val="FFFFFF"/>
                </a:solidFill>
              </a:defRPr>
            </a:lvl8pPr>
            <a:lvl9pPr lvl="8" rtl="0">
              <a:buNone/>
              <a:defRPr sz="1000">
                <a:solidFill>
                  <a:srgbClr val="FFFFFF"/>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8" name="Shape 78"/>
        <p:cNvGrpSpPr/>
        <p:nvPr/>
      </p:nvGrpSpPr>
      <p:grpSpPr>
        <a:xfrm>
          <a:off x="0" y="0"/>
          <a:ext cx="0" cy="0"/>
          <a:chOff x="0" y="0"/>
          <a:chExt cx="0" cy="0"/>
        </a:xfrm>
      </p:grpSpPr>
      <p:grpSp>
        <p:nvGrpSpPr>
          <p:cNvPr id="79" name="Shape 79"/>
          <p:cNvGrpSpPr/>
          <p:nvPr/>
        </p:nvGrpSpPr>
        <p:grpSpPr>
          <a:xfrm>
            <a:off x="0" y="5066325"/>
            <a:ext cx="9199499" cy="77175"/>
            <a:chOff x="0" y="6755100"/>
            <a:chExt cx="9199499" cy="102900"/>
          </a:xfrm>
        </p:grpSpPr>
        <p:grpSp>
          <p:nvGrpSpPr>
            <p:cNvPr id="80" name="Shape 80"/>
            <p:cNvGrpSpPr/>
            <p:nvPr/>
          </p:nvGrpSpPr>
          <p:grpSpPr>
            <a:xfrm>
              <a:off x="0" y="6755100"/>
              <a:ext cx="7564494" cy="102900"/>
              <a:chOff x="0" y="6755100"/>
              <a:chExt cx="7356310" cy="102900"/>
            </a:xfrm>
          </p:grpSpPr>
          <p:sp>
            <p:nvSpPr>
              <p:cNvPr id="81" name="Shape 81"/>
              <p:cNvSpPr/>
              <p:nvPr/>
            </p:nvSpPr>
            <p:spPr>
              <a:xfrm>
                <a:off x="893710" y="6755100"/>
                <a:ext cx="6462600" cy="102900"/>
              </a:xfrm>
              <a:prstGeom prst="rect">
                <a:avLst/>
              </a:prstGeom>
              <a:solidFill>
                <a:srgbClr val="FF500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a:off x="0" y="6755100"/>
                <a:ext cx="893700" cy="102900"/>
              </a:xfrm>
              <a:prstGeom prst="rect">
                <a:avLst/>
              </a:prstGeom>
              <a:solidFill>
                <a:srgbClr val="E3470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3" name="Shape 83"/>
            <p:cNvSpPr/>
            <p:nvPr/>
          </p:nvSpPr>
          <p:spPr>
            <a:xfrm>
              <a:off x="7467599" y="6755100"/>
              <a:ext cx="893700" cy="102900"/>
            </a:xfrm>
            <a:prstGeom prst="rect">
              <a:avLst/>
            </a:prstGeom>
            <a:solidFill>
              <a:srgbClr val="72737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a:off x="8305799" y="6755100"/>
              <a:ext cx="893700" cy="102900"/>
            </a:xfrm>
            <a:prstGeom prst="rect">
              <a:avLst/>
            </a:prstGeom>
            <a:solidFill>
              <a:srgbClr val="43434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pic>
        <p:nvPicPr>
          <p:cNvPr id="85" name="Shape 85"/>
          <p:cNvPicPr preferRelativeResize="0"/>
          <p:nvPr/>
        </p:nvPicPr>
        <p:blipFill>
          <a:blip r:embed="rId2">
            <a:alphaModFix/>
          </a:blip>
          <a:stretch>
            <a:fillRect/>
          </a:stretch>
        </p:blipFill>
        <p:spPr>
          <a:xfrm>
            <a:off x="8489096" y="44528"/>
            <a:ext cx="593363" cy="593363"/>
          </a:xfrm>
          <a:prstGeom prst="rect">
            <a:avLst/>
          </a:prstGeom>
          <a:noFill/>
          <a:ln>
            <a:noFill/>
          </a:ln>
        </p:spPr>
      </p:pic>
      <p:sp>
        <p:nvSpPr>
          <p:cNvPr id="86" name="Shape 86"/>
          <p:cNvSpPr txBox="1"/>
          <p:nvPr>
            <p:ph type="title"/>
          </p:nvPr>
        </p:nvSpPr>
        <p:spPr>
          <a:xfrm>
            <a:off x="681625" y="0"/>
            <a:ext cx="7752600" cy="682500"/>
          </a:xfrm>
          <a:prstGeom prst="rect">
            <a:avLst/>
          </a:prstGeom>
          <a:noFill/>
        </p:spPr>
        <p:txBody>
          <a:bodyPr anchorCtr="0" anchor="ctr" bIns="91425" lIns="91425" spcFirstLastPara="1" rIns="91425" wrap="square" tIns="91425"/>
          <a:lstStyle>
            <a:lvl1pPr lvl="0" rtl="0" algn="r">
              <a:spcBef>
                <a:spcPts val="0"/>
              </a:spcBef>
              <a:spcAft>
                <a:spcPts val="0"/>
              </a:spcAft>
              <a:buSzPts val="3600"/>
              <a:buFont typeface="Raleway"/>
              <a:buNone/>
              <a:defRPr sz="3600">
                <a:latin typeface="Raleway"/>
                <a:ea typeface="Raleway"/>
                <a:cs typeface="Raleway"/>
                <a:sym typeface="Raleway"/>
              </a:defRPr>
            </a:lvl1pPr>
            <a:lvl2pPr lvl="1" rtl="0" algn="r">
              <a:spcBef>
                <a:spcPts val="0"/>
              </a:spcBef>
              <a:spcAft>
                <a:spcPts val="0"/>
              </a:spcAft>
              <a:buClr>
                <a:srgbClr val="FF5008"/>
              </a:buClr>
              <a:buSzPts val="3600"/>
              <a:buFont typeface="Raleway"/>
              <a:buNone/>
              <a:defRPr sz="3600">
                <a:solidFill>
                  <a:srgbClr val="FF5008"/>
                </a:solidFill>
                <a:latin typeface="Raleway"/>
                <a:ea typeface="Raleway"/>
                <a:cs typeface="Raleway"/>
                <a:sym typeface="Raleway"/>
              </a:defRPr>
            </a:lvl2pPr>
            <a:lvl3pPr lvl="2" rtl="0" algn="r">
              <a:spcBef>
                <a:spcPts val="0"/>
              </a:spcBef>
              <a:spcAft>
                <a:spcPts val="0"/>
              </a:spcAft>
              <a:buClr>
                <a:srgbClr val="FF5008"/>
              </a:buClr>
              <a:buSzPts val="3600"/>
              <a:buFont typeface="Raleway"/>
              <a:buNone/>
              <a:defRPr sz="3600">
                <a:solidFill>
                  <a:srgbClr val="FF5008"/>
                </a:solidFill>
                <a:latin typeface="Raleway"/>
                <a:ea typeface="Raleway"/>
                <a:cs typeface="Raleway"/>
                <a:sym typeface="Raleway"/>
              </a:defRPr>
            </a:lvl3pPr>
            <a:lvl4pPr lvl="3" rtl="0" algn="r">
              <a:spcBef>
                <a:spcPts val="0"/>
              </a:spcBef>
              <a:spcAft>
                <a:spcPts val="0"/>
              </a:spcAft>
              <a:buClr>
                <a:srgbClr val="FF5008"/>
              </a:buClr>
              <a:buSzPts val="3600"/>
              <a:buFont typeface="Raleway"/>
              <a:buNone/>
              <a:defRPr sz="3600">
                <a:solidFill>
                  <a:srgbClr val="FF5008"/>
                </a:solidFill>
                <a:latin typeface="Raleway"/>
                <a:ea typeface="Raleway"/>
                <a:cs typeface="Raleway"/>
                <a:sym typeface="Raleway"/>
              </a:defRPr>
            </a:lvl4pPr>
            <a:lvl5pPr lvl="4" rtl="0" algn="r">
              <a:spcBef>
                <a:spcPts val="0"/>
              </a:spcBef>
              <a:spcAft>
                <a:spcPts val="0"/>
              </a:spcAft>
              <a:buClr>
                <a:srgbClr val="FF5008"/>
              </a:buClr>
              <a:buSzPts val="3600"/>
              <a:buFont typeface="Raleway"/>
              <a:buNone/>
              <a:defRPr sz="3600">
                <a:solidFill>
                  <a:srgbClr val="FF5008"/>
                </a:solidFill>
                <a:latin typeface="Raleway"/>
                <a:ea typeface="Raleway"/>
                <a:cs typeface="Raleway"/>
                <a:sym typeface="Raleway"/>
              </a:defRPr>
            </a:lvl5pPr>
            <a:lvl6pPr lvl="5" rtl="0" algn="r">
              <a:spcBef>
                <a:spcPts val="0"/>
              </a:spcBef>
              <a:spcAft>
                <a:spcPts val="0"/>
              </a:spcAft>
              <a:buClr>
                <a:srgbClr val="FF5008"/>
              </a:buClr>
              <a:buSzPts val="3600"/>
              <a:buFont typeface="Raleway"/>
              <a:buNone/>
              <a:defRPr sz="3600">
                <a:solidFill>
                  <a:srgbClr val="FF5008"/>
                </a:solidFill>
                <a:latin typeface="Raleway"/>
                <a:ea typeface="Raleway"/>
                <a:cs typeface="Raleway"/>
                <a:sym typeface="Raleway"/>
              </a:defRPr>
            </a:lvl6pPr>
            <a:lvl7pPr lvl="6" rtl="0" algn="r">
              <a:spcBef>
                <a:spcPts val="0"/>
              </a:spcBef>
              <a:spcAft>
                <a:spcPts val="0"/>
              </a:spcAft>
              <a:buClr>
                <a:srgbClr val="FF5008"/>
              </a:buClr>
              <a:buSzPts val="3600"/>
              <a:buFont typeface="Raleway"/>
              <a:buNone/>
              <a:defRPr sz="3600">
                <a:solidFill>
                  <a:srgbClr val="FF5008"/>
                </a:solidFill>
                <a:latin typeface="Raleway"/>
                <a:ea typeface="Raleway"/>
                <a:cs typeface="Raleway"/>
                <a:sym typeface="Raleway"/>
              </a:defRPr>
            </a:lvl7pPr>
            <a:lvl8pPr lvl="7" rtl="0" algn="r">
              <a:spcBef>
                <a:spcPts val="0"/>
              </a:spcBef>
              <a:spcAft>
                <a:spcPts val="0"/>
              </a:spcAft>
              <a:buClr>
                <a:srgbClr val="FF5008"/>
              </a:buClr>
              <a:buSzPts val="3600"/>
              <a:buFont typeface="Raleway"/>
              <a:buNone/>
              <a:defRPr sz="3600">
                <a:solidFill>
                  <a:srgbClr val="FF5008"/>
                </a:solidFill>
                <a:latin typeface="Raleway"/>
                <a:ea typeface="Raleway"/>
                <a:cs typeface="Raleway"/>
                <a:sym typeface="Raleway"/>
              </a:defRPr>
            </a:lvl8pPr>
            <a:lvl9pPr lvl="8" rtl="0" algn="r">
              <a:spcBef>
                <a:spcPts val="0"/>
              </a:spcBef>
              <a:spcAft>
                <a:spcPts val="0"/>
              </a:spcAft>
              <a:buClr>
                <a:srgbClr val="FF5008"/>
              </a:buClr>
              <a:buSzPts val="3600"/>
              <a:buFont typeface="Raleway"/>
              <a:buNone/>
              <a:defRPr sz="3600">
                <a:solidFill>
                  <a:srgbClr val="FF5008"/>
                </a:solidFill>
                <a:latin typeface="Raleway"/>
                <a:ea typeface="Raleway"/>
                <a:cs typeface="Raleway"/>
                <a:sym typeface="Raleway"/>
              </a:defRPr>
            </a:lvl9pPr>
          </a:lstStyle>
          <a:p/>
        </p:txBody>
      </p:sp>
      <p:sp>
        <p:nvSpPr>
          <p:cNvPr id="87" name="Shape 87"/>
          <p:cNvSpPr txBox="1"/>
          <p:nvPr>
            <p:ph idx="12" type="sldNum"/>
          </p:nvPr>
        </p:nvSpPr>
        <p:spPr>
          <a:xfrm>
            <a:off x="8741700" y="452600"/>
            <a:ext cx="402300" cy="206700"/>
          </a:xfrm>
          <a:prstGeom prst="rect">
            <a:avLst/>
          </a:prstGeom>
        </p:spPr>
        <p:txBody>
          <a:bodyPr anchorCtr="0" anchor="ctr" bIns="91425" lIns="91425" spcFirstLastPara="1" rIns="91425" wrap="square" tIns="91425">
            <a:noAutofit/>
          </a:bodyPr>
          <a:lstStyle>
            <a:lvl1pPr lvl="0" rtl="0">
              <a:buNone/>
              <a:defRPr sz="1000">
                <a:solidFill>
                  <a:srgbClr val="FFFFFF"/>
                </a:solidFill>
              </a:defRPr>
            </a:lvl1pPr>
            <a:lvl2pPr lvl="1" rtl="0">
              <a:buNone/>
              <a:defRPr sz="1000">
                <a:solidFill>
                  <a:srgbClr val="FFFFFF"/>
                </a:solidFill>
              </a:defRPr>
            </a:lvl2pPr>
            <a:lvl3pPr lvl="2" rtl="0">
              <a:buNone/>
              <a:defRPr sz="1000">
                <a:solidFill>
                  <a:srgbClr val="FFFFFF"/>
                </a:solidFill>
              </a:defRPr>
            </a:lvl3pPr>
            <a:lvl4pPr lvl="3" rtl="0">
              <a:buNone/>
              <a:defRPr sz="1000">
                <a:solidFill>
                  <a:srgbClr val="FFFFFF"/>
                </a:solidFill>
              </a:defRPr>
            </a:lvl4pPr>
            <a:lvl5pPr lvl="4" rtl="0">
              <a:buNone/>
              <a:defRPr sz="1000">
                <a:solidFill>
                  <a:srgbClr val="FFFFFF"/>
                </a:solidFill>
              </a:defRPr>
            </a:lvl5pPr>
            <a:lvl6pPr lvl="5" rtl="0">
              <a:buNone/>
              <a:defRPr sz="1000">
                <a:solidFill>
                  <a:srgbClr val="FFFFFF"/>
                </a:solidFill>
              </a:defRPr>
            </a:lvl6pPr>
            <a:lvl7pPr lvl="6" rtl="0">
              <a:buNone/>
              <a:defRPr sz="1000">
                <a:solidFill>
                  <a:srgbClr val="FFFFFF"/>
                </a:solidFill>
              </a:defRPr>
            </a:lvl7pPr>
            <a:lvl8pPr lvl="7" rtl="0">
              <a:buNone/>
              <a:defRPr sz="1000">
                <a:solidFill>
                  <a:srgbClr val="FFFFFF"/>
                </a:solidFill>
              </a:defRPr>
            </a:lvl8pPr>
            <a:lvl9pPr lvl="8" rtl="0">
              <a:buNone/>
              <a:defRPr sz="1000">
                <a:solidFill>
                  <a:srgbClr val="FFFFFF"/>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8" name="Shape 88"/>
        <p:cNvGrpSpPr/>
        <p:nvPr/>
      </p:nvGrpSpPr>
      <p:grpSpPr>
        <a:xfrm>
          <a:off x="0" y="0"/>
          <a:ext cx="0" cy="0"/>
          <a:chOff x="0" y="0"/>
          <a:chExt cx="0" cy="0"/>
        </a:xfrm>
      </p:grpSpPr>
      <p:sp>
        <p:nvSpPr>
          <p:cNvPr id="89" name="Shape 89"/>
          <p:cNvSpPr txBox="1"/>
          <p:nvPr>
            <p:ph idx="1" type="body"/>
          </p:nvPr>
        </p:nvSpPr>
        <p:spPr>
          <a:xfrm>
            <a:off x="893700" y="4649963"/>
            <a:ext cx="6462600" cy="350700"/>
          </a:xfrm>
          <a:prstGeom prst="rect">
            <a:avLst/>
          </a:prstGeom>
        </p:spPr>
        <p:txBody>
          <a:bodyPr anchorCtr="0" anchor="b" bIns="91425" lIns="91425" spcFirstLastPara="1" rIns="91425" wrap="square" tIns="91425"/>
          <a:lstStyle>
            <a:lvl1pPr indent="-228600" lvl="0" marL="457200">
              <a:spcBef>
                <a:spcPts val="360"/>
              </a:spcBef>
              <a:spcAft>
                <a:spcPts val="0"/>
              </a:spcAft>
              <a:buSzPts val="1400"/>
              <a:buNone/>
              <a:defRPr sz="1400"/>
            </a:lvl1pPr>
          </a:lstStyle>
          <a:p/>
        </p:txBody>
      </p:sp>
      <p:grpSp>
        <p:nvGrpSpPr>
          <p:cNvPr id="90" name="Shape 90"/>
          <p:cNvGrpSpPr/>
          <p:nvPr/>
        </p:nvGrpSpPr>
        <p:grpSpPr>
          <a:xfrm>
            <a:off x="0" y="5066325"/>
            <a:ext cx="9199499" cy="77175"/>
            <a:chOff x="0" y="6755100"/>
            <a:chExt cx="9199499" cy="102900"/>
          </a:xfrm>
        </p:grpSpPr>
        <p:grpSp>
          <p:nvGrpSpPr>
            <p:cNvPr id="91" name="Shape 91"/>
            <p:cNvGrpSpPr/>
            <p:nvPr/>
          </p:nvGrpSpPr>
          <p:grpSpPr>
            <a:xfrm>
              <a:off x="0" y="6755100"/>
              <a:ext cx="7564494" cy="102900"/>
              <a:chOff x="0" y="6755100"/>
              <a:chExt cx="7356310" cy="102900"/>
            </a:xfrm>
          </p:grpSpPr>
          <p:sp>
            <p:nvSpPr>
              <p:cNvPr id="92" name="Shape 92"/>
              <p:cNvSpPr/>
              <p:nvPr/>
            </p:nvSpPr>
            <p:spPr>
              <a:xfrm>
                <a:off x="893710" y="6755100"/>
                <a:ext cx="6462600" cy="102900"/>
              </a:xfrm>
              <a:prstGeom prst="rect">
                <a:avLst/>
              </a:prstGeom>
              <a:solidFill>
                <a:srgbClr val="FF500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 name="Shape 93"/>
              <p:cNvSpPr/>
              <p:nvPr/>
            </p:nvSpPr>
            <p:spPr>
              <a:xfrm>
                <a:off x="0" y="6755100"/>
                <a:ext cx="893700" cy="102900"/>
              </a:xfrm>
              <a:prstGeom prst="rect">
                <a:avLst/>
              </a:prstGeom>
              <a:solidFill>
                <a:srgbClr val="E3470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4" name="Shape 94"/>
            <p:cNvSpPr/>
            <p:nvPr/>
          </p:nvSpPr>
          <p:spPr>
            <a:xfrm>
              <a:off x="7467599" y="6755100"/>
              <a:ext cx="893700" cy="102900"/>
            </a:xfrm>
            <a:prstGeom prst="rect">
              <a:avLst/>
            </a:prstGeom>
            <a:solidFill>
              <a:srgbClr val="72737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5" name="Shape 95"/>
            <p:cNvSpPr/>
            <p:nvPr/>
          </p:nvSpPr>
          <p:spPr>
            <a:xfrm>
              <a:off x="8305799" y="6755100"/>
              <a:ext cx="893700" cy="102900"/>
            </a:xfrm>
            <a:prstGeom prst="rect">
              <a:avLst/>
            </a:prstGeom>
            <a:solidFill>
              <a:srgbClr val="43434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pic>
        <p:nvPicPr>
          <p:cNvPr id="96" name="Shape 96"/>
          <p:cNvPicPr preferRelativeResize="0"/>
          <p:nvPr/>
        </p:nvPicPr>
        <p:blipFill>
          <a:blip r:embed="rId2">
            <a:alphaModFix/>
          </a:blip>
          <a:stretch>
            <a:fillRect/>
          </a:stretch>
        </p:blipFill>
        <p:spPr>
          <a:xfrm>
            <a:off x="8489096" y="44528"/>
            <a:ext cx="593363" cy="593363"/>
          </a:xfrm>
          <a:prstGeom prst="rect">
            <a:avLst/>
          </a:prstGeom>
          <a:noFill/>
          <a:ln>
            <a:noFill/>
          </a:ln>
        </p:spPr>
      </p:pic>
      <p:sp>
        <p:nvSpPr>
          <p:cNvPr id="97" name="Shape 97"/>
          <p:cNvSpPr txBox="1"/>
          <p:nvPr>
            <p:ph idx="12" type="sldNum"/>
          </p:nvPr>
        </p:nvSpPr>
        <p:spPr>
          <a:xfrm>
            <a:off x="8741700" y="452600"/>
            <a:ext cx="402300" cy="206700"/>
          </a:xfrm>
          <a:prstGeom prst="rect">
            <a:avLst/>
          </a:prstGeom>
        </p:spPr>
        <p:txBody>
          <a:bodyPr anchorCtr="0" anchor="ctr" bIns="91425" lIns="91425" spcFirstLastPara="1" rIns="91425" wrap="square" tIns="91425">
            <a:noAutofit/>
          </a:bodyPr>
          <a:lstStyle>
            <a:lvl1pPr lvl="0" rtl="0">
              <a:buNone/>
              <a:defRPr sz="1000">
                <a:solidFill>
                  <a:srgbClr val="FFFFFF"/>
                </a:solidFill>
              </a:defRPr>
            </a:lvl1pPr>
            <a:lvl2pPr lvl="1" rtl="0">
              <a:buNone/>
              <a:defRPr sz="1000">
                <a:solidFill>
                  <a:srgbClr val="FFFFFF"/>
                </a:solidFill>
              </a:defRPr>
            </a:lvl2pPr>
            <a:lvl3pPr lvl="2" rtl="0">
              <a:buNone/>
              <a:defRPr sz="1000">
                <a:solidFill>
                  <a:srgbClr val="FFFFFF"/>
                </a:solidFill>
              </a:defRPr>
            </a:lvl3pPr>
            <a:lvl4pPr lvl="3" rtl="0">
              <a:buNone/>
              <a:defRPr sz="1000">
                <a:solidFill>
                  <a:srgbClr val="FFFFFF"/>
                </a:solidFill>
              </a:defRPr>
            </a:lvl4pPr>
            <a:lvl5pPr lvl="4" rtl="0">
              <a:buNone/>
              <a:defRPr sz="1000">
                <a:solidFill>
                  <a:srgbClr val="FFFFFF"/>
                </a:solidFill>
              </a:defRPr>
            </a:lvl5pPr>
            <a:lvl6pPr lvl="5" rtl="0">
              <a:buNone/>
              <a:defRPr sz="1000">
                <a:solidFill>
                  <a:srgbClr val="FFFFFF"/>
                </a:solidFill>
              </a:defRPr>
            </a:lvl6pPr>
            <a:lvl7pPr lvl="6" rtl="0">
              <a:buNone/>
              <a:defRPr sz="1000">
                <a:solidFill>
                  <a:srgbClr val="FFFFFF"/>
                </a:solidFill>
              </a:defRPr>
            </a:lvl7pPr>
            <a:lvl8pPr lvl="7" rtl="0">
              <a:buNone/>
              <a:defRPr sz="1000">
                <a:solidFill>
                  <a:srgbClr val="FFFFFF"/>
                </a:solidFill>
              </a:defRPr>
            </a:lvl8pPr>
            <a:lvl9pPr lvl="8" rtl="0">
              <a:buNone/>
              <a:defRPr sz="1000">
                <a:solidFill>
                  <a:srgbClr val="FFFFFF"/>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2.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Shape 6"/>
          <p:cNvSpPr txBox="1"/>
          <p:nvPr>
            <p:ph idx="1" type="body"/>
          </p:nvPr>
        </p:nvSpPr>
        <p:spPr>
          <a:xfrm>
            <a:off x="681625" y="900501"/>
            <a:ext cx="7835400" cy="38304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rgbClr val="434343"/>
              </a:buClr>
              <a:buSzPts val="3000"/>
              <a:buFont typeface="Lato"/>
              <a:buChar char="➔"/>
              <a:defRPr sz="3000">
                <a:solidFill>
                  <a:srgbClr val="434343"/>
                </a:solidFill>
                <a:latin typeface="Lato"/>
                <a:ea typeface="Lato"/>
                <a:cs typeface="Lato"/>
                <a:sym typeface="Lato"/>
              </a:defRPr>
            </a:lvl1pPr>
            <a:lvl2pPr indent="-381000" lvl="1" marL="914400">
              <a:spcBef>
                <a:spcPts val="0"/>
              </a:spcBef>
              <a:spcAft>
                <a:spcPts val="0"/>
              </a:spcAft>
              <a:buClr>
                <a:srgbClr val="434343"/>
              </a:buClr>
              <a:buSzPts val="2400"/>
              <a:buFont typeface="Lato"/>
              <a:buChar char="◆"/>
              <a:defRPr sz="2400">
                <a:solidFill>
                  <a:srgbClr val="434343"/>
                </a:solidFill>
                <a:latin typeface="Lato"/>
                <a:ea typeface="Lato"/>
                <a:cs typeface="Lato"/>
                <a:sym typeface="Lato"/>
              </a:defRPr>
            </a:lvl2pPr>
            <a:lvl3pPr indent="-381000" lvl="2" marL="1371600">
              <a:spcBef>
                <a:spcPts val="0"/>
              </a:spcBef>
              <a:spcAft>
                <a:spcPts val="0"/>
              </a:spcAft>
              <a:buClr>
                <a:srgbClr val="434343"/>
              </a:buClr>
              <a:buSzPts val="2400"/>
              <a:buFont typeface="Lato"/>
              <a:buChar char="●"/>
              <a:defRPr sz="2400">
                <a:solidFill>
                  <a:srgbClr val="434343"/>
                </a:solidFill>
                <a:latin typeface="Lato"/>
                <a:ea typeface="Lato"/>
                <a:cs typeface="Lato"/>
                <a:sym typeface="Lato"/>
              </a:defRPr>
            </a:lvl3pPr>
            <a:lvl4pPr indent="-342900" lvl="3" marL="1828800">
              <a:spcBef>
                <a:spcPts val="0"/>
              </a:spcBef>
              <a:spcAft>
                <a:spcPts val="0"/>
              </a:spcAft>
              <a:buClr>
                <a:srgbClr val="434343"/>
              </a:buClr>
              <a:buSzPts val="1800"/>
              <a:buFont typeface="Lato"/>
              <a:buChar char="○"/>
              <a:defRPr sz="1800">
                <a:solidFill>
                  <a:srgbClr val="434343"/>
                </a:solidFill>
                <a:latin typeface="Lato"/>
                <a:ea typeface="Lato"/>
                <a:cs typeface="Lato"/>
                <a:sym typeface="Lato"/>
              </a:defRPr>
            </a:lvl4pPr>
            <a:lvl5pPr indent="-342900" lvl="4" marL="2286000">
              <a:spcBef>
                <a:spcPts val="0"/>
              </a:spcBef>
              <a:spcAft>
                <a:spcPts val="0"/>
              </a:spcAft>
              <a:buClr>
                <a:srgbClr val="434343"/>
              </a:buClr>
              <a:buSzPts val="1800"/>
              <a:buFont typeface="Lato"/>
              <a:buChar char="◆"/>
              <a:defRPr sz="1800">
                <a:solidFill>
                  <a:srgbClr val="434343"/>
                </a:solidFill>
                <a:latin typeface="Lato"/>
                <a:ea typeface="Lato"/>
                <a:cs typeface="Lato"/>
                <a:sym typeface="Lato"/>
              </a:defRPr>
            </a:lvl5pPr>
            <a:lvl6pPr indent="-342900" lvl="5" marL="2743200">
              <a:spcBef>
                <a:spcPts val="0"/>
              </a:spcBef>
              <a:spcAft>
                <a:spcPts val="0"/>
              </a:spcAft>
              <a:buClr>
                <a:srgbClr val="434343"/>
              </a:buClr>
              <a:buSzPts val="1800"/>
              <a:buFont typeface="Lato"/>
              <a:buChar char="●"/>
              <a:defRPr sz="1800">
                <a:solidFill>
                  <a:srgbClr val="434343"/>
                </a:solidFill>
                <a:latin typeface="Lato"/>
                <a:ea typeface="Lato"/>
                <a:cs typeface="Lato"/>
                <a:sym typeface="Lato"/>
              </a:defRPr>
            </a:lvl6pPr>
            <a:lvl7pPr indent="-342900" lvl="6" marL="3200400">
              <a:spcBef>
                <a:spcPts val="0"/>
              </a:spcBef>
              <a:spcAft>
                <a:spcPts val="0"/>
              </a:spcAft>
              <a:buClr>
                <a:srgbClr val="434343"/>
              </a:buClr>
              <a:buSzPts val="1800"/>
              <a:buFont typeface="Lato"/>
              <a:buChar char="○"/>
              <a:defRPr sz="1800">
                <a:solidFill>
                  <a:srgbClr val="434343"/>
                </a:solidFill>
                <a:latin typeface="Lato"/>
                <a:ea typeface="Lato"/>
                <a:cs typeface="Lato"/>
                <a:sym typeface="Lato"/>
              </a:defRPr>
            </a:lvl7pPr>
            <a:lvl8pPr indent="-342900" lvl="7" marL="3657600">
              <a:spcBef>
                <a:spcPts val="0"/>
              </a:spcBef>
              <a:spcAft>
                <a:spcPts val="0"/>
              </a:spcAft>
              <a:buClr>
                <a:srgbClr val="434343"/>
              </a:buClr>
              <a:buSzPts val="1800"/>
              <a:buFont typeface="Lato"/>
              <a:buChar char="◆"/>
              <a:defRPr sz="1800">
                <a:solidFill>
                  <a:srgbClr val="434343"/>
                </a:solidFill>
                <a:latin typeface="Lato"/>
                <a:ea typeface="Lato"/>
                <a:cs typeface="Lato"/>
                <a:sym typeface="Lato"/>
              </a:defRPr>
            </a:lvl8pPr>
            <a:lvl9pPr indent="-342900" lvl="8" marL="4114800">
              <a:spcBef>
                <a:spcPts val="0"/>
              </a:spcBef>
              <a:spcAft>
                <a:spcPts val="0"/>
              </a:spcAft>
              <a:buClr>
                <a:srgbClr val="434343"/>
              </a:buClr>
              <a:buSzPts val="1800"/>
              <a:buFont typeface="Lato"/>
              <a:buChar char="●"/>
              <a:defRPr sz="1800">
                <a:solidFill>
                  <a:srgbClr val="434343"/>
                </a:solidFill>
                <a:latin typeface="Lato"/>
                <a:ea typeface="Lato"/>
                <a:cs typeface="Lato"/>
                <a:sym typeface="Lato"/>
              </a:defRPr>
            </a:lvl9pPr>
          </a:lstStyle>
          <a:p/>
        </p:txBody>
      </p:sp>
      <p:sp>
        <p:nvSpPr>
          <p:cNvPr id="7" name="Shape 7"/>
          <p:cNvSpPr txBox="1"/>
          <p:nvPr>
            <p:ph type="title"/>
          </p:nvPr>
        </p:nvSpPr>
        <p:spPr>
          <a:xfrm>
            <a:off x="681625" y="0"/>
            <a:ext cx="7835400" cy="682500"/>
          </a:xfrm>
          <a:prstGeom prst="rect">
            <a:avLst/>
          </a:prstGeom>
          <a:noFill/>
          <a:ln>
            <a:noFill/>
          </a:ln>
        </p:spPr>
        <p:txBody>
          <a:bodyPr anchorCtr="0" anchor="ctr" bIns="91425" lIns="91425" spcFirstLastPara="1" rIns="91425" wrap="square" tIns="91425"/>
          <a:lstStyle>
            <a:lvl1pPr lvl="0" rtl="0" algn="r">
              <a:spcBef>
                <a:spcPts val="0"/>
              </a:spcBef>
              <a:spcAft>
                <a:spcPts val="0"/>
              </a:spcAft>
              <a:buClr>
                <a:srgbClr val="E34707"/>
              </a:buClr>
              <a:buSzPts val="3600"/>
              <a:buFont typeface="Raleway"/>
              <a:buNone/>
              <a:defRPr sz="3600">
                <a:solidFill>
                  <a:srgbClr val="E34707"/>
                </a:solidFill>
                <a:latin typeface="Raleway"/>
                <a:ea typeface="Raleway"/>
                <a:cs typeface="Raleway"/>
                <a:sym typeface="Raleway"/>
              </a:defRPr>
            </a:lvl1pPr>
            <a:lvl2pPr lvl="1" rtl="0" algn="r">
              <a:spcBef>
                <a:spcPts val="0"/>
              </a:spcBef>
              <a:spcAft>
                <a:spcPts val="0"/>
              </a:spcAft>
              <a:buClr>
                <a:srgbClr val="FF5008"/>
              </a:buClr>
              <a:buSzPts val="3600"/>
              <a:buFont typeface="Raleway"/>
              <a:buNone/>
              <a:defRPr sz="3600">
                <a:solidFill>
                  <a:srgbClr val="FF5008"/>
                </a:solidFill>
                <a:latin typeface="Raleway"/>
                <a:ea typeface="Raleway"/>
                <a:cs typeface="Raleway"/>
                <a:sym typeface="Raleway"/>
              </a:defRPr>
            </a:lvl2pPr>
            <a:lvl3pPr lvl="2" rtl="0" algn="r">
              <a:spcBef>
                <a:spcPts val="0"/>
              </a:spcBef>
              <a:spcAft>
                <a:spcPts val="0"/>
              </a:spcAft>
              <a:buClr>
                <a:srgbClr val="FF5008"/>
              </a:buClr>
              <a:buSzPts val="3600"/>
              <a:buFont typeface="Raleway"/>
              <a:buNone/>
              <a:defRPr sz="3600">
                <a:solidFill>
                  <a:srgbClr val="FF5008"/>
                </a:solidFill>
                <a:latin typeface="Raleway"/>
                <a:ea typeface="Raleway"/>
                <a:cs typeface="Raleway"/>
                <a:sym typeface="Raleway"/>
              </a:defRPr>
            </a:lvl3pPr>
            <a:lvl4pPr lvl="3" rtl="0" algn="r">
              <a:spcBef>
                <a:spcPts val="0"/>
              </a:spcBef>
              <a:spcAft>
                <a:spcPts val="0"/>
              </a:spcAft>
              <a:buClr>
                <a:srgbClr val="FF5008"/>
              </a:buClr>
              <a:buSzPts val="3600"/>
              <a:buFont typeface="Raleway"/>
              <a:buNone/>
              <a:defRPr sz="3600">
                <a:solidFill>
                  <a:srgbClr val="FF5008"/>
                </a:solidFill>
                <a:latin typeface="Raleway"/>
                <a:ea typeface="Raleway"/>
                <a:cs typeface="Raleway"/>
                <a:sym typeface="Raleway"/>
              </a:defRPr>
            </a:lvl4pPr>
            <a:lvl5pPr lvl="4" rtl="0" algn="r">
              <a:spcBef>
                <a:spcPts val="0"/>
              </a:spcBef>
              <a:spcAft>
                <a:spcPts val="0"/>
              </a:spcAft>
              <a:buClr>
                <a:srgbClr val="FF5008"/>
              </a:buClr>
              <a:buSzPts val="3600"/>
              <a:buFont typeface="Raleway"/>
              <a:buNone/>
              <a:defRPr sz="3600">
                <a:solidFill>
                  <a:srgbClr val="FF5008"/>
                </a:solidFill>
                <a:latin typeface="Raleway"/>
                <a:ea typeface="Raleway"/>
                <a:cs typeface="Raleway"/>
                <a:sym typeface="Raleway"/>
              </a:defRPr>
            </a:lvl5pPr>
            <a:lvl6pPr lvl="5" rtl="0" algn="r">
              <a:spcBef>
                <a:spcPts val="0"/>
              </a:spcBef>
              <a:spcAft>
                <a:spcPts val="0"/>
              </a:spcAft>
              <a:buClr>
                <a:srgbClr val="FF5008"/>
              </a:buClr>
              <a:buSzPts val="3600"/>
              <a:buFont typeface="Raleway"/>
              <a:buNone/>
              <a:defRPr sz="3600">
                <a:solidFill>
                  <a:srgbClr val="FF5008"/>
                </a:solidFill>
                <a:latin typeface="Raleway"/>
                <a:ea typeface="Raleway"/>
                <a:cs typeface="Raleway"/>
                <a:sym typeface="Raleway"/>
              </a:defRPr>
            </a:lvl6pPr>
            <a:lvl7pPr lvl="6" rtl="0" algn="r">
              <a:spcBef>
                <a:spcPts val="0"/>
              </a:spcBef>
              <a:spcAft>
                <a:spcPts val="0"/>
              </a:spcAft>
              <a:buClr>
                <a:srgbClr val="FF5008"/>
              </a:buClr>
              <a:buSzPts val="3600"/>
              <a:buFont typeface="Raleway"/>
              <a:buNone/>
              <a:defRPr sz="3600">
                <a:solidFill>
                  <a:srgbClr val="FF5008"/>
                </a:solidFill>
                <a:latin typeface="Raleway"/>
                <a:ea typeface="Raleway"/>
                <a:cs typeface="Raleway"/>
                <a:sym typeface="Raleway"/>
              </a:defRPr>
            </a:lvl7pPr>
            <a:lvl8pPr lvl="7" rtl="0" algn="r">
              <a:spcBef>
                <a:spcPts val="0"/>
              </a:spcBef>
              <a:spcAft>
                <a:spcPts val="0"/>
              </a:spcAft>
              <a:buClr>
                <a:srgbClr val="FF5008"/>
              </a:buClr>
              <a:buSzPts val="3600"/>
              <a:buFont typeface="Raleway"/>
              <a:buNone/>
              <a:defRPr sz="3600">
                <a:solidFill>
                  <a:srgbClr val="FF5008"/>
                </a:solidFill>
                <a:latin typeface="Raleway"/>
                <a:ea typeface="Raleway"/>
                <a:cs typeface="Raleway"/>
                <a:sym typeface="Raleway"/>
              </a:defRPr>
            </a:lvl8pPr>
            <a:lvl9pPr lvl="8" rtl="0" algn="r">
              <a:spcBef>
                <a:spcPts val="0"/>
              </a:spcBef>
              <a:spcAft>
                <a:spcPts val="0"/>
              </a:spcAft>
              <a:buClr>
                <a:srgbClr val="FF5008"/>
              </a:buClr>
              <a:buSzPts val="3600"/>
              <a:buFont typeface="Raleway"/>
              <a:buNone/>
              <a:defRPr sz="3600">
                <a:solidFill>
                  <a:srgbClr val="FF5008"/>
                </a:solidFill>
                <a:latin typeface="Raleway"/>
                <a:ea typeface="Raleway"/>
                <a:cs typeface="Raleway"/>
                <a:sym typeface="Raleway"/>
              </a:defRPr>
            </a:lvl9pPr>
          </a:lstStyle>
          <a:p/>
        </p:txBody>
      </p:sp>
      <p:sp>
        <p:nvSpPr>
          <p:cNvPr id="8" name="Shape 8"/>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lvl="0" algn="r">
              <a:buNone/>
              <a:defRPr sz="1300">
                <a:solidFill>
                  <a:srgbClr val="E34707"/>
                </a:solidFill>
                <a:latin typeface="Lato"/>
                <a:ea typeface="Lato"/>
                <a:cs typeface="Lato"/>
                <a:sym typeface="Lato"/>
              </a:defRPr>
            </a:lvl1pPr>
            <a:lvl2pPr lvl="1" algn="r">
              <a:buNone/>
              <a:defRPr sz="1300">
                <a:solidFill>
                  <a:srgbClr val="E34707"/>
                </a:solidFill>
                <a:latin typeface="Lato"/>
                <a:ea typeface="Lato"/>
                <a:cs typeface="Lato"/>
                <a:sym typeface="Lato"/>
              </a:defRPr>
            </a:lvl2pPr>
            <a:lvl3pPr lvl="2" algn="r">
              <a:buNone/>
              <a:defRPr sz="1300">
                <a:solidFill>
                  <a:srgbClr val="E34707"/>
                </a:solidFill>
                <a:latin typeface="Lato"/>
                <a:ea typeface="Lato"/>
                <a:cs typeface="Lato"/>
                <a:sym typeface="Lato"/>
              </a:defRPr>
            </a:lvl3pPr>
            <a:lvl4pPr lvl="3" algn="r">
              <a:buNone/>
              <a:defRPr sz="1300">
                <a:solidFill>
                  <a:srgbClr val="E34707"/>
                </a:solidFill>
                <a:latin typeface="Lato"/>
                <a:ea typeface="Lato"/>
                <a:cs typeface="Lato"/>
                <a:sym typeface="Lato"/>
              </a:defRPr>
            </a:lvl4pPr>
            <a:lvl5pPr lvl="4" algn="r">
              <a:buNone/>
              <a:defRPr sz="1300">
                <a:solidFill>
                  <a:srgbClr val="E34707"/>
                </a:solidFill>
                <a:latin typeface="Lato"/>
                <a:ea typeface="Lato"/>
                <a:cs typeface="Lato"/>
                <a:sym typeface="Lato"/>
              </a:defRPr>
            </a:lvl5pPr>
            <a:lvl6pPr lvl="5" algn="r">
              <a:buNone/>
              <a:defRPr sz="1300">
                <a:solidFill>
                  <a:srgbClr val="E34707"/>
                </a:solidFill>
                <a:latin typeface="Lato"/>
                <a:ea typeface="Lato"/>
                <a:cs typeface="Lato"/>
                <a:sym typeface="Lato"/>
              </a:defRPr>
            </a:lvl6pPr>
            <a:lvl7pPr lvl="6" algn="r">
              <a:buNone/>
              <a:defRPr sz="1300">
                <a:solidFill>
                  <a:srgbClr val="E34707"/>
                </a:solidFill>
                <a:latin typeface="Lato"/>
                <a:ea typeface="Lato"/>
                <a:cs typeface="Lato"/>
                <a:sym typeface="Lato"/>
              </a:defRPr>
            </a:lvl7pPr>
            <a:lvl8pPr lvl="7" algn="r">
              <a:buNone/>
              <a:defRPr sz="1300">
                <a:solidFill>
                  <a:srgbClr val="E34707"/>
                </a:solidFill>
                <a:latin typeface="Lato"/>
                <a:ea typeface="Lato"/>
                <a:cs typeface="Lato"/>
                <a:sym typeface="Lato"/>
              </a:defRPr>
            </a:lvl8pPr>
            <a:lvl9pPr lvl="8" algn="r">
              <a:buNone/>
              <a:defRPr sz="1300">
                <a:solidFill>
                  <a:srgbClr val="E34707"/>
                </a:solidFill>
                <a:latin typeface="Lato"/>
                <a:ea typeface="Lato"/>
                <a:cs typeface="Lato"/>
                <a:sym typeface="Lato"/>
              </a:defRPr>
            </a:lvl9pPr>
          </a:lstStyle>
          <a:p>
            <a:pPr indent="0" lvl="0" marL="0">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hyperlink" Target="https://intrig.dca.fee.unicamp.br:8840/owncloud/index.php/s/cdv26HcrJTlgJTF" TargetMode="External"/><Relationship Id="rId4" Type="http://schemas.openxmlformats.org/officeDocument/2006/relationships/hyperlink" Target="https://intrig.dca.fee.unicamp.br:8840/owncloud/index.php/s/cdv26HcrJTlgJTF"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hyperlink" Target="https://p4lang.github.io/p4-spec/" TargetMode="External"/><Relationship Id="rId4" Type="http://schemas.openxmlformats.org/officeDocument/2006/relationships/hyperlink" Target="https://github.com/p4lan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 Id="rId3" Type="http://schemas.openxmlformats.org/officeDocument/2006/relationships/hyperlink" Target="https://github.com/p4lang/p4factory" TargetMode="External"/><Relationship Id="rId4" Type="http://schemas.openxmlformats.org/officeDocument/2006/relationships/hyperlink" Target="https://github.com/p4lang/tutorials/tree/master/SIGCOMM_2015" TargetMode="External"/><Relationship Id="rId5" Type="http://schemas.openxmlformats.org/officeDocument/2006/relationships/hyperlink" Target="http://p4.org/wp-content/uploads/2015/04/p4-demo-video-full.mp4"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ctrTitle"/>
          </p:nvPr>
        </p:nvSpPr>
        <p:spPr>
          <a:xfrm>
            <a:off x="311708" y="1887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t/>
            </a:r>
            <a:endParaRPr sz="4000">
              <a:solidFill>
                <a:srgbClr val="666666"/>
              </a:solidFill>
            </a:endParaRPr>
          </a:p>
          <a:p>
            <a:pPr indent="0" lvl="0" marL="0">
              <a:spcBef>
                <a:spcPts val="0"/>
              </a:spcBef>
              <a:spcAft>
                <a:spcPts val="0"/>
              </a:spcAft>
              <a:buNone/>
            </a:pPr>
            <a:r>
              <a:t/>
            </a:r>
            <a:endParaRPr/>
          </a:p>
          <a:p>
            <a:pPr indent="0" lvl="0" marL="0">
              <a:spcBef>
                <a:spcPts val="0"/>
              </a:spcBef>
              <a:spcAft>
                <a:spcPts val="0"/>
              </a:spcAft>
              <a:buNone/>
            </a:pPr>
            <a:r>
              <a:rPr b="1" lang="es" sz="3600"/>
              <a:t>INF-556 Lab: </a:t>
            </a:r>
            <a:r>
              <a:rPr b="1" lang="es" sz="3600"/>
              <a:t>P4</a:t>
            </a:r>
            <a:endParaRPr b="1" sz="3600"/>
          </a:p>
          <a:p>
            <a:pPr indent="0" lvl="0" marL="0">
              <a:spcBef>
                <a:spcPts val="0"/>
              </a:spcBef>
              <a:spcAft>
                <a:spcPts val="0"/>
              </a:spcAft>
              <a:buNone/>
            </a:pPr>
            <a:r>
              <a:t/>
            </a:r>
            <a:endParaRPr b="1" sz="3600"/>
          </a:p>
          <a:p>
            <a:pPr indent="0" lvl="0" marL="0">
              <a:spcBef>
                <a:spcPts val="0"/>
              </a:spcBef>
              <a:spcAft>
                <a:spcPts val="0"/>
              </a:spcAft>
              <a:buNone/>
            </a:pPr>
            <a:r>
              <a:rPr b="1" lang="es" sz="2400">
                <a:solidFill>
                  <a:srgbClr val="999999"/>
                </a:solidFill>
              </a:rPr>
              <a:t>nov</a:t>
            </a:r>
            <a:r>
              <a:rPr b="1" lang="es" sz="2400">
                <a:solidFill>
                  <a:srgbClr val="999999"/>
                </a:solidFill>
              </a:rPr>
              <a:t>/2017</a:t>
            </a:r>
            <a:endParaRPr b="1" sz="2400">
              <a:solidFill>
                <a:srgbClr val="999999"/>
              </a:solidFill>
            </a:endParaRPr>
          </a:p>
        </p:txBody>
      </p:sp>
      <p:sp>
        <p:nvSpPr>
          <p:cNvPr id="150" name="Shape 150"/>
          <p:cNvSpPr txBox="1"/>
          <p:nvPr>
            <p:ph idx="1" type="subTitle"/>
          </p:nvPr>
        </p:nvSpPr>
        <p:spPr>
          <a:xfrm>
            <a:off x="311700" y="3977125"/>
            <a:ext cx="8520600" cy="7926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s"/>
              <a:t>Hands-on using a pre-configured VM</a:t>
            </a:r>
            <a:endParaRPr/>
          </a:p>
          <a:p>
            <a:pPr indent="0" lvl="0" marL="0">
              <a:spcBef>
                <a:spcPts val="600"/>
              </a:spcBef>
              <a:spcAft>
                <a:spcPts val="0"/>
              </a:spcAft>
              <a:buNone/>
            </a:pPr>
            <a:r>
              <a:t/>
            </a:r>
            <a:endParaRPr/>
          </a:p>
        </p:txBody>
      </p:sp>
      <p:sp>
        <p:nvSpPr>
          <p:cNvPr id="151" name="Shape 1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Shape 212"/>
          <p:cNvSpPr txBox="1"/>
          <p:nvPr>
            <p:ph type="title"/>
          </p:nvPr>
        </p:nvSpPr>
        <p:spPr>
          <a:xfrm>
            <a:off x="681625" y="0"/>
            <a:ext cx="7752600" cy="6825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b="1" lang="es"/>
              <a:t>(DONE)</a:t>
            </a:r>
            <a:r>
              <a:rPr lang="es"/>
              <a:t>     </a:t>
            </a:r>
            <a:r>
              <a:rPr lang="es"/>
              <a:t>P4 Environment Setup</a:t>
            </a:r>
            <a:endParaRPr/>
          </a:p>
        </p:txBody>
      </p:sp>
      <p:sp>
        <p:nvSpPr>
          <p:cNvPr id="213" name="Shape 213"/>
          <p:cNvSpPr txBox="1"/>
          <p:nvPr>
            <p:ph idx="1" type="body"/>
          </p:nvPr>
        </p:nvSpPr>
        <p:spPr>
          <a:xfrm>
            <a:off x="458100" y="936925"/>
            <a:ext cx="8467800" cy="3830400"/>
          </a:xfrm>
          <a:prstGeom prst="rect">
            <a:avLst/>
          </a:prstGeom>
        </p:spPr>
        <p:txBody>
          <a:bodyPr anchorCtr="0" anchor="t" bIns="91425" lIns="91425" spcFirstLastPara="1" rIns="91425" wrap="square" tIns="91425">
            <a:noAutofit/>
          </a:bodyPr>
          <a:lstStyle/>
          <a:p>
            <a:pPr indent="-355600" lvl="0" marL="457200" marR="0" rtl="0" algn="l">
              <a:lnSpc>
                <a:spcPct val="100000"/>
              </a:lnSpc>
              <a:spcBef>
                <a:spcPts val="600"/>
              </a:spcBef>
              <a:spcAft>
                <a:spcPts val="0"/>
              </a:spcAft>
              <a:buSzPts val="2000"/>
              <a:buAutoNum type="arabicPeriod"/>
            </a:pPr>
            <a:r>
              <a:rPr lang="es" sz="2000"/>
              <a:t>Download the P4 tutorial VM image. OVA Source:</a:t>
            </a:r>
            <a:endParaRPr sz="2000"/>
          </a:p>
          <a:p>
            <a:pPr indent="0" lvl="0" marL="0" marR="0" rtl="0" algn="l">
              <a:lnSpc>
                <a:spcPct val="100000"/>
              </a:lnSpc>
              <a:spcBef>
                <a:spcPts val="600"/>
              </a:spcBef>
              <a:spcAft>
                <a:spcPts val="0"/>
              </a:spcAft>
              <a:buNone/>
            </a:pPr>
            <a:r>
              <a:rPr lang="es" sz="1800" u="sng">
                <a:solidFill>
                  <a:schemeClr val="hlink"/>
                </a:solidFill>
                <a:hlinkClick r:id="rId3"/>
              </a:rPr>
              <a:t>https://intrig.dca.fee.unicamp.br:8840/owncloud/index.php/s/cdv26HcrJTlgJTF</a:t>
            </a:r>
            <a:r>
              <a:rPr lang="es" sz="1800" u="sng">
                <a:solidFill>
                  <a:schemeClr val="hlink"/>
                </a:solidFill>
                <a:hlinkClick r:id="rId4"/>
              </a:rPr>
              <a:t> </a:t>
            </a:r>
            <a:endParaRPr sz="1800"/>
          </a:p>
          <a:p>
            <a:pPr indent="0" lvl="0" marL="0" marR="0" rtl="0" algn="l">
              <a:lnSpc>
                <a:spcPct val="100000"/>
              </a:lnSpc>
              <a:spcBef>
                <a:spcPts val="600"/>
              </a:spcBef>
              <a:spcAft>
                <a:spcPts val="0"/>
              </a:spcAft>
              <a:buNone/>
            </a:pPr>
            <a:r>
              <a:rPr b="1" lang="es" sz="2000"/>
              <a:t>password:</a:t>
            </a:r>
            <a:r>
              <a:rPr lang="es" sz="2000"/>
              <a:t> p4</a:t>
            </a:r>
            <a:endParaRPr sz="2000">
              <a:solidFill>
                <a:srgbClr val="0000FF"/>
              </a:solidFill>
            </a:endParaRPr>
          </a:p>
          <a:p>
            <a:pPr indent="0" lvl="0" marL="0" marR="0" rtl="0" algn="l">
              <a:lnSpc>
                <a:spcPct val="100000"/>
              </a:lnSpc>
              <a:spcBef>
                <a:spcPts val="600"/>
              </a:spcBef>
              <a:spcAft>
                <a:spcPts val="0"/>
              </a:spcAft>
              <a:buNone/>
            </a:pPr>
            <a:r>
              <a:t/>
            </a:r>
            <a:endParaRPr b="1" sz="1700"/>
          </a:p>
          <a:p>
            <a:pPr indent="0" lvl="0" marL="0" marR="0" rtl="0" algn="l">
              <a:lnSpc>
                <a:spcPct val="100000"/>
              </a:lnSpc>
              <a:spcBef>
                <a:spcPts val="600"/>
              </a:spcBef>
              <a:spcAft>
                <a:spcPts val="0"/>
              </a:spcAft>
              <a:buNone/>
            </a:pPr>
            <a:r>
              <a:t/>
            </a:r>
            <a:endParaRPr sz="600"/>
          </a:p>
          <a:p>
            <a:pPr indent="-355600" lvl="0" marL="457200" marR="0" rtl="0" algn="l">
              <a:lnSpc>
                <a:spcPct val="100000"/>
              </a:lnSpc>
              <a:spcBef>
                <a:spcPts val="600"/>
              </a:spcBef>
              <a:spcAft>
                <a:spcPts val="0"/>
              </a:spcAft>
              <a:buSzPts val="2000"/>
              <a:buAutoNum type="arabicPeriod"/>
            </a:pPr>
            <a:r>
              <a:rPr lang="es" sz="2000"/>
              <a:t>Install the hypervisor. (</a:t>
            </a:r>
            <a:r>
              <a:rPr b="1" lang="es" sz="2000"/>
              <a:t>Virtualbox</a:t>
            </a:r>
            <a:r>
              <a:rPr lang="es" sz="2000"/>
              <a:t>)</a:t>
            </a:r>
            <a:endParaRPr sz="2000"/>
          </a:p>
          <a:p>
            <a:pPr indent="0" lvl="0" marL="0" marR="0" rtl="0" algn="l">
              <a:lnSpc>
                <a:spcPct val="100000"/>
              </a:lnSpc>
              <a:spcBef>
                <a:spcPts val="600"/>
              </a:spcBef>
              <a:spcAft>
                <a:spcPts val="0"/>
              </a:spcAft>
              <a:buNone/>
            </a:pPr>
            <a:r>
              <a:t/>
            </a:r>
            <a:endParaRPr sz="600"/>
          </a:p>
          <a:p>
            <a:pPr indent="-355600" lvl="0" marL="457200" marR="0" rtl="0" algn="l">
              <a:lnSpc>
                <a:spcPct val="100000"/>
              </a:lnSpc>
              <a:spcBef>
                <a:spcPts val="600"/>
              </a:spcBef>
              <a:spcAft>
                <a:spcPts val="0"/>
              </a:spcAft>
              <a:buSzPts val="2000"/>
              <a:buAutoNum type="arabicPeriod"/>
            </a:pPr>
            <a:r>
              <a:rPr lang="es" sz="2000"/>
              <a:t>Credentials for accessing:  </a:t>
            </a:r>
            <a:endParaRPr sz="2000"/>
          </a:p>
          <a:p>
            <a:pPr indent="-355600" lvl="1" marL="914400" marR="0" rtl="0" algn="l">
              <a:lnSpc>
                <a:spcPct val="100000"/>
              </a:lnSpc>
              <a:spcBef>
                <a:spcPts val="0"/>
              </a:spcBef>
              <a:spcAft>
                <a:spcPts val="0"/>
              </a:spcAft>
              <a:buSzPts val="2000"/>
              <a:buChar char="◆"/>
            </a:pPr>
            <a:r>
              <a:rPr b="1" lang="es" sz="2000"/>
              <a:t>user:</a:t>
            </a:r>
            <a:r>
              <a:rPr lang="es" sz="2000"/>
              <a:t> ubuntu </a:t>
            </a:r>
            <a:endParaRPr sz="2000"/>
          </a:p>
          <a:p>
            <a:pPr indent="-355600" lvl="1" marL="914400" marR="0" rtl="0" algn="l">
              <a:lnSpc>
                <a:spcPct val="100000"/>
              </a:lnSpc>
              <a:spcBef>
                <a:spcPts val="0"/>
              </a:spcBef>
              <a:spcAft>
                <a:spcPts val="0"/>
              </a:spcAft>
              <a:buSzPts val="2000"/>
              <a:buChar char="◆"/>
            </a:pPr>
            <a:r>
              <a:rPr b="1" lang="es" sz="2000"/>
              <a:t>password: </a:t>
            </a:r>
            <a:r>
              <a:rPr lang="es" sz="2000"/>
              <a:t> ubuntu</a:t>
            </a:r>
            <a:endParaRPr sz="2000"/>
          </a:p>
          <a:p>
            <a:pPr indent="0" lvl="0" marL="0" rtl="0">
              <a:spcBef>
                <a:spcPts val="600"/>
              </a:spcBef>
              <a:spcAft>
                <a:spcPts val="0"/>
              </a:spcAft>
              <a:buNone/>
            </a:pPr>
            <a:r>
              <a:t/>
            </a:r>
            <a:endParaRPr sz="1100">
              <a:solidFill>
                <a:schemeClr val="dk1"/>
              </a:solidFill>
            </a:endParaRPr>
          </a:p>
        </p:txBody>
      </p:sp>
      <p:sp>
        <p:nvSpPr>
          <p:cNvPr id="214" name="Shape 214"/>
          <p:cNvSpPr txBox="1"/>
          <p:nvPr>
            <p:ph idx="12" type="sldNum"/>
          </p:nvPr>
        </p:nvSpPr>
        <p:spPr>
          <a:xfrm>
            <a:off x="8741700" y="452600"/>
            <a:ext cx="402300" cy="206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Shape 219"/>
          <p:cNvSpPr/>
          <p:nvPr/>
        </p:nvSpPr>
        <p:spPr>
          <a:xfrm>
            <a:off x="432725" y="3550300"/>
            <a:ext cx="8388900" cy="142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0" name="Shape 220"/>
          <p:cNvSpPr txBox="1"/>
          <p:nvPr>
            <p:ph type="title"/>
          </p:nvPr>
        </p:nvSpPr>
        <p:spPr>
          <a:xfrm>
            <a:off x="681625" y="0"/>
            <a:ext cx="7752600" cy="6825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s"/>
              <a:t>P4 Environment Setup</a:t>
            </a:r>
            <a:endParaRPr/>
          </a:p>
        </p:txBody>
      </p:sp>
      <p:sp>
        <p:nvSpPr>
          <p:cNvPr id="221" name="Shape 221"/>
          <p:cNvSpPr txBox="1"/>
          <p:nvPr>
            <p:ph idx="1" type="body"/>
          </p:nvPr>
        </p:nvSpPr>
        <p:spPr>
          <a:xfrm>
            <a:off x="458100" y="936925"/>
            <a:ext cx="8283600" cy="3830400"/>
          </a:xfrm>
          <a:prstGeom prst="rect">
            <a:avLst/>
          </a:prstGeom>
        </p:spPr>
        <p:txBody>
          <a:bodyPr anchorCtr="0" anchor="t" bIns="91425" lIns="91425" spcFirstLastPara="1" rIns="91425" wrap="square" tIns="91425">
            <a:noAutofit/>
          </a:bodyPr>
          <a:lstStyle/>
          <a:p>
            <a:pPr indent="-355600" lvl="0" marL="457200" rtl="0">
              <a:spcBef>
                <a:spcPts val="600"/>
              </a:spcBef>
              <a:spcAft>
                <a:spcPts val="0"/>
              </a:spcAft>
              <a:buSzPts val="2000"/>
              <a:buChar char="➔"/>
            </a:pPr>
            <a:r>
              <a:rPr lang="es" sz="2000"/>
              <a:t>The behavioral model v2 code is already downloaded at:</a:t>
            </a:r>
            <a:endParaRPr sz="2000"/>
          </a:p>
          <a:p>
            <a:pPr indent="0" lvl="0" marL="914400" rtl="0">
              <a:spcBef>
                <a:spcPts val="600"/>
              </a:spcBef>
              <a:spcAft>
                <a:spcPts val="0"/>
              </a:spcAft>
              <a:buNone/>
            </a:pPr>
            <a:r>
              <a:rPr lang="es" sz="1400">
                <a:solidFill>
                  <a:srgbClr val="333333"/>
                </a:solidFill>
                <a:highlight>
                  <a:srgbClr val="F7F7F7"/>
                </a:highlight>
                <a:latin typeface="Consolas"/>
                <a:ea typeface="Consolas"/>
                <a:cs typeface="Consolas"/>
                <a:sym typeface="Consolas"/>
              </a:rPr>
              <a:t>$</a:t>
            </a:r>
            <a:r>
              <a:rPr i="1" lang="es" sz="1400">
                <a:solidFill>
                  <a:srgbClr val="333333"/>
                </a:solidFill>
                <a:highlight>
                  <a:srgbClr val="F7F7F7"/>
                </a:highlight>
                <a:latin typeface="Consolas"/>
                <a:ea typeface="Consolas"/>
                <a:cs typeface="Consolas"/>
                <a:sym typeface="Consolas"/>
              </a:rPr>
              <a:t>cd ~/behavioral-model/</a:t>
            </a:r>
            <a:endParaRPr i="1" sz="1400">
              <a:solidFill>
                <a:srgbClr val="333333"/>
              </a:solidFill>
              <a:highlight>
                <a:srgbClr val="F7F7F7"/>
              </a:highlight>
              <a:latin typeface="Consolas"/>
              <a:ea typeface="Consolas"/>
              <a:cs typeface="Consolas"/>
              <a:sym typeface="Consolas"/>
            </a:endParaRPr>
          </a:p>
          <a:p>
            <a:pPr indent="-355600" lvl="0" marL="457200" rtl="0">
              <a:spcBef>
                <a:spcPts val="600"/>
              </a:spcBef>
              <a:spcAft>
                <a:spcPts val="0"/>
              </a:spcAft>
              <a:buSzPts val="2000"/>
              <a:buChar char="➔"/>
            </a:pPr>
            <a:r>
              <a:rPr lang="es" sz="2000"/>
              <a:t>Create necessary veth interfaces required by P4 Switch. (</a:t>
            </a:r>
            <a:r>
              <a:rPr b="1" lang="es" sz="2000"/>
              <a:t>Need to execute this script each time the VM starts</a:t>
            </a:r>
            <a:r>
              <a:rPr lang="es" sz="2000"/>
              <a:t>) </a:t>
            </a:r>
            <a:endParaRPr sz="600"/>
          </a:p>
          <a:p>
            <a:pPr indent="0" lvl="0" marL="914400" rtl="0">
              <a:spcBef>
                <a:spcPts val="600"/>
              </a:spcBef>
              <a:spcAft>
                <a:spcPts val="0"/>
              </a:spcAft>
              <a:buClr>
                <a:schemeClr val="dk1"/>
              </a:buClr>
              <a:buSzPts val="1100"/>
              <a:buFont typeface="Arial"/>
              <a:buNone/>
            </a:pPr>
            <a:r>
              <a:rPr lang="es" sz="1400">
                <a:solidFill>
                  <a:srgbClr val="333333"/>
                </a:solidFill>
                <a:highlight>
                  <a:srgbClr val="F7F7F7"/>
                </a:highlight>
                <a:latin typeface="Consolas"/>
                <a:ea typeface="Consolas"/>
                <a:cs typeface="Consolas"/>
                <a:sym typeface="Consolas"/>
              </a:rPr>
              <a:t>$</a:t>
            </a:r>
            <a:r>
              <a:rPr i="1" lang="es" sz="1400">
                <a:solidFill>
                  <a:srgbClr val="333333"/>
                </a:solidFill>
                <a:highlight>
                  <a:srgbClr val="F7F7F7"/>
                </a:highlight>
                <a:latin typeface="Consolas"/>
                <a:ea typeface="Consolas"/>
                <a:cs typeface="Consolas"/>
                <a:sym typeface="Consolas"/>
              </a:rPr>
              <a:t>sudo ./tools/veth_setup.sh</a:t>
            </a:r>
            <a:r>
              <a:rPr lang="es" sz="1400">
                <a:solidFill>
                  <a:srgbClr val="333333"/>
                </a:solidFill>
                <a:highlight>
                  <a:srgbClr val="F7F7F7"/>
                </a:highlight>
                <a:latin typeface="Consolas"/>
                <a:ea typeface="Consolas"/>
                <a:cs typeface="Consolas"/>
                <a:sym typeface="Consolas"/>
              </a:rPr>
              <a:t> </a:t>
            </a:r>
            <a:endParaRPr sz="1400">
              <a:solidFill>
                <a:srgbClr val="333333"/>
              </a:solidFill>
              <a:highlight>
                <a:srgbClr val="F7F7F7"/>
              </a:highlight>
              <a:latin typeface="Consolas"/>
              <a:ea typeface="Consolas"/>
              <a:cs typeface="Consolas"/>
              <a:sym typeface="Consolas"/>
            </a:endParaRPr>
          </a:p>
          <a:p>
            <a:pPr indent="0" lvl="0" marL="914400" rtl="0">
              <a:spcBef>
                <a:spcPts val="600"/>
              </a:spcBef>
              <a:spcAft>
                <a:spcPts val="0"/>
              </a:spcAft>
              <a:buClr>
                <a:schemeClr val="dk1"/>
              </a:buClr>
              <a:buSzPts val="1100"/>
              <a:buFont typeface="Arial"/>
              <a:buNone/>
            </a:pPr>
            <a:r>
              <a:t/>
            </a:r>
            <a:endParaRPr sz="1400">
              <a:solidFill>
                <a:srgbClr val="333333"/>
              </a:solidFill>
              <a:highlight>
                <a:srgbClr val="F7F7F7"/>
              </a:highlight>
              <a:latin typeface="Consolas"/>
              <a:ea typeface="Consolas"/>
              <a:cs typeface="Consolas"/>
              <a:sym typeface="Consolas"/>
            </a:endParaRPr>
          </a:p>
          <a:p>
            <a:pPr indent="0" lvl="0" marL="914400" rtl="0">
              <a:spcBef>
                <a:spcPts val="600"/>
              </a:spcBef>
              <a:spcAft>
                <a:spcPts val="0"/>
              </a:spcAft>
              <a:buClr>
                <a:schemeClr val="dk1"/>
              </a:buClr>
              <a:buSzPts val="1100"/>
              <a:buFont typeface="Arial"/>
              <a:buNone/>
            </a:pPr>
            <a:r>
              <a:t/>
            </a:r>
            <a:endParaRPr sz="1400">
              <a:solidFill>
                <a:srgbClr val="333333"/>
              </a:solidFill>
              <a:highlight>
                <a:srgbClr val="F7F7F7"/>
              </a:highlight>
              <a:latin typeface="Consolas"/>
              <a:ea typeface="Consolas"/>
              <a:cs typeface="Consolas"/>
              <a:sym typeface="Consolas"/>
            </a:endParaRPr>
          </a:p>
          <a:p>
            <a:pPr indent="0" lvl="0" marL="0" rtl="0">
              <a:spcBef>
                <a:spcPts val="600"/>
              </a:spcBef>
              <a:spcAft>
                <a:spcPts val="0"/>
              </a:spcAft>
              <a:buNone/>
            </a:pPr>
            <a:r>
              <a:t/>
            </a:r>
            <a:endParaRPr sz="1400"/>
          </a:p>
          <a:p>
            <a:pPr indent="0" lvl="0" marL="0" rtl="0" algn="just">
              <a:spcBef>
                <a:spcPts val="600"/>
              </a:spcBef>
              <a:spcAft>
                <a:spcPts val="0"/>
              </a:spcAft>
              <a:buNone/>
            </a:pPr>
            <a:r>
              <a:rPr lang="es" sz="2000"/>
              <a:t>The P4 code base is already downloaded and compiled in the VM. The next slides will explain how to install the “behavioral-model” and “p4c-bm” code for informational purpose. You can directly move to the P4 examples section.</a:t>
            </a:r>
            <a:endParaRPr/>
          </a:p>
        </p:txBody>
      </p:sp>
      <p:sp>
        <p:nvSpPr>
          <p:cNvPr id="222" name="Shape 222"/>
          <p:cNvSpPr txBox="1"/>
          <p:nvPr>
            <p:ph idx="12" type="sldNum"/>
          </p:nvPr>
        </p:nvSpPr>
        <p:spPr>
          <a:xfrm>
            <a:off x="8741700" y="452600"/>
            <a:ext cx="402300" cy="206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type="title"/>
          </p:nvPr>
        </p:nvSpPr>
        <p:spPr>
          <a:xfrm>
            <a:off x="681625" y="0"/>
            <a:ext cx="7752600" cy="6825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b="1" lang="es"/>
              <a:t>(DONE)</a:t>
            </a:r>
            <a:r>
              <a:rPr lang="es"/>
              <a:t>     P4 Environment Setup</a:t>
            </a:r>
            <a:endParaRPr/>
          </a:p>
        </p:txBody>
      </p:sp>
      <p:sp>
        <p:nvSpPr>
          <p:cNvPr id="228" name="Shape 228"/>
          <p:cNvSpPr txBox="1"/>
          <p:nvPr>
            <p:ph idx="1" type="body"/>
          </p:nvPr>
        </p:nvSpPr>
        <p:spPr>
          <a:xfrm>
            <a:off x="311700" y="679050"/>
            <a:ext cx="8520600" cy="43881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AutoNum type="alphaLcParenR"/>
            </a:pPr>
            <a:r>
              <a:rPr b="1" lang="es"/>
              <a:t>Compile and build bmv2</a:t>
            </a:r>
            <a:endParaRPr b="1"/>
          </a:p>
          <a:p>
            <a:pPr indent="0" lvl="0" marL="0" rtl="0">
              <a:spcBef>
                <a:spcPts val="0"/>
              </a:spcBef>
              <a:spcAft>
                <a:spcPts val="0"/>
              </a:spcAft>
              <a:buNone/>
            </a:pPr>
            <a:r>
              <a:t/>
            </a:r>
            <a:endParaRPr sz="1000"/>
          </a:p>
          <a:p>
            <a:pPr indent="0" lvl="0" marL="0" rtl="0" algn="just">
              <a:spcBef>
                <a:spcPts val="0"/>
              </a:spcBef>
              <a:spcAft>
                <a:spcPts val="0"/>
              </a:spcAft>
              <a:buClr>
                <a:schemeClr val="dk1"/>
              </a:buClr>
              <a:buSzPts val="1100"/>
              <a:buFont typeface="Arial"/>
              <a:buNone/>
            </a:pPr>
            <a:r>
              <a:rPr lang="es" sz="2000"/>
              <a:t>To build the behavioral-model code:</a:t>
            </a:r>
            <a:endParaRPr sz="1400"/>
          </a:p>
          <a:p>
            <a:pPr indent="457200" lvl="0" marL="0" rtl="0" algn="just">
              <a:spcBef>
                <a:spcPts val="0"/>
              </a:spcBef>
              <a:spcAft>
                <a:spcPts val="0"/>
              </a:spcAft>
              <a:buClr>
                <a:schemeClr val="dk1"/>
              </a:buClr>
              <a:buSzPts val="1100"/>
              <a:buFont typeface="Arial"/>
              <a:buNone/>
            </a:pPr>
            <a:r>
              <a:rPr lang="es" sz="1400">
                <a:solidFill>
                  <a:srgbClr val="333333"/>
                </a:solidFill>
                <a:highlight>
                  <a:srgbClr val="F7F7F7"/>
                </a:highlight>
                <a:latin typeface="Consolas"/>
                <a:ea typeface="Consolas"/>
                <a:cs typeface="Consolas"/>
                <a:sym typeface="Consolas"/>
              </a:rPr>
              <a:t>$ ./autogen.sh</a:t>
            </a:r>
            <a:endParaRPr sz="1400">
              <a:solidFill>
                <a:srgbClr val="333333"/>
              </a:solidFill>
              <a:highlight>
                <a:srgbClr val="F7F7F7"/>
              </a:highlight>
              <a:latin typeface="Consolas"/>
              <a:ea typeface="Consolas"/>
              <a:cs typeface="Consolas"/>
              <a:sym typeface="Consolas"/>
            </a:endParaRPr>
          </a:p>
          <a:p>
            <a:pPr indent="0" lvl="0" marL="457200" rtl="0" algn="just">
              <a:spcBef>
                <a:spcPts val="0"/>
              </a:spcBef>
              <a:spcAft>
                <a:spcPts val="0"/>
              </a:spcAft>
              <a:buClr>
                <a:schemeClr val="dk1"/>
              </a:buClr>
              <a:buSzPts val="1100"/>
              <a:buFont typeface="Arial"/>
              <a:buNone/>
            </a:pPr>
            <a:r>
              <a:rPr lang="es" sz="1400">
                <a:solidFill>
                  <a:srgbClr val="333333"/>
                </a:solidFill>
                <a:highlight>
                  <a:srgbClr val="F7F7F7"/>
                </a:highlight>
                <a:latin typeface="Consolas"/>
                <a:ea typeface="Consolas"/>
                <a:cs typeface="Consolas"/>
                <a:sym typeface="Consolas"/>
              </a:rPr>
              <a:t>$ ./configure</a:t>
            </a:r>
            <a:endParaRPr sz="1400">
              <a:solidFill>
                <a:srgbClr val="333333"/>
              </a:solidFill>
              <a:highlight>
                <a:srgbClr val="F7F7F7"/>
              </a:highlight>
              <a:latin typeface="Consolas"/>
              <a:ea typeface="Consolas"/>
              <a:cs typeface="Consolas"/>
              <a:sym typeface="Consolas"/>
            </a:endParaRPr>
          </a:p>
          <a:p>
            <a:pPr indent="0" lvl="0" marL="457200" rtl="0" algn="just">
              <a:spcBef>
                <a:spcPts val="0"/>
              </a:spcBef>
              <a:spcAft>
                <a:spcPts val="0"/>
              </a:spcAft>
              <a:buNone/>
            </a:pPr>
            <a:r>
              <a:rPr lang="es" sz="1400">
                <a:solidFill>
                  <a:srgbClr val="333333"/>
                </a:solidFill>
                <a:highlight>
                  <a:srgbClr val="F7F7F7"/>
                </a:highlight>
                <a:latin typeface="Consolas"/>
                <a:ea typeface="Consolas"/>
                <a:cs typeface="Consolas"/>
                <a:sym typeface="Consolas"/>
              </a:rPr>
              <a:t>$ make</a:t>
            </a:r>
            <a:endParaRPr sz="1400">
              <a:solidFill>
                <a:srgbClr val="333333"/>
              </a:solidFill>
              <a:highlight>
                <a:srgbClr val="F7F7F7"/>
              </a:highlight>
              <a:latin typeface="Consolas"/>
              <a:ea typeface="Consolas"/>
              <a:cs typeface="Consolas"/>
              <a:sym typeface="Consolas"/>
            </a:endParaRPr>
          </a:p>
          <a:p>
            <a:pPr indent="0" lvl="0" marL="457200" rtl="0" algn="just">
              <a:spcBef>
                <a:spcPts val="0"/>
              </a:spcBef>
              <a:spcAft>
                <a:spcPts val="0"/>
              </a:spcAft>
              <a:buNone/>
            </a:pPr>
            <a:r>
              <a:rPr lang="es" sz="1400">
                <a:solidFill>
                  <a:srgbClr val="333333"/>
                </a:solidFill>
                <a:highlight>
                  <a:srgbClr val="F7F7F7"/>
                </a:highlight>
                <a:latin typeface="Consolas"/>
                <a:ea typeface="Consolas"/>
                <a:cs typeface="Consolas"/>
                <a:sym typeface="Consolas"/>
              </a:rPr>
              <a:t>$ make install</a:t>
            </a:r>
            <a:endParaRPr b="1" sz="1400">
              <a:solidFill>
                <a:srgbClr val="333333"/>
              </a:solidFill>
              <a:highlight>
                <a:srgbClr val="F7F7F7"/>
              </a:highlight>
              <a:latin typeface="Consolas"/>
              <a:ea typeface="Consolas"/>
              <a:cs typeface="Consolas"/>
              <a:sym typeface="Consolas"/>
            </a:endParaRPr>
          </a:p>
          <a:p>
            <a:pPr indent="0" lvl="0" marL="457200" rtl="0" algn="just">
              <a:spcBef>
                <a:spcPts val="0"/>
              </a:spcBef>
              <a:spcAft>
                <a:spcPts val="0"/>
              </a:spcAft>
              <a:buClr>
                <a:schemeClr val="dk1"/>
              </a:buClr>
              <a:buSzPts val="1100"/>
              <a:buFont typeface="Arial"/>
              <a:buNone/>
            </a:pPr>
            <a:r>
              <a:t/>
            </a:r>
            <a:endParaRPr sz="600"/>
          </a:p>
          <a:p>
            <a:pPr indent="0" lvl="0" marL="0" rtl="0" algn="just">
              <a:spcBef>
                <a:spcPts val="0"/>
              </a:spcBef>
              <a:spcAft>
                <a:spcPts val="0"/>
              </a:spcAft>
              <a:buClr>
                <a:schemeClr val="dk1"/>
              </a:buClr>
              <a:buSzPts val="1100"/>
              <a:buFont typeface="Arial"/>
              <a:buNone/>
            </a:pPr>
            <a:r>
              <a:rPr lang="es" sz="2000"/>
              <a:t>You can build ‘bmv</a:t>
            </a:r>
            <a:r>
              <a:rPr i="1" lang="es" sz="2000"/>
              <a:t>2’</a:t>
            </a:r>
            <a:r>
              <a:rPr lang="es" sz="2000"/>
              <a:t> with different configuration options:</a:t>
            </a:r>
            <a:endParaRPr sz="1200"/>
          </a:p>
          <a:p>
            <a:pPr indent="0" lvl="0" marL="457200" rtl="0" algn="just">
              <a:spcBef>
                <a:spcPts val="0"/>
              </a:spcBef>
              <a:spcAft>
                <a:spcPts val="0"/>
              </a:spcAft>
              <a:buClr>
                <a:schemeClr val="dk1"/>
              </a:buClr>
              <a:buSzPts val="1100"/>
              <a:buFont typeface="Arial"/>
              <a:buNone/>
            </a:pPr>
            <a:r>
              <a:t/>
            </a:r>
            <a:endParaRPr sz="1200"/>
          </a:p>
          <a:p>
            <a:pPr indent="-355600" lvl="0" marL="457200" rtl="0">
              <a:spcBef>
                <a:spcPts val="0"/>
              </a:spcBef>
              <a:spcAft>
                <a:spcPts val="0"/>
              </a:spcAft>
              <a:buSzPts val="2000"/>
              <a:buChar char="❖"/>
            </a:pPr>
            <a:r>
              <a:rPr lang="es" sz="2000"/>
              <a:t>Disable logging macros for higher performance: </a:t>
            </a:r>
            <a:endParaRPr sz="2000"/>
          </a:p>
          <a:p>
            <a:pPr indent="457200" lvl="0" marL="0" marR="0" rtl="0" algn="just">
              <a:lnSpc>
                <a:spcPct val="100000"/>
              </a:lnSpc>
              <a:spcBef>
                <a:spcPts val="0"/>
              </a:spcBef>
              <a:spcAft>
                <a:spcPts val="0"/>
              </a:spcAft>
              <a:buClr>
                <a:schemeClr val="dk1"/>
              </a:buClr>
              <a:buSzPts val="1100"/>
              <a:buFont typeface="Arial"/>
              <a:buNone/>
            </a:pPr>
            <a:r>
              <a:rPr lang="es" sz="1400">
                <a:solidFill>
                  <a:srgbClr val="333333"/>
                </a:solidFill>
                <a:highlight>
                  <a:srgbClr val="F7F7F7"/>
                </a:highlight>
                <a:latin typeface="Consolas"/>
                <a:ea typeface="Consolas"/>
                <a:cs typeface="Consolas"/>
                <a:sym typeface="Consolas"/>
              </a:rPr>
              <a:t>./configure  --disable-logging-macros</a:t>
            </a:r>
            <a:endParaRPr i="1" sz="1800"/>
          </a:p>
          <a:p>
            <a:pPr indent="457200" lvl="0" marL="0" rtl="0">
              <a:spcBef>
                <a:spcPts val="0"/>
              </a:spcBef>
              <a:spcAft>
                <a:spcPts val="0"/>
              </a:spcAft>
              <a:buClr>
                <a:schemeClr val="dk1"/>
              </a:buClr>
              <a:buSzPts val="1100"/>
              <a:buFont typeface="Arial"/>
              <a:buNone/>
            </a:pPr>
            <a:r>
              <a:t/>
            </a:r>
            <a:endParaRPr sz="800"/>
          </a:p>
          <a:p>
            <a:pPr indent="-279400" lvl="0" marL="342900" rtl="0" algn="just">
              <a:spcBef>
                <a:spcPts val="0"/>
              </a:spcBef>
              <a:spcAft>
                <a:spcPts val="0"/>
              </a:spcAft>
              <a:buSzPts val="2000"/>
              <a:buChar char="❖"/>
            </a:pPr>
            <a:r>
              <a:rPr lang="es" sz="2000"/>
              <a:t>Enable debug mode: </a:t>
            </a:r>
            <a:r>
              <a:rPr lang="es" sz="1400">
                <a:solidFill>
                  <a:srgbClr val="333333"/>
                </a:solidFill>
                <a:highlight>
                  <a:srgbClr val="F7F7F7"/>
                </a:highlight>
                <a:latin typeface="Consolas"/>
                <a:ea typeface="Consolas"/>
                <a:cs typeface="Consolas"/>
                <a:sym typeface="Consolas"/>
              </a:rPr>
              <a:t>./configure  --enable-debugger</a:t>
            </a:r>
            <a:endParaRPr i="1" sz="2000"/>
          </a:p>
          <a:p>
            <a:pPr indent="-279400" lvl="0" marL="342900" rtl="0" algn="just">
              <a:spcBef>
                <a:spcPts val="0"/>
              </a:spcBef>
              <a:spcAft>
                <a:spcPts val="0"/>
              </a:spcAft>
              <a:buSzPts val="2000"/>
              <a:buChar char="❖"/>
            </a:pPr>
            <a:r>
              <a:rPr lang="es" sz="2000"/>
              <a:t>In debug, you may disable compiler optimizations and enable symbols in the binary:  </a:t>
            </a:r>
            <a:r>
              <a:rPr lang="es" sz="1400">
                <a:solidFill>
                  <a:srgbClr val="333333"/>
                </a:solidFill>
                <a:highlight>
                  <a:srgbClr val="F7F7F7"/>
                </a:highlight>
                <a:latin typeface="Consolas"/>
                <a:ea typeface="Consolas"/>
                <a:cs typeface="Consolas"/>
                <a:sym typeface="Consolas"/>
              </a:rPr>
              <a:t>./configure 'CXXFLAGS=-O0 -g'</a:t>
            </a:r>
            <a:endParaRPr i="1" sz="2000"/>
          </a:p>
        </p:txBody>
      </p:sp>
      <p:sp>
        <p:nvSpPr>
          <p:cNvPr id="229" name="Shape 229"/>
          <p:cNvSpPr txBox="1"/>
          <p:nvPr>
            <p:ph idx="12" type="sldNum"/>
          </p:nvPr>
        </p:nvSpPr>
        <p:spPr>
          <a:xfrm>
            <a:off x="8741700" y="452600"/>
            <a:ext cx="402300" cy="206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Shape 234"/>
          <p:cNvSpPr txBox="1"/>
          <p:nvPr>
            <p:ph type="title"/>
          </p:nvPr>
        </p:nvSpPr>
        <p:spPr>
          <a:xfrm>
            <a:off x="681625" y="0"/>
            <a:ext cx="7752600" cy="682500"/>
          </a:xfrm>
          <a:prstGeom prst="rect">
            <a:avLst/>
          </a:prstGeom>
        </p:spPr>
        <p:txBody>
          <a:bodyPr anchorCtr="0" anchor="ctr"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s"/>
              <a:t>   </a:t>
            </a:r>
            <a:r>
              <a:rPr b="1" lang="es"/>
              <a:t> (DONE)    </a:t>
            </a:r>
            <a:r>
              <a:rPr lang="es"/>
              <a:t> P4 Environment Setup</a:t>
            </a:r>
            <a:endParaRPr/>
          </a:p>
        </p:txBody>
      </p:sp>
      <p:sp>
        <p:nvSpPr>
          <p:cNvPr id="235" name="Shape 235"/>
          <p:cNvSpPr txBox="1"/>
          <p:nvPr>
            <p:ph idx="1" type="body"/>
          </p:nvPr>
        </p:nvSpPr>
        <p:spPr>
          <a:xfrm>
            <a:off x="311700" y="679050"/>
            <a:ext cx="8520600" cy="43881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AutoNum type="alphaLcParenR" startAt="2"/>
            </a:pPr>
            <a:r>
              <a:rPr b="1" lang="es"/>
              <a:t>Compile and build p4c-bm</a:t>
            </a:r>
            <a:endParaRPr sz="1000"/>
          </a:p>
          <a:p>
            <a:pPr indent="0" lvl="0" marL="0" rtl="0">
              <a:spcBef>
                <a:spcPts val="0"/>
              </a:spcBef>
              <a:spcAft>
                <a:spcPts val="0"/>
              </a:spcAft>
              <a:buClr>
                <a:schemeClr val="dk1"/>
              </a:buClr>
              <a:buSzPts val="1100"/>
              <a:buFont typeface="Arial"/>
              <a:buNone/>
            </a:pPr>
            <a:r>
              <a:rPr lang="es" sz="2000"/>
              <a:t>It generates Json configuration file required for the bmv2.  Usage of the json file is explained later.</a:t>
            </a:r>
            <a:endParaRPr sz="2000"/>
          </a:p>
          <a:p>
            <a:pPr indent="0" lvl="0" marL="0" rtl="0">
              <a:spcBef>
                <a:spcPts val="0"/>
              </a:spcBef>
              <a:spcAft>
                <a:spcPts val="0"/>
              </a:spcAft>
              <a:buNone/>
            </a:pPr>
            <a:r>
              <a:t/>
            </a:r>
            <a:endParaRPr sz="1200"/>
          </a:p>
          <a:p>
            <a:pPr indent="0" lvl="0" marL="0" rtl="0">
              <a:spcBef>
                <a:spcPts val="0"/>
              </a:spcBef>
              <a:spcAft>
                <a:spcPts val="0"/>
              </a:spcAft>
              <a:buNone/>
            </a:pPr>
            <a:r>
              <a:rPr lang="es" sz="2000"/>
              <a:t>To install p4c-bm on your machine:</a:t>
            </a:r>
            <a:endParaRPr sz="2000"/>
          </a:p>
          <a:p>
            <a:pPr indent="0" lvl="0" marL="0" rtl="0">
              <a:spcBef>
                <a:spcPts val="0"/>
              </a:spcBef>
              <a:spcAft>
                <a:spcPts val="0"/>
              </a:spcAft>
              <a:buNone/>
            </a:pPr>
            <a:r>
              <a:rPr lang="es" sz="2000"/>
              <a:t>	</a:t>
            </a:r>
            <a:r>
              <a:rPr lang="es" sz="1400">
                <a:solidFill>
                  <a:srgbClr val="333333"/>
                </a:solidFill>
                <a:highlight>
                  <a:srgbClr val="F7F7F7"/>
                </a:highlight>
                <a:latin typeface="Consolas"/>
                <a:ea typeface="Consolas"/>
                <a:cs typeface="Consolas"/>
                <a:sym typeface="Consolas"/>
              </a:rPr>
              <a:t>$ git clone https://github.com/p4lang/p4c-bm</a:t>
            </a:r>
            <a:endParaRPr sz="1400"/>
          </a:p>
          <a:p>
            <a:pPr indent="0" lvl="0" marL="0" rtl="0">
              <a:spcBef>
                <a:spcPts val="0"/>
              </a:spcBef>
              <a:spcAft>
                <a:spcPts val="0"/>
              </a:spcAft>
              <a:buNone/>
            </a:pPr>
            <a:r>
              <a:rPr lang="es" sz="1400"/>
              <a:t>	</a:t>
            </a:r>
            <a:r>
              <a:rPr lang="es" sz="1400">
                <a:solidFill>
                  <a:srgbClr val="333333"/>
                </a:solidFill>
                <a:highlight>
                  <a:srgbClr val="F7F7F7"/>
                </a:highlight>
                <a:latin typeface="Consolas"/>
                <a:ea typeface="Consolas"/>
                <a:cs typeface="Consolas"/>
                <a:sym typeface="Consolas"/>
              </a:rPr>
              <a:t>$ cd p4c-bm</a:t>
            </a:r>
            <a:endParaRPr sz="1400">
              <a:solidFill>
                <a:srgbClr val="333333"/>
              </a:solidFill>
              <a:highlight>
                <a:srgbClr val="F7F7F7"/>
              </a:highlight>
              <a:latin typeface="Consolas"/>
              <a:ea typeface="Consolas"/>
              <a:cs typeface="Consolas"/>
              <a:sym typeface="Consolas"/>
            </a:endParaRPr>
          </a:p>
          <a:p>
            <a:pPr indent="0" lvl="0" marL="457200" rtl="0">
              <a:spcBef>
                <a:spcPts val="0"/>
              </a:spcBef>
              <a:spcAft>
                <a:spcPts val="0"/>
              </a:spcAft>
              <a:buNone/>
            </a:pPr>
            <a:r>
              <a:rPr lang="es" sz="1400">
                <a:solidFill>
                  <a:srgbClr val="333333"/>
                </a:solidFill>
                <a:highlight>
                  <a:srgbClr val="F7F7F7"/>
                </a:highlight>
                <a:latin typeface="Consolas"/>
                <a:ea typeface="Consolas"/>
                <a:cs typeface="Consolas"/>
                <a:sym typeface="Consolas"/>
              </a:rPr>
              <a:t>$ sudo pip install -r requirements.txt</a:t>
            </a:r>
            <a:endParaRPr sz="1400">
              <a:solidFill>
                <a:srgbClr val="333333"/>
              </a:solidFill>
              <a:highlight>
                <a:srgbClr val="F7F7F7"/>
              </a:highlight>
              <a:latin typeface="Consolas"/>
              <a:ea typeface="Consolas"/>
              <a:cs typeface="Consolas"/>
              <a:sym typeface="Consolas"/>
            </a:endParaRPr>
          </a:p>
          <a:p>
            <a:pPr indent="0" lvl="0" marL="457200" rtl="0">
              <a:spcBef>
                <a:spcPts val="0"/>
              </a:spcBef>
              <a:spcAft>
                <a:spcPts val="0"/>
              </a:spcAft>
              <a:buNone/>
            </a:pPr>
            <a:r>
              <a:rPr lang="es" sz="1400">
                <a:solidFill>
                  <a:srgbClr val="333333"/>
                </a:solidFill>
                <a:highlight>
                  <a:srgbClr val="F7F7F7"/>
                </a:highlight>
                <a:latin typeface="Consolas"/>
                <a:ea typeface="Consolas"/>
                <a:cs typeface="Consolas"/>
                <a:sym typeface="Consolas"/>
              </a:rPr>
              <a:t>$ sudo pip install -r requirements_v1_1.txt  (only P4 v1.1 programs)</a:t>
            </a:r>
            <a:endParaRPr sz="1400">
              <a:solidFill>
                <a:srgbClr val="333333"/>
              </a:solidFill>
              <a:highlight>
                <a:srgbClr val="F7F7F7"/>
              </a:highlight>
              <a:latin typeface="Consolas"/>
              <a:ea typeface="Consolas"/>
              <a:cs typeface="Consolas"/>
              <a:sym typeface="Consolas"/>
            </a:endParaRPr>
          </a:p>
          <a:p>
            <a:pPr indent="0" lvl="0" marL="457200" rtl="0">
              <a:spcBef>
                <a:spcPts val="0"/>
              </a:spcBef>
              <a:spcAft>
                <a:spcPts val="0"/>
              </a:spcAft>
              <a:buNone/>
            </a:pPr>
            <a:r>
              <a:rPr lang="es" sz="1400">
                <a:solidFill>
                  <a:srgbClr val="333333"/>
                </a:solidFill>
                <a:highlight>
                  <a:srgbClr val="F7F7F7"/>
                </a:highlight>
                <a:latin typeface="Consolas"/>
                <a:ea typeface="Consolas"/>
                <a:cs typeface="Consolas"/>
                <a:sym typeface="Consolas"/>
              </a:rPr>
              <a:t>$ sudo python setup.py install</a:t>
            </a:r>
            <a:endParaRPr sz="1400"/>
          </a:p>
          <a:p>
            <a:pPr indent="0" lvl="0" marL="457200" rtl="0">
              <a:spcBef>
                <a:spcPts val="0"/>
              </a:spcBef>
              <a:spcAft>
                <a:spcPts val="0"/>
              </a:spcAft>
              <a:buNone/>
            </a:pPr>
            <a:r>
              <a:t/>
            </a:r>
            <a:endParaRPr sz="1000"/>
          </a:p>
          <a:p>
            <a:pPr indent="0" lvl="0" marL="0" rtl="0">
              <a:spcBef>
                <a:spcPts val="0"/>
              </a:spcBef>
              <a:spcAft>
                <a:spcPts val="0"/>
              </a:spcAft>
              <a:buNone/>
            </a:pPr>
            <a:r>
              <a:rPr lang="es" sz="2000"/>
              <a:t>Try :</a:t>
            </a:r>
            <a:endParaRPr sz="2000"/>
          </a:p>
          <a:p>
            <a:pPr indent="457200" lvl="0" marL="0" rtl="0">
              <a:spcBef>
                <a:spcPts val="0"/>
              </a:spcBef>
              <a:spcAft>
                <a:spcPts val="0"/>
              </a:spcAft>
              <a:buNone/>
            </a:pPr>
            <a:r>
              <a:rPr lang="es" sz="1400">
                <a:solidFill>
                  <a:srgbClr val="333333"/>
                </a:solidFill>
                <a:highlight>
                  <a:srgbClr val="F7F7F7"/>
                </a:highlight>
                <a:latin typeface="Consolas"/>
                <a:ea typeface="Consolas"/>
                <a:cs typeface="Consolas"/>
                <a:sym typeface="Consolas"/>
              </a:rPr>
              <a:t>$ p4c-bmv2 -h</a:t>
            </a:r>
            <a:endParaRPr sz="1400"/>
          </a:p>
          <a:p>
            <a:pPr indent="0" lvl="0" marL="0" rtl="0">
              <a:spcBef>
                <a:spcPts val="0"/>
              </a:spcBef>
              <a:spcAft>
                <a:spcPts val="0"/>
              </a:spcAft>
              <a:buNone/>
            </a:pPr>
            <a:r>
              <a:t/>
            </a:r>
            <a:endParaRPr sz="1400"/>
          </a:p>
          <a:p>
            <a:pPr indent="0" lvl="0" marL="3657600" rtl="0">
              <a:spcBef>
                <a:spcPts val="0"/>
              </a:spcBef>
              <a:spcAft>
                <a:spcPts val="0"/>
              </a:spcAft>
              <a:buNone/>
            </a:pPr>
            <a:r>
              <a:rPr lang="es" sz="1400"/>
              <a:t>--json to generate a JSON representation of the P4 program</a:t>
            </a:r>
            <a:endParaRPr sz="1400"/>
          </a:p>
          <a:p>
            <a:pPr indent="0" lvl="0" marL="3657600" rtl="0">
              <a:spcBef>
                <a:spcPts val="0"/>
              </a:spcBef>
              <a:spcAft>
                <a:spcPts val="0"/>
              </a:spcAft>
              <a:buNone/>
            </a:pPr>
            <a:r>
              <a:rPr lang="es" sz="1400"/>
              <a:t>--pd to generate the PD C++ code</a:t>
            </a:r>
            <a:endParaRPr sz="1400"/>
          </a:p>
          <a:p>
            <a:pPr indent="0" lvl="0" marL="3657600" rtl="0">
              <a:spcBef>
                <a:spcPts val="0"/>
              </a:spcBef>
              <a:spcAft>
                <a:spcPts val="0"/>
              </a:spcAft>
              <a:buNone/>
            </a:pPr>
            <a:r>
              <a:rPr lang="es" sz="1400"/>
              <a:t>--p4-v1.1 if your input program is a P4 v1.1 program</a:t>
            </a:r>
            <a:endParaRPr sz="1400"/>
          </a:p>
        </p:txBody>
      </p:sp>
      <p:sp>
        <p:nvSpPr>
          <p:cNvPr id="236" name="Shape 236"/>
          <p:cNvSpPr txBox="1"/>
          <p:nvPr>
            <p:ph idx="12" type="sldNum"/>
          </p:nvPr>
        </p:nvSpPr>
        <p:spPr>
          <a:xfrm>
            <a:off x="8741700" y="452600"/>
            <a:ext cx="402300" cy="206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Shape 241"/>
          <p:cNvSpPr txBox="1"/>
          <p:nvPr>
            <p:ph type="ctrTitle"/>
          </p:nvPr>
        </p:nvSpPr>
        <p:spPr>
          <a:xfrm>
            <a:off x="685800" y="1583342"/>
            <a:ext cx="7772400" cy="1159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s"/>
              <a:t>P4 Example Applications</a:t>
            </a:r>
            <a:endParaRPr/>
          </a:p>
        </p:txBody>
      </p:sp>
      <p:sp>
        <p:nvSpPr>
          <p:cNvPr id="242" name="Shape 24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Shape 247"/>
          <p:cNvSpPr txBox="1"/>
          <p:nvPr>
            <p:ph type="title"/>
          </p:nvPr>
        </p:nvSpPr>
        <p:spPr>
          <a:xfrm>
            <a:off x="681625" y="0"/>
            <a:ext cx="7752600" cy="6825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s"/>
              <a:t>P4 Examples and Documentation</a:t>
            </a:r>
            <a:endParaRPr/>
          </a:p>
        </p:txBody>
      </p:sp>
      <p:sp>
        <p:nvSpPr>
          <p:cNvPr id="248" name="Shape 248"/>
          <p:cNvSpPr txBox="1"/>
          <p:nvPr>
            <p:ph idx="1" type="body"/>
          </p:nvPr>
        </p:nvSpPr>
        <p:spPr>
          <a:xfrm>
            <a:off x="458100" y="936925"/>
            <a:ext cx="8283600" cy="3830400"/>
          </a:xfrm>
          <a:prstGeom prst="rect">
            <a:avLst/>
          </a:prstGeom>
        </p:spPr>
        <p:txBody>
          <a:bodyPr anchorCtr="0" anchor="t" bIns="91425" lIns="91425" spcFirstLastPara="1" rIns="91425" wrap="square" tIns="91425">
            <a:noAutofit/>
          </a:bodyPr>
          <a:lstStyle/>
          <a:p>
            <a:pPr indent="-381000" lvl="0" marL="457200" rtl="0">
              <a:spcBef>
                <a:spcPts val="600"/>
              </a:spcBef>
              <a:spcAft>
                <a:spcPts val="0"/>
              </a:spcAft>
              <a:buSzPts val="2400"/>
              <a:buChar char="●"/>
            </a:pPr>
            <a:r>
              <a:rPr lang="es"/>
              <a:t>Find the P4 examples at:</a:t>
            </a:r>
            <a:br>
              <a:rPr lang="es"/>
            </a:br>
            <a:endParaRPr/>
          </a:p>
          <a:p>
            <a:pPr indent="457200" lvl="0" marL="0" rtl="0">
              <a:spcBef>
                <a:spcPts val="600"/>
              </a:spcBef>
              <a:spcAft>
                <a:spcPts val="0"/>
              </a:spcAft>
              <a:buNone/>
            </a:pPr>
            <a:r>
              <a:rPr lang="es"/>
              <a:t>$ ~/behavioral-model/targets</a:t>
            </a:r>
            <a:endParaRPr/>
          </a:p>
          <a:p>
            <a:pPr indent="-330200" lvl="2" marL="1371600" rtl="0">
              <a:spcBef>
                <a:spcPts val="480"/>
              </a:spcBef>
              <a:spcAft>
                <a:spcPts val="0"/>
              </a:spcAft>
              <a:buSzPts val="1600"/>
              <a:buChar char="■"/>
            </a:pPr>
            <a:r>
              <a:rPr lang="es" sz="1600"/>
              <a:t>l2_switch</a:t>
            </a:r>
            <a:endParaRPr sz="1600"/>
          </a:p>
          <a:p>
            <a:pPr indent="-330200" lvl="2" marL="1371600" rtl="0">
              <a:spcBef>
                <a:spcPts val="0"/>
              </a:spcBef>
              <a:spcAft>
                <a:spcPts val="0"/>
              </a:spcAft>
              <a:buSzPts val="1600"/>
              <a:buChar char="■"/>
            </a:pPr>
            <a:r>
              <a:rPr lang="es" sz="1600"/>
              <a:t>simple_router</a:t>
            </a:r>
            <a:endParaRPr sz="1600"/>
          </a:p>
          <a:p>
            <a:pPr indent="-330200" lvl="2" marL="1371600" rtl="0">
              <a:spcBef>
                <a:spcPts val="0"/>
              </a:spcBef>
              <a:spcAft>
                <a:spcPts val="0"/>
              </a:spcAft>
              <a:buSzPts val="1600"/>
              <a:buChar char="■"/>
            </a:pPr>
            <a:r>
              <a:rPr lang="es" sz="1600"/>
              <a:t>simple_router + ACL</a:t>
            </a:r>
            <a:endParaRPr sz="1600"/>
          </a:p>
          <a:p>
            <a:pPr indent="457200" lvl="0" marL="914400" rtl="0">
              <a:spcBef>
                <a:spcPts val="0"/>
              </a:spcBef>
              <a:spcAft>
                <a:spcPts val="0"/>
              </a:spcAft>
              <a:buNone/>
            </a:pPr>
            <a:r>
              <a:t/>
            </a:r>
            <a:endParaRPr sz="1600"/>
          </a:p>
          <a:p>
            <a:pPr indent="-381000" lvl="0" marL="457200" rtl="0">
              <a:spcBef>
                <a:spcPts val="600"/>
              </a:spcBef>
              <a:spcAft>
                <a:spcPts val="0"/>
              </a:spcAft>
              <a:buSzPts val="2400"/>
              <a:buChar char="●"/>
            </a:pPr>
            <a:r>
              <a:rPr lang="es"/>
              <a:t>P4 documentation:</a:t>
            </a:r>
            <a:endParaRPr/>
          </a:p>
          <a:p>
            <a:pPr indent="-330200" lvl="0" marL="457200" rtl="0">
              <a:spcBef>
                <a:spcPts val="0"/>
              </a:spcBef>
              <a:spcAft>
                <a:spcPts val="0"/>
              </a:spcAft>
              <a:buSzPts val="1600"/>
              <a:buChar char="●"/>
            </a:pPr>
            <a:r>
              <a:rPr lang="es" sz="1600"/>
              <a:t>P4_14 specification: </a:t>
            </a:r>
            <a:r>
              <a:rPr lang="es" sz="1600" u="sng">
                <a:solidFill>
                  <a:schemeClr val="hlink"/>
                </a:solidFill>
                <a:hlinkClick r:id="rId3"/>
              </a:rPr>
              <a:t>https://p4lang.github.io/p4-spec/</a:t>
            </a:r>
            <a:endParaRPr sz="1600"/>
          </a:p>
          <a:p>
            <a:pPr indent="-330200" lvl="0" marL="457200" rtl="0">
              <a:spcBef>
                <a:spcPts val="0"/>
              </a:spcBef>
              <a:spcAft>
                <a:spcPts val="0"/>
              </a:spcAft>
              <a:buSzPts val="1600"/>
              <a:buChar char="●"/>
            </a:pPr>
            <a:r>
              <a:rPr lang="es" sz="1600"/>
              <a:t>Code repository: </a:t>
            </a:r>
            <a:r>
              <a:rPr lang="es" sz="1600" u="sng">
                <a:solidFill>
                  <a:schemeClr val="hlink"/>
                </a:solidFill>
                <a:hlinkClick r:id="rId4"/>
              </a:rPr>
              <a:t>https://github.com/p4lang/</a:t>
            </a:r>
            <a:endParaRPr sz="1600"/>
          </a:p>
          <a:p>
            <a:pPr indent="0" lvl="0" marL="0" rtl="0">
              <a:spcBef>
                <a:spcPts val="600"/>
              </a:spcBef>
              <a:spcAft>
                <a:spcPts val="0"/>
              </a:spcAft>
              <a:buNone/>
            </a:pPr>
            <a:r>
              <a:t/>
            </a:r>
            <a:endParaRPr sz="1600"/>
          </a:p>
        </p:txBody>
      </p:sp>
      <p:sp>
        <p:nvSpPr>
          <p:cNvPr id="249" name="Shape 249"/>
          <p:cNvSpPr txBox="1"/>
          <p:nvPr>
            <p:ph idx="12" type="sldNum"/>
          </p:nvPr>
        </p:nvSpPr>
        <p:spPr>
          <a:xfrm>
            <a:off x="8741700" y="452600"/>
            <a:ext cx="402300" cy="206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Shape 254"/>
          <p:cNvSpPr txBox="1"/>
          <p:nvPr>
            <p:ph type="ctrTitle"/>
          </p:nvPr>
        </p:nvSpPr>
        <p:spPr>
          <a:xfrm>
            <a:off x="685800" y="1583342"/>
            <a:ext cx="7772400" cy="1159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s"/>
              <a:t>L2 Switch</a:t>
            </a:r>
            <a:endParaRPr/>
          </a:p>
        </p:txBody>
      </p:sp>
      <p:sp>
        <p:nvSpPr>
          <p:cNvPr id="255" name="Shape 25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Shape 260"/>
          <p:cNvSpPr txBox="1"/>
          <p:nvPr>
            <p:ph type="title"/>
          </p:nvPr>
        </p:nvSpPr>
        <p:spPr>
          <a:xfrm>
            <a:off x="681625" y="0"/>
            <a:ext cx="7752600" cy="682500"/>
          </a:xfrm>
          <a:prstGeom prst="rect">
            <a:avLst/>
          </a:prstGeom>
        </p:spPr>
        <p:txBody>
          <a:bodyPr anchorCtr="0" anchor="ctr" bIns="91425" lIns="91425" spcFirstLastPara="1" rIns="91425" wrap="square" tIns="91425">
            <a:noAutofit/>
          </a:bodyPr>
          <a:lstStyle/>
          <a:p>
            <a:pPr indent="-438150" lvl="0" marL="457200" rtl="0">
              <a:spcBef>
                <a:spcPts val="0"/>
              </a:spcBef>
              <a:spcAft>
                <a:spcPts val="0"/>
              </a:spcAft>
              <a:buSzPts val="3300"/>
              <a:buAutoNum type="arabicPeriod"/>
            </a:pPr>
            <a:r>
              <a:rPr lang="es" sz="3300"/>
              <a:t>L2 switch</a:t>
            </a:r>
            <a:endParaRPr sz="3300"/>
          </a:p>
        </p:txBody>
      </p:sp>
      <p:sp>
        <p:nvSpPr>
          <p:cNvPr id="261" name="Shape 261"/>
          <p:cNvSpPr txBox="1"/>
          <p:nvPr>
            <p:ph idx="1" type="body"/>
          </p:nvPr>
        </p:nvSpPr>
        <p:spPr>
          <a:xfrm>
            <a:off x="311700" y="682500"/>
            <a:ext cx="8644800" cy="41436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s" sz="2000"/>
              <a:t>Compiling your first .p4 program</a:t>
            </a:r>
            <a:endParaRPr sz="2000"/>
          </a:p>
          <a:p>
            <a:pPr indent="0" lvl="0" marL="0" rtl="0">
              <a:lnSpc>
                <a:spcPct val="100000"/>
              </a:lnSpc>
              <a:spcBef>
                <a:spcPts val="0"/>
              </a:spcBef>
              <a:spcAft>
                <a:spcPts val="0"/>
              </a:spcAft>
              <a:buNone/>
            </a:pPr>
            <a:r>
              <a:t/>
            </a:r>
            <a:endParaRPr sz="2000"/>
          </a:p>
          <a:p>
            <a:pPr indent="-355600" lvl="0" marL="457200" rtl="0">
              <a:lnSpc>
                <a:spcPct val="100000"/>
              </a:lnSpc>
              <a:spcBef>
                <a:spcPts val="0"/>
              </a:spcBef>
              <a:spcAft>
                <a:spcPts val="0"/>
              </a:spcAft>
              <a:buSzPts val="2000"/>
              <a:buAutoNum type="arabicPeriod"/>
            </a:pPr>
            <a:r>
              <a:rPr lang="es" sz="2000"/>
              <a:t>Open a terminal and generate json file for  ‘</a:t>
            </a:r>
            <a:r>
              <a:rPr b="1" i="1" lang="es" sz="2000"/>
              <a:t>l2_switch</a:t>
            </a:r>
            <a:r>
              <a:rPr lang="es" sz="2000"/>
              <a:t>’ target as below:</a:t>
            </a:r>
            <a:endParaRPr sz="2000"/>
          </a:p>
          <a:p>
            <a:pPr indent="0" lvl="0" marL="0" rtl="0">
              <a:lnSpc>
                <a:spcPct val="100000"/>
              </a:lnSpc>
              <a:spcBef>
                <a:spcPts val="0"/>
              </a:spcBef>
              <a:spcAft>
                <a:spcPts val="0"/>
              </a:spcAft>
              <a:buNone/>
            </a:pPr>
            <a:r>
              <a:t/>
            </a:r>
            <a:endParaRPr sz="800"/>
          </a:p>
          <a:p>
            <a:pPr indent="0" lvl="0" marL="457200" rtl="0">
              <a:lnSpc>
                <a:spcPct val="100000"/>
              </a:lnSpc>
              <a:spcBef>
                <a:spcPts val="0"/>
              </a:spcBef>
              <a:spcAft>
                <a:spcPts val="0"/>
              </a:spcAft>
              <a:buNone/>
            </a:pPr>
            <a:r>
              <a:rPr i="1" lang="es" sz="1300">
                <a:solidFill>
                  <a:srgbClr val="333333"/>
                </a:solidFill>
                <a:highlight>
                  <a:srgbClr val="F7F7F7"/>
                </a:highlight>
                <a:latin typeface="Consolas"/>
                <a:ea typeface="Consolas"/>
                <a:cs typeface="Consolas"/>
                <a:sym typeface="Consolas"/>
              </a:rPr>
              <a:t>cd </a:t>
            </a:r>
            <a:r>
              <a:rPr i="1" lang="es" sz="1300">
                <a:solidFill>
                  <a:srgbClr val="333333"/>
                </a:solidFill>
                <a:highlight>
                  <a:srgbClr val="F7F7F7"/>
                </a:highlight>
                <a:latin typeface="Consolas"/>
                <a:ea typeface="Consolas"/>
                <a:cs typeface="Consolas"/>
                <a:sym typeface="Consolas"/>
              </a:rPr>
              <a:t>~/behavioral-model/targets/</a:t>
            </a:r>
            <a:r>
              <a:rPr i="1" lang="es" sz="1300">
                <a:solidFill>
                  <a:srgbClr val="333333"/>
                </a:solidFill>
                <a:highlight>
                  <a:srgbClr val="F7F7F7"/>
                </a:highlight>
                <a:latin typeface="Consolas"/>
                <a:ea typeface="Consolas"/>
                <a:cs typeface="Consolas"/>
                <a:sym typeface="Consolas"/>
              </a:rPr>
              <a:t>l2_switch</a:t>
            </a:r>
            <a:endParaRPr i="1" sz="1300">
              <a:solidFill>
                <a:srgbClr val="333333"/>
              </a:solidFill>
              <a:highlight>
                <a:srgbClr val="F7F7F7"/>
              </a:highlight>
              <a:latin typeface="Consolas"/>
              <a:ea typeface="Consolas"/>
              <a:cs typeface="Consolas"/>
              <a:sym typeface="Consolas"/>
            </a:endParaRPr>
          </a:p>
          <a:p>
            <a:pPr indent="0" lvl="0" marL="457200" rtl="0">
              <a:lnSpc>
                <a:spcPct val="100000"/>
              </a:lnSpc>
              <a:spcBef>
                <a:spcPts val="1200"/>
              </a:spcBef>
              <a:spcAft>
                <a:spcPts val="0"/>
              </a:spcAft>
              <a:buNone/>
            </a:pPr>
            <a:r>
              <a:rPr i="1" lang="es" sz="1300">
                <a:solidFill>
                  <a:srgbClr val="333333"/>
                </a:solidFill>
                <a:highlight>
                  <a:srgbClr val="F7F7F7"/>
                </a:highlight>
                <a:latin typeface="Consolas"/>
                <a:ea typeface="Consolas"/>
                <a:cs typeface="Consolas"/>
                <a:sym typeface="Consolas"/>
              </a:rPr>
              <a:t>sudo p4c-bmv2 --json l2_switch.json l2_switch.p4</a:t>
            </a:r>
            <a:endParaRPr i="1" sz="1300">
              <a:solidFill>
                <a:srgbClr val="333333"/>
              </a:solidFill>
              <a:highlight>
                <a:srgbClr val="F7F7F7"/>
              </a:highlight>
              <a:latin typeface="Consolas"/>
              <a:ea typeface="Consolas"/>
              <a:cs typeface="Consolas"/>
              <a:sym typeface="Consolas"/>
            </a:endParaRPr>
          </a:p>
          <a:p>
            <a:pPr indent="457200" lvl="0" marL="0" rtl="0">
              <a:lnSpc>
                <a:spcPct val="100000"/>
              </a:lnSpc>
              <a:spcBef>
                <a:spcPts val="0"/>
              </a:spcBef>
              <a:spcAft>
                <a:spcPts val="0"/>
              </a:spcAft>
              <a:buClr>
                <a:schemeClr val="dk1"/>
              </a:buClr>
              <a:buSzPts val="1100"/>
              <a:buFont typeface="Arial"/>
              <a:buNone/>
            </a:pPr>
            <a:r>
              <a:t/>
            </a:r>
            <a:endParaRPr sz="1300">
              <a:solidFill>
                <a:srgbClr val="333333"/>
              </a:solidFill>
              <a:highlight>
                <a:srgbClr val="F7F7F7"/>
              </a:highlight>
              <a:latin typeface="Consolas"/>
              <a:ea typeface="Consolas"/>
              <a:cs typeface="Consolas"/>
              <a:sym typeface="Consolas"/>
            </a:endParaRPr>
          </a:p>
          <a:p>
            <a:pPr indent="0" lvl="0" marL="0" rtl="0">
              <a:lnSpc>
                <a:spcPct val="150000"/>
              </a:lnSpc>
              <a:spcBef>
                <a:spcPts val="0"/>
              </a:spcBef>
              <a:spcAft>
                <a:spcPts val="0"/>
              </a:spcAft>
              <a:buClr>
                <a:schemeClr val="dk1"/>
              </a:buClr>
              <a:buSzPts val="1100"/>
              <a:buFont typeface="Arial"/>
              <a:buNone/>
            </a:pPr>
            <a:r>
              <a:t/>
            </a:r>
            <a:endParaRPr sz="1300"/>
          </a:p>
          <a:p>
            <a:pPr indent="0" lvl="0" marL="0" rtl="0">
              <a:spcBef>
                <a:spcPts val="1200"/>
              </a:spcBef>
              <a:spcAft>
                <a:spcPts val="0"/>
              </a:spcAft>
              <a:buNone/>
            </a:pPr>
            <a:r>
              <a:rPr lang="es" sz="1800">
                <a:solidFill>
                  <a:srgbClr val="0000FF"/>
                </a:solidFill>
              </a:rPr>
              <a:t>Q1: Open the the code </a:t>
            </a:r>
            <a:r>
              <a:rPr b="1" i="1" lang="es" sz="1800">
                <a:solidFill>
                  <a:srgbClr val="0000FF"/>
                </a:solidFill>
              </a:rPr>
              <a:t>l2_switch.p4</a:t>
            </a:r>
            <a:r>
              <a:rPr lang="es" sz="1800">
                <a:solidFill>
                  <a:srgbClr val="0000FF"/>
                </a:solidFill>
              </a:rPr>
              <a:t> and answer to the following questions:</a:t>
            </a:r>
            <a:br>
              <a:rPr lang="es" sz="1800">
                <a:solidFill>
                  <a:srgbClr val="0000FF"/>
                </a:solidFill>
              </a:rPr>
            </a:br>
            <a:r>
              <a:rPr lang="es" sz="1800">
                <a:solidFill>
                  <a:srgbClr val="0000FF"/>
                </a:solidFill>
              </a:rPr>
              <a:t>- How many and which packet headers are defined in the p4 program?</a:t>
            </a:r>
            <a:endParaRPr sz="1800">
              <a:solidFill>
                <a:srgbClr val="0000FF"/>
              </a:solidFill>
            </a:endParaRPr>
          </a:p>
          <a:p>
            <a:pPr indent="0" lvl="0" marL="0" rtl="0">
              <a:spcBef>
                <a:spcPts val="600"/>
              </a:spcBef>
              <a:spcAft>
                <a:spcPts val="0"/>
              </a:spcAft>
              <a:buNone/>
            </a:pPr>
            <a:r>
              <a:rPr lang="es" sz="1800">
                <a:solidFill>
                  <a:srgbClr val="0000FF"/>
                </a:solidFill>
              </a:rPr>
              <a:t>- How many tables are defined?</a:t>
            </a:r>
            <a:endParaRPr sz="1800">
              <a:solidFill>
                <a:srgbClr val="0000FF"/>
              </a:solidFill>
            </a:endParaRPr>
          </a:p>
          <a:p>
            <a:pPr indent="0" lvl="0" marL="0" rtl="0" algn="l">
              <a:spcBef>
                <a:spcPts val="600"/>
              </a:spcBef>
              <a:spcAft>
                <a:spcPts val="0"/>
              </a:spcAft>
              <a:buNone/>
            </a:pPr>
            <a:r>
              <a:rPr lang="es" sz="1800">
                <a:solidFill>
                  <a:srgbClr val="0000FF"/>
                </a:solidFill>
              </a:rPr>
              <a:t>- Which are the contents (packet header fields) used for lookup in each table?</a:t>
            </a:r>
            <a:br>
              <a:rPr lang="es" sz="1800">
                <a:solidFill>
                  <a:srgbClr val="0000FF"/>
                </a:solidFill>
              </a:rPr>
            </a:br>
            <a:r>
              <a:rPr lang="es" sz="1800">
                <a:solidFill>
                  <a:srgbClr val="0000FF"/>
                </a:solidFill>
              </a:rPr>
              <a:t>	(Tip: In addition to inspecting the P4 code, analyze the image outputs of: </a:t>
            </a:r>
            <a:br>
              <a:rPr lang="es" sz="1800">
                <a:solidFill>
                  <a:srgbClr val="0000FF"/>
                </a:solidFill>
              </a:rPr>
            </a:br>
            <a:r>
              <a:rPr lang="es" sz="1800">
                <a:solidFill>
                  <a:srgbClr val="0000FF"/>
                </a:solidFill>
              </a:rPr>
              <a:t>	</a:t>
            </a:r>
            <a:r>
              <a:rPr i="1" lang="es" sz="1800">
                <a:solidFill>
                  <a:srgbClr val="333333"/>
                </a:solidFill>
                <a:highlight>
                  <a:srgbClr val="F7F7F7"/>
                </a:highlight>
                <a:latin typeface="Consolas"/>
                <a:ea typeface="Consolas"/>
                <a:cs typeface="Consolas"/>
                <a:sym typeface="Consolas"/>
              </a:rPr>
              <a:t>p4-graphs l2_switch.p4</a:t>
            </a:r>
            <a:r>
              <a:rPr lang="es" sz="1800">
                <a:solidFill>
                  <a:srgbClr val="0000FF"/>
                </a:solidFill>
              </a:rPr>
              <a:t>)</a:t>
            </a:r>
            <a:endParaRPr b="1" sz="1800"/>
          </a:p>
        </p:txBody>
      </p:sp>
      <p:sp>
        <p:nvSpPr>
          <p:cNvPr id="262" name="Shape 262"/>
          <p:cNvSpPr txBox="1"/>
          <p:nvPr>
            <p:ph idx="12" type="sldNum"/>
          </p:nvPr>
        </p:nvSpPr>
        <p:spPr>
          <a:xfrm>
            <a:off x="8741700" y="452600"/>
            <a:ext cx="402300" cy="206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Shape 267"/>
          <p:cNvSpPr txBox="1"/>
          <p:nvPr>
            <p:ph type="title"/>
          </p:nvPr>
        </p:nvSpPr>
        <p:spPr>
          <a:xfrm>
            <a:off x="681625" y="0"/>
            <a:ext cx="7752600" cy="682500"/>
          </a:xfrm>
          <a:prstGeom prst="rect">
            <a:avLst/>
          </a:prstGeom>
        </p:spPr>
        <p:txBody>
          <a:bodyPr anchorCtr="0" anchor="ctr" bIns="91425" lIns="91425" spcFirstLastPara="1" rIns="91425" wrap="square" tIns="91425">
            <a:noAutofit/>
          </a:bodyPr>
          <a:lstStyle/>
          <a:p>
            <a:pPr indent="-438150" lvl="0" marL="457200" rtl="0">
              <a:spcBef>
                <a:spcPts val="0"/>
              </a:spcBef>
              <a:spcAft>
                <a:spcPts val="0"/>
              </a:spcAft>
              <a:buSzPts val="3300"/>
              <a:buAutoNum type="arabicPeriod"/>
            </a:pPr>
            <a:r>
              <a:rPr lang="es" sz="3300"/>
              <a:t>L2 switch</a:t>
            </a:r>
            <a:endParaRPr sz="3300"/>
          </a:p>
        </p:txBody>
      </p:sp>
      <p:sp>
        <p:nvSpPr>
          <p:cNvPr id="268" name="Shape 268"/>
          <p:cNvSpPr txBox="1"/>
          <p:nvPr>
            <p:ph idx="1" type="body"/>
          </p:nvPr>
        </p:nvSpPr>
        <p:spPr>
          <a:xfrm>
            <a:off x="311700" y="682500"/>
            <a:ext cx="8644800" cy="4143600"/>
          </a:xfrm>
          <a:prstGeom prst="rect">
            <a:avLst/>
          </a:prstGeom>
        </p:spPr>
        <p:txBody>
          <a:bodyPr anchorCtr="0" anchor="t" bIns="91425" lIns="91425" spcFirstLastPara="1" rIns="91425" wrap="square" tIns="91425">
            <a:noAutofit/>
          </a:bodyPr>
          <a:lstStyle/>
          <a:p>
            <a:pPr indent="-355600" lvl="0" marL="457200" rtl="0">
              <a:spcBef>
                <a:spcPts val="0"/>
              </a:spcBef>
              <a:spcAft>
                <a:spcPts val="0"/>
              </a:spcAft>
              <a:buSzPts val="2000"/>
              <a:buAutoNum type="arabicPeriod" startAt="2"/>
            </a:pPr>
            <a:r>
              <a:rPr lang="es" sz="2000"/>
              <a:t>Start the P4 data plane</a:t>
            </a:r>
            <a:endParaRPr sz="2000"/>
          </a:p>
          <a:p>
            <a:pPr indent="0" lvl="0" marL="457200" rtl="0">
              <a:lnSpc>
                <a:spcPct val="100000"/>
              </a:lnSpc>
              <a:spcBef>
                <a:spcPts val="0"/>
              </a:spcBef>
              <a:spcAft>
                <a:spcPts val="0"/>
              </a:spcAft>
              <a:buClr>
                <a:schemeClr val="dk1"/>
              </a:buClr>
              <a:buSzPts val="1100"/>
              <a:buFont typeface="Arial"/>
              <a:buNone/>
            </a:pPr>
            <a:r>
              <a:t/>
            </a:r>
            <a:endParaRPr sz="1300">
              <a:solidFill>
                <a:srgbClr val="333333"/>
              </a:solidFill>
              <a:highlight>
                <a:srgbClr val="F7F7F7"/>
              </a:highlight>
              <a:latin typeface="Consolas"/>
              <a:ea typeface="Consolas"/>
              <a:cs typeface="Consolas"/>
              <a:sym typeface="Consolas"/>
            </a:endParaRPr>
          </a:p>
          <a:p>
            <a:pPr indent="457200" lvl="0" marL="0" rtl="0">
              <a:lnSpc>
                <a:spcPct val="100000"/>
              </a:lnSpc>
              <a:spcBef>
                <a:spcPts val="0"/>
              </a:spcBef>
              <a:spcAft>
                <a:spcPts val="0"/>
              </a:spcAft>
              <a:buNone/>
            </a:pPr>
            <a:r>
              <a:rPr lang="es" sz="1300">
                <a:solidFill>
                  <a:srgbClr val="333333"/>
                </a:solidFill>
                <a:highlight>
                  <a:srgbClr val="F7F7F7"/>
                </a:highlight>
                <a:latin typeface="Consolas"/>
                <a:ea typeface="Consolas"/>
                <a:cs typeface="Consolas"/>
                <a:sym typeface="Consolas"/>
              </a:rPr>
              <a:t>sudo ./l2_switch -i 0@veth1 -i 1@veth3 -i 2@veth5 -i 3@veth7 l2_switch.json</a:t>
            </a:r>
            <a:endParaRPr sz="1300">
              <a:solidFill>
                <a:srgbClr val="333333"/>
              </a:solidFill>
              <a:highlight>
                <a:srgbClr val="F7F7F7"/>
              </a:highlight>
              <a:latin typeface="Consolas"/>
              <a:ea typeface="Consolas"/>
              <a:cs typeface="Consolas"/>
              <a:sym typeface="Consolas"/>
            </a:endParaRPr>
          </a:p>
          <a:p>
            <a:pPr indent="457200" lvl="0" marL="0" rtl="0">
              <a:lnSpc>
                <a:spcPct val="100000"/>
              </a:lnSpc>
              <a:spcBef>
                <a:spcPts val="0"/>
              </a:spcBef>
              <a:spcAft>
                <a:spcPts val="0"/>
              </a:spcAft>
              <a:buClr>
                <a:schemeClr val="dk1"/>
              </a:buClr>
              <a:buSzPts val="1100"/>
              <a:buFont typeface="Arial"/>
              <a:buNone/>
            </a:pPr>
            <a:r>
              <a:rPr lang="es" sz="1300">
                <a:solidFill>
                  <a:srgbClr val="333333"/>
                </a:solidFill>
                <a:highlight>
                  <a:srgbClr val="F7F7F7"/>
                </a:highlight>
                <a:latin typeface="Consolas"/>
                <a:ea typeface="Consolas"/>
                <a:cs typeface="Consolas"/>
                <a:sym typeface="Consolas"/>
              </a:rPr>
              <a:t>  Thrift port was not specified, </a:t>
            </a:r>
            <a:r>
              <a:rPr b="1" lang="es" sz="1300">
                <a:solidFill>
                  <a:srgbClr val="333333"/>
                </a:solidFill>
                <a:highlight>
                  <a:srgbClr val="F7F7F7"/>
                </a:highlight>
                <a:latin typeface="Consolas"/>
                <a:ea typeface="Consolas"/>
                <a:cs typeface="Consolas"/>
                <a:sym typeface="Consolas"/>
              </a:rPr>
              <a:t>will use 9090</a:t>
            </a:r>
            <a:endParaRPr b="1" sz="1300">
              <a:solidFill>
                <a:srgbClr val="333333"/>
              </a:solidFill>
              <a:highlight>
                <a:srgbClr val="F7F7F7"/>
              </a:highlight>
              <a:latin typeface="Consolas"/>
              <a:ea typeface="Consolas"/>
              <a:cs typeface="Consolas"/>
              <a:sym typeface="Consolas"/>
            </a:endParaRPr>
          </a:p>
          <a:p>
            <a:pPr indent="457200" lvl="0" marL="0" rtl="0">
              <a:lnSpc>
                <a:spcPct val="100000"/>
              </a:lnSpc>
              <a:spcBef>
                <a:spcPts val="0"/>
              </a:spcBef>
              <a:spcAft>
                <a:spcPts val="0"/>
              </a:spcAft>
              <a:buClr>
                <a:schemeClr val="dk1"/>
              </a:buClr>
              <a:buSzPts val="1100"/>
              <a:buFont typeface="Arial"/>
              <a:buNone/>
            </a:pPr>
            <a:r>
              <a:rPr lang="es" sz="1300">
                <a:solidFill>
                  <a:srgbClr val="333333"/>
                </a:solidFill>
                <a:highlight>
                  <a:srgbClr val="F7F7F7"/>
                </a:highlight>
                <a:latin typeface="Consolas"/>
                <a:ea typeface="Consolas"/>
                <a:cs typeface="Consolas"/>
                <a:sym typeface="Consolas"/>
              </a:rPr>
              <a:t>  Adding interface veth1 as port 0</a:t>
            </a:r>
            <a:endParaRPr sz="1300">
              <a:solidFill>
                <a:srgbClr val="333333"/>
              </a:solidFill>
              <a:highlight>
                <a:srgbClr val="F7F7F7"/>
              </a:highlight>
              <a:latin typeface="Consolas"/>
              <a:ea typeface="Consolas"/>
              <a:cs typeface="Consolas"/>
              <a:sym typeface="Consolas"/>
            </a:endParaRPr>
          </a:p>
          <a:p>
            <a:pPr indent="457200" lvl="0" marL="0" rtl="0">
              <a:lnSpc>
                <a:spcPct val="100000"/>
              </a:lnSpc>
              <a:spcBef>
                <a:spcPts val="0"/>
              </a:spcBef>
              <a:spcAft>
                <a:spcPts val="0"/>
              </a:spcAft>
              <a:buClr>
                <a:schemeClr val="dk1"/>
              </a:buClr>
              <a:buSzPts val="1100"/>
              <a:buFont typeface="Arial"/>
              <a:buNone/>
            </a:pPr>
            <a:r>
              <a:rPr lang="es" sz="1300">
                <a:solidFill>
                  <a:srgbClr val="333333"/>
                </a:solidFill>
                <a:highlight>
                  <a:srgbClr val="F7F7F7"/>
                </a:highlight>
                <a:latin typeface="Consolas"/>
                <a:ea typeface="Consolas"/>
                <a:cs typeface="Consolas"/>
                <a:sym typeface="Consolas"/>
              </a:rPr>
              <a:t>  Adding interface veth3 as port 1</a:t>
            </a:r>
            <a:endParaRPr sz="1300">
              <a:solidFill>
                <a:srgbClr val="333333"/>
              </a:solidFill>
              <a:highlight>
                <a:srgbClr val="F7F7F7"/>
              </a:highlight>
              <a:latin typeface="Consolas"/>
              <a:ea typeface="Consolas"/>
              <a:cs typeface="Consolas"/>
              <a:sym typeface="Consolas"/>
            </a:endParaRPr>
          </a:p>
          <a:p>
            <a:pPr indent="457200" lvl="0" marL="0" rtl="0">
              <a:lnSpc>
                <a:spcPct val="100000"/>
              </a:lnSpc>
              <a:spcBef>
                <a:spcPts val="0"/>
              </a:spcBef>
              <a:spcAft>
                <a:spcPts val="0"/>
              </a:spcAft>
              <a:buClr>
                <a:schemeClr val="dk1"/>
              </a:buClr>
              <a:buSzPts val="1100"/>
              <a:buFont typeface="Arial"/>
              <a:buNone/>
            </a:pPr>
            <a:r>
              <a:rPr lang="es" sz="1300">
                <a:solidFill>
                  <a:srgbClr val="333333"/>
                </a:solidFill>
                <a:highlight>
                  <a:srgbClr val="F7F7F7"/>
                </a:highlight>
                <a:latin typeface="Consolas"/>
                <a:ea typeface="Consolas"/>
                <a:cs typeface="Consolas"/>
                <a:sym typeface="Consolas"/>
              </a:rPr>
              <a:t>  Adding interface veth5 as port 2</a:t>
            </a:r>
            <a:endParaRPr sz="1300">
              <a:solidFill>
                <a:srgbClr val="333333"/>
              </a:solidFill>
              <a:highlight>
                <a:srgbClr val="F7F7F7"/>
              </a:highlight>
              <a:latin typeface="Consolas"/>
              <a:ea typeface="Consolas"/>
              <a:cs typeface="Consolas"/>
              <a:sym typeface="Consolas"/>
            </a:endParaRPr>
          </a:p>
          <a:p>
            <a:pPr indent="457200" lvl="0" marL="0" rtl="0">
              <a:lnSpc>
                <a:spcPct val="100000"/>
              </a:lnSpc>
              <a:spcBef>
                <a:spcPts val="0"/>
              </a:spcBef>
              <a:spcAft>
                <a:spcPts val="0"/>
              </a:spcAft>
              <a:buClr>
                <a:schemeClr val="dk1"/>
              </a:buClr>
              <a:buSzPts val="1100"/>
              <a:buFont typeface="Arial"/>
              <a:buNone/>
            </a:pPr>
            <a:r>
              <a:rPr lang="es" sz="1300">
                <a:solidFill>
                  <a:srgbClr val="333333"/>
                </a:solidFill>
                <a:highlight>
                  <a:srgbClr val="F7F7F7"/>
                </a:highlight>
                <a:latin typeface="Consolas"/>
                <a:ea typeface="Consolas"/>
                <a:cs typeface="Consolas"/>
                <a:sym typeface="Consolas"/>
              </a:rPr>
              <a:t>  Adding interface veth7 as port 3</a:t>
            </a:r>
            <a:endParaRPr sz="1300">
              <a:solidFill>
                <a:srgbClr val="333333"/>
              </a:solidFill>
              <a:highlight>
                <a:srgbClr val="F7F7F7"/>
              </a:highlight>
              <a:latin typeface="Consolas"/>
              <a:ea typeface="Consolas"/>
              <a:cs typeface="Consolas"/>
              <a:sym typeface="Consolas"/>
            </a:endParaRPr>
          </a:p>
          <a:p>
            <a:pPr indent="457200" lvl="0" marL="0" rtl="0">
              <a:lnSpc>
                <a:spcPct val="100000"/>
              </a:lnSpc>
              <a:spcBef>
                <a:spcPts val="0"/>
              </a:spcBef>
              <a:spcAft>
                <a:spcPts val="0"/>
              </a:spcAft>
              <a:buClr>
                <a:schemeClr val="dk1"/>
              </a:buClr>
              <a:buSzPts val="1100"/>
              <a:buFont typeface="Arial"/>
              <a:buNone/>
            </a:pPr>
            <a:r>
              <a:rPr lang="es" sz="1300">
                <a:solidFill>
                  <a:srgbClr val="333333"/>
                </a:solidFill>
                <a:highlight>
                  <a:srgbClr val="F7F7F7"/>
                </a:highlight>
                <a:latin typeface="Consolas"/>
                <a:ea typeface="Consolas"/>
                <a:cs typeface="Consolas"/>
                <a:sym typeface="Consolas"/>
              </a:rPr>
              <a:t>  Thrift server was started</a:t>
            </a:r>
            <a:endParaRPr sz="1300">
              <a:solidFill>
                <a:srgbClr val="333333"/>
              </a:solidFill>
              <a:highlight>
                <a:srgbClr val="F7F7F7"/>
              </a:highlight>
              <a:latin typeface="Consolas"/>
              <a:ea typeface="Consolas"/>
              <a:cs typeface="Consolas"/>
              <a:sym typeface="Consolas"/>
            </a:endParaRPr>
          </a:p>
          <a:p>
            <a:pPr indent="457200" lvl="0" marL="0" rtl="0">
              <a:lnSpc>
                <a:spcPct val="100000"/>
              </a:lnSpc>
              <a:spcBef>
                <a:spcPts val="0"/>
              </a:spcBef>
              <a:spcAft>
                <a:spcPts val="0"/>
              </a:spcAft>
              <a:buClr>
                <a:schemeClr val="dk1"/>
              </a:buClr>
              <a:buSzPts val="1100"/>
              <a:buFont typeface="Arial"/>
              <a:buNone/>
            </a:pPr>
            <a:r>
              <a:t/>
            </a:r>
            <a:endParaRPr sz="1300">
              <a:solidFill>
                <a:srgbClr val="333333"/>
              </a:solidFill>
              <a:highlight>
                <a:srgbClr val="F7F7F7"/>
              </a:highlight>
              <a:latin typeface="Consolas"/>
              <a:ea typeface="Consolas"/>
              <a:cs typeface="Consolas"/>
              <a:sym typeface="Consolas"/>
            </a:endParaRPr>
          </a:p>
          <a:p>
            <a:pPr indent="0" lvl="0" marL="0" rtl="0">
              <a:lnSpc>
                <a:spcPct val="150000"/>
              </a:lnSpc>
              <a:spcBef>
                <a:spcPts val="0"/>
              </a:spcBef>
              <a:spcAft>
                <a:spcPts val="0"/>
              </a:spcAft>
              <a:buClr>
                <a:schemeClr val="dk1"/>
              </a:buClr>
              <a:buSzPts val="1100"/>
              <a:buFont typeface="Arial"/>
              <a:buNone/>
            </a:pPr>
            <a:r>
              <a:t/>
            </a:r>
            <a:endParaRPr sz="1300"/>
          </a:p>
          <a:p>
            <a:pPr indent="0" lvl="0" marL="0" rtl="0">
              <a:lnSpc>
                <a:spcPct val="100000"/>
              </a:lnSpc>
              <a:spcBef>
                <a:spcPts val="1200"/>
              </a:spcBef>
              <a:spcAft>
                <a:spcPts val="0"/>
              </a:spcAft>
              <a:buNone/>
            </a:pPr>
            <a:r>
              <a:t/>
            </a:r>
            <a:endParaRPr b="1" sz="2200"/>
          </a:p>
        </p:txBody>
      </p:sp>
      <p:sp>
        <p:nvSpPr>
          <p:cNvPr id="269" name="Shape 269"/>
          <p:cNvSpPr txBox="1"/>
          <p:nvPr>
            <p:ph idx="12" type="sldNum"/>
          </p:nvPr>
        </p:nvSpPr>
        <p:spPr>
          <a:xfrm>
            <a:off x="8741700" y="452600"/>
            <a:ext cx="402300" cy="206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Shape 274"/>
          <p:cNvSpPr txBox="1"/>
          <p:nvPr>
            <p:ph type="title"/>
          </p:nvPr>
        </p:nvSpPr>
        <p:spPr>
          <a:xfrm>
            <a:off x="52375" y="0"/>
            <a:ext cx="8381700" cy="682500"/>
          </a:xfrm>
          <a:prstGeom prst="rect">
            <a:avLst/>
          </a:prstGeom>
        </p:spPr>
        <p:txBody>
          <a:bodyPr anchorCtr="0" anchor="ctr" bIns="91425" lIns="91425" spcFirstLastPara="1" rIns="91425" wrap="square" tIns="91425">
            <a:noAutofit/>
          </a:bodyPr>
          <a:lstStyle/>
          <a:p>
            <a:pPr indent="-438150" lvl="0" marL="457200" rtl="0">
              <a:spcBef>
                <a:spcPts val="0"/>
              </a:spcBef>
              <a:spcAft>
                <a:spcPts val="0"/>
              </a:spcAft>
              <a:buSzPts val="3300"/>
              <a:buAutoNum type="arabicPeriod"/>
            </a:pPr>
            <a:r>
              <a:rPr lang="es" sz="3300"/>
              <a:t>Use CLI with L2 switch</a:t>
            </a:r>
            <a:endParaRPr sz="2900"/>
          </a:p>
        </p:txBody>
      </p:sp>
      <p:sp>
        <p:nvSpPr>
          <p:cNvPr id="275" name="Shape 275"/>
          <p:cNvSpPr txBox="1"/>
          <p:nvPr>
            <p:ph idx="1" type="body"/>
          </p:nvPr>
        </p:nvSpPr>
        <p:spPr>
          <a:xfrm>
            <a:off x="458100" y="936925"/>
            <a:ext cx="8283600" cy="3787500"/>
          </a:xfrm>
          <a:prstGeom prst="rect">
            <a:avLst/>
          </a:prstGeom>
        </p:spPr>
        <p:txBody>
          <a:bodyPr anchorCtr="0" anchor="t" bIns="91425" lIns="91425" spcFirstLastPara="1" rIns="91425" wrap="square" tIns="91425">
            <a:noAutofit/>
          </a:bodyPr>
          <a:lstStyle/>
          <a:p>
            <a:pPr indent="-355600" lvl="0" marL="457200" rtl="0">
              <a:spcBef>
                <a:spcPts val="600"/>
              </a:spcBef>
              <a:spcAft>
                <a:spcPts val="0"/>
              </a:spcAft>
              <a:buSzPts val="2000"/>
              <a:buAutoNum type="arabicPeriod" startAt="3"/>
            </a:pPr>
            <a:r>
              <a:rPr lang="es" sz="2000"/>
              <a:t>In another terminal, we launch the CLI tool to populate the tables using the runtime_CLI script.</a:t>
            </a:r>
            <a:endParaRPr sz="2000"/>
          </a:p>
          <a:p>
            <a:pPr indent="0" lvl="0" marL="914400" rtl="0">
              <a:spcBef>
                <a:spcPts val="600"/>
              </a:spcBef>
              <a:spcAft>
                <a:spcPts val="0"/>
              </a:spcAft>
              <a:buClr>
                <a:schemeClr val="dk1"/>
              </a:buClr>
              <a:buSzPts val="1100"/>
              <a:buFont typeface="Arial"/>
              <a:buNone/>
            </a:pPr>
            <a:r>
              <a:rPr lang="es" sz="1300">
                <a:solidFill>
                  <a:srgbClr val="333333"/>
                </a:solidFill>
                <a:highlight>
                  <a:srgbClr val="F7F7F7"/>
                </a:highlight>
                <a:latin typeface="Consolas"/>
                <a:ea typeface="Consolas"/>
                <a:cs typeface="Consolas"/>
                <a:sym typeface="Consolas"/>
              </a:rPr>
              <a:t>cd ~/behavioral-model/targets/l2_switch</a:t>
            </a:r>
            <a:endParaRPr sz="1300"/>
          </a:p>
          <a:p>
            <a:pPr indent="457200" lvl="0" marL="457200" rtl="0">
              <a:spcBef>
                <a:spcPts val="600"/>
              </a:spcBef>
              <a:spcAft>
                <a:spcPts val="0"/>
              </a:spcAft>
              <a:buClr>
                <a:schemeClr val="dk1"/>
              </a:buClr>
              <a:buSzPts val="1100"/>
              <a:buFont typeface="Arial"/>
              <a:buNone/>
            </a:pPr>
            <a:r>
              <a:rPr lang="es" sz="1300">
                <a:solidFill>
                  <a:srgbClr val="333333"/>
                </a:solidFill>
                <a:highlight>
                  <a:srgbClr val="F7F7F7"/>
                </a:highlight>
                <a:latin typeface="Consolas"/>
                <a:ea typeface="Consolas"/>
                <a:cs typeface="Consolas"/>
                <a:sym typeface="Consolas"/>
              </a:rPr>
              <a:t> ./runtime_CLI --json l2_switch.json --thrift-port 9090</a:t>
            </a:r>
            <a:endParaRPr sz="2000"/>
          </a:p>
          <a:p>
            <a:pPr indent="0" lvl="0" marL="0" rtl="0">
              <a:spcBef>
                <a:spcPts val="600"/>
              </a:spcBef>
              <a:spcAft>
                <a:spcPts val="0"/>
              </a:spcAft>
              <a:buNone/>
            </a:pPr>
            <a:r>
              <a:rPr lang="es" sz="2000"/>
              <a:t> </a:t>
            </a:r>
            <a:endParaRPr sz="2000"/>
          </a:p>
          <a:p>
            <a:pPr indent="0" lvl="0" marL="0" rtl="0">
              <a:spcBef>
                <a:spcPts val="600"/>
              </a:spcBef>
              <a:spcAft>
                <a:spcPts val="0"/>
              </a:spcAft>
              <a:buNone/>
            </a:pPr>
            <a:r>
              <a:t/>
            </a:r>
            <a:endParaRPr/>
          </a:p>
          <a:p>
            <a:pPr indent="0" lvl="0" marL="0" rtl="0">
              <a:spcBef>
                <a:spcPts val="600"/>
              </a:spcBef>
              <a:spcAft>
                <a:spcPts val="0"/>
              </a:spcAft>
              <a:buNone/>
            </a:pPr>
            <a:r>
              <a:t/>
            </a:r>
            <a:endParaRPr/>
          </a:p>
        </p:txBody>
      </p:sp>
      <p:sp>
        <p:nvSpPr>
          <p:cNvPr id="276" name="Shape 276"/>
          <p:cNvSpPr txBox="1"/>
          <p:nvPr>
            <p:ph idx="12" type="sldNum"/>
          </p:nvPr>
        </p:nvSpPr>
        <p:spPr>
          <a:xfrm>
            <a:off x="8741700" y="452600"/>
            <a:ext cx="402300" cy="206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title"/>
          </p:nvPr>
        </p:nvSpPr>
        <p:spPr>
          <a:xfrm>
            <a:off x="681625" y="0"/>
            <a:ext cx="7752600" cy="6825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s"/>
              <a:t>Agenda</a:t>
            </a:r>
            <a:endParaRPr/>
          </a:p>
        </p:txBody>
      </p:sp>
      <p:sp>
        <p:nvSpPr>
          <p:cNvPr id="157" name="Shape 157"/>
          <p:cNvSpPr txBox="1"/>
          <p:nvPr>
            <p:ph idx="1" type="body"/>
          </p:nvPr>
        </p:nvSpPr>
        <p:spPr>
          <a:xfrm>
            <a:off x="416125" y="672100"/>
            <a:ext cx="8283600" cy="4003200"/>
          </a:xfrm>
          <a:prstGeom prst="rect">
            <a:avLst/>
          </a:prstGeom>
        </p:spPr>
        <p:txBody>
          <a:bodyPr anchorCtr="0" anchor="t" bIns="91425" lIns="91425" spcFirstLastPara="1" rIns="91425" wrap="square" tIns="91425">
            <a:noAutofit/>
          </a:bodyPr>
          <a:lstStyle/>
          <a:p>
            <a:pPr indent="-368300" lvl="0" marL="457200" rtl="0">
              <a:spcBef>
                <a:spcPts val="600"/>
              </a:spcBef>
              <a:spcAft>
                <a:spcPts val="0"/>
              </a:spcAft>
              <a:buSzPts val="2200"/>
              <a:buChar char="➔"/>
            </a:pPr>
            <a:r>
              <a:rPr lang="es" sz="2200"/>
              <a:t>Overview</a:t>
            </a:r>
            <a:endParaRPr sz="2200"/>
          </a:p>
          <a:p>
            <a:pPr indent="-368300" lvl="0" marL="457200" rtl="0">
              <a:spcBef>
                <a:spcPts val="0"/>
              </a:spcBef>
              <a:spcAft>
                <a:spcPts val="0"/>
              </a:spcAft>
              <a:buSzPts val="2200"/>
              <a:buChar char="➔"/>
            </a:pPr>
            <a:r>
              <a:rPr lang="es" sz="2200"/>
              <a:t>Environment Setup</a:t>
            </a:r>
            <a:endParaRPr sz="2200"/>
          </a:p>
          <a:p>
            <a:pPr indent="-368300" lvl="0" marL="457200" rtl="0">
              <a:spcBef>
                <a:spcPts val="0"/>
              </a:spcBef>
              <a:spcAft>
                <a:spcPts val="0"/>
              </a:spcAft>
              <a:buSzPts val="2200"/>
              <a:buChar char="➔"/>
            </a:pPr>
            <a:r>
              <a:rPr lang="es" sz="2200"/>
              <a:t>P4 Program Execution</a:t>
            </a:r>
            <a:endParaRPr sz="2200"/>
          </a:p>
          <a:p>
            <a:pPr indent="-368300" lvl="0" marL="457200" rtl="0">
              <a:spcBef>
                <a:spcPts val="0"/>
              </a:spcBef>
              <a:spcAft>
                <a:spcPts val="0"/>
              </a:spcAft>
              <a:buSzPts val="2200"/>
              <a:buChar char="➔"/>
            </a:pPr>
            <a:r>
              <a:rPr lang="es" sz="2200"/>
              <a:t>P4 Examples </a:t>
            </a:r>
            <a:endParaRPr sz="2200"/>
          </a:p>
          <a:p>
            <a:pPr indent="-368300" lvl="1" marL="914400" rtl="0">
              <a:spcBef>
                <a:spcPts val="0"/>
              </a:spcBef>
              <a:spcAft>
                <a:spcPts val="0"/>
              </a:spcAft>
              <a:buSzPts val="2200"/>
              <a:buChar char="◆"/>
            </a:pPr>
            <a:r>
              <a:rPr lang="es" sz="2200"/>
              <a:t>L2 Switch </a:t>
            </a:r>
            <a:endParaRPr sz="2200"/>
          </a:p>
          <a:p>
            <a:pPr indent="-368300" lvl="1" marL="914400" rtl="0">
              <a:spcBef>
                <a:spcPts val="0"/>
              </a:spcBef>
              <a:spcAft>
                <a:spcPts val="0"/>
              </a:spcAft>
              <a:buSzPts val="2200"/>
              <a:buChar char="◆"/>
            </a:pPr>
            <a:r>
              <a:rPr lang="es" sz="2200"/>
              <a:t>Simple Router </a:t>
            </a:r>
            <a:endParaRPr sz="2200"/>
          </a:p>
          <a:p>
            <a:pPr indent="-368300" lvl="1" marL="914400" rtl="0">
              <a:spcBef>
                <a:spcPts val="0"/>
              </a:spcBef>
              <a:spcAft>
                <a:spcPts val="0"/>
              </a:spcAft>
              <a:buSzPts val="2200"/>
              <a:buChar char="◆"/>
            </a:pPr>
            <a:r>
              <a:rPr lang="es" sz="2200"/>
              <a:t>Simple Router + ACL </a:t>
            </a:r>
            <a:endParaRPr sz="2200"/>
          </a:p>
          <a:p>
            <a:pPr indent="-368300" lvl="0" marL="457200" rtl="0">
              <a:spcBef>
                <a:spcPts val="0"/>
              </a:spcBef>
              <a:spcAft>
                <a:spcPts val="0"/>
              </a:spcAft>
              <a:buSzPts val="2200"/>
              <a:buChar char="➔"/>
            </a:pPr>
            <a:r>
              <a:rPr lang="es" sz="2200"/>
              <a:t>P4 Dependency Graph Generator</a:t>
            </a:r>
            <a:endParaRPr sz="2200"/>
          </a:p>
        </p:txBody>
      </p:sp>
      <p:sp>
        <p:nvSpPr>
          <p:cNvPr id="158" name="Shape 158"/>
          <p:cNvSpPr txBox="1"/>
          <p:nvPr>
            <p:ph idx="12" type="sldNum"/>
          </p:nvPr>
        </p:nvSpPr>
        <p:spPr>
          <a:xfrm>
            <a:off x="8741700" y="452600"/>
            <a:ext cx="402300" cy="206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Shape 281"/>
          <p:cNvSpPr txBox="1"/>
          <p:nvPr>
            <p:ph type="title"/>
          </p:nvPr>
        </p:nvSpPr>
        <p:spPr>
          <a:xfrm>
            <a:off x="52375" y="0"/>
            <a:ext cx="8381700" cy="682500"/>
          </a:xfrm>
          <a:prstGeom prst="rect">
            <a:avLst/>
          </a:prstGeom>
        </p:spPr>
        <p:txBody>
          <a:bodyPr anchorCtr="0" anchor="ctr" bIns="91425" lIns="91425" spcFirstLastPara="1" rIns="91425" wrap="square" tIns="91425">
            <a:noAutofit/>
          </a:bodyPr>
          <a:lstStyle/>
          <a:p>
            <a:pPr indent="-438150" lvl="0" marL="457200" rtl="0">
              <a:spcBef>
                <a:spcPts val="0"/>
              </a:spcBef>
              <a:spcAft>
                <a:spcPts val="0"/>
              </a:spcAft>
              <a:buSzPts val="3300"/>
              <a:buAutoNum type="arabicPeriod"/>
            </a:pPr>
            <a:r>
              <a:rPr lang="es" sz="3300"/>
              <a:t>Use CLI with L2 switch</a:t>
            </a:r>
            <a:endParaRPr sz="2900"/>
          </a:p>
        </p:txBody>
      </p:sp>
      <p:sp>
        <p:nvSpPr>
          <p:cNvPr id="282" name="Shape 282"/>
          <p:cNvSpPr txBox="1"/>
          <p:nvPr>
            <p:ph idx="1" type="body"/>
          </p:nvPr>
        </p:nvSpPr>
        <p:spPr>
          <a:xfrm>
            <a:off x="458100" y="577375"/>
            <a:ext cx="8283600" cy="4566300"/>
          </a:xfrm>
          <a:prstGeom prst="rect">
            <a:avLst/>
          </a:prstGeom>
        </p:spPr>
        <p:txBody>
          <a:bodyPr anchorCtr="0" anchor="t" bIns="91425" lIns="91425" spcFirstLastPara="1" rIns="91425" wrap="square" tIns="91425">
            <a:noAutofit/>
          </a:bodyPr>
          <a:lstStyle/>
          <a:p>
            <a:pPr indent="-355600" lvl="0" marL="457200" rtl="0">
              <a:spcBef>
                <a:spcPts val="600"/>
              </a:spcBef>
              <a:spcAft>
                <a:spcPts val="0"/>
              </a:spcAft>
              <a:buSzPts val="2000"/>
              <a:buAutoNum type="arabicPeriod" startAt="4"/>
            </a:pPr>
            <a:r>
              <a:rPr lang="es" sz="2000"/>
              <a:t>CLI examples for runtime manipulation of P4 tables</a:t>
            </a:r>
            <a:endParaRPr sz="2000"/>
          </a:p>
          <a:p>
            <a:pPr indent="0" lvl="0" marL="914400" rtl="0">
              <a:spcBef>
                <a:spcPts val="600"/>
              </a:spcBef>
              <a:spcAft>
                <a:spcPts val="0"/>
              </a:spcAft>
              <a:buClr>
                <a:schemeClr val="dk1"/>
              </a:buClr>
              <a:buSzPts val="1100"/>
              <a:buFont typeface="Arial"/>
              <a:buNone/>
            </a:pPr>
            <a:r>
              <a:rPr lang="es" sz="1300">
                <a:solidFill>
                  <a:srgbClr val="333333"/>
                </a:solidFill>
                <a:highlight>
                  <a:srgbClr val="F7F7F7"/>
                </a:highlight>
                <a:latin typeface="Consolas"/>
                <a:ea typeface="Consolas"/>
                <a:cs typeface="Consolas"/>
                <a:sym typeface="Consolas"/>
              </a:rPr>
              <a:t>$:   show_tables</a:t>
            </a:r>
            <a:endParaRPr b="1" sz="1300"/>
          </a:p>
          <a:p>
            <a:pPr indent="0" lvl="0" marL="914400" rtl="0">
              <a:spcBef>
                <a:spcPts val="600"/>
              </a:spcBef>
              <a:spcAft>
                <a:spcPts val="0"/>
              </a:spcAft>
              <a:buNone/>
            </a:pPr>
            <a:r>
              <a:rPr lang="es" sz="1200"/>
              <a:t>dmac                           [implementation=None, mk=ethernet.dstAddr(exact, 48)]</a:t>
            </a:r>
            <a:br>
              <a:rPr lang="es" sz="1200"/>
            </a:br>
            <a:r>
              <a:rPr lang="es" sz="1200"/>
              <a:t>smac                           [implementation=None, mk=ethernet.srcAddr(exact, 48)]</a:t>
            </a:r>
            <a:endParaRPr sz="1200"/>
          </a:p>
          <a:p>
            <a:pPr indent="0" lvl="0" marL="914400" marR="0" rtl="0" algn="l">
              <a:lnSpc>
                <a:spcPct val="100000"/>
              </a:lnSpc>
              <a:spcBef>
                <a:spcPts val="600"/>
              </a:spcBef>
              <a:spcAft>
                <a:spcPts val="0"/>
              </a:spcAft>
              <a:buClr>
                <a:schemeClr val="dk1"/>
              </a:buClr>
              <a:buSzPts val="1100"/>
              <a:buFont typeface="Arial"/>
              <a:buNone/>
            </a:pPr>
            <a:r>
              <a:rPr lang="es" sz="1300">
                <a:solidFill>
                  <a:srgbClr val="333333"/>
                </a:solidFill>
                <a:highlight>
                  <a:srgbClr val="F7F7F7"/>
                </a:highlight>
                <a:latin typeface="Consolas"/>
                <a:ea typeface="Consolas"/>
                <a:cs typeface="Consolas"/>
                <a:sym typeface="Consolas"/>
              </a:rPr>
              <a:t>$:   show_ports</a:t>
            </a:r>
            <a:endParaRPr b="1" sz="1300"/>
          </a:p>
          <a:p>
            <a:pPr indent="0" lvl="0" marL="914400" rtl="0">
              <a:spcBef>
                <a:spcPts val="600"/>
              </a:spcBef>
              <a:spcAft>
                <a:spcPts val="0"/>
              </a:spcAft>
              <a:buClr>
                <a:schemeClr val="dk1"/>
              </a:buClr>
              <a:buSzPts val="1100"/>
              <a:buFont typeface="Arial"/>
              <a:buNone/>
            </a:pPr>
            <a:r>
              <a:rPr lang="es" sz="1200"/>
              <a:t>  port #   	iface name   	status  extra info</a:t>
            </a:r>
            <a:endParaRPr sz="1200"/>
          </a:p>
          <a:p>
            <a:pPr indent="0" lvl="0" marL="914400" rtl="0">
              <a:spcBef>
                <a:spcPts val="600"/>
              </a:spcBef>
              <a:spcAft>
                <a:spcPts val="0"/>
              </a:spcAft>
              <a:buClr>
                <a:schemeClr val="dk1"/>
              </a:buClr>
              <a:buSzPts val="1100"/>
              <a:buFont typeface="Arial"/>
              <a:buNone/>
            </a:pPr>
            <a:r>
              <a:rPr lang="es" sz="1200"/>
              <a:t>==================================================</a:t>
            </a:r>
            <a:endParaRPr sz="1200"/>
          </a:p>
          <a:p>
            <a:pPr indent="0" lvl="0" marL="914400" rtl="0">
              <a:spcBef>
                <a:spcPts val="600"/>
              </a:spcBef>
              <a:spcAft>
                <a:spcPts val="0"/>
              </a:spcAft>
              <a:buClr>
                <a:schemeClr val="dk1"/>
              </a:buClr>
              <a:buSzPts val="1100"/>
              <a:buFont typeface="Arial"/>
              <a:buNone/>
            </a:pPr>
            <a:r>
              <a:rPr lang="es" sz="1200"/>
              <a:t>	0        	veth1        	UP	out_pcap=veth1.pcap; in_pcap=veth1.pcap</a:t>
            </a:r>
            <a:endParaRPr sz="1200"/>
          </a:p>
          <a:p>
            <a:pPr indent="0" lvl="0" marL="914400" rtl="0">
              <a:spcBef>
                <a:spcPts val="600"/>
              </a:spcBef>
              <a:spcAft>
                <a:spcPts val="0"/>
              </a:spcAft>
              <a:buClr>
                <a:schemeClr val="dk1"/>
              </a:buClr>
              <a:buSzPts val="1100"/>
              <a:buFont typeface="Arial"/>
              <a:buNone/>
            </a:pPr>
            <a:r>
              <a:rPr lang="es" sz="1200"/>
              <a:t>	1        	veth3        	UP	out_pcap=veth3.pcap; in_pcap=veth3.pcap</a:t>
            </a:r>
            <a:endParaRPr sz="1200"/>
          </a:p>
          <a:p>
            <a:pPr indent="0" lvl="0" marL="914400" rtl="0">
              <a:spcBef>
                <a:spcPts val="600"/>
              </a:spcBef>
              <a:spcAft>
                <a:spcPts val="0"/>
              </a:spcAft>
              <a:buClr>
                <a:schemeClr val="dk1"/>
              </a:buClr>
              <a:buSzPts val="1100"/>
              <a:buFont typeface="Arial"/>
              <a:buNone/>
            </a:pPr>
            <a:r>
              <a:rPr lang="es" sz="1200"/>
              <a:t>	2        	veth5        	UP	out_pcap=veth5.pcap; in_pcap=veth5.pcap</a:t>
            </a:r>
            <a:endParaRPr sz="1200"/>
          </a:p>
          <a:p>
            <a:pPr indent="0" lvl="0" marL="914400" rtl="0">
              <a:spcBef>
                <a:spcPts val="600"/>
              </a:spcBef>
              <a:spcAft>
                <a:spcPts val="0"/>
              </a:spcAft>
              <a:buClr>
                <a:schemeClr val="dk1"/>
              </a:buClr>
              <a:buSzPts val="1100"/>
              <a:buFont typeface="Arial"/>
              <a:buNone/>
            </a:pPr>
            <a:r>
              <a:rPr lang="es" sz="1200"/>
              <a:t>	3        	veth7        	UP	out_pcap=veth7.pcap; in_pcap=veth7.pcap</a:t>
            </a:r>
            <a:endParaRPr sz="2000"/>
          </a:p>
          <a:p>
            <a:pPr indent="457200" lvl="0" marL="457200" rtl="0">
              <a:spcBef>
                <a:spcPts val="600"/>
              </a:spcBef>
              <a:spcAft>
                <a:spcPts val="0"/>
              </a:spcAft>
              <a:buNone/>
            </a:pPr>
            <a:r>
              <a:rPr lang="es" sz="1300">
                <a:solidFill>
                  <a:srgbClr val="333333"/>
                </a:solidFill>
                <a:highlight>
                  <a:srgbClr val="F7F7F7"/>
                </a:highlight>
                <a:latin typeface="Consolas"/>
                <a:ea typeface="Consolas"/>
                <a:cs typeface="Consolas"/>
                <a:sym typeface="Consolas"/>
              </a:rPr>
              <a:t>$:   show_actions</a:t>
            </a:r>
            <a:endParaRPr sz="1300">
              <a:solidFill>
                <a:srgbClr val="333333"/>
              </a:solidFill>
              <a:highlight>
                <a:srgbClr val="F7F7F7"/>
              </a:highlight>
              <a:latin typeface="Consolas"/>
              <a:ea typeface="Consolas"/>
              <a:cs typeface="Consolas"/>
              <a:sym typeface="Consolas"/>
            </a:endParaRPr>
          </a:p>
          <a:p>
            <a:pPr indent="0" lvl="0" marL="914400" marR="0" rtl="0" algn="l">
              <a:lnSpc>
                <a:spcPct val="100000"/>
              </a:lnSpc>
              <a:spcBef>
                <a:spcPts val="600"/>
              </a:spcBef>
              <a:spcAft>
                <a:spcPts val="0"/>
              </a:spcAft>
              <a:buNone/>
            </a:pPr>
            <a:r>
              <a:rPr lang="es" sz="1200"/>
              <a:t>_nop                       	[]</a:t>
            </a:r>
            <a:endParaRPr sz="1200"/>
          </a:p>
          <a:p>
            <a:pPr indent="0" lvl="0" marL="914400" marR="0" rtl="0" algn="l">
              <a:lnSpc>
                <a:spcPct val="100000"/>
              </a:lnSpc>
              <a:spcBef>
                <a:spcPts val="600"/>
              </a:spcBef>
              <a:spcAft>
                <a:spcPts val="0"/>
              </a:spcAft>
              <a:buNone/>
            </a:pPr>
            <a:r>
              <a:rPr lang="es" sz="1200"/>
              <a:t>broadcast                  	[]</a:t>
            </a:r>
            <a:endParaRPr sz="1200"/>
          </a:p>
          <a:p>
            <a:pPr indent="0" lvl="0" marL="914400" marR="0" rtl="0" algn="l">
              <a:lnSpc>
                <a:spcPct val="100000"/>
              </a:lnSpc>
              <a:spcBef>
                <a:spcPts val="600"/>
              </a:spcBef>
              <a:spcAft>
                <a:spcPts val="0"/>
              </a:spcAft>
              <a:buNone/>
            </a:pPr>
            <a:r>
              <a:rPr lang="es" sz="1200"/>
              <a:t>forward                    	[port(9)]</a:t>
            </a:r>
            <a:endParaRPr sz="1200"/>
          </a:p>
          <a:p>
            <a:pPr indent="0" lvl="0" marL="914400" marR="0" rtl="0" algn="l">
              <a:lnSpc>
                <a:spcPct val="100000"/>
              </a:lnSpc>
              <a:spcBef>
                <a:spcPts val="600"/>
              </a:spcBef>
              <a:spcAft>
                <a:spcPts val="0"/>
              </a:spcAft>
              <a:buNone/>
            </a:pPr>
            <a:r>
              <a:rPr lang="es" sz="1200"/>
              <a:t>mac_learn                  	[]</a:t>
            </a:r>
            <a:endParaRPr sz="1200"/>
          </a:p>
          <a:p>
            <a:pPr indent="0" lvl="0" marL="914400" marR="0" rtl="0" algn="l">
              <a:lnSpc>
                <a:spcPct val="100000"/>
              </a:lnSpc>
              <a:spcBef>
                <a:spcPts val="600"/>
              </a:spcBef>
              <a:spcAft>
                <a:spcPts val="0"/>
              </a:spcAft>
              <a:buNone/>
            </a:pPr>
            <a:r>
              <a:t/>
            </a:r>
            <a:endParaRPr sz="1200"/>
          </a:p>
          <a:p>
            <a:pPr indent="0" lvl="0" marL="914400" marR="0" rtl="0" algn="l">
              <a:lnSpc>
                <a:spcPct val="100000"/>
              </a:lnSpc>
              <a:spcBef>
                <a:spcPts val="600"/>
              </a:spcBef>
              <a:spcAft>
                <a:spcPts val="0"/>
              </a:spcAft>
              <a:buClr>
                <a:schemeClr val="dk1"/>
              </a:buClr>
              <a:buSzPts val="1100"/>
              <a:buFont typeface="Arial"/>
              <a:buNone/>
            </a:pPr>
            <a:r>
              <a:t/>
            </a:r>
            <a:endParaRPr sz="1200"/>
          </a:p>
          <a:p>
            <a:pPr indent="0" lvl="0" marL="0" rtl="0">
              <a:spcBef>
                <a:spcPts val="600"/>
              </a:spcBef>
              <a:spcAft>
                <a:spcPts val="0"/>
              </a:spcAft>
              <a:buNone/>
            </a:pPr>
            <a:r>
              <a:t/>
            </a:r>
            <a:endParaRPr/>
          </a:p>
          <a:p>
            <a:pPr indent="0" lvl="0" marL="0" rtl="0">
              <a:spcBef>
                <a:spcPts val="600"/>
              </a:spcBef>
              <a:spcAft>
                <a:spcPts val="0"/>
              </a:spcAft>
              <a:buNone/>
            </a:pPr>
            <a:r>
              <a:t/>
            </a:r>
            <a:endParaRPr/>
          </a:p>
        </p:txBody>
      </p:sp>
      <p:sp>
        <p:nvSpPr>
          <p:cNvPr id="283" name="Shape 283"/>
          <p:cNvSpPr txBox="1"/>
          <p:nvPr>
            <p:ph idx="12" type="sldNum"/>
          </p:nvPr>
        </p:nvSpPr>
        <p:spPr>
          <a:xfrm>
            <a:off x="8741700" y="452600"/>
            <a:ext cx="402300" cy="206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Shape 288"/>
          <p:cNvSpPr txBox="1"/>
          <p:nvPr>
            <p:ph type="title"/>
          </p:nvPr>
        </p:nvSpPr>
        <p:spPr>
          <a:xfrm>
            <a:off x="52375" y="0"/>
            <a:ext cx="8381700" cy="682500"/>
          </a:xfrm>
          <a:prstGeom prst="rect">
            <a:avLst/>
          </a:prstGeom>
        </p:spPr>
        <p:txBody>
          <a:bodyPr anchorCtr="0" anchor="ctr" bIns="91425" lIns="91425" spcFirstLastPara="1" rIns="91425" wrap="square" tIns="91425">
            <a:noAutofit/>
          </a:bodyPr>
          <a:lstStyle/>
          <a:p>
            <a:pPr indent="-438150" lvl="0" marL="457200" rtl="0">
              <a:spcBef>
                <a:spcPts val="0"/>
              </a:spcBef>
              <a:spcAft>
                <a:spcPts val="0"/>
              </a:spcAft>
              <a:buSzPts val="3300"/>
              <a:buAutoNum type="arabicPeriod"/>
            </a:pPr>
            <a:r>
              <a:rPr lang="es" sz="3300"/>
              <a:t>Use CLI with L2 switch</a:t>
            </a:r>
            <a:endParaRPr sz="3300"/>
          </a:p>
        </p:txBody>
      </p:sp>
      <p:sp>
        <p:nvSpPr>
          <p:cNvPr id="289" name="Shape 289"/>
          <p:cNvSpPr txBox="1"/>
          <p:nvPr>
            <p:ph idx="12" type="sldNum"/>
          </p:nvPr>
        </p:nvSpPr>
        <p:spPr>
          <a:xfrm>
            <a:off x="8741700" y="452600"/>
            <a:ext cx="402300" cy="206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sp>
        <p:nvSpPr>
          <p:cNvPr id="290" name="Shape 290"/>
          <p:cNvSpPr txBox="1"/>
          <p:nvPr/>
        </p:nvSpPr>
        <p:spPr>
          <a:xfrm>
            <a:off x="875750" y="1959600"/>
            <a:ext cx="6886500" cy="2304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lang="es">
                <a:solidFill>
                  <a:srgbClr val="434343"/>
                </a:solidFill>
                <a:latin typeface="Lato"/>
                <a:ea typeface="Lato"/>
                <a:cs typeface="Lato"/>
                <a:sym typeface="Lato"/>
              </a:rPr>
              <a:t>RuntimeCmd: </a:t>
            </a:r>
            <a:r>
              <a:rPr b="1" i="1" lang="es">
                <a:latin typeface="Lato"/>
                <a:ea typeface="Lato"/>
                <a:cs typeface="Lato"/>
                <a:sym typeface="Lato"/>
              </a:rPr>
              <a:t>table_set_default smac mac_learn</a:t>
            </a:r>
            <a:endParaRPr b="1" i="1">
              <a:solidFill>
                <a:srgbClr val="434343"/>
              </a:solidFill>
              <a:latin typeface="Lato"/>
              <a:ea typeface="Lato"/>
              <a:cs typeface="Lato"/>
              <a:sym typeface="Lato"/>
            </a:endParaRPr>
          </a:p>
          <a:p>
            <a:pPr indent="0" lvl="0" marL="0" marR="0" rtl="0" algn="l">
              <a:lnSpc>
                <a:spcPct val="115000"/>
              </a:lnSpc>
              <a:spcBef>
                <a:spcPts val="0"/>
              </a:spcBef>
              <a:spcAft>
                <a:spcPts val="0"/>
              </a:spcAft>
              <a:buClr>
                <a:schemeClr val="dk1"/>
              </a:buClr>
              <a:buSzPts val="1100"/>
              <a:buFont typeface="Arial"/>
              <a:buNone/>
            </a:pPr>
            <a:r>
              <a:rPr lang="es">
                <a:solidFill>
                  <a:srgbClr val="434343"/>
                </a:solidFill>
                <a:latin typeface="Lato"/>
                <a:ea typeface="Lato"/>
                <a:cs typeface="Lato"/>
                <a:sym typeface="Lato"/>
              </a:rPr>
              <a:t>Setting default action of smac</a:t>
            </a:r>
            <a:endParaRPr>
              <a:solidFill>
                <a:srgbClr val="434343"/>
              </a:solidFill>
              <a:latin typeface="Lato"/>
              <a:ea typeface="Lato"/>
              <a:cs typeface="Lato"/>
              <a:sym typeface="Lato"/>
            </a:endParaRPr>
          </a:p>
          <a:p>
            <a:pPr indent="0" lvl="0" marL="0" marR="0" rtl="0" algn="l">
              <a:lnSpc>
                <a:spcPct val="115000"/>
              </a:lnSpc>
              <a:spcBef>
                <a:spcPts val="0"/>
              </a:spcBef>
              <a:spcAft>
                <a:spcPts val="0"/>
              </a:spcAft>
              <a:buClr>
                <a:schemeClr val="dk1"/>
              </a:buClr>
              <a:buSzPts val="1100"/>
              <a:buFont typeface="Arial"/>
              <a:buNone/>
            </a:pPr>
            <a:r>
              <a:rPr lang="es">
                <a:solidFill>
                  <a:srgbClr val="434343"/>
                </a:solidFill>
                <a:latin typeface="Lato"/>
                <a:ea typeface="Lato"/>
                <a:cs typeface="Lato"/>
                <a:sym typeface="Lato"/>
              </a:rPr>
              <a:t>action:          	mac_learn</a:t>
            </a:r>
            <a:endParaRPr>
              <a:solidFill>
                <a:srgbClr val="434343"/>
              </a:solidFill>
              <a:latin typeface="Lato"/>
              <a:ea typeface="Lato"/>
              <a:cs typeface="Lato"/>
              <a:sym typeface="Lato"/>
            </a:endParaRPr>
          </a:p>
          <a:p>
            <a:pPr indent="0" lvl="0" marL="0" marR="0" rtl="0" algn="l">
              <a:lnSpc>
                <a:spcPct val="115000"/>
              </a:lnSpc>
              <a:spcBef>
                <a:spcPts val="0"/>
              </a:spcBef>
              <a:spcAft>
                <a:spcPts val="0"/>
              </a:spcAft>
              <a:buClr>
                <a:schemeClr val="dk1"/>
              </a:buClr>
              <a:buSzPts val="1100"/>
              <a:buFont typeface="Arial"/>
              <a:buNone/>
            </a:pPr>
            <a:r>
              <a:rPr lang="es">
                <a:solidFill>
                  <a:srgbClr val="434343"/>
                </a:solidFill>
                <a:latin typeface="Lato"/>
                <a:ea typeface="Lato"/>
                <a:cs typeface="Lato"/>
                <a:sym typeface="Lato"/>
              </a:rPr>
              <a:t>runtime data:   </a:t>
            </a:r>
            <a:endParaRPr>
              <a:solidFill>
                <a:srgbClr val="434343"/>
              </a:solidFill>
              <a:latin typeface="Lato"/>
              <a:ea typeface="Lato"/>
              <a:cs typeface="Lato"/>
              <a:sym typeface="Lato"/>
            </a:endParaRPr>
          </a:p>
          <a:p>
            <a:pPr indent="0" lvl="0" marL="0" marR="0" rtl="0" algn="l">
              <a:lnSpc>
                <a:spcPct val="115000"/>
              </a:lnSpc>
              <a:spcBef>
                <a:spcPts val="0"/>
              </a:spcBef>
              <a:spcAft>
                <a:spcPts val="0"/>
              </a:spcAft>
              <a:buClr>
                <a:schemeClr val="dk1"/>
              </a:buClr>
              <a:buSzPts val="1100"/>
              <a:buFont typeface="Arial"/>
              <a:buNone/>
            </a:pPr>
            <a:r>
              <a:rPr lang="es">
                <a:solidFill>
                  <a:srgbClr val="434343"/>
                </a:solidFill>
                <a:latin typeface="Lato"/>
                <a:ea typeface="Lato"/>
                <a:cs typeface="Lato"/>
                <a:sym typeface="Lato"/>
              </a:rPr>
              <a:t>	 </a:t>
            </a:r>
            <a:endParaRPr>
              <a:solidFill>
                <a:srgbClr val="434343"/>
              </a:solidFill>
              <a:latin typeface="Lato"/>
              <a:ea typeface="Lato"/>
              <a:cs typeface="Lato"/>
              <a:sym typeface="Lato"/>
            </a:endParaRPr>
          </a:p>
          <a:p>
            <a:pPr indent="0" lvl="0" marL="0" marR="0" rtl="0" algn="l">
              <a:lnSpc>
                <a:spcPct val="115000"/>
              </a:lnSpc>
              <a:spcBef>
                <a:spcPts val="0"/>
              </a:spcBef>
              <a:spcAft>
                <a:spcPts val="0"/>
              </a:spcAft>
              <a:buClr>
                <a:schemeClr val="dk1"/>
              </a:buClr>
              <a:buSzPts val="1100"/>
              <a:buFont typeface="Arial"/>
              <a:buNone/>
            </a:pPr>
            <a:r>
              <a:rPr lang="es">
                <a:solidFill>
                  <a:srgbClr val="434343"/>
                </a:solidFill>
                <a:latin typeface="Lato"/>
                <a:ea typeface="Lato"/>
                <a:cs typeface="Lato"/>
                <a:sym typeface="Lato"/>
              </a:rPr>
              <a:t>RuntimeCmd: </a:t>
            </a:r>
            <a:r>
              <a:rPr b="1" i="1" lang="es">
                <a:latin typeface="Lato"/>
                <a:ea typeface="Lato"/>
                <a:cs typeface="Lato"/>
                <a:sym typeface="Lato"/>
              </a:rPr>
              <a:t>table_set_default dmac forward 1</a:t>
            </a:r>
            <a:endParaRPr b="1" i="1">
              <a:latin typeface="Lato"/>
              <a:ea typeface="Lato"/>
              <a:cs typeface="Lato"/>
              <a:sym typeface="Lato"/>
            </a:endParaRPr>
          </a:p>
          <a:p>
            <a:pPr indent="0" lvl="0" marL="0" marR="0" rtl="0" algn="l">
              <a:lnSpc>
                <a:spcPct val="115000"/>
              </a:lnSpc>
              <a:spcBef>
                <a:spcPts val="0"/>
              </a:spcBef>
              <a:spcAft>
                <a:spcPts val="0"/>
              </a:spcAft>
              <a:buClr>
                <a:schemeClr val="dk1"/>
              </a:buClr>
              <a:buSzPts val="1100"/>
              <a:buFont typeface="Arial"/>
              <a:buNone/>
            </a:pPr>
            <a:r>
              <a:rPr lang="es">
                <a:solidFill>
                  <a:srgbClr val="434343"/>
                </a:solidFill>
                <a:latin typeface="Lato"/>
                <a:ea typeface="Lato"/>
                <a:cs typeface="Lato"/>
                <a:sym typeface="Lato"/>
              </a:rPr>
              <a:t>Setting default action of dmac</a:t>
            </a:r>
            <a:endParaRPr>
              <a:solidFill>
                <a:srgbClr val="434343"/>
              </a:solidFill>
              <a:latin typeface="Lato"/>
              <a:ea typeface="Lato"/>
              <a:cs typeface="Lato"/>
              <a:sym typeface="Lato"/>
            </a:endParaRPr>
          </a:p>
          <a:p>
            <a:pPr indent="0" lvl="0" marL="0" marR="0" rtl="0" algn="l">
              <a:lnSpc>
                <a:spcPct val="115000"/>
              </a:lnSpc>
              <a:spcBef>
                <a:spcPts val="0"/>
              </a:spcBef>
              <a:spcAft>
                <a:spcPts val="0"/>
              </a:spcAft>
              <a:buClr>
                <a:schemeClr val="dk1"/>
              </a:buClr>
              <a:buSzPts val="1100"/>
              <a:buFont typeface="Arial"/>
              <a:buNone/>
            </a:pPr>
            <a:r>
              <a:rPr lang="es">
                <a:solidFill>
                  <a:srgbClr val="434343"/>
                </a:solidFill>
                <a:latin typeface="Lato"/>
                <a:ea typeface="Lato"/>
                <a:cs typeface="Lato"/>
                <a:sym typeface="Lato"/>
              </a:rPr>
              <a:t>action:          	forward</a:t>
            </a:r>
            <a:endParaRPr>
              <a:solidFill>
                <a:srgbClr val="434343"/>
              </a:solidFill>
              <a:latin typeface="Lato"/>
              <a:ea typeface="Lato"/>
              <a:cs typeface="Lato"/>
              <a:sym typeface="Lato"/>
            </a:endParaRPr>
          </a:p>
          <a:p>
            <a:pPr indent="0" lvl="0" marL="0" marR="0" rtl="0" algn="l">
              <a:lnSpc>
                <a:spcPct val="115000"/>
              </a:lnSpc>
              <a:spcBef>
                <a:spcPts val="0"/>
              </a:spcBef>
              <a:spcAft>
                <a:spcPts val="0"/>
              </a:spcAft>
              <a:buClr>
                <a:schemeClr val="dk1"/>
              </a:buClr>
              <a:buSzPts val="1100"/>
              <a:buFont typeface="Arial"/>
              <a:buNone/>
            </a:pPr>
            <a:r>
              <a:rPr lang="es">
                <a:solidFill>
                  <a:srgbClr val="434343"/>
                </a:solidFill>
                <a:latin typeface="Lato"/>
                <a:ea typeface="Lato"/>
                <a:cs typeface="Lato"/>
                <a:sym typeface="Lato"/>
              </a:rPr>
              <a:t>runtime data:    	00:01                           	 </a:t>
            </a:r>
            <a:endParaRPr>
              <a:solidFill>
                <a:srgbClr val="434343"/>
              </a:solidFill>
              <a:latin typeface="Lato"/>
              <a:ea typeface="Lato"/>
              <a:cs typeface="Lato"/>
              <a:sym typeface="Lato"/>
            </a:endParaRPr>
          </a:p>
          <a:p>
            <a:pPr indent="0" lvl="0" marL="0" marR="0" rtl="0" algn="l">
              <a:lnSpc>
                <a:spcPct val="115000"/>
              </a:lnSpc>
              <a:spcBef>
                <a:spcPts val="0"/>
              </a:spcBef>
              <a:spcAft>
                <a:spcPts val="0"/>
              </a:spcAft>
              <a:buClr>
                <a:schemeClr val="dk1"/>
              </a:buClr>
              <a:buSzPts val="1100"/>
              <a:buFont typeface="Arial"/>
              <a:buNone/>
            </a:pPr>
            <a:r>
              <a:t/>
            </a:r>
            <a:endParaRPr sz="1800">
              <a:solidFill>
                <a:srgbClr val="434343"/>
              </a:solidFill>
              <a:latin typeface="Lato"/>
              <a:ea typeface="Lato"/>
              <a:cs typeface="Lato"/>
              <a:sym typeface="Lato"/>
            </a:endParaRPr>
          </a:p>
          <a:p>
            <a:pPr indent="0" lvl="0" marL="0" marR="0" rtl="0" algn="l">
              <a:lnSpc>
                <a:spcPct val="115000"/>
              </a:lnSpc>
              <a:spcBef>
                <a:spcPts val="0"/>
              </a:spcBef>
              <a:spcAft>
                <a:spcPts val="0"/>
              </a:spcAft>
              <a:buNone/>
            </a:pPr>
            <a:r>
              <a:t/>
            </a:r>
            <a:endParaRPr sz="1800">
              <a:solidFill>
                <a:srgbClr val="434343"/>
              </a:solidFill>
              <a:latin typeface="Lato"/>
              <a:ea typeface="Lato"/>
              <a:cs typeface="Lato"/>
              <a:sym typeface="Lato"/>
            </a:endParaRPr>
          </a:p>
          <a:p>
            <a:pPr indent="0" lvl="0" marL="0" marR="0" rtl="0" algn="l">
              <a:lnSpc>
                <a:spcPct val="115000"/>
              </a:lnSpc>
              <a:spcBef>
                <a:spcPts val="0"/>
              </a:spcBef>
              <a:spcAft>
                <a:spcPts val="0"/>
              </a:spcAft>
              <a:buNone/>
            </a:pPr>
            <a:r>
              <a:t/>
            </a:r>
            <a:endParaRPr sz="1100">
              <a:solidFill>
                <a:srgbClr val="333333"/>
              </a:solidFill>
              <a:highlight>
                <a:srgbClr val="F7F7F7"/>
              </a:highlight>
              <a:latin typeface="Consolas"/>
              <a:ea typeface="Consolas"/>
              <a:cs typeface="Consolas"/>
              <a:sym typeface="Consolas"/>
            </a:endParaRPr>
          </a:p>
          <a:p>
            <a:pPr indent="0" lvl="0" marL="0" rtl="0">
              <a:spcBef>
                <a:spcPts val="0"/>
              </a:spcBef>
              <a:spcAft>
                <a:spcPts val="0"/>
              </a:spcAft>
              <a:buNone/>
            </a:pPr>
            <a:r>
              <a:t/>
            </a:r>
            <a:endParaRPr/>
          </a:p>
        </p:txBody>
      </p:sp>
      <p:sp>
        <p:nvSpPr>
          <p:cNvPr id="291" name="Shape 291"/>
          <p:cNvSpPr txBox="1"/>
          <p:nvPr/>
        </p:nvSpPr>
        <p:spPr>
          <a:xfrm>
            <a:off x="803325" y="985850"/>
            <a:ext cx="8167500" cy="757500"/>
          </a:xfrm>
          <a:prstGeom prst="rect">
            <a:avLst/>
          </a:prstGeom>
          <a:noFill/>
          <a:ln>
            <a:noFill/>
          </a:ln>
        </p:spPr>
        <p:txBody>
          <a:bodyPr anchorCtr="0" anchor="t" bIns="91425" lIns="91425" spcFirstLastPara="1" rIns="91425" wrap="square" tIns="91425">
            <a:noAutofit/>
          </a:bodyPr>
          <a:lstStyle/>
          <a:p>
            <a:pPr indent="-355600" lvl="0" marL="457200" rtl="0">
              <a:spcBef>
                <a:spcPts val="0"/>
              </a:spcBef>
              <a:spcAft>
                <a:spcPts val="0"/>
              </a:spcAft>
              <a:buSzPts val="2000"/>
              <a:buAutoNum type="arabicPeriod" startAt="5"/>
            </a:pPr>
            <a:r>
              <a:rPr lang="es" sz="2000"/>
              <a:t>Run the below commands to update the tables:</a:t>
            </a:r>
            <a:endParaRPr sz="2000"/>
          </a:p>
        </p:txBody>
      </p:sp>
      <p:sp>
        <p:nvSpPr>
          <p:cNvPr id="292" name="Shape 292"/>
          <p:cNvSpPr txBox="1"/>
          <p:nvPr/>
        </p:nvSpPr>
        <p:spPr>
          <a:xfrm>
            <a:off x="632700" y="4263600"/>
            <a:ext cx="8447400" cy="682500"/>
          </a:xfrm>
          <a:prstGeom prst="rect">
            <a:avLst/>
          </a:prstGeom>
          <a:noFill/>
          <a:ln>
            <a:noFill/>
          </a:ln>
        </p:spPr>
        <p:txBody>
          <a:bodyPr anchorCtr="0" anchor="ctr" bIns="91425" lIns="91425" spcFirstLastPara="1" rIns="91425" wrap="square" tIns="91425">
            <a:noAutofit/>
          </a:bodyPr>
          <a:lstStyle/>
          <a:p>
            <a:pPr indent="0" lvl="0" marL="0" rtl="0">
              <a:spcBef>
                <a:spcPts val="600"/>
              </a:spcBef>
              <a:spcAft>
                <a:spcPts val="0"/>
              </a:spcAft>
              <a:buNone/>
            </a:pPr>
            <a:r>
              <a:rPr lang="es" sz="2000">
                <a:solidFill>
                  <a:srgbClr val="0000FF"/>
                </a:solidFill>
                <a:latin typeface="Lato"/>
                <a:ea typeface="Lato"/>
                <a:cs typeface="Lato"/>
                <a:sym typeface="Lato"/>
              </a:rPr>
              <a:t>Q2: What do these two commands do? </a:t>
            </a:r>
            <a:endParaRPr sz="2000">
              <a:solidFill>
                <a:srgbClr val="434343"/>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Shape 297"/>
          <p:cNvSpPr txBox="1"/>
          <p:nvPr>
            <p:ph type="title"/>
          </p:nvPr>
        </p:nvSpPr>
        <p:spPr>
          <a:xfrm>
            <a:off x="52375" y="0"/>
            <a:ext cx="8381700" cy="682500"/>
          </a:xfrm>
          <a:prstGeom prst="rect">
            <a:avLst/>
          </a:prstGeom>
        </p:spPr>
        <p:txBody>
          <a:bodyPr anchorCtr="0" anchor="ctr"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s" sz="3300"/>
              <a:t>1. Test L2 switch </a:t>
            </a:r>
            <a:endParaRPr sz="3300"/>
          </a:p>
        </p:txBody>
      </p:sp>
      <p:sp>
        <p:nvSpPr>
          <p:cNvPr id="298" name="Shape 298"/>
          <p:cNvSpPr txBox="1"/>
          <p:nvPr>
            <p:ph idx="1" type="body"/>
          </p:nvPr>
        </p:nvSpPr>
        <p:spPr>
          <a:xfrm>
            <a:off x="198325" y="831150"/>
            <a:ext cx="8945700" cy="4049400"/>
          </a:xfrm>
          <a:prstGeom prst="rect">
            <a:avLst/>
          </a:prstGeom>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s" sz="2000"/>
              <a:t>Testing</a:t>
            </a:r>
            <a:endParaRPr sz="2000"/>
          </a:p>
          <a:p>
            <a:pPr indent="0" lvl="0" marL="0" rtl="0">
              <a:lnSpc>
                <a:spcPct val="115000"/>
              </a:lnSpc>
              <a:spcBef>
                <a:spcPts val="0"/>
              </a:spcBef>
              <a:spcAft>
                <a:spcPts val="0"/>
              </a:spcAft>
              <a:buNone/>
            </a:pPr>
            <a:r>
              <a:t/>
            </a:r>
            <a:endParaRPr sz="600"/>
          </a:p>
          <a:p>
            <a:pPr indent="0" lvl="0" marL="0" rtl="0">
              <a:lnSpc>
                <a:spcPct val="115000"/>
              </a:lnSpc>
              <a:spcBef>
                <a:spcPts val="0"/>
              </a:spcBef>
              <a:spcAft>
                <a:spcPts val="0"/>
              </a:spcAft>
              <a:buNone/>
            </a:pPr>
            <a:r>
              <a:rPr lang="es" sz="1800"/>
              <a:t>Once the tables are updated with the default entries, close the CLI and ping any IP address. From another terminal you may capture packets from the interface veth3 of the P4 dataplane.</a:t>
            </a:r>
            <a:endParaRPr sz="1800"/>
          </a:p>
          <a:p>
            <a:pPr indent="0" lvl="0" marL="0" rtl="0">
              <a:lnSpc>
                <a:spcPct val="115000"/>
              </a:lnSpc>
              <a:spcBef>
                <a:spcPts val="0"/>
              </a:spcBef>
              <a:spcAft>
                <a:spcPts val="0"/>
              </a:spcAft>
              <a:buNone/>
            </a:pPr>
            <a:r>
              <a:t/>
            </a:r>
            <a:endParaRPr sz="1800"/>
          </a:p>
          <a:p>
            <a:pPr indent="0" lvl="0" marL="0" rtl="0">
              <a:lnSpc>
                <a:spcPct val="115000"/>
              </a:lnSpc>
              <a:spcBef>
                <a:spcPts val="0"/>
              </a:spcBef>
              <a:spcAft>
                <a:spcPts val="0"/>
              </a:spcAft>
              <a:buNone/>
            </a:pPr>
            <a:r>
              <a:rPr lang="es" sz="1800"/>
              <a:t>Terminal #1: </a:t>
            </a:r>
            <a:r>
              <a:rPr b="1" i="1" lang="es" sz="1800"/>
              <a:t>ping -I veth1 </a:t>
            </a:r>
            <a:r>
              <a:rPr b="1" i="1" lang="es" sz="1800">
                <a:solidFill>
                  <a:srgbClr val="FF0000"/>
                </a:solidFill>
              </a:rPr>
              <a:t>&lt;any IP address&gt;</a:t>
            </a:r>
            <a:endParaRPr b="1" i="1" sz="1800">
              <a:solidFill>
                <a:srgbClr val="FF0000"/>
              </a:solidFill>
            </a:endParaRPr>
          </a:p>
          <a:p>
            <a:pPr indent="0" lvl="0" marL="457200" rtl="0">
              <a:lnSpc>
                <a:spcPct val="115000"/>
              </a:lnSpc>
              <a:spcBef>
                <a:spcPts val="0"/>
              </a:spcBef>
              <a:spcAft>
                <a:spcPts val="0"/>
              </a:spcAft>
              <a:buNone/>
            </a:pPr>
            <a:r>
              <a:rPr lang="es" sz="1500"/>
              <a:t>From 10.0.2.15 icmp_seq=1 Destination Host Unreachable</a:t>
            </a:r>
            <a:endParaRPr sz="1500"/>
          </a:p>
          <a:p>
            <a:pPr indent="0" lvl="0" marL="457200" rtl="0">
              <a:lnSpc>
                <a:spcPct val="115000"/>
              </a:lnSpc>
              <a:spcBef>
                <a:spcPts val="0"/>
              </a:spcBef>
              <a:spcAft>
                <a:spcPts val="0"/>
              </a:spcAft>
              <a:buNone/>
            </a:pPr>
            <a:r>
              <a:rPr lang="es" sz="1500"/>
              <a:t>From 10.0.2.15 icmp_seq=2 Destination Host Unreachable</a:t>
            </a:r>
            <a:endParaRPr sz="1500"/>
          </a:p>
          <a:p>
            <a:pPr indent="0" lvl="0" marL="0" rtl="0">
              <a:lnSpc>
                <a:spcPct val="115000"/>
              </a:lnSpc>
              <a:spcBef>
                <a:spcPts val="0"/>
              </a:spcBef>
              <a:spcAft>
                <a:spcPts val="0"/>
              </a:spcAft>
              <a:buNone/>
            </a:pPr>
            <a:r>
              <a:t/>
            </a:r>
            <a:endParaRPr sz="1800"/>
          </a:p>
          <a:p>
            <a:pPr indent="0" lvl="0" marL="0" rtl="0">
              <a:lnSpc>
                <a:spcPct val="115000"/>
              </a:lnSpc>
              <a:spcBef>
                <a:spcPts val="0"/>
              </a:spcBef>
              <a:spcAft>
                <a:spcPts val="0"/>
              </a:spcAft>
              <a:buNone/>
            </a:pPr>
            <a:r>
              <a:rPr lang="es" sz="1800"/>
              <a:t>Terminal #2: </a:t>
            </a:r>
            <a:r>
              <a:rPr b="1" i="1" lang="es" sz="1800"/>
              <a:t>sudo tshark -i veth3</a:t>
            </a:r>
            <a:endParaRPr b="1" i="1" sz="1800"/>
          </a:p>
          <a:p>
            <a:pPr indent="0" lvl="0" marL="457200" rtl="0">
              <a:lnSpc>
                <a:spcPct val="115000"/>
              </a:lnSpc>
              <a:spcBef>
                <a:spcPts val="0"/>
              </a:spcBef>
              <a:spcAft>
                <a:spcPts val="0"/>
              </a:spcAft>
              <a:buNone/>
            </a:pPr>
            <a:r>
              <a:rPr lang="es" sz="1500"/>
              <a:t>Capturing on 'veth3'</a:t>
            </a:r>
            <a:endParaRPr sz="1500"/>
          </a:p>
          <a:p>
            <a:pPr indent="0" lvl="0" marL="457200" rtl="0">
              <a:lnSpc>
                <a:spcPct val="115000"/>
              </a:lnSpc>
              <a:spcBef>
                <a:spcPts val="0"/>
              </a:spcBef>
              <a:spcAft>
                <a:spcPts val="0"/>
              </a:spcAft>
              <a:buNone/>
            </a:pPr>
            <a:r>
              <a:rPr lang="es" sz="1500"/>
              <a:t>  1   0.000000 6a:b6:4c:1a:4a:f4 -&gt; Broadcast	ARP 42 Who has </a:t>
            </a:r>
            <a:r>
              <a:rPr b="1" lang="es" sz="1500">
                <a:solidFill>
                  <a:srgbClr val="FF0000"/>
                </a:solidFill>
              </a:rPr>
              <a:t>&lt;any IP address&gt;</a:t>
            </a:r>
            <a:r>
              <a:rPr lang="es" sz="1500"/>
              <a:t>?  Tell 10.0.2.15</a:t>
            </a:r>
            <a:endParaRPr sz="1500"/>
          </a:p>
          <a:p>
            <a:pPr indent="0" lvl="0" marL="0" rtl="0">
              <a:lnSpc>
                <a:spcPct val="115000"/>
              </a:lnSpc>
              <a:spcBef>
                <a:spcPts val="0"/>
              </a:spcBef>
              <a:spcAft>
                <a:spcPts val="0"/>
              </a:spcAft>
              <a:buNone/>
            </a:pPr>
            <a:r>
              <a:t/>
            </a:r>
            <a:endParaRPr sz="1800"/>
          </a:p>
          <a:p>
            <a:pPr indent="0" lvl="0" marL="0" rtl="0">
              <a:lnSpc>
                <a:spcPct val="115000"/>
              </a:lnSpc>
              <a:spcBef>
                <a:spcPts val="0"/>
              </a:spcBef>
              <a:spcAft>
                <a:spcPts val="0"/>
              </a:spcAft>
              <a:buNone/>
            </a:pPr>
            <a:r>
              <a:t/>
            </a:r>
            <a:endParaRPr sz="1800"/>
          </a:p>
          <a:p>
            <a:pPr indent="0" lvl="0" marL="0" rtl="0">
              <a:lnSpc>
                <a:spcPct val="115000"/>
              </a:lnSpc>
              <a:spcBef>
                <a:spcPts val="0"/>
              </a:spcBef>
              <a:spcAft>
                <a:spcPts val="0"/>
              </a:spcAft>
              <a:buNone/>
            </a:pPr>
            <a:r>
              <a:t/>
            </a:r>
            <a:endParaRPr sz="1800"/>
          </a:p>
          <a:p>
            <a:pPr indent="0" lvl="0" marL="0" rtl="0">
              <a:spcBef>
                <a:spcPts val="600"/>
              </a:spcBef>
              <a:spcAft>
                <a:spcPts val="0"/>
              </a:spcAft>
              <a:buNone/>
            </a:pPr>
            <a:r>
              <a:t/>
            </a:r>
            <a:endParaRPr sz="1200"/>
          </a:p>
          <a:p>
            <a:pPr indent="0" lvl="0" marL="0" rtl="0">
              <a:spcBef>
                <a:spcPts val="600"/>
              </a:spcBef>
              <a:spcAft>
                <a:spcPts val="0"/>
              </a:spcAft>
              <a:buNone/>
            </a:pPr>
            <a:r>
              <a:t/>
            </a:r>
            <a:endParaRPr sz="1200"/>
          </a:p>
          <a:p>
            <a:pPr indent="0" lvl="0" marL="0" rtl="0">
              <a:spcBef>
                <a:spcPts val="600"/>
              </a:spcBef>
              <a:spcAft>
                <a:spcPts val="0"/>
              </a:spcAft>
              <a:buNone/>
            </a:pPr>
            <a:r>
              <a:rPr lang="es" sz="1200"/>
              <a:t>    </a:t>
            </a:r>
            <a:endParaRPr sz="1200"/>
          </a:p>
          <a:p>
            <a:pPr indent="0" lvl="0" marL="0" rtl="0">
              <a:spcBef>
                <a:spcPts val="600"/>
              </a:spcBef>
              <a:spcAft>
                <a:spcPts val="0"/>
              </a:spcAft>
              <a:buNone/>
            </a:pPr>
            <a:r>
              <a:t/>
            </a:r>
            <a:endParaRPr sz="2000"/>
          </a:p>
          <a:p>
            <a:pPr indent="0" lvl="0" marL="0" rtl="0">
              <a:spcBef>
                <a:spcPts val="600"/>
              </a:spcBef>
              <a:spcAft>
                <a:spcPts val="0"/>
              </a:spcAft>
              <a:buNone/>
            </a:pPr>
            <a:r>
              <a:rPr lang="es" sz="2000"/>
              <a:t> </a:t>
            </a:r>
            <a:endParaRPr sz="2000"/>
          </a:p>
          <a:p>
            <a:pPr indent="0" lvl="0" marL="0" rtl="0">
              <a:spcBef>
                <a:spcPts val="600"/>
              </a:spcBef>
              <a:spcAft>
                <a:spcPts val="0"/>
              </a:spcAft>
              <a:buNone/>
            </a:pPr>
            <a:r>
              <a:t/>
            </a:r>
            <a:endParaRPr/>
          </a:p>
          <a:p>
            <a:pPr indent="0" lvl="0" marL="0" rtl="0">
              <a:spcBef>
                <a:spcPts val="600"/>
              </a:spcBef>
              <a:spcAft>
                <a:spcPts val="0"/>
              </a:spcAft>
              <a:buNone/>
            </a:pPr>
            <a:r>
              <a:t/>
            </a:r>
            <a:endParaRPr/>
          </a:p>
        </p:txBody>
      </p:sp>
      <p:sp>
        <p:nvSpPr>
          <p:cNvPr id="299" name="Shape 299"/>
          <p:cNvSpPr txBox="1"/>
          <p:nvPr>
            <p:ph idx="12" type="sldNum"/>
          </p:nvPr>
        </p:nvSpPr>
        <p:spPr>
          <a:xfrm>
            <a:off x="8741700" y="452600"/>
            <a:ext cx="402300" cy="206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Shape 304"/>
          <p:cNvSpPr txBox="1"/>
          <p:nvPr>
            <p:ph type="ctrTitle"/>
          </p:nvPr>
        </p:nvSpPr>
        <p:spPr>
          <a:xfrm>
            <a:off x="685800" y="1583342"/>
            <a:ext cx="7772400" cy="1159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s"/>
              <a:t>Simple Router</a:t>
            </a:r>
            <a:endParaRPr/>
          </a:p>
        </p:txBody>
      </p:sp>
      <p:sp>
        <p:nvSpPr>
          <p:cNvPr id="305" name="Shape 30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Shape 310"/>
          <p:cNvSpPr txBox="1"/>
          <p:nvPr>
            <p:ph type="title"/>
          </p:nvPr>
        </p:nvSpPr>
        <p:spPr>
          <a:xfrm>
            <a:off x="681625" y="0"/>
            <a:ext cx="7752600" cy="682500"/>
          </a:xfrm>
          <a:prstGeom prst="rect">
            <a:avLst/>
          </a:prstGeom>
        </p:spPr>
        <p:txBody>
          <a:bodyPr anchorCtr="0" anchor="ctr" bIns="91425" lIns="91425" spcFirstLastPara="1" rIns="91425" wrap="square" tIns="91425">
            <a:noAutofit/>
          </a:bodyPr>
          <a:lstStyle/>
          <a:p>
            <a:pPr indent="0" lvl="0" marL="4114800" rtl="0">
              <a:spcBef>
                <a:spcPts val="0"/>
              </a:spcBef>
              <a:spcAft>
                <a:spcPts val="0"/>
              </a:spcAft>
              <a:buNone/>
            </a:pPr>
            <a:r>
              <a:rPr lang="es" sz="3300"/>
              <a:t>2. simple_router</a:t>
            </a:r>
            <a:endParaRPr sz="3300"/>
          </a:p>
        </p:txBody>
      </p:sp>
      <p:sp>
        <p:nvSpPr>
          <p:cNvPr id="311" name="Shape 311"/>
          <p:cNvSpPr txBox="1"/>
          <p:nvPr>
            <p:ph idx="1" type="body"/>
          </p:nvPr>
        </p:nvSpPr>
        <p:spPr>
          <a:xfrm>
            <a:off x="311700" y="790550"/>
            <a:ext cx="8644800" cy="4143600"/>
          </a:xfrm>
          <a:prstGeom prst="rect">
            <a:avLst/>
          </a:prstGeom>
        </p:spPr>
        <p:txBody>
          <a:bodyPr anchorCtr="0" anchor="t" bIns="91425" lIns="91425" spcFirstLastPara="1" rIns="91425" wrap="square" tIns="91425">
            <a:noAutofit/>
          </a:bodyPr>
          <a:lstStyle/>
          <a:p>
            <a:pPr indent="-355600" lvl="0" marL="457200" rtl="0">
              <a:lnSpc>
                <a:spcPct val="100000"/>
              </a:lnSpc>
              <a:spcBef>
                <a:spcPts val="0"/>
              </a:spcBef>
              <a:spcAft>
                <a:spcPts val="0"/>
              </a:spcAft>
              <a:buSzPts val="2000"/>
              <a:buAutoNum type="arabicPeriod"/>
            </a:pPr>
            <a:r>
              <a:rPr b="1" lang="es" sz="2000"/>
              <a:t>Be sure to end the process </a:t>
            </a:r>
            <a:r>
              <a:rPr lang="es" sz="2000"/>
              <a:t>of the l2_switch by running ctrl+c on the terminal it was running it</a:t>
            </a:r>
            <a:endParaRPr sz="2000"/>
          </a:p>
          <a:p>
            <a:pPr indent="0" lvl="0" marL="0" rtl="0">
              <a:lnSpc>
                <a:spcPct val="100000"/>
              </a:lnSpc>
              <a:spcBef>
                <a:spcPts val="0"/>
              </a:spcBef>
              <a:spcAft>
                <a:spcPts val="0"/>
              </a:spcAft>
              <a:buNone/>
            </a:pPr>
            <a:r>
              <a:t/>
            </a:r>
            <a:endParaRPr sz="2000"/>
          </a:p>
          <a:p>
            <a:pPr indent="-355600" lvl="0" marL="457200" rtl="0">
              <a:lnSpc>
                <a:spcPct val="100000"/>
              </a:lnSpc>
              <a:spcBef>
                <a:spcPts val="0"/>
              </a:spcBef>
              <a:spcAft>
                <a:spcPts val="0"/>
              </a:spcAft>
              <a:buSzPts val="2000"/>
              <a:buAutoNum type="arabicPeriod"/>
            </a:pPr>
            <a:r>
              <a:rPr lang="es" sz="2000"/>
              <a:t>Generate json file for  ‘</a:t>
            </a:r>
            <a:r>
              <a:rPr b="1" i="1" lang="es" sz="2000"/>
              <a:t>simple_router</a:t>
            </a:r>
            <a:r>
              <a:rPr lang="es" sz="2000"/>
              <a:t>’ target as below:</a:t>
            </a:r>
            <a:endParaRPr sz="2000"/>
          </a:p>
          <a:p>
            <a:pPr indent="0" lvl="0" marL="0" rtl="0">
              <a:lnSpc>
                <a:spcPct val="100000"/>
              </a:lnSpc>
              <a:spcBef>
                <a:spcPts val="0"/>
              </a:spcBef>
              <a:spcAft>
                <a:spcPts val="0"/>
              </a:spcAft>
              <a:buNone/>
            </a:pPr>
            <a:r>
              <a:t/>
            </a:r>
            <a:endParaRPr sz="800"/>
          </a:p>
          <a:p>
            <a:pPr indent="0" lvl="0" marL="457200" rtl="0">
              <a:lnSpc>
                <a:spcPct val="100000"/>
              </a:lnSpc>
              <a:spcBef>
                <a:spcPts val="0"/>
              </a:spcBef>
              <a:spcAft>
                <a:spcPts val="0"/>
              </a:spcAft>
              <a:buClr>
                <a:schemeClr val="dk1"/>
              </a:buClr>
              <a:buSzPts val="1100"/>
              <a:buFont typeface="Arial"/>
              <a:buNone/>
            </a:pPr>
            <a:r>
              <a:rPr i="1" lang="es" sz="1300">
                <a:solidFill>
                  <a:srgbClr val="333333"/>
                </a:solidFill>
                <a:highlight>
                  <a:srgbClr val="F7F7F7"/>
                </a:highlight>
                <a:latin typeface="Consolas"/>
                <a:ea typeface="Consolas"/>
                <a:cs typeface="Consolas"/>
                <a:sym typeface="Consolas"/>
              </a:rPr>
              <a:t>cd ~/behavioral-model/targets/simple_router/</a:t>
            </a:r>
            <a:endParaRPr i="1" sz="1300">
              <a:solidFill>
                <a:srgbClr val="333333"/>
              </a:solidFill>
              <a:highlight>
                <a:srgbClr val="F7F7F7"/>
              </a:highlight>
              <a:latin typeface="Consolas"/>
              <a:ea typeface="Consolas"/>
              <a:cs typeface="Consolas"/>
              <a:sym typeface="Consolas"/>
            </a:endParaRPr>
          </a:p>
          <a:p>
            <a:pPr indent="0" lvl="0" marL="457200" rtl="0">
              <a:lnSpc>
                <a:spcPct val="100000"/>
              </a:lnSpc>
              <a:spcBef>
                <a:spcPts val="1200"/>
              </a:spcBef>
              <a:spcAft>
                <a:spcPts val="0"/>
              </a:spcAft>
              <a:buNone/>
            </a:pPr>
            <a:r>
              <a:rPr i="1" lang="es" sz="1300">
                <a:solidFill>
                  <a:srgbClr val="333333"/>
                </a:solidFill>
                <a:highlight>
                  <a:srgbClr val="F7F7F7"/>
                </a:highlight>
                <a:latin typeface="Consolas"/>
                <a:ea typeface="Consolas"/>
                <a:cs typeface="Consolas"/>
                <a:sym typeface="Consolas"/>
              </a:rPr>
              <a:t>sudo p4c-bmv2 --json simple_router.json simple_router.p4</a:t>
            </a:r>
            <a:endParaRPr i="1" sz="1300">
              <a:solidFill>
                <a:srgbClr val="333333"/>
              </a:solidFill>
              <a:highlight>
                <a:srgbClr val="F7F7F7"/>
              </a:highlight>
              <a:latin typeface="Consolas"/>
              <a:ea typeface="Consolas"/>
              <a:cs typeface="Consolas"/>
              <a:sym typeface="Consolas"/>
            </a:endParaRPr>
          </a:p>
          <a:p>
            <a:pPr indent="0" lvl="0" marL="0" rtl="0">
              <a:lnSpc>
                <a:spcPct val="100000"/>
              </a:lnSpc>
              <a:spcBef>
                <a:spcPts val="1200"/>
              </a:spcBef>
              <a:spcAft>
                <a:spcPts val="0"/>
              </a:spcAft>
              <a:buNone/>
            </a:pPr>
            <a:r>
              <a:t/>
            </a:r>
            <a:endParaRPr sz="1300">
              <a:solidFill>
                <a:srgbClr val="333333"/>
              </a:solidFill>
              <a:highlight>
                <a:srgbClr val="F7F7F7"/>
              </a:highlight>
              <a:latin typeface="Consolas"/>
              <a:ea typeface="Consolas"/>
              <a:cs typeface="Consolas"/>
              <a:sym typeface="Consolas"/>
            </a:endParaRPr>
          </a:p>
          <a:p>
            <a:pPr indent="-355600" lvl="0" marL="457200" rtl="0">
              <a:lnSpc>
                <a:spcPct val="115000"/>
              </a:lnSpc>
              <a:spcBef>
                <a:spcPts val="1200"/>
              </a:spcBef>
              <a:spcAft>
                <a:spcPts val="0"/>
              </a:spcAft>
              <a:buSzPts val="2000"/>
              <a:buAutoNum type="arabicPeriod" startAt="3"/>
            </a:pPr>
            <a:r>
              <a:rPr lang="es" sz="2000"/>
              <a:t>Run simple_router in Mininet (analogous to the L2 switch example).</a:t>
            </a:r>
            <a:endParaRPr sz="2000"/>
          </a:p>
          <a:p>
            <a:pPr indent="0" lvl="0" marL="0" rtl="0">
              <a:lnSpc>
                <a:spcPct val="115000"/>
              </a:lnSpc>
              <a:spcBef>
                <a:spcPts val="0"/>
              </a:spcBef>
              <a:spcAft>
                <a:spcPts val="0"/>
              </a:spcAft>
              <a:buNone/>
            </a:pPr>
            <a:r>
              <a:rPr lang="es" sz="2000"/>
              <a:t>	</a:t>
            </a:r>
            <a:r>
              <a:rPr i="1" lang="es" sz="1300">
                <a:solidFill>
                  <a:srgbClr val="333333"/>
                </a:solidFill>
                <a:highlight>
                  <a:srgbClr val="F7F7F7"/>
                </a:highlight>
                <a:latin typeface="Consolas"/>
                <a:ea typeface="Consolas"/>
                <a:cs typeface="Consolas"/>
                <a:sym typeface="Consolas"/>
              </a:rPr>
              <a:t>cd ~/behavioral-model/mininet/</a:t>
            </a:r>
            <a:endParaRPr i="1" sz="2000"/>
          </a:p>
          <a:p>
            <a:pPr indent="0" lvl="0" marL="457200" rtl="0">
              <a:spcBef>
                <a:spcPts val="600"/>
              </a:spcBef>
              <a:spcAft>
                <a:spcPts val="0"/>
              </a:spcAft>
              <a:buClr>
                <a:schemeClr val="dk1"/>
              </a:buClr>
              <a:buSzPts val="1100"/>
              <a:buFont typeface="Arial"/>
              <a:buNone/>
            </a:pPr>
            <a:r>
              <a:rPr i="1" lang="es" sz="1300">
                <a:solidFill>
                  <a:srgbClr val="333333"/>
                </a:solidFill>
                <a:highlight>
                  <a:srgbClr val="F7F7F7"/>
                </a:highlight>
                <a:latin typeface="Consolas"/>
                <a:ea typeface="Consolas"/>
                <a:cs typeface="Consolas"/>
                <a:sym typeface="Consolas"/>
              </a:rPr>
              <a:t>sudo python 1sw_demo.py --behavioral-exe ../targets/simple_router/simple_router --json ../targets/simple_router/simple_router.json</a:t>
            </a:r>
            <a:endParaRPr i="1" sz="1300"/>
          </a:p>
          <a:p>
            <a:pPr indent="0" lvl="0" marL="0" rtl="0">
              <a:lnSpc>
                <a:spcPct val="115000"/>
              </a:lnSpc>
              <a:spcBef>
                <a:spcPts val="0"/>
              </a:spcBef>
              <a:spcAft>
                <a:spcPts val="0"/>
              </a:spcAft>
              <a:buClr>
                <a:schemeClr val="dk1"/>
              </a:buClr>
              <a:buSzPts val="1100"/>
              <a:buFont typeface="Arial"/>
              <a:buNone/>
            </a:pPr>
            <a:r>
              <a:rPr lang="es" sz="1300">
                <a:solidFill>
                  <a:srgbClr val="333333"/>
                </a:solidFill>
                <a:highlight>
                  <a:srgbClr val="F7F7F7"/>
                </a:highlight>
                <a:latin typeface="Consolas"/>
                <a:ea typeface="Consolas"/>
                <a:cs typeface="Consolas"/>
                <a:sym typeface="Consolas"/>
              </a:rPr>
              <a:t> </a:t>
            </a:r>
            <a:endParaRPr sz="1300">
              <a:solidFill>
                <a:srgbClr val="333333"/>
              </a:solidFill>
              <a:highlight>
                <a:srgbClr val="F7F7F7"/>
              </a:highlight>
              <a:latin typeface="Consolas"/>
              <a:ea typeface="Consolas"/>
              <a:cs typeface="Consolas"/>
              <a:sym typeface="Consolas"/>
            </a:endParaRPr>
          </a:p>
          <a:p>
            <a:pPr indent="0" lvl="0" marL="0" rtl="0">
              <a:lnSpc>
                <a:spcPct val="115000"/>
              </a:lnSpc>
              <a:spcBef>
                <a:spcPts val="1200"/>
              </a:spcBef>
              <a:spcAft>
                <a:spcPts val="1200"/>
              </a:spcAft>
              <a:buClr>
                <a:schemeClr val="dk1"/>
              </a:buClr>
              <a:buSzPts val="1100"/>
              <a:buFont typeface="Arial"/>
              <a:buNone/>
            </a:pPr>
            <a:r>
              <a:t/>
            </a:r>
            <a:endParaRPr sz="1300">
              <a:solidFill>
                <a:srgbClr val="333333"/>
              </a:solidFill>
              <a:highlight>
                <a:srgbClr val="F7F7F7"/>
              </a:highlight>
              <a:latin typeface="Consolas"/>
              <a:ea typeface="Consolas"/>
              <a:cs typeface="Consolas"/>
              <a:sym typeface="Consolas"/>
            </a:endParaRPr>
          </a:p>
        </p:txBody>
      </p:sp>
      <p:sp>
        <p:nvSpPr>
          <p:cNvPr id="312" name="Shape 312"/>
          <p:cNvSpPr txBox="1"/>
          <p:nvPr>
            <p:ph idx="12" type="sldNum"/>
          </p:nvPr>
        </p:nvSpPr>
        <p:spPr>
          <a:xfrm>
            <a:off x="8741700" y="452600"/>
            <a:ext cx="402300" cy="206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Shape 317"/>
          <p:cNvSpPr txBox="1"/>
          <p:nvPr>
            <p:ph type="title"/>
          </p:nvPr>
        </p:nvSpPr>
        <p:spPr>
          <a:xfrm>
            <a:off x="52375" y="0"/>
            <a:ext cx="8381700" cy="682500"/>
          </a:xfrm>
          <a:prstGeom prst="rect">
            <a:avLst/>
          </a:prstGeom>
        </p:spPr>
        <p:txBody>
          <a:bodyPr anchorCtr="0" anchor="ctr"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s" sz="3300"/>
              <a:t>2. Use CLI with simple_router</a:t>
            </a:r>
            <a:endParaRPr sz="2900"/>
          </a:p>
        </p:txBody>
      </p:sp>
      <p:sp>
        <p:nvSpPr>
          <p:cNvPr id="318" name="Shape 318"/>
          <p:cNvSpPr txBox="1"/>
          <p:nvPr>
            <p:ph idx="1" type="body"/>
          </p:nvPr>
        </p:nvSpPr>
        <p:spPr>
          <a:xfrm>
            <a:off x="430200" y="790300"/>
            <a:ext cx="8283600" cy="4220700"/>
          </a:xfrm>
          <a:prstGeom prst="rect">
            <a:avLst/>
          </a:prstGeom>
        </p:spPr>
        <p:txBody>
          <a:bodyPr anchorCtr="0" anchor="t" bIns="91425" lIns="91425" spcFirstLastPara="1" rIns="91425" wrap="square" tIns="91425">
            <a:noAutofit/>
          </a:bodyPr>
          <a:lstStyle/>
          <a:p>
            <a:pPr indent="-355600" lvl="0" marL="457200" rtl="0">
              <a:spcBef>
                <a:spcPts val="600"/>
              </a:spcBef>
              <a:spcAft>
                <a:spcPts val="0"/>
              </a:spcAft>
              <a:buSzPts val="2000"/>
              <a:buAutoNum type="arabicPeriod" startAt="4"/>
            </a:pPr>
            <a:r>
              <a:rPr lang="es" sz="2000"/>
              <a:t>In another terminal, we launch the CLI tool to populate the tables using the runtime_CLI script.</a:t>
            </a:r>
            <a:endParaRPr sz="2000"/>
          </a:p>
          <a:p>
            <a:pPr indent="0" lvl="0" marL="914400" rtl="0">
              <a:spcBef>
                <a:spcPts val="600"/>
              </a:spcBef>
              <a:spcAft>
                <a:spcPts val="0"/>
              </a:spcAft>
              <a:buClr>
                <a:schemeClr val="dk1"/>
              </a:buClr>
              <a:buSzPts val="1100"/>
              <a:buFont typeface="Arial"/>
              <a:buNone/>
            </a:pPr>
            <a:r>
              <a:rPr i="1" lang="es" sz="1300">
                <a:solidFill>
                  <a:srgbClr val="333333"/>
                </a:solidFill>
                <a:highlight>
                  <a:srgbClr val="F7F7F7"/>
                </a:highlight>
                <a:latin typeface="Consolas"/>
                <a:ea typeface="Consolas"/>
                <a:cs typeface="Consolas"/>
                <a:sym typeface="Consolas"/>
              </a:rPr>
              <a:t>cd ~/behavioral-model/targets/simple_router/</a:t>
            </a:r>
            <a:endParaRPr i="1" sz="1300"/>
          </a:p>
          <a:p>
            <a:pPr indent="457200" lvl="0" marL="457200" rtl="0">
              <a:spcBef>
                <a:spcPts val="600"/>
              </a:spcBef>
              <a:spcAft>
                <a:spcPts val="0"/>
              </a:spcAft>
              <a:buClr>
                <a:schemeClr val="dk1"/>
              </a:buClr>
              <a:buSzPts val="1100"/>
              <a:buFont typeface="Arial"/>
              <a:buNone/>
            </a:pPr>
            <a:r>
              <a:rPr i="1" lang="es" sz="1300">
                <a:solidFill>
                  <a:srgbClr val="333333"/>
                </a:solidFill>
                <a:highlight>
                  <a:srgbClr val="F7F7F7"/>
                </a:highlight>
                <a:latin typeface="Consolas"/>
                <a:ea typeface="Consolas"/>
                <a:cs typeface="Consolas"/>
                <a:sym typeface="Consolas"/>
              </a:rPr>
              <a:t>.</a:t>
            </a:r>
            <a:r>
              <a:rPr i="1" lang="es" sz="1300">
                <a:solidFill>
                  <a:srgbClr val="333333"/>
                </a:solidFill>
                <a:highlight>
                  <a:srgbClr val="F7F7F7"/>
                </a:highlight>
                <a:latin typeface="Consolas"/>
                <a:ea typeface="Consolas"/>
                <a:cs typeface="Consolas"/>
                <a:sym typeface="Consolas"/>
              </a:rPr>
              <a:t>/runtime_CLI &lt; commands.txt</a:t>
            </a:r>
            <a:endParaRPr i="1" sz="1300">
              <a:solidFill>
                <a:srgbClr val="333333"/>
              </a:solidFill>
              <a:highlight>
                <a:srgbClr val="F7F7F7"/>
              </a:highlight>
              <a:latin typeface="Consolas"/>
              <a:ea typeface="Consolas"/>
              <a:cs typeface="Consolas"/>
              <a:sym typeface="Consolas"/>
            </a:endParaRPr>
          </a:p>
          <a:p>
            <a:pPr indent="0" lvl="0" marL="0" rtl="0">
              <a:spcBef>
                <a:spcPts val="0"/>
              </a:spcBef>
              <a:spcAft>
                <a:spcPts val="0"/>
              </a:spcAft>
              <a:buClr>
                <a:schemeClr val="dk1"/>
              </a:buClr>
              <a:buSzPts val="1100"/>
              <a:buFont typeface="Arial"/>
              <a:buNone/>
            </a:pPr>
            <a:r>
              <a:rPr lang="es" sz="2000">
                <a:solidFill>
                  <a:schemeClr val="dk1"/>
                </a:solidFill>
                <a:latin typeface="Arial"/>
                <a:ea typeface="Arial"/>
                <a:cs typeface="Arial"/>
                <a:sym typeface="Arial"/>
              </a:rPr>
              <a:t>The file commands.txt have</a:t>
            </a:r>
            <a:r>
              <a:rPr lang="es" sz="2000">
                <a:solidFill>
                  <a:schemeClr val="dk1"/>
                </a:solidFill>
                <a:latin typeface="Arial"/>
                <a:ea typeface="Arial"/>
                <a:cs typeface="Arial"/>
                <a:sym typeface="Arial"/>
              </a:rPr>
              <a:t> the following tables entries</a:t>
            </a:r>
            <a:r>
              <a:rPr lang="es" sz="2000">
                <a:solidFill>
                  <a:schemeClr val="dk1"/>
                </a:solidFill>
                <a:latin typeface="Arial"/>
                <a:ea typeface="Arial"/>
                <a:cs typeface="Arial"/>
                <a:sym typeface="Arial"/>
              </a:rPr>
              <a:t>.</a:t>
            </a:r>
            <a:r>
              <a:rPr lang="es" sz="2000">
                <a:solidFill>
                  <a:schemeClr val="dk1"/>
                </a:solidFill>
                <a:latin typeface="Arial"/>
                <a:ea typeface="Arial"/>
                <a:cs typeface="Arial"/>
                <a:sym typeface="Arial"/>
              </a:rPr>
              <a:t> </a:t>
            </a:r>
            <a:endParaRPr sz="2000">
              <a:solidFill>
                <a:schemeClr val="dk1"/>
              </a:solidFill>
              <a:latin typeface="Arial"/>
              <a:ea typeface="Arial"/>
              <a:cs typeface="Arial"/>
              <a:sym typeface="Arial"/>
            </a:endParaRPr>
          </a:p>
          <a:p>
            <a:pPr indent="0" lvl="0" marL="457200" rtl="0">
              <a:lnSpc>
                <a:spcPct val="115000"/>
              </a:lnSpc>
              <a:spcBef>
                <a:spcPts val="0"/>
              </a:spcBef>
              <a:spcAft>
                <a:spcPts val="0"/>
              </a:spcAft>
              <a:buClr>
                <a:schemeClr val="dk1"/>
              </a:buClr>
              <a:buSzPts val="1100"/>
              <a:buFont typeface="Arial"/>
              <a:buNone/>
            </a:pPr>
            <a:r>
              <a:rPr lang="es" sz="1200"/>
              <a:t>table_set_default send_frame _drop</a:t>
            </a:r>
            <a:endParaRPr sz="1200"/>
          </a:p>
          <a:p>
            <a:pPr indent="0" lvl="0" marL="457200" rtl="0">
              <a:lnSpc>
                <a:spcPct val="115000"/>
              </a:lnSpc>
              <a:spcBef>
                <a:spcPts val="0"/>
              </a:spcBef>
              <a:spcAft>
                <a:spcPts val="0"/>
              </a:spcAft>
              <a:buClr>
                <a:schemeClr val="dk1"/>
              </a:buClr>
              <a:buSzPts val="1100"/>
              <a:buFont typeface="Arial"/>
              <a:buNone/>
            </a:pPr>
            <a:r>
              <a:rPr lang="es" sz="1200"/>
              <a:t>table_set_default forward _drop</a:t>
            </a:r>
            <a:endParaRPr sz="1200"/>
          </a:p>
          <a:p>
            <a:pPr indent="0" lvl="0" marL="457200" rtl="0">
              <a:lnSpc>
                <a:spcPct val="115000"/>
              </a:lnSpc>
              <a:spcBef>
                <a:spcPts val="0"/>
              </a:spcBef>
              <a:spcAft>
                <a:spcPts val="0"/>
              </a:spcAft>
              <a:buClr>
                <a:schemeClr val="dk1"/>
              </a:buClr>
              <a:buSzPts val="1100"/>
              <a:buFont typeface="Arial"/>
              <a:buNone/>
            </a:pPr>
            <a:r>
              <a:rPr lang="es" sz="1200"/>
              <a:t>table_set_default ipv4_lpm _drop</a:t>
            </a:r>
            <a:endParaRPr sz="1200"/>
          </a:p>
          <a:p>
            <a:pPr indent="0" lvl="0" marL="457200" rtl="0">
              <a:lnSpc>
                <a:spcPct val="115000"/>
              </a:lnSpc>
              <a:spcBef>
                <a:spcPts val="0"/>
              </a:spcBef>
              <a:spcAft>
                <a:spcPts val="0"/>
              </a:spcAft>
              <a:buClr>
                <a:schemeClr val="dk1"/>
              </a:buClr>
              <a:buSzPts val="1100"/>
              <a:buFont typeface="Arial"/>
              <a:buNone/>
            </a:pPr>
            <a:r>
              <a:rPr lang="es" sz="1200"/>
              <a:t>table_add send_frame rewrite_mac 1 =&gt; 00:aa:bb:00:00:00</a:t>
            </a:r>
            <a:endParaRPr sz="1200"/>
          </a:p>
          <a:p>
            <a:pPr indent="0" lvl="0" marL="457200" rtl="0">
              <a:lnSpc>
                <a:spcPct val="115000"/>
              </a:lnSpc>
              <a:spcBef>
                <a:spcPts val="0"/>
              </a:spcBef>
              <a:spcAft>
                <a:spcPts val="0"/>
              </a:spcAft>
              <a:buClr>
                <a:schemeClr val="dk1"/>
              </a:buClr>
              <a:buSzPts val="1100"/>
              <a:buFont typeface="Arial"/>
              <a:buNone/>
            </a:pPr>
            <a:r>
              <a:rPr lang="es" sz="1200"/>
              <a:t>table_add send_frame rewrite_mac 2 =&gt; 00:aa:bb:00:00:01</a:t>
            </a:r>
            <a:endParaRPr sz="1200"/>
          </a:p>
          <a:p>
            <a:pPr indent="0" lvl="0" marL="457200" rtl="0">
              <a:lnSpc>
                <a:spcPct val="115000"/>
              </a:lnSpc>
              <a:spcBef>
                <a:spcPts val="0"/>
              </a:spcBef>
              <a:spcAft>
                <a:spcPts val="0"/>
              </a:spcAft>
              <a:buClr>
                <a:schemeClr val="dk1"/>
              </a:buClr>
              <a:buSzPts val="1100"/>
              <a:buFont typeface="Arial"/>
              <a:buNone/>
            </a:pPr>
            <a:r>
              <a:rPr lang="es" sz="1200"/>
              <a:t>table_add forward set_dmac 10.0.0.10 =&gt; 00:04:00:00:00:00</a:t>
            </a:r>
            <a:endParaRPr sz="1200"/>
          </a:p>
          <a:p>
            <a:pPr indent="0" lvl="0" marL="457200" rtl="0">
              <a:lnSpc>
                <a:spcPct val="115000"/>
              </a:lnSpc>
              <a:spcBef>
                <a:spcPts val="0"/>
              </a:spcBef>
              <a:spcAft>
                <a:spcPts val="0"/>
              </a:spcAft>
              <a:buClr>
                <a:schemeClr val="dk1"/>
              </a:buClr>
              <a:buSzPts val="1100"/>
              <a:buFont typeface="Arial"/>
              <a:buNone/>
            </a:pPr>
            <a:r>
              <a:rPr lang="es" sz="1200"/>
              <a:t>table_add forward set_dmac 10.0.1.10 =&gt; 00:04:00:00:00:01</a:t>
            </a:r>
            <a:endParaRPr sz="1200"/>
          </a:p>
          <a:p>
            <a:pPr indent="0" lvl="0" marL="457200" rtl="0">
              <a:lnSpc>
                <a:spcPct val="115000"/>
              </a:lnSpc>
              <a:spcBef>
                <a:spcPts val="0"/>
              </a:spcBef>
              <a:spcAft>
                <a:spcPts val="0"/>
              </a:spcAft>
              <a:buClr>
                <a:schemeClr val="dk1"/>
              </a:buClr>
              <a:buSzPts val="1100"/>
              <a:buFont typeface="Arial"/>
              <a:buNone/>
            </a:pPr>
            <a:r>
              <a:rPr lang="es" sz="1200"/>
              <a:t>table_add ipv4_lpm set_nhop 10.0.0.10/32 =&gt; 10.0.0.10 1</a:t>
            </a:r>
            <a:endParaRPr sz="1200"/>
          </a:p>
          <a:p>
            <a:pPr indent="0" lvl="0" marL="457200" rtl="0">
              <a:lnSpc>
                <a:spcPct val="115000"/>
              </a:lnSpc>
              <a:spcBef>
                <a:spcPts val="0"/>
              </a:spcBef>
              <a:spcAft>
                <a:spcPts val="0"/>
              </a:spcAft>
              <a:buClr>
                <a:schemeClr val="dk1"/>
              </a:buClr>
              <a:buSzPts val="1100"/>
              <a:buFont typeface="Arial"/>
              <a:buNone/>
            </a:pPr>
            <a:r>
              <a:rPr lang="es" sz="1200"/>
              <a:t>table_add ipv4_lpm set_nhop 10.0.1.10/32 =&gt; 10.0.1.10 2 </a:t>
            </a:r>
            <a:endParaRPr sz="1200"/>
          </a:p>
          <a:p>
            <a:pPr indent="0" lvl="0" marL="0" rtl="0">
              <a:spcBef>
                <a:spcPts val="600"/>
              </a:spcBef>
              <a:spcAft>
                <a:spcPts val="0"/>
              </a:spcAft>
              <a:buClr>
                <a:schemeClr val="dk1"/>
              </a:buClr>
              <a:buSzPts val="1100"/>
              <a:buFont typeface="Arial"/>
              <a:buNone/>
            </a:pPr>
            <a:r>
              <a:rPr lang="es" sz="2000">
                <a:solidFill>
                  <a:srgbClr val="0000FF"/>
                </a:solidFill>
              </a:rPr>
              <a:t>Q3: For each table of the datapath pipeline, describe the inserted entries (Key:Match fields + Value:Actions).  </a:t>
            </a:r>
            <a:r>
              <a:rPr lang="es" sz="1800"/>
              <a:t>  </a:t>
            </a:r>
            <a:r>
              <a:rPr lang="es" sz="1200"/>
              <a:t> </a:t>
            </a:r>
            <a:endParaRPr sz="2000"/>
          </a:p>
          <a:p>
            <a:pPr indent="0" lvl="0" marL="0" rtl="0">
              <a:spcBef>
                <a:spcPts val="600"/>
              </a:spcBef>
              <a:spcAft>
                <a:spcPts val="0"/>
              </a:spcAft>
              <a:buNone/>
            </a:pPr>
            <a:r>
              <a:rPr lang="es" sz="2000"/>
              <a:t> </a:t>
            </a:r>
            <a:endParaRPr sz="2000"/>
          </a:p>
          <a:p>
            <a:pPr indent="0" lvl="0" marL="0" rtl="0">
              <a:spcBef>
                <a:spcPts val="600"/>
              </a:spcBef>
              <a:spcAft>
                <a:spcPts val="0"/>
              </a:spcAft>
              <a:buNone/>
            </a:pPr>
            <a:r>
              <a:t/>
            </a:r>
            <a:endParaRPr/>
          </a:p>
          <a:p>
            <a:pPr indent="0" lvl="0" marL="0" rtl="0">
              <a:spcBef>
                <a:spcPts val="600"/>
              </a:spcBef>
              <a:spcAft>
                <a:spcPts val="0"/>
              </a:spcAft>
              <a:buNone/>
            </a:pPr>
            <a:r>
              <a:t/>
            </a:r>
            <a:endParaRPr/>
          </a:p>
        </p:txBody>
      </p:sp>
      <p:sp>
        <p:nvSpPr>
          <p:cNvPr id="319" name="Shape 319"/>
          <p:cNvSpPr txBox="1"/>
          <p:nvPr>
            <p:ph idx="12" type="sldNum"/>
          </p:nvPr>
        </p:nvSpPr>
        <p:spPr>
          <a:xfrm>
            <a:off x="8741700" y="452600"/>
            <a:ext cx="402300" cy="206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Shape 324"/>
          <p:cNvSpPr txBox="1"/>
          <p:nvPr>
            <p:ph type="title"/>
          </p:nvPr>
        </p:nvSpPr>
        <p:spPr>
          <a:xfrm>
            <a:off x="52375" y="0"/>
            <a:ext cx="8381700" cy="682500"/>
          </a:xfrm>
          <a:prstGeom prst="rect">
            <a:avLst/>
          </a:prstGeom>
        </p:spPr>
        <p:txBody>
          <a:bodyPr anchorCtr="0" anchor="ctr"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s" sz="3300"/>
              <a:t>2. Test simple_router with mininet </a:t>
            </a:r>
            <a:endParaRPr sz="3300"/>
          </a:p>
        </p:txBody>
      </p:sp>
      <p:sp>
        <p:nvSpPr>
          <p:cNvPr id="325" name="Shape 325"/>
          <p:cNvSpPr txBox="1"/>
          <p:nvPr>
            <p:ph idx="1" type="body"/>
          </p:nvPr>
        </p:nvSpPr>
        <p:spPr>
          <a:xfrm>
            <a:off x="458100" y="936925"/>
            <a:ext cx="8283600" cy="4049400"/>
          </a:xfrm>
          <a:prstGeom prst="rect">
            <a:avLst/>
          </a:prstGeom>
        </p:spPr>
        <p:txBody>
          <a:bodyPr anchorCtr="0" anchor="t" bIns="91425" lIns="91425" spcFirstLastPara="1" rIns="91425" wrap="square" tIns="91425">
            <a:noAutofit/>
          </a:bodyPr>
          <a:lstStyle/>
          <a:p>
            <a:pPr indent="-355600" lvl="0" marL="457200" rtl="0">
              <a:lnSpc>
                <a:spcPct val="115000"/>
              </a:lnSpc>
              <a:spcBef>
                <a:spcPts val="0"/>
              </a:spcBef>
              <a:spcAft>
                <a:spcPts val="0"/>
              </a:spcAft>
              <a:buSzPts val="2000"/>
              <a:buAutoNum type="arabicPeriod" startAt="5"/>
            </a:pPr>
            <a:r>
              <a:rPr lang="es" sz="2000"/>
              <a:t>Testing:</a:t>
            </a:r>
            <a:endParaRPr sz="2000"/>
          </a:p>
          <a:p>
            <a:pPr indent="0" lvl="0" marL="0" rtl="0">
              <a:lnSpc>
                <a:spcPct val="115000"/>
              </a:lnSpc>
              <a:spcBef>
                <a:spcPts val="0"/>
              </a:spcBef>
              <a:spcAft>
                <a:spcPts val="0"/>
              </a:spcAft>
              <a:buNone/>
            </a:pPr>
            <a:r>
              <a:t/>
            </a:r>
            <a:endParaRPr sz="600"/>
          </a:p>
          <a:p>
            <a:pPr indent="0" lvl="0" marL="0" rtl="0">
              <a:lnSpc>
                <a:spcPct val="115000"/>
              </a:lnSpc>
              <a:spcBef>
                <a:spcPts val="0"/>
              </a:spcBef>
              <a:spcAft>
                <a:spcPts val="0"/>
              </a:spcAft>
              <a:buNone/>
            </a:pPr>
            <a:r>
              <a:rPr lang="es" sz="1800"/>
              <a:t>Once the tables are updated with necessary entries, ping will be successful in mininet topology.</a:t>
            </a:r>
            <a:endParaRPr sz="1800"/>
          </a:p>
          <a:p>
            <a:pPr indent="0" lvl="0" marL="457200" rtl="0">
              <a:lnSpc>
                <a:spcPct val="115000"/>
              </a:lnSpc>
              <a:spcBef>
                <a:spcPts val="0"/>
              </a:spcBef>
              <a:spcAft>
                <a:spcPts val="0"/>
              </a:spcAft>
              <a:buNone/>
            </a:pPr>
            <a:r>
              <a:rPr lang="es" sz="1800"/>
              <a:t>mininet &gt; </a:t>
            </a:r>
            <a:r>
              <a:rPr b="1" i="1" lang="es" sz="1800">
                <a:solidFill>
                  <a:srgbClr val="333333"/>
                </a:solidFill>
                <a:highlight>
                  <a:srgbClr val="F7F7F7"/>
                </a:highlight>
                <a:latin typeface="Consolas"/>
                <a:ea typeface="Consolas"/>
                <a:cs typeface="Consolas"/>
                <a:sym typeface="Consolas"/>
              </a:rPr>
              <a:t>h1 ping h2</a:t>
            </a:r>
            <a:endParaRPr b="1" i="1" sz="1800"/>
          </a:p>
          <a:p>
            <a:pPr indent="0" lvl="0" marL="457200" rtl="0">
              <a:lnSpc>
                <a:spcPct val="115000"/>
              </a:lnSpc>
              <a:spcBef>
                <a:spcPts val="0"/>
              </a:spcBef>
              <a:spcAft>
                <a:spcPts val="0"/>
              </a:spcAft>
              <a:buNone/>
            </a:pPr>
            <a:r>
              <a:rPr lang="es" sz="1400"/>
              <a:t>PING 10.0.1.10 (10.0.1.10) 56(84) bytes of data.</a:t>
            </a:r>
            <a:endParaRPr sz="1400"/>
          </a:p>
          <a:p>
            <a:pPr indent="0" lvl="0" marL="457200" rtl="0">
              <a:lnSpc>
                <a:spcPct val="115000"/>
              </a:lnSpc>
              <a:spcBef>
                <a:spcPts val="0"/>
              </a:spcBef>
              <a:spcAft>
                <a:spcPts val="0"/>
              </a:spcAft>
              <a:buNone/>
            </a:pPr>
            <a:r>
              <a:rPr lang="es" sz="1400"/>
              <a:t>64 bytes from 10.0.1.10: icmp_seq=7 ttl=63 time=4.71 ms</a:t>
            </a:r>
            <a:endParaRPr sz="1400"/>
          </a:p>
          <a:p>
            <a:pPr indent="0" lvl="0" marL="457200" rtl="0">
              <a:lnSpc>
                <a:spcPct val="115000"/>
              </a:lnSpc>
              <a:spcBef>
                <a:spcPts val="0"/>
              </a:spcBef>
              <a:spcAft>
                <a:spcPts val="0"/>
              </a:spcAft>
              <a:buNone/>
            </a:pPr>
            <a:r>
              <a:rPr lang="es" sz="1400"/>
              <a:t>64 bytes from 10.0.1.10: icmp_seq=8 ttl=63 time=4.48 ms</a:t>
            </a:r>
            <a:endParaRPr sz="1400"/>
          </a:p>
          <a:p>
            <a:pPr indent="0" lvl="0" marL="457200" rtl="0">
              <a:lnSpc>
                <a:spcPct val="115000"/>
              </a:lnSpc>
              <a:spcBef>
                <a:spcPts val="0"/>
              </a:spcBef>
              <a:spcAft>
                <a:spcPts val="0"/>
              </a:spcAft>
              <a:buNone/>
            </a:pPr>
            <a:r>
              <a:rPr lang="es" sz="1400"/>
              <a:t>64 bytes from 10.0.1.10: icmp_seq=9 ttl=63 time=0.960 ms</a:t>
            </a:r>
            <a:endParaRPr sz="1400"/>
          </a:p>
          <a:p>
            <a:pPr indent="0" lvl="0" marL="0">
              <a:spcBef>
                <a:spcPts val="600"/>
              </a:spcBef>
              <a:spcAft>
                <a:spcPts val="0"/>
              </a:spcAft>
              <a:buNone/>
            </a:pPr>
            <a:r>
              <a:t/>
            </a:r>
            <a:endParaRPr sz="1200"/>
          </a:p>
          <a:p>
            <a:pPr indent="-355600" lvl="0" marL="457200" rtl="0">
              <a:lnSpc>
                <a:spcPct val="115000"/>
              </a:lnSpc>
              <a:spcBef>
                <a:spcPts val="0"/>
              </a:spcBef>
              <a:spcAft>
                <a:spcPts val="0"/>
              </a:spcAft>
              <a:buSzPts val="2000"/>
              <a:buAutoNum type="arabicPeriod" startAt="6"/>
            </a:pPr>
            <a:r>
              <a:rPr lang="es" sz="2000"/>
              <a:t>Finally, stop “mininet”:</a:t>
            </a:r>
            <a:endParaRPr sz="2000"/>
          </a:p>
          <a:p>
            <a:pPr indent="0" lvl="0" marL="457200" marR="0" rtl="0" algn="l">
              <a:lnSpc>
                <a:spcPct val="115000"/>
              </a:lnSpc>
              <a:spcBef>
                <a:spcPts val="0"/>
              </a:spcBef>
              <a:spcAft>
                <a:spcPts val="0"/>
              </a:spcAft>
              <a:buNone/>
            </a:pPr>
            <a:r>
              <a:rPr lang="es" sz="1800"/>
              <a:t>mininet &gt;</a:t>
            </a:r>
            <a:r>
              <a:rPr lang="es" sz="2000"/>
              <a:t> </a:t>
            </a:r>
            <a:r>
              <a:rPr b="1" i="1" lang="es" sz="1800">
                <a:solidFill>
                  <a:srgbClr val="333333"/>
                </a:solidFill>
                <a:highlight>
                  <a:srgbClr val="F7F7F7"/>
                </a:highlight>
                <a:latin typeface="Consolas"/>
                <a:ea typeface="Consolas"/>
                <a:cs typeface="Consolas"/>
                <a:sym typeface="Consolas"/>
              </a:rPr>
              <a:t>exit</a:t>
            </a:r>
            <a:r>
              <a:rPr lang="es" sz="2000"/>
              <a:t> </a:t>
            </a:r>
            <a:endParaRPr sz="1200"/>
          </a:p>
          <a:p>
            <a:pPr indent="0" lvl="0" marL="0" rtl="0">
              <a:spcBef>
                <a:spcPts val="600"/>
              </a:spcBef>
              <a:spcAft>
                <a:spcPts val="0"/>
              </a:spcAft>
              <a:buNone/>
            </a:pPr>
            <a:r>
              <a:t/>
            </a:r>
            <a:endParaRPr sz="1200"/>
          </a:p>
          <a:p>
            <a:pPr indent="0" lvl="0" marL="0" rtl="0">
              <a:spcBef>
                <a:spcPts val="600"/>
              </a:spcBef>
              <a:spcAft>
                <a:spcPts val="0"/>
              </a:spcAft>
              <a:buNone/>
            </a:pPr>
            <a:r>
              <a:rPr lang="es" sz="1200"/>
              <a:t>    </a:t>
            </a:r>
            <a:endParaRPr sz="1200"/>
          </a:p>
          <a:p>
            <a:pPr indent="0" lvl="0" marL="0" rtl="0">
              <a:spcBef>
                <a:spcPts val="600"/>
              </a:spcBef>
              <a:spcAft>
                <a:spcPts val="0"/>
              </a:spcAft>
              <a:buNone/>
            </a:pPr>
            <a:r>
              <a:t/>
            </a:r>
            <a:endParaRPr sz="2000"/>
          </a:p>
          <a:p>
            <a:pPr indent="0" lvl="0" marL="0" rtl="0">
              <a:spcBef>
                <a:spcPts val="600"/>
              </a:spcBef>
              <a:spcAft>
                <a:spcPts val="0"/>
              </a:spcAft>
              <a:buNone/>
            </a:pPr>
            <a:r>
              <a:rPr lang="es" sz="2000"/>
              <a:t> </a:t>
            </a:r>
            <a:endParaRPr sz="2000"/>
          </a:p>
          <a:p>
            <a:pPr indent="0" lvl="0" marL="0" rtl="0">
              <a:spcBef>
                <a:spcPts val="600"/>
              </a:spcBef>
              <a:spcAft>
                <a:spcPts val="0"/>
              </a:spcAft>
              <a:buNone/>
            </a:pPr>
            <a:r>
              <a:t/>
            </a:r>
            <a:endParaRPr/>
          </a:p>
          <a:p>
            <a:pPr indent="0" lvl="0" marL="0" rtl="0">
              <a:spcBef>
                <a:spcPts val="600"/>
              </a:spcBef>
              <a:spcAft>
                <a:spcPts val="0"/>
              </a:spcAft>
              <a:buNone/>
            </a:pPr>
            <a:r>
              <a:t/>
            </a:r>
            <a:endParaRPr/>
          </a:p>
        </p:txBody>
      </p:sp>
      <p:sp>
        <p:nvSpPr>
          <p:cNvPr id="326" name="Shape 326"/>
          <p:cNvSpPr txBox="1"/>
          <p:nvPr>
            <p:ph idx="12" type="sldNum"/>
          </p:nvPr>
        </p:nvSpPr>
        <p:spPr>
          <a:xfrm>
            <a:off x="8741700" y="452600"/>
            <a:ext cx="402300" cy="206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Shape 331"/>
          <p:cNvSpPr txBox="1"/>
          <p:nvPr>
            <p:ph type="ctrTitle"/>
          </p:nvPr>
        </p:nvSpPr>
        <p:spPr>
          <a:xfrm>
            <a:off x="685800" y="1583342"/>
            <a:ext cx="7772400" cy="1159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s"/>
              <a:t>Simple Router + ACL</a:t>
            </a:r>
            <a:endParaRPr/>
          </a:p>
        </p:txBody>
      </p:sp>
      <p:sp>
        <p:nvSpPr>
          <p:cNvPr id="332" name="Shape 33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Shape 337"/>
          <p:cNvSpPr txBox="1"/>
          <p:nvPr>
            <p:ph type="title"/>
          </p:nvPr>
        </p:nvSpPr>
        <p:spPr>
          <a:xfrm>
            <a:off x="681625" y="0"/>
            <a:ext cx="7752600" cy="6825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s" sz="3300"/>
              <a:t>    3. simple_router + ACL</a:t>
            </a:r>
            <a:endParaRPr sz="3300"/>
          </a:p>
        </p:txBody>
      </p:sp>
      <p:sp>
        <p:nvSpPr>
          <p:cNvPr id="338" name="Shape 338"/>
          <p:cNvSpPr txBox="1"/>
          <p:nvPr>
            <p:ph idx="1" type="body"/>
          </p:nvPr>
        </p:nvSpPr>
        <p:spPr>
          <a:xfrm>
            <a:off x="311700" y="790550"/>
            <a:ext cx="8644800" cy="4143600"/>
          </a:xfrm>
          <a:prstGeom prst="rect">
            <a:avLst/>
          </a:prstGeom>
        </p:spPr>
        <p:txBody>
          <a:bodyPr anchorCtr="0" anchor="t" bIns="91425" lIns="91425" spcFirstLastPara="1" rIns="91425" wrap="square" tIns="91425">
            <a:noAutofit/>
          </a:bodyPr>
          <a:lstStyle/>
          <a:p>
            <a:pPr indent="-355600" lvl="0" marL="457200" rtl="0">
              <a:lnSpc>
                <a:spcPct val="100000"/>
              </a:lnSpc>
              <a:spcBef>
                <a:spcPts val="0"/>
              </a:spcBef>
              <a:spcAft>
                <a:spcPts val="0"/>
              </a:spcAft>
              <a:buSzPts val="2000"/>
              <a:buAutoNum type="arabicPeriod"/>
            </a:pPr>
            <a:r>
              <a:rPr lang="es" sz="2000"/>
              <a:t>Generate json file for  ‘</a:t>
            </a:r>
            <a:r>
              <a:rPr b="1" i="1" lang="es" sz="2000"/>
              <a:t>simple_router</a:t>
            </a:r>
            <a:r>
              <a:rPr lang="es" sz="2000"/>
              <a:t>’ target as below:</a:t>
            </a:r>
            <a:endParaRPr sz="2000"/>
          </a:p>
          <a:p>
            <a:pPr indent="0" lvl="0" marL="0" rtl="0">
              <a:lnSpc>
                <a:spcPct val="100000"/>
              </a:lnSpc>
              <a:spcBef>
                <a:spcPts val="0"/>
              </a:spcBef>
              <a:spcAft>
                <a:spcPts val="0"/>
              </a:spcAft>
              <a:buNone/>
            </a:pPr>
            <a:r>
              <a:t/>
            </a:r>
            <a:endParaRPr sz="2000"/>
          </a:p>
          <a:p>
            <a:pPr indent="0" lvl="0" marL="457200" rtl="0">
              <a:lnSpc>
                <a:spcPct val="150000"/>
              </a:lnSpc>
              <a:spcBef>
                <a:spcPts val="0"/>
              </a:spcBef>
              <a:spcAft>
                <a:spcPts val="0"/>
              </a:spcAft>
              <a:buNone/>
            </a:pPr>
            <a:r>
              <a:rPr i="1" lang="es" sz="1300">
                <a:solidFill>
                  <a:srgbClr val="333333"/>
                </a:solidFill>
                <a:highlight>
                  <a:srgbClr val="F7F7F7"/>
                </a:highlight>
                <a:latin typeface="Consolas"/>
                <a:ea typeface="Consolas"/>
                <a:cs typeface="Consolas"/>
                <a:sym typeface="Consolas"/>
              </a:rPr>
              <a:t>cd ~/p4lang/bmv2/targets/simple_router_acl</a:t>
            </a:r>
            <a:endParaRPr i="1" sz="1300">
              <a:solidFill>
                <a:srgbClr val="333333"/>
              </a:solidFill>
              <a:highlight>
                <a:srgbClr val="F7F7F7"/>
              </a:highlight>
              <a:latin typeface="Consolas"/>
              <a:ea typeface="Consolas"/>
              <a:cs typeface="Consolas"/>
              <a:sym typeface="Consolas"/>
            </a:endParaRPr>
          </a:p>
          <a:p>
            <a:pPr indent="0" lvl="0" marL="457200" rtl="0">
              <a:lnSpc>
                <a:spcPct val="150000"/>
              </a:lnSpc>
              <a:spcBef>
                <a:spcPts val="0"/>
              </a:spcBef>
              <a:spcAft>
                <a:spcPts val="0"/>
              </a:spcAft>
              <a:buNone/>
            </a:pPr>
            <a:r>
              <a:rPr i="1" lang="es" sz="1300">
                <a:solidFill>
                  <a:srgbClr val="333333"/>
                </a:solidFill>
                <a:highlight>
                  <a:srgbClr val="F7F7F7"/>
                </a:highlight>
                <a:latin typeface="Consolas"/>
                <a:ea typeface="Consolas"/>
                <a:cs typeface="Consolas"/>
                <a:sym typeface="Consolas"/>
              </a:rPr>
              <a:t>sudo </a:t>
            </a:r>
            <a:r>
              <a:rPr i="1" lang="es" sz="1300">
                <a:solidFill>
                  <a:srgbClr val="333333"/>
                </a:solidFill>
                <a:highlight>
                  <a:srgbClr val="F7F7F7"/>
                </a:highlight>
                <a:latin typeface="Consolas"/>
                <a:ea typeface="Consolas"/>
                <a:cs typeface="Consolas"/>
                <a:sym typeface="Consolas"/>
              </a:rPr>
              <a:t>p4c-bmv2 --json </a:t>
            </a:r>
            <a:r>
              <a:rPr b="1" i="1" lang="es" sz="1300">
                <a:solidFill>
                  <a:srgbClr val="333333"/>
                </a:solidFill>
                <a:highlight>
                  <a:srgbClr val="F7F7F7"/>
                </a:highlight>
                <a:latin typeface="Consolas"/>
                <a:ea typeface="Consolas"/>
                <a:cs typeface="Consolas"/>
                <a:sym typeface="Consolas"/>
              </a:rPr>
              <a:t>simple_router_acl.json</a:t>
            </a:r>
            <a:r>
              <a:rPr i="1" lang="es" sz="1300">
                <a:solidFill>
                  <a:srgbClr val="333333"/>
                </a:solidFill>
                <a:highlight>
                  <a:srgbClr val="F7F7F7"/>
                </a:highlight>
                <a:latin typeface="Consolas"/>
                <a:ea typeface="Consolas"/>
                <a:cs typeface="Consolas"/>
                <a:sym typeface="Consolas"/>
              </a:rPr>
              <a:t> simple_router_acl.p4</a:t>
            </a:r>
            <a:r>
              <a:rPr lang="es" sz="1300">
                <a:solidFill>
                  <a:srgbClr val="333333"/>
                </a:solidFill>
                <a:highlight>
                  <a:srgbClr val="F7F7F7"/>
                </a:highlight>
                <a:latin typeface="Consolas"/>
                <a:ea typeface="Consolas"/>
                <a:cs typeface="Consolas"/>
                <a:sym typeface="Consolas"/>
              </a:rPr>
              <a:t>   </a:t>
            </a:r>
            <a:endParaRPr sz="1300">
              <a:solidFill>
                <a:srgbClr val="333333"/>
              </a:solidFill>
              <a:highlight>
                <a:srgbClr val="F7F7F7"/>
              </a:highlight>
              <a:latin typeface="Consolas"/>
              <a:ea typeface="Consolas"/>
              <a:cs typeface="Consolas"/>
              <a:sym typeface="Consolas"/>
            </a:endParaRPr>
          </a:p>
          <a:p>
            <a:pPr indent="0" lvl="0" marL="457200" rtl="0">
              <a:lnSpc>
                <a:spcPct val="150000"/>
              </a:lnSpc>
              <a:spcBef>
                <a:spcPts val="0"/>
              </a:spcBef>
              <a:spcAft>
                <a:spcPts val="0"/>
              </a:spcAft>
              <a:buNone/>
            </a:pPr>
            <a:r>
              <a:rPr lang="es" sz="1300">
                <a:solidFill>
                  <a:srgbClr val="333333"/>
                </a:solidFill>
                <a:highlight>
                  <a:srgbClr val="F7F7F7"/>
                </a:highlight>
                <a:latin typeface="Consolas"/>
                <a:ea typeface="Consolas"/>
                <a:cs typeface="Consolas"/>
                <a:sym typeface="Consolas"/>
              </a:rPr>
              <a:t>   </a:t>
            </a:r>
            <a:endParaRPr sz="1300">
              <a:solidFill>
                <a:srgbClr val="333333"/>
              </a:solidFill>
              <a:highlight>
                <a:srgbClr val="F7F7F7"/>
              </a:highlight>
              <a:latin typeface="Consolas"/>
              <a:ea typeface="Consolas"/>
              <a:cs typeface="Consolas"/>
              <a:sym typeface="Consolas"/>
            </a:endParaRPr>
          </a:p>
          <a:p>
            <a:pPr indent="-355600" lvl="0" marL="457200" rtl="0">
              <a:lnSpc>
                <a:spcPct val="115000"/>
              </a:lnSpc>
              <a:spcBef>
                <a:spcPts val="0"/>
              </a:spcBef>
              <a:spcAft>
                <a:spcPts val="0"/>
              </a:spcAft>
              <a:buSzPts val="2000"/>
              <a:buAutoNum type="arabicPeriod" startAt="2"/>
            </a:pPr>
            <a:r>
              <a:rPr lang="es" sz="2000"/>
              <a:t>Run simple_router_acl in Mininet</a:t>
            </a:r>
            <a:endParaRPr sz="2000"/>
          </a:p>
          <a:p>
            <a:pPr indent="0" lvl="0" marL="0" rtl="0">
              <a:lnSpc>
                <a:spcPct val="115000"/>
              </a:lnSpc>
              <a:spcBef>
                <a:spcPts val="0"/>
              </a:spcBef>
              <a:spcAft>
                <a:spcPts val="0"/>
              </a:spcAft>
              <a:buNone/>
            </a:pPr>
            <a:r>
              <a:rPr lang="es" sz="2000"/>
              <a:t>	</a:t>
            </a:r>
            <a:r>
              <a:rPr i="1" lang="es" sz="1300">
                <a:solidFill>
                  <a:srgbClr val="333333"/>
                </a:solidFill>
                <a:highlight>
                  <a:srgbClr val="F7F7F7"/>
                </a:highlight>
                <a:latin typeface="Consolas"/>
                <a:ea typeface="Consolas"/>
                <a:cs typeface="Consolas"/>
                <a:sym typeface="Consolas"/>
              </a:rPr>
              <a:t>sudo mn -c</a:t>
            </a:r>
            <a:endParaRPr sz="2000"/>
          </a:p>
          <a:p>
            <a:pPr indent="0" lvl="0" marL="0" rtl="0">
              <a:lnSpc>
                <a:spcPct val="115000"/>
              </a:lnSpc>
              <a:spcBef>
                <a:spcPts val="0"/>
              </a:spcBef>
              <a:spcAft>
                <a:spcPts val="0"/>
              </a:spcAft>
              <a:buNone/>
            </a:pPr>
            <a:r>
              <a:rPr lang="es" sz="2000"/>
              <a:t>	</a:t>
            </a:r>
            <a:r>
              <a:rPr i="1" lang="es" sz="1300">
                <a:solidFill>
                  <a:srgbClr val="333333"/>
                </a:solidFill>
                <a:highlight>
                  <a:srgbClr val="F7F7F7"/>
                </a:highlight>
                <a:latin typeface="Consolas"/>
                <a:ea typeface="Consolas"/>
                <a:cs typeface="Consolas"/>
                <a:sym typeface="Consolas"/>
              </a:rPr>
              <a:t>cd </a:t>
            </a:r>
            <a:r>
              <a:rPr i="1" lang="es" sz="1300">
                <a:solidFill>
                  <a:srgbClr val="333333"/>
                </a:solidFill>
                <a:highlight>
                  <a:srgbClr val="F7F7F7"/>
                </a:highlight>
                <a:latin typeface="Consolas"/>
                <a:ea typeface="Consolas"/>
                <a:cs typeface="Consolas"/>
                <a:sym typeface="Consolas"/>
              </a:rPr>
              <a:t>~/</a:t>
            </a:r>
            <a:r>
              <a:rPr i="1" lang="es" sz="1300">
                <a:solidFill>
                  <a:srgbClr val="333333"/>
                </a:solidFill>
                <a:highlight>
                  <a:srgbClr val="F7F7F7"/>
                </a:highlight>
                <a:latin typeface="Consolas"/>
                <a:ea typeface="Consolas"/>
                <a:cs typeface="Consolas"/>
                <a:sym typeface="Consolas"/>
              </a:rPr>
              <a:t>p4lang/bmv2/mininet/</a:t>
            </a:r>
            <a:endParaRPr i="1" sz="2000"/>
          </a:p>
          <a:p>
            <a:pPr indent="0" lvl="0" marL="457200" rtl="0">
              <a:spcBef>
                <a:spcPts val="600"/>
              </a:spcBef>
              <a:spcAft>
                <a:spcPts val="0"/>
              </a:spcAft>
              <a:buClr>
                <a:schemeClr val="dk1"/>
              </a:buClr>
              <a:buSzPts val="1100"/>
              <a:buFont typeface="Arial"/>
              <a:buNone/>
            </a:pPr>
            <a:r>
              <a:rPr i="1" lang="es" sz="1300">
                <a:solidFill>
                  <a:srgbClr val="333333"/>
                </a:solidFill>
                <a:highlight>
                  <a:srgbClr val="F7F7F7"/>
                </a:highlight>
                <a:latin typeface="Consolas"/>
                <a:ea typeface="Consolas"/>
                <a:cs typeface="Consolas"/>
                <a:sym typeface="Consolas"/>
              </a:rPr>
              <a:t>sudo python 1sw_demo.py --behavioral-exe ../targets/simple_router/simple_router --json ../targets/simple_router_acl/simple_router_acl.json</a:t>
            </a:r>
            <a:endParaRPr i="1" sz="1300"/>
          </a:p>
          <a:p>
            <a:pPr indent="0" lvl="0" marL="0" rtl="0">
              <a:lnSpc>
                <a:spcPct val="115000"/>
              </a:lnSpc>
              <a:spcBef>
                <a:spcPts val="0"/>
              </a:spcBef>
              <a:spcAft>
                <a:spcPts val="0"/>
              </a:spcAft>
              <a:buClr>
                <a:schemeClr val="dk1"/>
              </a:buClr>
              <a:buSzPts val="1100"/>
              <a:buFont typeface="Arial"/>
              <a:buNone/>
            </a:pPr>
            <a:r>
              <a:rPr lang="es" sz="1300">
                <a:solidFill>
                  <a:srgbClr val="333333"/>
                </a:solidFill>
                <a:highlight>
                  <a:srgbClr val="F7F7F7"/>
                </a:highlight>
                <a:latin typeface="Consolas"/>
                <a:ea typeface="Consolas"/>
                <a:cs typeface="Consolas"/>
                <a:sym typeface="Consolas"/>
              </a:rPr>
              <a:t> </a:t>
            </a:r>
            <a:endParaRPr sz="1300">
              <a:solidFill>
                <a:srgbClr val="333333"/>
              </a:solidFill>
              <a:highlight>
                <a:srgbClr val="F7F7F7"/>
              </a:highlight>
              <a:latin typeface="Consolas"/>
              <a:ea typeface="Consolas"/>
              <a:cs typeface="Consolas"/>
              <a:sym typeface="Consolas"/>
            </a:endParaRPr>
          </a:p>
          <a:p>
            <a:pPr indent="0" lvl="0" marL="0" rtl="0">
              <a:lnSpc>
                <a:spcPct val="115000"/>
              </a:lnSpc>
              <a:spcBef>
                <a:spcPts val="1200"/>
              </a:spcBef>
              <a:spcAft>
                <a:spcPts val="1200"/>
              </a:spcAft>
              <a:buClr>
                <a:schemeClr val="dk1"/>
              </a:buClr>
              <a:buSzPts val="1100"/>
              <a:buFont typeface="Arial"/>
              <a:buNone/>
            </a:pPr>
            <a:r>
              <a:t/>
            </a:r>
            <a:endParaRPr sz="1300">
              <a:solidFill>
                <a:srgbClr val="333333"/>
              </a:solidFill>
              <a:highlight>
                <a:srgbClr val="F7F7F7"/>
              </a:highlight>
              <a:latin typeface="Consolas"/>
              <a:ea typeface="Consolas"/>
              <a:cs typeface="Consolas"/>
              <a:sym typeface="Consolas"/>
            </a:endParaRPr>
          </a:p>
        </p:txBody>
      </p:sp>
      <p:sp>
        <p:nvSpPr>
          <p:cNvPr id="339" name="Shape 339"/>
          <p:cNvSpPr txBox="1"/>
          <p:nvPr>
            <p:ph idx="12" type="sldNum"/>
          </p:nvPr>
        </p:nvSpPr>
        <p:spPr>
          <a:xfrm>
            <a:off x="8741700" y="452600"/>
            <a:ext cx="402300" cy="206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Shape 344"/>
          <p:cNvSpPr txBox="1"/>
          <p:nvPr>
            <p:ph type="title"/>
          </p:nvPr>
        </p:nvSpPr>
        <p:spPr>
          <a:xfrm>
            <a:off x="52375" y="0"/>
            <a:ext cx="8381700" cy="6825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s" sz="3300"/>
              <a:t>3. Use CLI with simple_router + ACL</a:t>
            </a:r>
            <a:endParaRPr sz="2900"/>
          </a:p>
        </p:txBody>
      </p:sp>
      <p:sp>
        <p:nvSpPr>
          <p:cNvPr id="345" name="Shape 345"/>
          <p:cNvSpPr txBox="1"/>
          <p:nvPr>
            <p:ph idx="1" type="body"/>
          </p:nvPr>
        </p:nvSpPr>
        <p:spPr>
          <a:xfrm>
            <a:off x="430200" y="561700"/>
            <a:ext cx="8283600" cy="4038000"/>
          </a:xfrm>
          <a:prstGeom prst="rect">
            <a:avLst/>
          </a:prstGeom>
        </p:spPr>
        <p:txBody>
          <a:bodyPr anchorCtr="0" anchor="t" bIns="91425" lIns="91425" spcFirstLastPara="1" rIns="91425" wrap="square" tIns="91425">
            <a:noAutofit/>
          </a:bodyPr>
          <a:lstStyle/>
          <a:p>
            <a:pPr indent="-355600" lvl="0" marL="457200" rtl="0">
              <a:spcBef>
                <a:spcPts val="600"/>
              </a:spcBef>
              <a:spcAft>
                <a:spcPts val="0"/>
              </a:spcAft>
              <a:buSzPts val="2000"/>
              <a:buAutoNum type="arabicPeriod" startAt="3"/>
            </a:pPr>
            <a:r>
              <a:rPr lang="es" sz="2000"/>
              <a:t>In another terminal, we launch the CLI tool to populate the tables using the runtime_CLI script.</a:t>
            </a:r>
            <a:endParaRPr sz="2000"/>
          </a:p>
          <a:p>
            <a:pPr indent="457200" lvl="0" marL="457200" rtl="0">
              <a:spcBef>
                <a:spcPts val="600"/>
              </a:spcBef>
              <a:spcAft>
                <a:spcPts val="0"/>
              </a:spcAft>
              <a:buClr>
                <a:schemeClr val="dk1"/>
              </a:buClr>
              <a:buSzPts val="1100"/>
              <a:buFont typeface="Arial"/>
              <a:buNone/>
            </a:pPr>
            <a:r>
              <a:rPr i="1" lang="es" sz="1300">
                <a:solidFill>
                  <a:srgbClr val="333333"/>
                </a:solidFill>
                <a:highlight>
                  <a:srgbClr val="F7F7F7"/>
                </a:highlight>
                <a:latin typeface="Consolas"/>
                <a:ea typeface="Consolas"/>
                <a:cs typeface="Consolas"/>
                <a:sym typeface="Consolas"/>
              </a:rPr>
              <a:t>cd ~/p4lang/bmv2/targets/simple_router_acl</a:t>
            </a:r>
            <a:endParaRPr i="1" sz="1300"/>
          </a:p>
          <a:p>
            <a:pPr indent="457200" lvl="0" marL="457200" rtl="0">
              <a:spcBef>
                <a:spcPts val="600"/>
              </a:spcBef>
              <a:spcAft>
                <a:spcPts val="0"/>
              </a:spcAft>
              <a:buClr>
                <a:schemeClr val="dk1"/>
              </a:buClr>
              <a:buSzPts val="1100"/>
              <a:buFont typeface="Arial"/>
              <a:buNone/>
            </a:pPr>
            <a:r>
              <a:rPr i="1" lang="es" sz="1300">
                <a:solidFill>
                  <a:srgbClr val="333333"/>
                </a:solidFill>
                <a:highlight>
                  <a:srgbClr val="F7F7F7"/>
                </a:highlight>
                <a:latin typeface="Consolas"/>
                <a:ea typeface="Consolas"/>
                <a:cs typeface="Consolas"/>
                <a:sym typeface="Consolas"/>
              </a:rPr>
              <a:t>./runtime_CLI &lt; commands.txt</a:t>
            </a:r>
            <a:r>
              <a:rPr lang="es" sz="1300">
                <a:solidFill>
                  <a:srgbClr val="333333"/>
                </a:solidFill>
                <a:highlight>
                  <a:srgbClr val="F7F7F7"/>
                </a:highlight>
                <a:latin typeface="Consolas"/>
                <a:ea typeface="Consolas"/>
                <a:cs typeface="Consolas"/>
                <a:sym typeface="Consolas"/>
              </a:rPr>
              <a:t> </a:t>
            </a:r>
            <a:endParaRPr sz="1300">
              <a:solidFill>
                <a:srgbClr val="333333"/>
              </a:solidFill>
              <a:highlight>
                <a:srgbClr val="F7F7F7"/>
              </a:highlight>
              <a:latin typeface="Consolas"/>
              <a:ea typeface="Consolas"/>
              <a:cs typeface="Consolas"/>
              <a:sym typeface="Consolas"/>
            </a:endParaRPr>
          </a:p>
          <a:p>
            <a:pPr indent="457200" lvl="0" marL="0" rtl="0">
              <a:spcBef>
                <a:spcPts val="600"/>
              </a:spcBef>
              <a:spcAft>
                <a:spcPts val="0"/>
              </a:spcAft>
              <a:buClr>
                <a:schemeClr val="dk1"/>
              </a:buClr>
              <a:buSzPts val="1100"/>
              <a:buFont typeface="Arial"/>
              <a:buNone/>
            </a:pPr>
            <a:r>
              <a:t/>
            </a:r>
            <a:endParaRPr sz="1300">
              <a:solidFill>
                <a:srgbClr val="333333"/>
              </a:solidFill>
              <a:highlight>
                <a:srgbClr val="F7F7F7"/>
              </a:highlight>
              <a:latin typeface="Consolas"/>
              <a:ea typeface="Consolas"/>
              <a:cs typeface="Consolas"/>
              <a:sym typeface="Consolas"/>
            </a:endParaRPr>
          </a:p>
          <a:p>
            <a:pPr indent="0" lvl="0" marL="0" rtl="0">
              <a:spcBef>
                <a:spcPts val="0"/>
              </a:spcBef>
              <a:spcAft>
                <a:spcPts val="0"/>
              </a:spcAft>
              <a:buClr>
                <a:schemeClr val="dk1"/>
              </a:buClr>
              <a:buSzPts val="1100"/>
              <a:buFont typeface="Arial"/>
              <a:buNone/>
            </a:pPr>
            <a:r>
              <a:rPr lang="es" sz="2000">
                <a:solidFill>
                  <a:schemeClr val="dk1"/>
                </a:solidFill>
                <a:latin typeface="Arial"/>
                <a:ea typeface="Arial"/>
                <a:cs typeface="Arial"/>
                <a:sym typeface="Arial"/>
              </a:rPr>
              <a:t>The commands.txt has the following rules:</a:t>
            </a:r>
            <a:r>
              <a:rPr lang="es" sz="2000">
                <a:solidFill>
                  <a:schemeClr val="dk1"/>
                </a:solidFill>
                <a:latin typeface="Arial"/>
                <a:ea typeface="Arial"/>
                <a:cs typeface="Arial"/>
                <a:sym typeface="Arial"/>
              </a:rPr>
              <a:t> </a:t>
            </a:r>
            <a:endParaRPr sz="2000">
              <a:solidFill>
                <a:schemeClr val="dk1"/>
              </a:solidFill>
              <a:latin typeface="Arial"/>
              <a:ea typeface="Arial"/>
              <a:cs typeface="Arial"/>
              <a:sym typeface="Arial"/>
            </a:endParaRPr>
          </a:p>
          <a:p>
            <a:pPr indent="0" lvl="0" marL="457200" rtl="0">
              <a:lnSpc>
                <a:spcPct val="115000"/>
              </a:lnSpc>
              <a:spcBef>
                <a:spcPts val="0"/>
              </a:spcBef>
              <a:spcAft>
                <a:spcPts val="0"/>
              </a:spcAft>
              <a:buClr>
                <a:schemeClr val="dk1"/>
              </a:buClr>
              <a:buSzPts val="1100"/>
              <a:buFont typeface="Arial"/>
              <a:buNone/>
            </a:pPr>
            <a:r>
              <a:rPr lang="es" sz="1200"/>
              <a:t>table_set_default send_frame _drop</a:t>
            </a:r>
            <a:endParaRPr sz="1200"/>
          </a:p>
          <a:p>
            <a:pPr indent="0" lvl="0" marL="457200" rtl="0">
              <a:lnSpc>
                <a:spcPct val="115000"/>
              </a:lnSpc>
              <a:spcBef>
                <a:spcPts val="0"/>
              </a:spcBef>
              <a:spcAft>
                <a:spcPts val="0"/>
              </a:spcAft>
              <a:buClr>
                <a:schemeClr val="dk1"/>
              </a:buClr>
              <a:buSzPts val="1100"/>
              <a:buFont typeface="Arial"/>
              <a:buNone/>
            </a:pPr>
            <a:r>
              <a:rPr lang="es" sz="1200"/>
              <a:t>table_set_default forward _drop</a:t>
            </a:r>
            <a:endParaRPr sz="1200"/>
          </a:p>
          <a:p>
            <a:pPr indent="0" lvl="0" marL="457200" rtl="0">
              <a:lnSpc>
                <a:spcPct val="115000"/>
              </a:lnSpc>
              <a:spcBef>
                <a:spcPts val="0"/>
              </a:spcBef>
              <a:spcAft>
                <a:spcPts val="0"/>
              </a:spcAft>
              <a:buClr>
                <a:schemeClr val="dk1"/>
              </a:buClr>
              <a:buSzPts val="1100"/>
              <a:buFont typeface="Arial"/>
              <a:buNone/>
            </a:pPr>
            <a:r>
              <a:rPr lang="es" sz="1200"/>
              <a:t>table_set_default ipv4_lpm _drop</a:t>
            </a:r>
            <a:endParaRPr sz="1200"/>
          </a:p>
          <a:p>
            <a:pPr indent="0" lvl="0" marL="457200" rtl="0">
              <a:lnSpc>
                <a:spcPct val="115000"/>
              </a:lnSpc>
              <a:spcBef>
                <a:spcPts val="0"/>
              </a:spcBef>
              <a:spcAft>
                <a:spcPts val="0"/>
              </a:spcAft>
              <a:buClr>
                <a:schemeClr val="dk1"/>
              </a:buClr>
              <a:buSzPts val="1100"/>
              <a:buFont typeface="Arial"/>
              <a:buNone/>
            </a:pPr>
            <a:r>
              <a:rPr lang="es" sz="1200"/>
              <a:t>table_add send_frame rewrite_mac 1 =&gt; 00:aa:bb:00:00:00</a:t>
            </a:r>
            <a:endParaRPr sz="1200"/>
          </a:p>
          <a:p>
            <a:pPr indent="0" lvl="0" marL="457200" rtl="0">
              <a:lnSpc>
                <a:spcPct val="115000"/>
              </a:lnSpc>
              <a:spcBef>
                <a:spcPts val="0"/>
              </a:spcBef>
              <a:spcAft>
                <a:spcPts val="0"/>
              </a:spcAft>
              <a:buClr>
                <a:schemeClr val="dk1"/>
              </a:buClr>
              <a:buSzPts val="1100"/>
              <a:buFont typeface="Arial"/>
              <a:buNone/>
            </a:pPr>
            <a:r>
              <a:rPr lang="es" sz="1200"/>
              <a:t>table_add send_frame rewrite_mac 2 =&gt; 00:aa:bb:00:00:01</a:t>
            </a:r>
            <a:endParaRPr sz="1200"/>
          </a:p>
          <a:p>
            <a:pPr indent="0" lvl="0" marL="457200" rtl="0">
              <a:lnSpc>
                <a:spcPct val="115000"/>
              </a:lnSpc>
              <a:spcBef>
                <a:spcPts val="0"/>
              </a:spcBef>
              <a:spcAft>
                <a:spcPts val="0"/>
              </a:spcAft>
              <a:buClr>
                <a:schemeClr val="dk1"/>
              </a:buClr>
              <a:buSzPts val="1100"/>
              <a:buFont typeface="Arial"/>
              <a:buNone/>
            </a:pPr>
            <a:r>
              <a:rPr lang="es" sz="1200"/>
              <a:t>table_add forward set_dmac 10.0.0.10 =&gt; 00:04:00:00:00:00</a:t>
            </a:r>
            <a:endParaRPr sz="1200"/>
          </a:p>
          <a:p>
            <a:pPr indent="0" lvl="0" marL="457200" rtl="0">
              <a:lnSpc>
                <a:spcPct val="115000"/>
              </a:lnSpc>
              <a:spcBef>
                <a:spcPts val="0"/>
              </a:spcBef>
              <a:spcAft>
                <a:spcPts val="0"/>
              </a:spcAft>
              <a:buClr>
                <a:schemeClr val="dk1"/>
              </a:buClr>
              <a:buSzPts val="1100"/>
              <a:buFont typeface="Arial"/>
              <a:buNone/>
            </a:pPr>
            <a:r>
              <a:rPr lang="es" sz="1200"/>
              <a:t>table_add forward set_dmac 10.0.1.10 =&gt; 00:04:00:00:00:01</a:t>
            </a:r>
            <a:endParaRPr sz="1200"/>
          </a:p>
          <a:p>
            <a:pPr indent="0" lvl="0" marL="457200" rtl="0">
              <a:lnSpc>
                <a:spcPct val="115000"/>
              </a:lnSpc>
              <a:spcBef>
                <a:spcPts val="0"/>
              </a:spcBef>
              <a:spcAft>
                <a:spcPts val="0"/>
              </a:spcAft>
              <a:buClr>
                <a:schemeClr val="dk1"/>
              </a:buClr>
              <a:buSzPts val="1100"/>
              <a:buFont typeface="Arial"/>
              <a:buNone/>
            </a:pPr>
            <a:r>
              <a:rPr lang="es" sz="1200"/>
              <a:t>table_add ipv4_lpm set_nhop 10.0.0.10/32 =&gt; 10.0.0.10 1</a:t>
            </a:r>
            <a:endParaRPr sz="1200"/>
          </a:p>
          <a:p>
            <a:pPr indent="0" lvl="0" marL="457200" rtl="0">
              <a:lnSpc>
                <a:spcPct val="115000"/>
              </a:lnSpc>
              <a:spcBef>
                <a:spcPts val="0"/>
              </a:spcBef>
              <a:spcAft>
                <a:spcPts val="0"/>
              </a:spcAft>
              <a:buClr>
                <a:schemeClr val="dk1"/>
              </a:buClr>
              <a:buSzPts val="1100"/>
              <a:buFont typeface="Arial"/>
              <a:buNone/>
            </a:pPr>
            <a:r>
              <a:rPr lang="es" sz="1200"/>
              <a:t>table_add ipv4_lpm set_nhop 10.0.1.10/32 =&gt; 10.0.1.10 2 </a:t>
            </a:r>
            <a:endParaRPr sz="1200"/>
          </a:p>
          <a:p>
            <a:pPr indent="0" lvl="0" marL="0" rtl="0">
              <a:spcBef>
                <a:spcPts val="600"/>
              </a:spcBef>
              <a:spcAft>
                <a:spcPts val="0"/>
              </a:spcAft>
              <a:buClr>
                <a:schemeClr val="dk1"/>
              </a:buClr>
              <a:buSzPts val="1100"/>
              <a:buFont typeface="Arial"/>
              <a:buNone/>
            </a:pPr>
            <a:r>
              <a:t/>
            </a:r>
            <a:endParaRPr sz="2000"/>
          </a:p>
          <a:p>
            <a:pPr indent="0" lvl="0" marL="0" rtl="0">
              <a:spcBef>
                <a:spcPts val="600"/>
              </a:spcBef>
              <a:spcAft>
                <a:spcPts val="0"/>
              </a:spcAft>
              <a:buNone/>
            </a:pPr>
            <a:r>
              <a:rPr lang="es" sz="2000"/>
              <a:t> </a:t>
            </a:r>
            <a:endParaRPr sz="2000"/>
          </a:p>
          <a:p>
            <a:pPr indent="0" lvl="0" marL="0" rtl="0">
              <a:spcBef>
                <a:spcPts val="600"/>
              </a:spcBef>
              <a:spcAft>
                <a:spcPts val="0"/>
              </a:spcAft>
              <a:buNone/>
            </a:pPr>
            <a:r>
              <a:t/>
            </a:r>
            <a:endParaRPr/>
          </a:p>
          <a:p>
            <a:pPr indent="0" lvl="0" marL="0" rtl="0">
              <a:spcBef>
                <a:spcPts val="600"/>
              </a:spcBef>
              <a:spcAft>
                <a:spcPts val="0"/>
              </a:spcAft>
              <a:buNone/>
            </a:pPr>
            <a:r>
              <a:t/>
            </a:r>
            <a:endParaRPr/>
          </a:p>
        </p:txBody>
      </p:sp>
      <p:sp>
        <p:nvSpPr>
          <p:cNvPr id="346" name="Shape 346"/>
          <p:cNvSpPr txBox="1"/>
          <p:nvPr>
            <p:ph idx="12" type="sldNum"/>
          </p:nvPr>
        </p:nvSpPr>
        <p:spPr>
          <a:xfrm>
            <a:off x="8741700" y="452600"/>
            <a:ext cx="402300" cy="206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sp>
        <p:nvSpPr>
          <p:cNvPr id="347" name="Shape 347"/>
          <p:cNvSpPr txBox="1"/>
          <p:nvPr/>
        </p:nvSpPr>
        <p:spPr>
          <a:xfrm>
            <a:off x="0" y="3248300"/>
            <a:ext cx="10636500" cy="2831400"/>
          </a:xfrm>
          <a:prstGeom prst="rect">
            <a:avLst/>
          </a:prstGeom>
          <a:noFill/>
          <a:ln>
            <a:noFill/>
          </a:ln>
        </p:spPr>
        <p:txBody>
          <a:bodyPr anchorCtr="0" anchor="ctr" bIns="91425" lIns="91425" spcFirstLastPara="1" rIns="91425" wrap="square" tIns="91425">
            <a:noAutofit/>
          </a:bodyPr>
          <a:lstStyle/>
          <a:p>
            <a:pPr indent="0" lvl="0" marL="0" rtl="0">
              <a:spcBef>
                <a:spcPts val="600"/>
              </a:spcBef>
              <a:spcAft>
                <a:spcPts val="0"/>
              </a:spcAft>
              <a:buNone/>
            </a:pPr>
            <a:r>
              <a:rPr lang="es" sz="2000">
                <a:solidFill>
                  <a:srgbClr val="0000FF"/>
                </a:solidFill>
                <a:latin typeface="Lato"/>
                <a:ea typeface="Lato"/>
                <a:cs typeface="Lato"/>
                <a:sym typeface="Lato"/>
              </a:rPr>
              <a:t>Q4: Compare the P4 code of simple router with simple router + ACL. </a:t>
            </a:r>
            <a:br>
              <a:rPr lang="es" sz="2000">
                <a:solidFill>
                  <a:srgbClr val="0000FF"/>
                </a:solidFill>
                <a:latin typeface="Lato"/>
                <a:ea typeface="Lato"/>
                <a:cs typeface="Lato"/>
                <a:sym typeface="Lato"/>
              </a:rPr>
            </a:br>
            <a:r>
              <a:rPr lang="es" sz="2000">
                <a:solidFill>
                  <a:srgbClr val="0000FF"/>
                </a:solidFill>
                <a:latin typeface="Lato"/>
                <a:ea typeface="Lato"/>
                <a:cs typeface="Lato"/>
                <a:sym typeface="Lato"/>
              </a:rPr>
              <a:t>Explain the main observed differences.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title"/>
          </p:nvPr>
        </p:nvSpPr>
        <p:spPr>
          <a:xfrm>
            <a:off x="681625" y="0"/>
            <a:ext cx="7752600" cy="6825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s"/>
              <a:t>Overview</a:t>
            </a:r>
            <a:endParaRPr/>
          </a:p>
        </p:txBody>
      </p:sp>
      <p:sp>
        <p:nvSpPr>
          <p:cNvPr id="164" name="Shape 164"/>
          <p:cNvSpPr txBox="1"/>
          <p:nvPr>
            <p:ph idx="1" type="body"/>
          </p:nvPr>
        </p:nvSpPr>
        <p:spPr>
          <a:xfrm>
            <a:off x="458100" y="936925"/>
            <a:ext cx="8283600" cy="3830400"/>
          </a:xfrm>
          <a:prstGeom prst="rect">
            <a:avLst/>
          </a:prstGeom>
        </p:spPr>
        <p:txBody>
          <a:bodyPr anchorCtr="0" anchor="t" bIns="91425" lIns="91425" spcFirstLastPara="1" rIns="91425" wrap="square" tIns="91425">
            <a:noAutofit/>
          </a:bodyPr>
          <a:lstStyle/>
          <a:p>
            <a:pPr indent="-355600" lvl="0" marL="457200" rtl="0" algn="just">
              <a:lnSpc>
                <a:spcPct val="138000"/>
              </a:lnSpc>
              <a:spcBef>
                <a:spcPts val="600"/>
              </a:spcBef>
              <a:spcAft>
                <a:spcPts val="0"/>
              </a:spcAft>
              <a:buSzPts val="2000"/>
              <a:buChar char="➔"/>
            </a:pPr>
            <a:r>
              <a:rPr lang="es" sz="2000"/>
              <a:t>This tutorial aims to </a:t>
            </a:r>
            <a:endParaRPr sz="2000"/>
          </a:p>
          <a:p>
            <a:pPr indent="-355600" lvl="1" marL="914400" rtl="0" algn="just">
              <a:lnSpc>
                <a:spcPct val="138000"/>
              </a:lnSpc>
              <a:spcBef>
                <a:spcPts val="0"/>
              </a:spcBef>
              <a:spcAft>
                <a:spcPts val="0"/>
              </a:spcAft>
              <a:buSzPts val="2000"/>
              <a:buChar char="◆"/>
            </a:pPr>
            <a:r>
              <a:rPr lang="es" sz="2000"/>
              <a:t>show some P4 examples, </a:t>
            </a:r>
            <a:endParaRPr sz="2000"/>
          </a:p>
          <a:p>
            <a:pPr indent="-355600" lvl="1" marL="914400" rtl="0" algn="just">
              <a:lnSpc>
                <a:spcPct val="138000"/>
              </a:lnSpc>
              <a:spcBef>
                <a:spcPts val="0"/>
              </a:spcBef>
              <a:spcAft>
                <a:spcPts val="0"/>
              </a:spcAft>
              <a:buSzPts val="2000"/>
              <a:buChar char="◆"/>
            </a:pPr>
            <a:r>
              <a:rPr lang="es" sz="2000"/>
              <a:t>present types of software switch (behavioral models), </a:t>
            </a:r>
            <a:endParaRPr sz="2000"/>
          </a:p>
          <a:p>
            <a:pPr indent="-355600" lvl="1" marL="914400" rtl="0" algn="just">
              <a:lnSpc>
                <a:spcPct val="138000"/>
              </a:lnSpc>
              <a:spcBef>
                <a:spcPts val="0"/>
              </a:spcBef>
              <a:spcAft>
                <a:spcPts val="0"/>
              </a:spcAft>
              <a:buSzPts val="2000"/>
              <a:buChar char="◆"/>
            </a:pPr>
            <a:r>
              <a:rPr lang="es" sz="2000"/>
              <a:t>integration with Mininet </a:t>
            </a:r>
            <a:endParaRPr sz="2000"/>
          </a:p>
          <a:p>
            <a:pPr indent="-355600" lvl="1" marL="914400" rtl="0" algn="just">
              <a:lnSpc>
                <a:spcPct val="138000"/>
              </a:lnSpc>
              <a:spcBef>
                <a:spcPts val="0"/>
              </a:spcBef>
              <a:spcAft>
                <a:spcPts val="0"/>
              </a:spcAft>
              <a:buSzPts val="2000"/>
              <a:buChar char="◆"/>
            </a:pPr>
            <a:r>
              <a:rPr lang="es" sz="2000"/>
              <a:t>use P4-graphs tool to generate P4 dependency graphs.</a:t>
            </a:r>
            <a:endParaRPr sz="2000"/>
          </a:p>
          <a:p>
            <a:pPr indent="0" lvl="0" marL="457200" rtl="0" algn="just">
              <a:lnSpc>
                <a:spcPct val="138000"/>
              </a:lnSpc>
              <a:spcBef>
                <a:spcPts val="600"/>
              </a:spcBef>
              <a:spcAft>
                <a:spcPts val="0"/>
              </a:spcAft>
              <a:buNone/>
            </a:pPr>
            <a:r>
              <a:t/>
            </a:r>
            <a:endParaRPr sz="2000"/>
          </a:p>
          <a:p>
            <a:pPr indent="-355600" lvl="0" marL="457200" rtl="0" algn="just">
              <a:lnSpc>
                <a:spcPct val="138000"/>
              </a:lnSpc>
              <a:spcBef>
                <a:spcPts val="600"/>
              </a:spcBef>
              <a:spcAft>
                <a:spcPts val="0"/>
              </a:spcAft>
              <a:buSzPts val="2000"/>
              <a:buChar char="➔"/>
            </a:pPr>
            <a:r>
              <a:rPr lang="es" sz="2000"/>
              <a:t>We provide a Virtual Machine with all previously installed packages that the software switch needs to run P4 programs.</a:t>
            </a:r>
            <a:endParaRPr/>
          </a:p>
        </p:txBody>
      </p:sp>
      <p:sp>
        <p:nvSpPr>
          <p:cNvPr id="165" name="Shape 165"/>
          <p:cNvSpPr txBox="1"/>
          <p:nvPr>
            <p:ph idx="12" type="sldNum"/>
          </p:nvPr>
        </p:nvSpPr>
        <p:spPr>
          <a:xfrm>
            <a:off x="8741700" y="452600"/>
            <a:ext cx="402300" cy="206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Shape 352"/>
          <p:cNvSpPr txBox="1"/>
          <p:nvPr>
            <p:ph type="title"/>
          </p:nvPr>
        </p:nvSpPr>
        <p:spPr>
          <a:xfrm>
            <a:off x="52375" y="0"/>
            <a:ext cx="8381700" cy="682500"/>
          </a:xfrm>
          <a:prstGeom prst="rect">
            <a:avLst/>
          </a:prstGeom>
        </p:spPr>
        <p:txBody>
          <a:bodyPr anchorCtr="0" anchor="ctr"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s" sz="3300"/>
              <a:t>3. Test simple_router with mininet + ACL </a:t>
            </a:r>
            <a:endParaRPr sz="3300"/>
          </a:p>
        </p:txBody>
      </p:sp>
      <p:sp>
        <p:nvSpPr>
          <p:cNvPr id="353" name="Shape 353"/>
          <p:cNvSpPr txBox="1"/>
          <p:nvPr>
            <p:ph idx="1" type="body"/>
          </p:nvPr>
        </p:nvSpPr>
        <p:spPr>
          <a:xfrm>
            <a:off x="458100" y="936925"/>
            <a:ext cx="8283600" cy="3495300"/>
          </a:xfrm>
          <a:prstGeom prst="rect">
            <a:avLst/>
          </a:prstGeom>
        </p:spPr>
        <p:txBody>
          <a:bodyPr anchorCtr="0" anchor="t" bIns="91425" lIns="91425" spcFirstLastPara="1" rIns="91425" wrap="square" tIns="91425">
            <a:noAutofit/>
          </a:bodyPr>
          <a:lstStyle/>
          <a:p>
            <a:pPr indent="-355600" lvl="0" marL="457200" rtl="0">
              <a:lnSpc>
                <a:spcPct val="115000"/>
              </a:lnSpc>
              <a:spcBef>
                <a:spcPts val="0"/>
              </a:spcBef>
              <a:spcAft>
                <a:spcPts val="0"/>
              </a:spcAft>
              <a:buSzPts val="2000"/>
              <a:buAutoNum type="arabicPeriod" startAt="4"/>
            </a:pPr>
            <a:r>
              <a:rPr lang="es" sz="2000"/>
              <a:t>Testing:</a:t>
            </a:r>
            <a:endParaRPr sz="2000"/>
          </a:p>
          <a:p>
            <a:pPr indent="0" lvl="0" marL="0" rtl="0">
              <a:lnSpc>
                <a:spcPct val="115000"/>
              </a:lnSpc>
              <a:spcBef>
                <a:spcPts val="0"/>
              </a:spcBef>
              <a:spcAft>
                <a:spcPts val="0"/>
              </a:spcAft>
              <a:buNone/>
            </a:pPr>
            <a:r>
              <a:t/>
            </a:r>
            <a:endParaRPr sz="600"/>
          </a:p>
          <a:p>
            <a:pPr indent="457200" lvl="0" marL="0" rtl="0" algn="just">
              <a:lnSpc>
                <a:spcPct val="115000"/>
              </a:lnSpc>
              <a:spcBef>
                <a:spcPts val="0"/>
              </a:spcBef>
              <a:spcAft>
                <a:spcPts val="0"/>
              </a:spcAft>
              <a:buNone/>
            </a:pPr>
            <a:r>
              <a:rPr lang="es" sz="1800"/>
              <a:t>Once the tables are updated with necessary entries, ping will be successful in mininet topology. </a:t>
            </a:r>
            <a:endParaRPr sz="1800"/>
          </a:p>
          <a:p>
            <a:pPr indent="0" lvl="0" marL="457200" rtl="0">
              <a:lnSpc>
                <a:spcPct val="115000"/>
              </a:lnSpc>
              <a:spcBef>
                <a:spcPts val="0"/>
              </a:spcBef>
              <a:spcAft>
                <a:spcPts val="0"/>
              </a:spcAft>
              <a:buClr>
                <a:schemeClr val="dk1"/>
              </a:buClr>
              <a:buSzPts val="1100"/>
              <a:buFont typeface="Arial"/>
              <a:buNone/>
            </a:pPr>
            <a:r>
              <a:rPr lang="es" sz="1800"/>
              <a:t>mininet &gt; </a:t>
            </a:r>
            <a:r>
              <a:rPr b="1" i="1" lang="es" sz="1800">
                <a:solidFill>
                  <a:srgbClr val="333333"/>
                </a:solidFill>
                <a:highlight>
                  <a:srgbClr val="F7F7F7"/>
                </a:highlight>
                <a:latin typeface="Consolas"/>
                <a:ea typeface="Consolas"/>
                <a:cs typeface="Consolas"/>
                <a:sym typeface="Consolas"/>
              </a:rPr>
              <a:t>h1 ping h2</a:t>
            </a:r>
            <a:endParaRPr b="1" i="1" sz="1800"/>
          </a:p>
          <a:p>
            <a:pPr indent="0" lvl="0" marL="457200" rtl="0">
              <a:lnSpc>
                <a:spcPct val="115000"/>
              </a:lnSpc>
              <a:spcBef>
                <a:spcPts val="0"/>
              </a:spcBef>
              <a:spcAft>
                <a:spcPts val="0"/>
              </a:spcAft>
              <a:buClr>
                <a:schemeClr val="dk1"/>
              </a:buClr>
              <a:buSzPts val="1100"/>
              <a:buFont typeface="Arial"/>
              <a:buNone/>
            </a:pPr>
            <a:r>
              <a:rPr lang="es" sz="1400"/>
              <a:t>PING 10.0.1.10 (10.0.1.10) 56(84) bytes of data.</a:t>
            </a:r>
            <a:endParaRPr sz="1400"/>
          </a:p>
          <a:p>
            <a:pPr indent="0" lvl="0" marL="457200" rtl="0">
              <a:lnSpc>
                <a:spcPct val="115000"/>
              </a:lnSpc>
              <a:spcBef>
                <a:spcPts val="0"/>
              </a:spcBef>
              <a:spcAft>
                <a:spcPts val="0"/>
              </a:spcAft>
              <a:buClr>
                <a:schemeClr val="dk1"/>
              </a:buClr>
              <a:buSzPts val="1100"/>
              <a:buFont typeface="Arial"/>
              <a:buNone/>
            </a:pPr>
            <a:r>
              <a:rPr lang="es" sz="1400"/>
              <a:t>64 bytes from 10.0.1.10: icmp_seq=7 ttl=63 time=4.71 ms</a:t>
            </a:r>
            <a:endParaRPr sz="1400"/>
          </a:p>
          <a:p>
            <a:pPr indent="0" lvl="0" marL="457200" rtl="0">
              <a:lnSpc>
                <a:spcPct val="115000"/>
              </a:lnSpc>
              <a:spcBef>
                <a:spcPts val="0"/>
              </a:spcBef>
              <a:spcAft>
                <a:spcPts val="0"/>
              </a:spcAft>
              <a:buClr>
                <a:schemeClr val="dk1"/>
              </a:buClr>
              <a:buSzPts val="1100"/>
              <a:buFont typeface="Arial"/>
              <a:buNone/>
            </a:pPr>
            <a:r>
              <a:rPr lang="es" sz="1400"/>
              <a:t>64 bytes from 10.0.1.10: icmp_seq=8 ttl=63 time=4.48 ms</a:t>
            </a:r>
            <a:endParaRPr sz="1400"/>
          </a:p>
          <a:p>
            <a:pPr indent="0" lvl="0" marL="457200" rtl="0">
              <a:lnSpc>
                <a:spcPct val="115000"/>
              </a:lnSpc>
              <a:spcBef>
                <a:spcPts val="0"/>
              </a:spcBef>
              <a:spcAft>
                <a:spcPts val="0"/>
              </a:spcAft>
              <a:buNone/>
            </a:pPr>
            <a:r>
              <a:rPr lang="es" sz="1400"/>
              <a:t>64 bytes from 10.0.1.10: icmp_seq=9 ttl=63 time=0.960 ms</a:t>
            </a:r>
            <a:endParaRPr sz="1400"/>
          </a:p>
          <a:p>
            <a:pPr indent="0" lvl="0" marL="457200" rtl="0">
              <a:lnSpc>
                <a:spcPct val="115000"/>
              </a:lnSpc>
              <a:spcBef>
                <a:spcPts val="0"/>
              </a:spcBef>
              <a:spcAft>
                <a:spcPts val="0"/>
              </a:spcAft>
              <a:buClr>
                <a:schemeClr val="dk1"/>
              </a:buClr>
              <a:buSzPts val="1100"/>
              <a:buFont typeface="Arial"/>
              <a:buNone/>
            </a:pPr>
            <a:r>
              <a:t/>
            </a:r>
            <a:endParaRPr sz="1400"/>
          </a:p>
          <a:p>
            <a:pPr indent="-342900" lvl="0" marL="457200" rtl="0" algn="just">
              <a:lnSpc>
                <a:spcPct val="115000"/>
              </a:lnSpc>
              <a:spcBef>
                <a:spcPts val="0"/>
              </a:spcBef>
              <a:spcAft>
                <a:spcPts val="0"/>
              </a:spcAft>
              <a:buSzPts val="1800"/>
              <a:buAutoNum type="arabicPeriod" startAt="5"/>
            </a:pPr>
            <a:r>
              <a:rPr lang="es" sz="1800"/>
              <a:t>Enter hosts “h1” and “h2” with the </a:t>
            </a:r>
            <a:r>
              <a:rPr b="1" i="1" lang="es" sz="1800"/>
              <a:t>xterm</a:t>
            </a:r>
            <a:r>
              <a:rPr lang="es" sz="1800"/>
              <a:t> command:</a:t>
            </a:r>
            <a:endParaRPr sz="1800"/>
          </a:p>
          <a:p>
            <a:pPr indent="0" lvl="0" marL="457200" rtl="0">
              <a:lnSpc>
                <a:spcPct val="115000"/>
              </a:lnSpc>
              <a:spcBef>
                <a:spcPts val="0"/>
              </a:spcBef>
              <a:spcAft>
                <a:spcPts val="0"/>
              </a:spcAft>
              <a:buNone/>
            </a:pPr>
            <a:r>
              <a:rPr lang="es" sz="1800"/>
              <a:t>mininet &gt;</a:t>
            </a:r>
            <a:r>
              <a:rPr lang="es" sz="1400"/>
              <a:t> </a:t>
            </a:r>
            <a:r>
              <a:rPr b="1" i="1" lang="es" sz="1800">
                <a:solidFill>
                  <a:srgbClr val="333333"/>
                </a:solidFill>
                <a:highlight>
                  <a:srgbClr val="F7F7F7"/>
                </a:highlight>
                <a:latin typeface="Consolas"/>
                <a:ea typeface="Consolas"/>
                <a:cs typeface="Consolas"/>
                <a:sym typeface="Consolas"/>
              </a:rPr>
              <a:t>xterm h1 h2</a:t>
            </a:r>
            <a:endParaRPr sz="1400"/>
          </a:p>
          <a:p>
            <a:pPr indent="0" lvl="0" marL="0" rtl="0">
              <a:lnSpc>
                <a:spcPct val="115000"/>
              </a:lnSpc>
              <a:spcBef>
                <a:spcPts val="0"/>
              </a:spcBef>
              <a:spcAft>
                <a:spcPts val="0"/>
              </a:spcAft>
              <a:buNone/>
            </a:pPr>
            <a:r>
              <a:t/>
            </a:r>
            <a:endParaRPr sz="1200"/>
          </a:p>
          <a:p>
            <a:pPr indent="0" lvl="0" marL="0" rtl="0">
              <a:spcBef>
                <a:spcPts val="600"/>
              </a:spcBef>
              <a:spcAft>
                <a:spcPts val="0"/>
              </a:spcAft>
              <a:buNone/>
            </a:pPr>
            <a:r>
              <a:t/>
            </a:r>
            <a:endParaRPr sz="1200"/>
          </a:p>
          <a:p>
            <a:pPr indent="0" lvl="0" marL="0" rtl="0">
              <a:spcBef>
                <a:spcPts val="600"/>
              </a:spcBef>
              <a:spcAft>
                <a:spcPts val="0"/>
              </a:spcAft>
              <a:buNone/>
            </a:pPr>
            <a:r>
              <a:t/>
            </a:r>
            <a:endParaRPr sz="2000"/>
          </a:p>
          <a:p>
            <a:pPr indent="0" lvl="0" marL="0" rtl="0">
              <a:spcBef>
                <a:spcPts val="600"/>
              </a:spcBef>
              <a:spcAft>
                <a:spcPts val="0"/>
              </a:spcAft>
              <a:buNone/>
            </a:pPr>
            <a:r>
              <a:rPr lang="es" sz="2000"/>
              <a:t> </a:t>
            </a:r>
            <a:endParaRPr sz="2000"/>
          </a:p>
          <a:p>
            <a:pPr indent="0" lvl="0" marL="0" rtl="0">
              <a:spcBef>
                <a:spcPts val="600"/>
              </a:spcBef>
              <a:spcAft>
                <a:spcPts val="0"/>
              </a:spcAft>
              <a:buNone/>
            </a:pPr>
            <a:r>
              <a:t/>
            </a:r>
            <a:endParaRPr/>
          </a:p>
          <a:p>
            <a:pPr indent="0" lvl="0" marL="0" rtl="0">
              <a:spcBef>
                <a:spcPts val="600"/>
              </a:spcBef>
              <a:spcAft>
                <a:spcPts val="0"/>
              </a:spcAft>
              <a:buNone/>
            </a:pPr>
            <a:r>
              <a:t/>
            </a:r>
            <a:endParaRPr/>
          </a:p>
        </p:txBody>
      </p:sp>
      <p:sp>
        <p:nvSpPr>
          <p:cNvPr id="354" name="Shape 354"/>
          <p:cNvSpPr txBox="1"/>
          <p:nvPr>
            <p:ph idx="12" type="sldNum"/>
          </p:nvPr>
        </p:nvSpPr>
        <p:spPr>
          <a:xfrm>
            <a:off x="8741700" y="452600"/>
            <a:ext cx="402300" cy="206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Shape 359"/>
          <p:cNvSpPr txBox="1"/>
          <p:nvPr>
            <p:ph type="title"/>
          </p:nvPr>
        </p:nvSpPr>
        <p:spPr>
          <a:xfrm>
            <a:off x="52375" y="0"/>
            <a:ext cx="8381700" cy="682500"/>
          </a:xfrm>
          <a:prstGeom prst="rect">
            <a:avLst/>
          </a:prstGeom>
        </p:spPr>
        <p:txBody>
          <a:bodyPr anchorCtr="0" anchor="ctr"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s" sz="3300"/>
              <a:t>3. Test simple_router with mininet + ACL </a:t>
            </a:r>
            <a:endParaRPr sz="3300"/>
          </a:p>
        </p:txBody>
      </p:sp>
      <p:sp>
        <p:nvSpPr>
          <p:cNvPr id="360" name="Shape 360"/>
          <p:cNvSpPr txBox="1"/>
          <p:nvPr>
            <p:ph idx="1" type="body"/>
          </p:nvPr>
        </p:nvSpPr>
        <p:spPr>
          <a:xfrm>
            <a:off x="458100" y="827375"/>
            <a:ext cx="8283600" cy="4316100"/>
          </a:xfrm>
          <a:prstGeom prst="rect">
            <a:avLst/>
          </a:prstGeom>
        </p:spPr>
        <p:txBody>
          <a:bodyPr anchorCtr="0" anchor="t" bIns="91425" lIns="91425" spcFirstLastPara="1" rIns="91425" wrap="square" tIns="91425">
            <a:noAutofit/>
          </a:bodyPr>
          <a:lstStyle/>
          <a:p>
            <a:pPr indent="-342900" lvl="0" marL="457200" rtl="0">
              <a:lnSpc>
                <a:spcPct val="115000"/>
              </a:lnSpc>
              <a:spcBef>
                <a:spcPts val="0"/>
              </a:spcBef>
              <a:spcAft>
                <a:spcPts val="0"/>
              </a:spcAft>
              <a:buSzPts val="1800"/>
              <a:buAutoNum type="arabicPeriod" startAt="6"/>
            </a:pPr>
            <a:r>
              <a:rPr lang="es" sz="1800"/>
              <a:t>By</a:t>
            </a:r>
            <a:r>
              <a:rPr lang="es" sz="1800"/>
              <a:t> default, h1 and h2 does not have any filter configured in their systems. </a:t>
            </a:r>
            <a:endParaRPr sz="1800"/>
          </a:p>
          <a:p>
            <a:pPr indent="0" lvl="0" marL="0" rtl="0">
              <a:lnSpc>
                <a:spcPct val="115000"/>
              </a:lnSpc>
              <a:spcBef>
                <a:spcPts val="0"/>
              </a:spcBef>
              <a:spcAft>
                <a:spcPts val="0"/>
              </a:spcAft>
              <a:buNone/>
            </a:pPr>
            <a:r>
              <a:t/>
            </a:r>
            <a:endParaRPr sz="1800"/>
          </a:p>
          <a:p>
            <a:pPr indent="457200" lvl="0" marL="0" rtl="0">
              <a:lnSpc>
                <a:spcPct val="115000"/>
              </a:lnSpc>
              <a:spcBef>
                <a:spcPts val="0"/>
              </a:spcBef>
              <a:spcAft>
                <a:spcPts val="0"/>
              </a:spcAft>
              <a:buNone/>
            </a:pPr>
            <a:r>
              <a:rPr lang="es" sz="1800"/>
              <a:t>Add the following rule to filter the traffic:</a:t>
            </a:r>
            <a:endParaRPr sz="1500"/>
          </a:p>
          <a:p>
            <a:pPr indent="0" lvl="0" marL="457200" rtl="0">
              <a:spcBef>
                <a:spcPts val="600"/>
              </a:spcBef>
              <a:spcAft>
                <a:spcPts val="0"/>
              </a:spcAft>
              <a:buNone/>
            </a:pPr>
            <a:r>
              <a:rPr i="1" lang="es" sz="1300">
                <a:solidFill>
                  <a:srgbClr val="333333"/>
                </a:solidFill>
                <a:highlight>
                  <a:srgbClr val="F7F7F7"/>
                </a:highlight>
                <a:latin typeface="Consolas"/>
                <a:ea typeface="Consolas"/>
                <a:cs typeface="Consolas"/>
                <a:sym typeface="Consolas"/>
              </a:rPr>
              <a:t>cd ~/p4lang/bmv2/targets/simple_router_acl</a:t>
            </a:r>
            <a:endParaRPr i="1" sz="1300">
              <a:solidFill>
                <a:srgbClr val="333333"/>
              </a:solidFill>
              <a:highlight>
                <a:srgbClr val="F7F7F7"/>
              </a:highlight>
              <a:latin typeface="Consolas"/>
              <a:ea typeface="Consolas"/>
              <a:cs typeface="Consolas"/>
              <a:sym typeface="Consolas"/>
            </a:endParaRPr>
          </a:p>
          <a:p>
            <a:pPr indent="0" lvl="0" marL="457200" rtl="0">
              <a:spcBef>
                <a:spcPts val="600"/>
              </a:spcBef>
              <a:spcAft>
                <a:spcPts val="0"/>
              </a:spcAft>
              <a:buNone/>
            </a:pPr>
            <a:r>
              <a:rPr i="1" lang="es" sz="1300">
                <a:solidFill>
                  <a:srgbClr val="333333"/>
                </a:solidFill>
                <a:highlight>
                  <a:srgbClr val="F7F7F7"/>
                </a:highlight>
                <a:latin typeface="Consolas"/>
                <a:ea typeface="Consolas"/>
                <a:cs typeface="Consolas"/>
                <a:sym typeface="Consolas"/>
              </a:rPr>
              <a:t>./runtime_CLI</a:t>
            </a:r>
            <a:endParaRPr i="1" sz="1300">
              <a:solidFill>
                <a:srgbClr val="333333"/>
              </a:solidFill>
              <a:highlight>
                <a:srgbClr val="F7F7F7"/>
              </a:highlight>
              <a:latin typeface="Consolas"/>
              <a:ea typeface="Consolas"/>
              <a:cs typeface="Consolas"/>
              <a:sym typeface="Consolas"/>
            </a:endParaRPr>
          </a:p>
          <a:p>
            <a:pPr indent="0" lvl="0" marL="457200" rtl="0">
              <a:spcBef>
                <a:spcPts val="600"/>
              </a:spcBef>
              <a:spcAft>
                <a:spcPts val="0"/>
              </a:spcAft>
              <a:buClr>
                <a:schemeClr val="dk1"/>
              </a:buClr>
              <a:buSzPts val="1100"/>
              <a:buFont typeface="Arial"/>
              <a:buNone/>
            </a:pPr>
            <a:r>
              <a:t/>
            </a:r>
            <a:endParaRPr i="1" sz="1300">
              <a:solidFill>
                <a:srgbClr val="333333"/>
              </a:solidFill>
              <a:highlight>
                <a:srgbClr val="F7F7F7"/>
              </a:highlight>
              <a:latin typeface="Consolas"/>
              <a:ea typeface="Consolas"/>
              <a:cs typeface="Consolas"/>
              <a:sym typeface="Consolas"/>
            </a:endParaRPr>
          </a:p>
          <a:p>
            <a:pPr indent="457200" lvl="0" marL="0" rtl="0">
              <a:lnSpc>
                <a:spcPct val="115000"/>
              </a:lnSpc>
              <a:spcBef>
                <a:spcPts val="0"/>
              </a:spcBef>
              <a:spcAft>
                <a:spcPts val="0"/>
              </a:spcAft>
              <a:buNone/>
            </a:pPr>
            <a:r>
              <a:rPr lang="es" sz="1600">
                <a:solidFill>
                  <a:srgbClr val="FF0000"/>
                </a:solidFill>
              </a:rPr>
              <a:t># Filter all traffic</a:t>
            </a:r>
            <a:endParaRPr sz="1600">
              <a:solidFill>
                <a:srgbClr val="FF0000"/>
              </a:solidFill>
            </a:endParaRPr>
          </a:p>
          <a:p>
            <a:pPr indent="457200" lvl="0" marL="0" rtl="0">
              <a:lnSpc>
                <a:spcPct val="115000"/>
              </a:lnSpc>
              <a:spcBef>
                <a:spcPts val="0"/>
              </a:spcBef>
              <a:spcAft>
                <a:spcPts val="0"/>
              </a:spcAft>
              <a:buNone/>
            </a:pPr>
            <a:r>
              <a:rPr lang="es" sz="1600"/>
              <a:t>RuntimeCmd: </a:t>
            </a:r>
            <a:r>
              <a:rPr b="1" i="1" lang="es" sz="1600"/>
              <a:t>table_set_default acl _drop</a:t>
            </a:r>
            <a:r>
              <a:rPr lang="es" sz="1600"/>
              <a:t>   </a:t>
            </a:r>
            <a:endParaRPr sz="1600"/>
          </a:p>
          <a:p>
            <a:pPr indent="457200" lvl="0" marL="0" rtl="0">
              <a:lnSpc>
                <a:spcPct val="115000"/>
              </a:lnSpc>
              <a:spcBef>
                <a:spcPts val="0"/>
              </a:spcBef>
              <a:spcAft>
                <a:spcPts val="0"/>
              </a:spcAft>
              <a:buNone/>
            </a:pPr>
            <a:r>
              <a:rPr lang="es" sz="1600"/>
              <a:t>Setting default action of acl</a:t>
            </a:r>
            <a:endParaRPr sz="1600"/>
          </a:p>
          <a:p>
            <a:pPr indent="457200" lvl="0" marL="0" rtl="0">
              <a:lnSpc>
                <a:spcPct val="115000"/>
              </a:lnSpc>
              <a:spcBef>
                <a:spcPts val="0"/>
              </a:spcBef>
              <a:spcAft>
                <a:spcPts val="0"/>
              </a:spcAft>
              <a:buNone/>
            </a:pPr>
            <a:r>
              <a:rPr lang="es" sz="1600"/>
              <a:t>action:          	_drop</a:t>
            </a:r>
            <a:endParaRPr sz="1600"/>
          </a:p>
          <a:p>
            <a:pPr indent="457200" lvl="0" marL="0" rtl="0">
              <a:lnSpc>
                <a:spcPct val="115000"/>
              </a:lnSpc>
              <a:spcBef>
                <a:spcPts val="0"/>
              </a:spcBef>
              <a:spcAft>
                <a:spcPts val="0"/>
              </a:spcAft>
              <a:buNone/>
            </a:pPr>
            <a:r>
              <a:rPr lang="es" sz="1600"/>
              <a:t>runtime data:   	</a:t>
            </a:r>
            <a:endParaRPr sz="1600"/>
          </a:p>
          <a:p>
            <a:pPr indent="0" lvl="0" marL="0" rtl="0">
              <a:lnSpc>
                <a:spcPct val="115000"/>
              </a:lnSpc>
              <a:spcBef>
                <a:spcPts val="0"/>
              </a:spcBef>
              <a:spcAft>
                <a:spcPts val="0"/>
              </a:spcAft>
              <a:buNone/>
            </a:pPr>
            <a:r>
              <a:rPr lang="es" sz="1800"/>
              <a:t>	 </a:t>
            </a:r>
            <a:endParaRPr sz="1800"/>
          </a:p>
          <a:p>
            <a:pPr indent="0" lvl="0" marL="0" rtl="0">
              <a:lnSpc>
                <a:spcPct val="115000"/>
              </a:lnSpc>
              <a:spcBef>
                <a:spcPts val="0"/>
              </a:spcBef>
              <a:spcAft>
                <a:spcPts val="0"/>
              </a:spcAft>
              <a:buNone/>
            </a:pPr>
            <a:r>
              <a:t/>
            </a:r>
            <a:endParaRPr sz="1800"/>
          </a:p>
          <a:p>
            <a:pPr indent="0" lvl="0" marL="0" rtl="0">
              <a:lnSpc>
                <a:spcPct val="115000"/>
              </a:lnSpc>
              <a:spcBef>
                <a:spcPts val="0"/>
              </a:spcBef>
              <a:spcAft>
                <a:spcPts val="0"/>
              </a:spcAft>
              <a:buNone/>
            </a:pPr>
            <a:r>
              <a:t/>
            </a:r>
            <a:endParaRPr sz="1800"/>
          </a:p>
          <a:p>
            <a:pPr indent="0" lvl="0" marL="0" rtl="0">
              <a:lnSpc>
                <a:spcPct val="115000"/>
              </a:lnSpc>
              <a:spcBef>
                <a:spcPts val="0"/>
              </a:spcBef>
              <a:spcAft>
                <a:spcPts val="0"/>
              </a:spcAft>
              <a:buNone/>
            </a:pPr>
            <a:r>
              <a:t/>
            </a:r>
            <a:endParaRPr sz="1800"/>
          </a:p>
          <a:p>
            <a:pPr indent="0" lvl="0" marL="0" rtl="0">
              <a:lnSpc>
                <a:spcPct val="115000"/>
              </a:lnSpc>
              <a:spcBef>
                <a:spcPts val="0"/>
              </a:spcBef>
              <a:spcAft>
                <a:spcPts val="0"/>
              </a:spcAft>
              <a:buNone/>
            </a:pPr>
            <a:r>
              <a:t/>
            </a:r>
            <a:endParaRPr sz="1800"/>
          </a:p>
          <a:p>
            <a:pPr indent="0" lvl="0" marL="0" rtl="0">
              <a:spcBef>
                <a:spcPts val="600"/>
              </a:spcBef>
              <a:spcAft>
                <a:spcPts val="0"/>
              </a:spcAft>
              <a:buNone/>
            </a:pPr>
            <a:r>
              <a:rPr lang="es" sz="2000"/>
              <a:t> </a:t>
            </a:r>
            <a:endParaRPr sz="2000"/>
          </a:p>
          <a:p>
            <a:pPr indent="0" lvl="0" marL="0" rtl="0">
              <a:spcBef>
                <a:spcPts val="600"/>
              </a:spcBef>
              <a:spcAft>
                <a:spcPts val="0"/>
              </a:spcAft>
              <a:buNone/>
            </a:pPr>
            <a:r>
              <a:t/>
            </a:r>
            <a:endParaRPr/>
          </a:p>
          <a:p>
            <a:pPr indent="0" lvl="0" marL="0" rtl="0">
              <a:spcBef>
                <a:spcPts val="600"/>
              </a:spcBef>
              <a:spcAft>
                <a:spcPts val="0"/>
              </a:spcAft>
              <a:buNone/>
            </a:pPr>
            <a:r>
              <a:t/>
            </a:r>
            <a:endParaRPr/>
          </a:p>
        </p:txBody>
      </p:sp>
      <p:sp>
        <p:nvSpPr>
          <p:cNvPr id="361" name="Shape 361"/>
          <p:cNvSpPr txBox="1"/>
          <p:nvPr>
            <p:ph idx="12" type="sldNum"/>
          </p:nvPr>
        </p:nvSpPr>
        <p:spPr>
          <a:xfrm>
            <a:off x="8741700" y="452600"/>
            <a:ext cx="402300" cy="206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Shape 366"/>
          <p:cNvSpPr txBox="1"/>
          <p:nvPr>
            <p:ph type="title"/>
          </p:nvPr>
        </p:nvSpPr>
        <p:spPr>
          <a:xfrm>
            <a:off x="52375" y="0"/>
            <a:ext cx="8381700" cy="682500"/>
          </a:xfrm>
          <a:prstGeom prst="rect">
            <a:avLst/>
          </a:prstGeom>
        </p:spPr>
        <p:txBody>
          <a:bodyPr anchorCtr="0" anchor="ctr"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s" sz="3300"/>
              <a:t>3. Test simple_router with mininet + ACL </a:t>
            </a:r>
            <a:endParaRPr sz="3300"/>
          </a:p>
        </p:txBody>
      </p:sp>
      <p:sp>
        <p:nvSpPr>
          <p:cNvPr id="367" name="Shape 367"/>
          <p:cNvSpPr txBox="1"/>
          <p:nvPr>
            <p:ph idx="12" type="sldNum"/>
          </p:nvPr>
        </p:nvSpPr>
        <p:spPr>
          <a:xfrm>
            <a:off x="8741700" y="452600"/>
            <a:ext cx="402300" cy="206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sp>
        <p:nvSpPr>
          <p:cNvPr id="368" name="Shape 368"/>
          <p:cNvSpPr txBox="1"/>
          <p:nvPr>
            <p:ph idx="1" type="body"/>
          </p:nvPr>
        </p:nvSpPr>
        <p:spPr>
          <a:xfrm>
            <a:off x="458100" y="827375"/>
            <a:ext cx="7976100" cy="37878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AutoNum type="arabicPeriod" startAt="7"/>
            </a:pPr>
            <a:r>
              <a:rPr lang="es" sz="1800"/>
              <a:t>Testing </a:t>
            </a:r>
            <a:r>
              <a:rPr b="1" i="1" lang="es" sz="1800"/>
              <a:t>all traffic filtered</a:t>
            </a:r>
            <a:r>
              <a:rPr lang="es" sz="1800"/>
              <a:t> using the </a:t>
            </a:r>
            <a:r>
              <a:rPr b="1" i="1" lang="es" sz="1800"/>
              <a:t>curl</a:t>
            </a:r>
            <a:r>
              <a:rPr lang="es" sz="1800"/>
              <a:t> command:</a:t>
            </a:r>
            <a:endParaRPr sz="1800"/>
          </a:p>
          <a:p>
            <a:pPr indent="0" lvl="0" marL="0">
              <a:spcBef>
                <a:spcPts val="600"/>
              </a:spcBef>
              <a:spcAft>
                <a:spcPts val="0"/>
              </a:spcAft>
              <a:buNone/>
            </a:pPr>
            <a:r>
              <a:rPr lang="es" sz="1800"/>
              <a:t>	In h2:</a:t>
            </a:r>
            <a:endParaRPr sz="1800"/>
          </a:p>
          <a:p>
            <a:pPr indent="457200" lvl="0" marL="457200" marR="0" rtl="0" algn="l">
              <a:lnSpc>
                <a:spcPct val="100000"/>
              </a:lnSpc>
              <a:spcBef>
                <a:spcPts val="600"/>
              </a:spcBef>
              <a:spcAft>
                <a:spcPts val="0"/>
              </a:spcAft>
              <a:buClr>
                <a:srgbClr val="000000"/>
              </a:buClr>
              <a:buSzPts val="1100"/>
              <a:buFont typeface="Arial"/>
              <a:buNone/>
            </a:pPr>
            <a:r>
              <a:rPr i="1" lang="es" sz="1300">
                <a:solidFill>
                  <a:srgbClr val="333333"/>
                </a:solidFill>
                <a:highlight>
                  <a:srgbClr val="F7F7F7"/>
                </a:highlight>
                <a:latin typeface="Consolas"/>
                <a:ea typeface="Consolas"/>
                <a:cs typeface="Consolas"/>
                <a:sym typeface="Consolas"/>
              </a:rPr>
              <a:t>sudo fuser -k 80/tcp</a:t>
            </a:r>
            <a:endParaRPr i="1" sz="1300">
              <a:solidFill>
                <a:srgbClr val="333333"/>
              </a:solidFill>
              <a:highlight>
                <a:srgbClr val="F7F7F7"/>
              </a:highlight>
              <a:latin typeface="Consolas"/>
              <a:ea typeface="Consolas"/>
              <a:cs typeface="Consolas"/>
              <a:sym typeface="Consolas"/>
            </a:endParaRPr>
          </a:p>
          <a:p>
            <a:pPr indent="457200" lvl="0" marL="457200" marR="0" rtl="0" algn="l">
              <a:lnSpc>
                <a:spcPct val="100000"/>
              </a:lnSpc>
              <a:spcBef>
                <a:spcPts val="600"/>
              </a:spcBef>
              <a:spcAft>
                <a:spcPts val="0"/>
              </a:spcAft>
              <a:buNone/>
            </a:pPr>
            <a:r>
              <a:rPr i="1" lang="es" sz="1300">
                <a:solidFill>
                  <a:srgbClr val="333333"/>
                </a:solidFill>
                <a:highlight>
                  <a:srgbClr val="F7F7F7"/>
                </a:highlight>
                <a:latin typeface="Consolas"/>
                <a:ea typeface="Consolas"/>
                <a:cs typeface="Consolas"/>
                <a:sym typeface="Consolas"/>
              </a:rPr>
              <a:t>pushd /home/webpage/; python3 -m http.server 80 &amp;</a:t>
            </a:r>
            <a:endParaRPr sz="950">
              <a:solidFill>
                <a:srgbClr val="222222"/>
              </a:solidFill>
              <a:highlight>
                <a:srgbClr val="FFFFFF"/>
              </a:highlight>
              <a:latin typeface="Arial"/>
              <a:ea typeface="Arial"/>
              <a:cs typeface="Arial"/>
              <a:sym typeface="Arial"/>
            </a:endParaRPr>
          </a:p>
          <a:p>
            <a:pPr indent="0" lvl="0" marL="0">
              <a:spcBef>
                <a:spcPts val="600"/>
              </a:spcBef>
              <a:spcAft>
                <a:spcPts val="0"/>
              </a:spcAft>
              <a:buNone/>
            </a:pPr>
            <a:r>
              <a:t/>
            </a:r>
            <a:endParaRPr sz="950">
              <a:solidFill>
                <a:srgbClr val="222222"/>
              </a:solidFill>
              <a:highlight>
                <a:srgbClr val="FFFFFF"/>
              </a:highlight>
              <a:latin typeface="Arial"/>
              <a:ea typeface="Arial"/>
              <a:cs typeface="Arial"/>
              <a:sym typeface="Arial"/>
            </a:endParaRPr>
          </a:p>
          <a:p>
            <a:pPr indent="0" lvl="0" marL="0">
              <a:spcBef>
                <a:spcPts val="600"/>
              </a:spcBef>
              <a:spcAft>
                <a:spcPts val="0"/>
              </a:spcAft>
              <a:buNone/>
            </a:pPr>
            <a:r>
              <a:t/>
            </a:r>
            <a:endParaRPr sz="950">
              <a:solidFill>
                <a:srgbClr val="222222"/>
              </a:solidFill>
              <a:highlight>
                <a:srgbClr val="FFFFFF"/>
              </a:highlight>
              <a:latin typeface="Arial"/>
              <a:ea typeface="Arial"/>
              <a:cs typeface="Arial"/>
              <a:sym typeface="Arial"/>
            </a:endParaRPr>
          </a:p>
          <a:p>
            <a:pPr indent="0" lvl="0" marL="0">
              <a:spcBef>
                <a:spcPts val="600"/>
              </a:spcBef>
              <a:spcAft>
                <a:spcPts val="0"/>
              </a:spcAft>
              <a:buNone/>
            </a:pPr>
            <a:r>
              <a:t/>
            </a:r>
            <a:endParaRPr sz="950">
              <a:solidFill>
                <a:srgbClr val="222222"/>
              </a:solidFill>
              <a:highlight>
                <a:srgbClr val="FFFFFF"/>
              </a:highlight>
              <a:latin typeface="Arial"/>
              <a:ea typeface="Arial"/>
              <a:cs typeface="Arial"/>
              <a:sym typeface="Arial"/>
            </a:endParaRPr>
          </a:p>
          <a:p>
            <a:pPr indent="0" lvl="0" marL="0">
              <a:spcBef>
                <a:spcPts val="600"/>
              </a:spcBef>
              <a:spcAft>
                <a:spcPts val="0"/>
              </a:spcAft>
              <a:buNone/>
            </a:pPr>
            <a:r>
              <a:t/>
            </a:r>
            <a:endParaRPr sz="950">
              <a:solidFill>
                <a:srgbClr val="222222"/>
              </a:solidFill>
              <a:highlight>
                <a:srgbClr val="FFFFFF"/>
              </a:highlight>
              <a:latin typeface="Arial"/>
              <a:ea typeface="Arial"/>
              <a:cs typeface="Arial"/>
              <a:sym typeface="Arial"/>
            </a:endParaRPr>
          </a:p>
          <a:p>
            <a:pPr indent="0" lvl="0" marL="0">
              <a:spcBef>
                <a:spcPts val="600"/>
              </a:spcBef>
              <a:spcAft>
                <a:spcPts val="0"/>
              </a:spcAft>
              <a:buNone/>
            </a:pPr>
            <a:r>
              <a:t/>
            </a:r>
            <a:endParaRPr sz="950">
              <a:solidFill>
                <a:srgbClr val="222222"/>
              </a:solidFill>
              <a:highlight>
                <a:srgbClr val="FFFFFF"/>
              </a:highlight>
              <a:latin typeface="Arial"/>
              <a:ea typeface="Arial"/>
              <a:cs typeface="Arial"/>
              <a:sym typeface="Arial"/>
            </a:endParaRPr>
          </a:p>
          <a:p>
            <a:pPr indent="0" lvl="0" marL="0">
              <a:spcBef>
                <a:spcPts val="600"/>
              </a:spcBef>
              <a:spcAft>
                <a:spcPts val="0"/>
              </a:spcAft>
              <a:buNone/>
            </a:pPr>
            <a:r>
              <a:t/>
            </a:r>
            <a:endParaRPr sz="950">
              <a:solidFill>
                <a:srgbClr val="222222"/>
              </a:solidFill>
              <a:highlight>
                <a:srgbClr val="FFFFFF"/>
              </a:highlight>
              <a:latin typeface="Arial"/>
              <a:ea typeface="Arial"/>
              <a:cs typeface="Arial"/>
              <a:sym typeface="Arial"/>
            </a:endParaRPr>
          </a:p>
          <a:p>
            <a:pPr indent="0" lvl="0" marL="0" marR="0" rtl="0" algn="l">
              <a:lnSpc>
                <a:spcPct val="100000"/>
              </a:lnSpc>
              <a:spcBef>
                <a:spcPts val="600"/>
              </a:spcBef>
              <a:spcAft>
                <a:spcPts val="0"/>
              </a:spcAft>
              <a:buNone/>
            </a:pPr>
            <a:r>
              <a:rPr lang="es" sz="950">
                <a:solidFill>
                  <a:srgbClr val="222222"/>
                </a:solidFill>
                <a:highlight>
                  <a:srgbClr val="FFFFFF"/>
                </a:highlight>
                <a:latin typeface="Arial"/>
                <a:ea typeface="Arial"/>
                <a:cs typeface="Arial"/>
                <a:sym typeface="Arial"/>
              </a:rPr>
              <a:t>	</a:t>
            </a:r>
            <a:r>
              <a:rPr lang="es" sz="1800"/>
              <a:t>In h1</a:t>
            </a:r>
            <a:endParaRPr sz="1800"/>
          </a:p>
          <a:p>
            <a:pPr indent="457200" lvl="0" marL="457200" marR="0" rtl="0" algn="l">
              <a:lnSpc>
                <a:spcPct val="100000"/>
              </a:lnSpc>
              <a:spcBef>
                <a:spcPts val="600"/>
              </a:spcBef>
              <a:spcAft>
                <a:spcPts val="0"/>
              </a:spcAft>
              <a:buNone/>
            </a:pPr>
            <a:r>
              <a:rPr i="1" lang="es" sz="1300">
                <a:solidFill>
                  <a:srgbClr val="333333"/>
                </a:solidFill>
                <a:highlight>
                  <a:srgbClr val="F7F7F7"/>
                </a:highlight>
                <a:latin typeface="Consolas"/>
                <a:ea typeface="Consolas"/>
                <a:cs typeface="Consolas"/>
                <a:sym typeface="Consolas"/>
              </a:rPr>
              <a:t>curl http://10.0.1.10</a:t>
            </a:r>
            <a:endParaRPr i="1" sz="1300">
              <a:solidFill>
                <a:srgbClr val="333333"/>
              </a:solidFill>
              <a:highlight>
                <a:srgbClr val="F7F7F7"/>
              </a:highlight>
              <a:latin typeface="Consolas"/>
              <a:ea typeface="Consolas"/>
              <a:cs typeface="Consolas"/>
              <a:sym typeface="Consolas"/>
            </a:endParaRPr>
          </a:p>
          <a:p>
            <a:pPr indent="0" lvl="0" marL="0">
              <a:spcBef>
                <a:spcPts val="600"/>
              </a:spcBef>
              <a:spcAft>
                <a:spcPts val="0"/>
              </a:spcAft>
              <a:buNone/>
            </a:pPr>
            <a:r>
              <a:rPr lang="es" sz="1800"/>
              <a:t> </a:t>
            </a:r>
            <a:endParaRPr sz="1800"/>
          </a:p>
          <a:p>
            <a:pPr indent="0" lvl="0" marL="0">
              <a:spcBef>
                <a:spcPts val="600"/>
              </a:spcBef>
              <a:spcAft>
                <a:spcPts val="0"/>
              </a:spcAft>
              <a:buNone/>
            </a:pPr>
            <a:r>
              <a:t/>
            </a:r>
            <a:endParaRPr sz="1800"/>
          </a:p>
          <a:p>
            <a:pPr indent="0" lvl="0" marL="0" rtl="0">
              <a:spcBef>
                <a:spcPts val="600"/>
              </a:spcBef>
              <a:spcAft>
                <a:spcPts val="0"/>
              </a:spcAft>
              <a:buNone/>
            </a:pPr>
            <a:r>
              <a:t/>
            </a:r>
            <a:endParaRPr sz="1800"/>
          </a:p>
        </p:txBody>
      </p:sp>
      <p:pic>
        <p:nvPicPr>
          <p:cNvPr id="369" name="Shape 369"/>
          <p:cNvPicPr preferRelativeResize="0"/>
          <p:nvPr/>
        </p:nvPicPr>
        <p:blipFill rotWithShape="1">
          <a:blip r:embed="rId3">
            <a:alphaModFix/>
          </a:blip>
          <a:srcRect b="63714" l="49954" r="0" t="0"/>
          <a:stretch/>
        </p:blipFill>
        <p:spPr>
          <a:xfrm>
            <a:off x="1491512" y="2192000"/>
            <a:ext cx="4194574" cy="1058550"/>
          </a:xfrm>
          <a:prstGeom prst="rect">
            <a:avLst/>
          </a:prstGeom>
          <a:noFill/>
          <a:ln>
            <a:noFill/>
          </a:ln>
        </p:spPr>
      </p:pic>
      <p:pic>
        <p:nvPicPr>
          <p:cNvPr id="370" name="Shape 370"/>
          <p:cNvPicPr preferRelativeResize="0"/>
          <p:nvPr/>
        </p:nvPicPr>
        <p:blipFill rotWithShape="1">
          <a:blip r:embed="rId3">
            <a:alphaModFix/>
          </a:blip>
          <a:srcRect b="72222" l="0" r="49954" t="0"/>
          <a:stretch/>
        </p:blipFill>
        <p:spPr>
          <a:xfrm>
            <a:off x="1491525" y="4152600"/>
            <a:ext cx="4194550" cy="8103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Shape 375"/>
          <p:cNvSpPr txBox="1"/>
          <p:nvPr>
            <p:ph type="title"/>
          </p:nvPr>
        </p:nvSpPr>
        <p:spPr>
          <a:xfrm>
            <a:off x="52375" y="0"/>
            <a:ext cx="8381700" cy="682500"/>
          </a:xfrm>
          <a:prstGeom prst="rect">
            <a:avLst/>
          </a:prstGeom>
        </p:spPr>
        <p:txBody>
          <a:bodyPr anchorCtr="0" anchor="ctr"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s" sz="3300"/>
              <a:t>3. Test simple_router with mininet + ACL </a:t>
            </a:r>
            <a:endParaRPr sz="3300"/>
          </a:p>
        </p:txBody>
      </p:sp>
      <p:sp>
        <p:nvSpPr>
          <p:cNvPr id="376" name="Shape 376"/>
          <p:cNvSpPr txBox="1"/>
          <p:nvPr>
            <p:ph idx="12" type="sldNum"/>
          </p:nvPr>
        </p:nvSpPr>
        <p:spPr>
          <a:xfrm>
            <a:off x="8741700" y="452600"/>
            <a:ext cx="402300" cy="206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sp>
        <p:nvSpPr>
          <p:cNvPr id="377" name="Shape 377"/>
          <p:cNvSpPr txBox="1"/>
          <p:nvPr>
            <p:ph idx="1" type="body"/>
          </p:nvPr>
        </p:nvSpPr>
        <p:spPr>
          <a:xfrm>
            <a:off x="458100" y="827375"/>
            <a:ext cx="7976100" cy="3787800"/>
          </a:xfrm>
          <a:prstGeom prst="rect">
            <a:avLst/>
          </a:prstGeom>
        </p:spPr>
        <p:txBody>
          <a:bodyPr anchorCtr="0" anchor="t" bIns="91425" lIns="91425" spcFirstLastPara="1" rIns="91425" wrap="square" tIns="91425">
            <a:noAutofit/>
          </a:bodyPr>
          <a:lstStyle/>
          <a:p>
            <a:pPr indent="-342900" lvl="0" marL="457200" rtl="0">
              <a:lnSpc>
                <a:spcPct val="115000"/>
              </a:lnSpc>
              <a:spcBef>
                <a:spcPts val="0"/>
              </a:spcBef>
              <a:spcAft>
                <a:spcPts val="0"/>
              </a:spcAft>
              <a:buSzPts val="1800"/>
              <a:buAutoNum type="arabicPeriod" startAt="8"/>
            </a:pPr>
            <a:r>
              <a:rPr lang="es" sz="1800"/>
              <a:t>Add the following rule to allow the traffic:</a:t>
            </a:r>
            <a:endParaRPr sz="1800"/>
          </a:p>
          <a:p>
            <a:pPr indent="0" lvl="0" marL="457200" rtl="0">
              <a:lnSpc>
                <a:spcPct val="115000"/>
              </a:lnSpc>
              <a:spcBef>
                <a:spcPts val="0"/>
              </a:spcBef>
              <a:spcAft>
                <a:spcPts val="0"/>
              </a:spcAft>
              <a:buNone/>
            </a:pPr>
            <a:r>
              <a:rPr lang="es" sz="1600">
                <a:solidFill>
                  <a:srgbClr val="FF0000"/>
                </a:solidFill>
              </a:rPr>
              <a:t># Allow all traffic </a:t>
            </a:r>
            <a:endParaRPr sz="1600">
              <a:solidFill>
                <a:srgbClr val="FF0000"/>
              </a:solidFill>
            </a:endParaRPr>
          </a:p>
          <a:p>
            <a:pPr indent="0" lvl="0" marL="457200" rtl="0">
              <a:lnSpc>
                <a:spcPct val="115000"/>
              </a:lnSpc>
              <a:spcBef>
                <a:spcPts val="0"/>
              </a:spcBef>
              <a:spcAft>
                <a:spcPts val="0"/>
              </a:spcAft>
              <a:buNone/>
            </a:pPr>
            <a:r>
              <a:rPr lang="es" sz="1600"/>
              <a:t>RuntimeCmd: </a:t>
            </a:r>
            <a:r>
              <a:rPr b="1" i="1" lang="es" sz="1600"/>
              <a:t>table_set_default acl _nop</a:t>
            </a:r>
            <a:endParaRPr b="1" i="1" sz="1600"/>
          </a:p>
          <a:p>
            <a:pPr indent="0" lvl="0" marL="457200" rtl="0">
              <a:lnSpc>
                <a:spcPct val="115000"/>
              </a:lnSpc>
              <a:spcBef>
                <a:spcPts val="0"/>
              </a:spcBef>
              <a:spcAft>
                <a:spcPts val="0"/>
              </a:spcAft>
              <a:buNone/>
            </a:pPr>
            <a:r>
              <a:rPr lang="es" sz="1600"/>
              <a:t>Setting default action of acl</a:t>
            </a:r>
            <a:endParaRPr sz="1600"/>
          </a:p>
          <a:p>
            <a:pPr indent="0" lvl="0" marL="457200" rtl="0">
              <a:lnSpc>
                <a:spcPct val="115000"/>
              </a:lnSpc>
              <a:spcBef>
                <a:spcPts val="0"/>
              </a:spcBef>
              <a:spcAft>
                <a:spcPts val="0"/>
              </a:spcAft>
              <a:buNone/>
            </a:pPr>
            <a:r>
              <a:rPr lang="es" sz="1600"/>
              <a:t>action:          	_nop</a:t>
            </a:r>
            <a:endParaRPr sz="1600"/>
          </a:p>
          <a:p>
            <a:pPr indent="0" lvl="0" marL="0" marR="0" rtl="0" algn="l">
              <a:lnSpc>
                <a:spcPct val="115000"/>
              </a:lnSpc>
              <a:spcBef>
                <a:spcPts val="0"/>
              </a:spcBef>
              <a:spcAft>
                <a:spcPts val="0"/>
              </a:spcAft>
              <a:buNone/>
            </a:pPr>
            <a:r>
              <a:t/>
            </a:r>
            <a:endParaRPr sz="1800"/>
          </a:p>
          <a:p>
            <a:pPr indent="-342900" lvl="0" marL="457200" marR="0" rtl="0" algn="l">
              <a:lnSpc>
                <a:spcPct val="115000"/>
              </a:lnSpc>
              <a:spcBef>
                <a:spcPts val="0"/>
              </a:spcBef>
              <a:spcAft>
                <a:spcPts val="0"/>
              </a:spcAft>
              <a:buSzPts val="1800"/>
              <a:buAutoNum type="arabicPeriod" startAt="8"/>
            </a:pPr>
            <a:r>
              <a:rPr lang="es" sz="1800"/>
              <a:t>Testing </a:t>
            </a:r>
            <a:r>
              <a:rPr b="1" i="1" lang="es" sz="1800"/>
              <a:t>a</a:t>
            </a:r>
            <a:r>
              <a:rPr b="1" i="1" lang="es" sz="1800"/>
              <a:t>ll traffic allowed</a:t>
            </a:r>
            <a:r>
              <a:rPr lang="es" sz="1800"/>
              <a:t> using the </a:t>
            </a:r>
            <a:r>
              <a:rPr b="1" i="1" lang="es" sz="1800"/>
              <a:t>curl</a:t>
            </a:r>
            <a:r>
              <a:rPr lang="es" sz="1800"/>
              <a:t> command:</a:t>
            </a:r>
            <a:endParaRPr sz="1800"/>
          </a:p>
          <a:p>
            <a:pPr indent="0" lvl="0" marL="0" rtl="0">
              <a:spcBef>
                <a:spcPts val="600"/>
              </a:spcBef>
              <a:spcAft>
                <a:spcPts val="0"/>
              </a:spcAft>
              <a:buNone/>
            </a:pPr>
            <a:r>
              <a:rPr lang="es" sz="1800"/>
              <a:t>	In h2:</a:t>
            </a:r>
            <a:endParaRPr sz="1800"/>
          </a:p>
          <a:p>
            <a:pPr indent="0" lvl="0" marL="457200" marR="0" rtl="0" algn="l">
              <a:lnSpc>
                <a:spcPct val="100000"/>
              </a:lnSpc>
              <a:spcBef>
                <a:spcPts val="600"/>
              </a:spcBef>
              <a:spcAft>
                <a:spcPts val="0"/>
              </a:spcAft>
              <a:buNone/>
            </a:pPr>
            <a:r>
              <a:rPr i="1" lang="es" sz="1300">
                <a:solidFill>
                  <a:srgbClr val="333333"/>
                </a:solidFill>
                <a:highlight>
                  <a:srgbClr val="F7F7F7"/>
                </a:highlight>
                <a:latin typeface="Consolas"/>
                <a:ea typeface="Consolas"/>
                <a:cs typeface="Consolas"/>
                <a:sym typeface="Consolas"/>
              </a:rPr>
              <a:t>sudo fuser -k 80/tcp</a:t>
            </a:r>
            <a:endParaRPr i="1" sz="1300">
              <a:solidFill>
                <a:srgbClr val="333333"/>
              </a:solidFill>
              <a:highlight>
                <a:srgbClr val="F7F7F7"/>
              </a:highlight>
              <a:latin typeface="Consolas"/>
              <a:ea typeface="Consolas"/>
              <a:cs typeface="Consolas"/>
              <a:sym typeface="Consolas"/>
            </a:endParaRPr>
          </a:p>
          <a:p>
            <a:pPr indent="0" lvl="0" marL="457200" marR="0" rtl="0" algn="l">
              <a:lnSpc>
                <a:spcPct val="100000"/>
              </a:lnSpc>
              <a:spcBef>
                <a:spcPts val="600"/>
              </a:spcBef>
              <a:spcAft>
                <a:spcPts val="0"/>
              </a:spcAft>
              <a:buNone/>
            </a:pPr>
            <a:r>
              <a:rPr i="1" lang="es" sz="1300">
                <a:solidFill>
                  <a:srgbClr val="333333"/>
                </a:solidFill>
                <a:highlight>
                  <a:srgbClr val="F7F7F7"/>
                </a:highlight>
                <a:latin typeface="Consolas"/>
                <a:ea typeface="Consolas"/>
                <a:cs typeface="Consolas"/>
                <a:sym typeface="Consolas"/>
              </a:rPr>
              <a:t>pushd /home/webpage/; python3 -m http.server 80 &amp;</a:t>
            </a:r>
            <a:endParaRPr sz="950">
              <a:solidFill>
                <a:srgbClr val="222222"/>
              </a:solidFill>
              <a:highlight>
                <a:srgbClr val="FFFFFF"/>
              </a:highlight>
              <a:latin typeface="Arial"/>
              <a:ea typeface="Arial"/>
              <a:cs typeface="Arial"/>
              <a:sym typeface="Arial"/>
            </a:endParaRPr>
          </a:p>
          <a:p>
            <a:pPr indent="0" lvl="0" marL="0" rtl="0">
              <a:spcBef>
                <a:spcPts val="600"/>
              </a:spcBef>
              <a:spcAft>
                <a:spcPts val="0"/>
              </a:spcAft>
              <a:buNone/>
            </a:pPr>
            <a:r>
              <a:t/>
            </a:r>
            <a:endParaRPr sz="950">
              <a:solidFill>
                <a:srgbClr val="222222"/>
              </a:solidFill>
              <a:highlight>
                <a:srgbClr val="FFFFFF"/>
              </a:highlight>
              <a:latin typeface="Arial"/>
              <a:ea typeface="Arial"/>
              <a:cs typeface="Arial"/>
              <a:sym typeface="Arial"/>
            </a:endParaRPr>
          </a:p>
          <a:p>
            <a:pPr indent="0" lvl="0" marL="0" marR="0" rtl="0" algn="l">
              <a:lnSpc>
                <a:spcPct val="100000"/>
              </a:lnSpc>
              <a:spcBef>
                <a:spcPts val="600"/>
              </a:spcBef>
              <a:spcAft>
                <a:spcPts val="0"/>
              </a:spcAft>
              <a:buNone/>
            </a:pPr>
            <a:r>
              <a:t/>
            </a:r>
            <a:endParaRPr sz="950">
              <a:solidFill>
                <a:srgbClr val="222222"/>
              </a:solidFill>
              <a:highlight>
                <a:srgbClr val="FFFFFF"/>
              </a:highlight>
              <a:latin typeface="Arial"/>
              <a:ea typeface="Arial"/>
              <a:cs typeface="Arial"/>
              <a:sym typeface="Arial"/>
            </a:endParaRPr>
          </a:p>
          <a:p>
            <a:pPr indent="0" lvl="0" marL="0" marR="0" rtl="0" algn="l">
              <a:lnSpc>
                <a:spcPct val="100000"/>
              </a:lnSpc>
              <a:spcBef>
                <a:spcPts val="600"/>
              </a:spcBef>
              <a:spcAft>
                <a:spcPts val="0"/>
              </a:spcAft>
              <a:buNone/>
            </a:pPr>
            <a:r>
              <a:rPr lang="es" sz="950">
                <a:solidFill>
                  <a:srgbClr val="222222"/>
                </a:solidFill>
                <a:highlight>
                  <a:srgbClr val="FFFFFF"/>
                </a:highlight>
                <a:latin typeface="Arial"/>
                <a:ea typeface="Arial"/>
                <a:cs typeface="Arial"/>
                <a:sym typeface="Arial"/>
              </a:rPr>
              <a:t>	</a:t>
            </a:r>
            <a:r>
              <a:rPr lang="es" sz="1800"/>
              <a:t>In h1</a:t>
            </a:r>
            <a:endParaRPr sz="1800"/>
          </a:p>
          <a:p>
            <a:pPr indent="457200" lvl="0" marL="457200" marR="0" rtl="0" algn="l">
              <a:lnSpc>
                <a:spcPct val="100000"/>
              </a:lnSpc>
              <a:spcBef>
                <a:spcPts val="600"/>
              </a:spcBef>
              <a:spcAft>
                <a:spcPts val="0"/>
              </a:spcAft>
              <a:buNone/>
            </a:pPr>
            <a:r>
              <a:rPr i="1" lang="es" sz="1300">
                <a:solidFill>
                  <a:srgbClr val="333333"/>
                </a:solidFill>
                <a:highlight>
                  <a:srgbClr val="F7F7F7"/>
                </a:highlight>
                <a:latin typeface="Consolas"/>
                <a:ea typeface="Consolas"/>
                <a:cs typeface="Consolas"/>
                <a:sym typeface="Consolas"/>
              </a:rPr>
              <a:t>curl http://10.0.1.10</a:t>
            </a:r>
            <a:endParaRPr i="1" sz="1300">
              <a:solidFill>
                <a:srgbClr val="333333"/>
              </a:solidFill>
              <a:highlight>
                <a:srgbClr val="F7F7F7"/>
              </a:highlight>
              <a:latin typeface="Consolas"/>
              <a:ea typeface="Consolas"/>
              <a:cs typeface="Consolas"/>
              <a:sym typeface="Consolas"/>
            </a:endParaRPr>
          </a:p>
          <a:p>
            <a:pPr indent="0" lvl="0" marL="0" rtl="0">
              <a:spcBef>
                <a:spcPts val="600"/>
              </a:spcBef>
              <a:spcAft>
                <a:spcPts val="0"/>
              </a:spcAft>
              <a:buNone/>
            </a:pPr>
            <a:r>
              <a:rPr lang="es" sz="1800"/>
              <a:t> </a:t>
            </a:r>
            <a:endParaRPr sz="1800"/>
          </a:p>
          <a:p>
            <a:pPr indent="0" lvl="0" marL="0" rtl="0">
              <a:spcBef>
                <a:spcPts val="600"/>
              </a:spcBef>
              <a:spcAft>
                <a:spcPts val="0"/>
              </a:spcAft>
              <a:buNone/>
            </a:pPr>
            <a:r>
              <a:t/>
            </a:r>
            <a:endParaRPr sz="1800"/>
          </a:p>
          <a:p>
            <a:pPr indent="0" lvl="0" marL="0" rtl="0">
              <a:spcBef>
                <a:spcPts val="600"/>
              </a:spcBef>
              <a:spcAft>
                <a:spcPts val="0"/>
              </a:spcAft>
              <a:buNone/>
            </a:pPr>
            <a:r>
              <a:t/>
            </a:r>
            <a:endParaRPr sz="1800"/>
          </a:p>
        </p:txBody>
      </p:sp>
      <p:pic>
        <p:nvPicPr>
          <p:cNvPr id="378" name="Shape 378"/>
          <p:cNvPicPr preferRelativeResize="0"/>
          <p:nvPr/>
        </p:nvPicPr>
        <p:blipFill rotWithShape="1">
          <a:blip r:embed="rId3">
            <a:alphaModFix/>
          </a:blip>
          <a:srcRect b="61078" l="49874" r="0" t="0"/>
          <a:stretch/>
        </p:blipFill>
        <p:spPr>
          <a:xfrm>
            <a:off x="5578250" y="2922900"/>
            <a:ext cx="3525727" cy="943101"/>
          </a:xfrm>
          <a:prstGeom prst="rect">
            <a:avLst/>
          </a:prstGeom>
          <a:noFill/>
          <a:ln>
            <a:noFill/>
          </a:ln>
        </p:spPr>
      </p:pic>
      <p:pic>
        <p:nvPicPr>
          <p:cNvPr id="379" name="Shape 379"/>
          <p:cNvPicPr preferRelativeResize="0"/>
          <p:nvPr/>
        </p:nvPicPr>
        <p:blipFill rotWithShape="1">
          <a:blip r:embed="rId3">
            <a:alphaModFix/>
          </a:blip>
          <a:srcRect b="53490" l="0" r="50204" t="0"/>
          <a:stretch/>
        </p:blipFill>
        <p:spPr>
          <a:xfrm>
            <a:off x="5532500" y="4026529"/>
            <a:ext cx="3571476" cy="10300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Shape 384"/>
          <p:cNvSpPr txBox="1"/>
          <p:nvPr>
            <p:ph type="ctrTitle"/>
          </p:nvPr>
        </p:nvSpPr>
        <p:spPr>
          <a:xfrm>
            <a:off x="685800" y="1583342"/>
            <a:ext cx="7772400" cy="1159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Clr>
                <a:srgbClr val="000000"/>
              </a:buClr>
              <a:buSzPts val="1100"/>
              <a:buFont typeface="Arial"/>
              <a:buNone/>
            </a:pPr>
            <a:r>
              <a:rPr lang="es" sz="3600"/>
              <a:t>P4 Dependency Graph Generator</a:t>
            </a:r>
            <a:endParaRPr sz="3600"/>
          </a:p>
        </p:txBody>
      </p:sp>
      <p:sp>
        <p:nvSpPr>
          <p:cNvPr id="385" name="Shape 385"/>
          <p:cNvSpPr txBox="1"/>
          <p:nvPr>
            <p:ph idx="1" type="subTitle"/>
          </p:nvPr>
        </p:nvSpPr>
        <p:spPr>
          <a:xfrm>
            <a:off x="685800" y="2840053"/>
            <a:ext cx="7772400" cy="78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386" name="Shape 38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Shape 391"/>
          <p:cNvSpPr txBox="1"/>
          <p:nvPr>
            <p:ph type="title"/>
          </p:nvPr>
        </p:nvSpPr>
        <p:spPr>
          <a:xfrm>
            <a:off x="681625" y="0"/>
            <a:ext cx="7752600" cy="682500"/>
          </a:xfrm>
          <a:prstGeom prst="rect">
            <a:avLst/>
          </a:prstGeom>
        </p:spPr>
        <p:txBody>
          <a:bodyPr anchorCtr="0" anchor="ctr" bIns="91425" lIns="91425" spcFirstLastPara="1" rIns="91425" wrap="square" tIns="91425">
            <a:noAutofit/>
          </a:bodyPr>
          <a:lstStyle/>
          <a:p>
            <a:pPr indent="0" lvl="0" marL="0" rtl="0">
              <a:lnSpc>
                <a:spcPct val="115000"/>
              </a:lnSpc>
              <a:spcBef>
                <a:spcPts val="2400"/>
              </a:spcBef>
              <a:spcAft>
                <a:spcPts val="600"/>
              </a:spcAft>
              <a:buNone/>
            </a:pPr>
            <a:r>
              <a:rPr lang="es" sz="3300"/>
              <a:t>P4 Dependency Graph Generator</a:t>
            </a:r>
            <a:endParaRPr sz="3300"/>
          </a:p>
        </p:txBody>
      </p:sp>
      <p:sp>
        <p:nvSpPr>
          <p:cNvPr id="392" name="Shape 392"/>
          <p:cNvSpPr txBox="1"/>
          <p:nvPr>
            <p:ph idx="1" type="body"/>
          </p:nvPr>
        </p:nvSpPr>
        <p:spPr>
          <a:xfrm>
            <a:off x="458100" y="936925"/>
            <a:ext cx="8283600" cy="3830400"/>
          </a:xfrm>
          <a:prstGeom prst="rect">
            <a:avLst/>
          </a:prstGeom>
        </p:spPr>
        <p:txBody>
          <a:bodyPr anchorCtr="0" anchor="t" bIns="91425" lIns="91425" spcFirstLastPara="1" rIns="91425" wrap="square" tIns="91425">
            <a:noAutofit/>
          </a:bodyPr>
          <a:lstStyle/>
          <a:p>
            <a:pPr indent="-355600" lvl="0" marL="457200" rtl="0" algn="just">
              <a:spcBef>
                <a:spcPts val="0"/>
              </a:spcBef>
              <a:spcAft>
                <a:spcPts val="0"/>
              </a:spcAft>
              <a:buSzPts val="2000"/>
              <a:buChar char="➔"/>
            </a:pPr>
            <a:r>
              <a:rPr lang="es" sz="2000"/>
              <a:t>In complex P4 programs it is difficult to comprehend the table relationships. The p4-graphs utility generates dependency graphs for a P4 program using graphviz. </a:t>
            </a:r>
            <a:br>
              <a:rPr lang="es" sz="2000"/>
            </a:br>
            <a:endParaRPr sz="600"/>
          </a:p>
          <a:p>
            <a:pPr indent="457200" lvl="0" marL="457200" rtl="0" algn="just">
              <a:spcBef>
                <a:spcPts val="0"/>
              </a:spcBef>
              <a:spcAft>
                <a:spcPts val="0"/>
              </a:spcAft>
              <a:buClr>
                <a:srgbClr val="000000"/>
              </a:buClr>
              <a:buSzPts val="1100"/>
              <a:buFont typeface="Arial"/>
              <a:buNone/>
            </a:pPr>
            <a:r>
              <a:rPr lang="es" sz="1300">
                <a:solidFill>
                  <a:srgbClr val="333333"/>
                </a:solidFill>
                <a:highlight>
                  <a:srgbClr val="F7F7F7"/>
                </a:highlight>
                <a:latin typeface="Consolas"/>
                <a:ea typeface="Consolas"/>
                <a:cs typeface="Consolas"/>
                <a:sym typeface="Consolas"/>
              </a:rPr>
              <a:t>cd ~/p4lang/bmv2/targets/simple_router/</a:t>
            </a:r>
            <a:endParaRPr b="1" sz="1100"/>
          </a:p>
          <a:p>
            <a:pPr indent="0" lvl="0" marL="914400" rtl="0">
              <a:spcBef>
                <a:spcPts val="0"/>
              </a:spcBef>
              <a:spcAft>
                <a:spcPts val="0"/>
              </a:spcAft>
              <a:buClr>
                <a:schemeClr val="dk1"/>
              </a:buClr>
              <a:buSzPts val="1100"/>
              <a:buFont typeface="Arial"/>
              <a:buNone/>
            </a:pPr>
            <a:r>
              <a:rPr i="1" lang="es" sz="1300">
                <a:solidFill>
                  <a:srgbClr val="333333"/>
                </a:solidFill>
                <a:highlight>
                  <a:srgbClr val="F7F7F7"/>
                </a:highlight>
                <a:latin typeface="Consolas"/>
                <a:ea typeface="Consolas"/>
                <a:cs typeface="Consolas"/>
                <a:sym typeface="Consolas"/>
              </a:rPr>
              <a:t>p4-graphs simple_router.p4</a:t>
            </a:r>
            <a:br>
              <a:rPr lang="es"/>
            </a:br>
            <a:endParaRPr sz="600"/>
          </a:p>
          <a:p>
            <a:pPr indent="-355600" lvl="0" marL="457200" rtl="0">
              <a:spcBef>
                <a:spcPts val="0"/>
              </a:spcBef>
              <a:spcAft>
                <a:spcPts val="0"/>
              </a:spcAft>
              <a:buSzPts val="2000"/>
              <a:buChar char="➔"/>
            </a:pPr>
            <a:r>
              <a:rPr lang="es" sz="2000"/>
              <a:t>P4-graphs generates different images for different P4 abstractions as mention below:</a:t>
            </a:r>
            <a:endParaRPr sz="2000"/>
          </a:p>
          <a:p>
            <a:pPr indent="0" lvl="0" marL="0" rtl="0">
              <a:spcBef>
                <a:spcPts val="0"/>
              </a:spcBef>
              <a:spcAft>
                <a:spcPts val="0"/>
              </a:spcAft>
              <a:buClr>
                <a:schemeClr val="dk1"/>
              </a:buClr>
              <a:buSzPts val="1100"/>
              <a:buFont typeface="Arial"/>
              <a:buNone/>
            </a:pPr>
            <a:r>
              <a:t/>
            </a:r>
            <a:endParaRPr sz="600"/>
          </a:p>
          <a:p>
            <a:pPr indent="-330200" lvl="0" marL="914400" rtl="0">
              <a:spcBef>
                <a:spcPts val="0"/>
              </a:spcBef>
              <a:spcAft>
                <a:spcPts val="0"/>
              </a:spcAft>
              <a:buSzPts val="1600"/>
              <a:buChar char="➔"/>
            </a:pPr>
            <a:r>
              <a:rPr b="1" lang="es" sz="1600"/>
              <a:t>simple_router.ingress.tables_dep.png</a:t>
            </a:r>
            <a:endParaRPr b="1" sz="1600"/>
          </a:p>
          <a:p>
            <a:pPr indent="-330200" lvl="0" marL="914400" rtl="0">
              <a:spcBef>
                <a:spcPts val="0"/>
              </a:spcBef>
              <a:spcAft>
                <a:spcPts val="0"/>
              </a:spcAft>
              <a:buSzPts val="1600"/>
              <a:buChar char="➔"/>
            </a:pPr>
            <a:r>
              <a:rPr b="1" lang="es" sz="1600"/>
              <a:t>simple_router.tables.png</a:t>
            </a:r>
            <a:endParaRPr b="1" sz="1600"/>
          </a:p>
          <a:p>
            <a:pPr indent="-330200" lvl="0" marL="914400" rtl="0">
              <a:spcBef>
                <a:spcPts val="0"/>
              </a:spcBef>
              <a:spcAft>
                <a:spcPts val="0"/>
              </a:spcAft>
              <a:buSzPts val="1600"/>
              <a:buChar char="➔"/>
            </a:pPr>
            <a:r>
              <a:rPr b="1" lang="es" sz="1600"/>
              <a:t>simple_router.parser.png</a:t>
            </a:r>
            <a:endParaRPr b="1" sz="1600"/>
          </a:p>
          <a:p>
            <a:pPr indent="-330200" lvl="0" marL="914400" rtl="0">
              <a:spcBef>
                <a:spcPts val="0"/>
              </a:spcBef>
              <a:spcAft>
                <a:spcPts val="0"/>
              </a:spcAft>
              <a:buSzPts val="1600"/>
              <a:buChar char="➔"/>
            </a:pPr>
            <a:r>
              <a:rPr lang="es" sz="1600"/>
              <a:t>simple_router.ingress.tables_dep.dot</a:t>
            </a:r>
            <a:endParaRPr sz="1600"/>
          </a:p>
          <a:p>
            <a:pPr indent="-330200" lvl="0" marL="914400" rtl="0">
              <a:spcBef>
                <a:spcPts val="0"/>
              </a:spcBef>
              <a:spcAft>
                <a:spcPts val="0"/>
              </a:spcAft>
              <a:buSzPts val="1600"/>
              <a:buChar char="➔"/>
            </a:pPr>
            <a:r>
              <a:rPr lang="es" sz="1600"/>
              <a:t>simple_router.tables.dot</a:t>
            </a:r>
            <a:endParaRPr sz="1600"/>
          </a:p>
          <a:p>
            <a:pPr indent="-330200" lvl="0" marL="914400" rtl="0">
              <a:spcBef>
                <a:spcPts val="0"/>
              </a:spcBef>
              <a:spcAft>
                <a:spcPts val="0"/>
              </a:spcAft>
              <a:buSzPts val="1600"/>
              <a:buChar char="➔"/>
            </a:pPr>
            <a:r>
              <a:rPr lang="es" sz="1600"/>
              <a:t>simple_router.parser.dot</a:t>
            </a:r>
            <a:endParaRPr sz="1600"/>
          </a:p>
          <a:p>
            <a:pPr indent="0" lvl="0" marL="0" rtl="0">
              <a:spcBef>
                <a:spcPts val="0"/>
              </a:spcBef>
              <a:spcAft>
                <a:spcPts val="0"/>
              </a:spcAft>
              <a:buNone/>
            </a:pPr>
            <a:r>
              <a:t/>
            </a:r>
            <a:endParaRPr/>
          </a:p>
        </p:txBody>
      </p:sp>
      <p:sp>
        <p:nvSpPr>
          <p:cNvPr id="393" name="Shape 393"/>
          <p:cNvSpPr txBox="1"/>
          <p:nvPr>
            <p:ph idx="12" type="sldNum"/>
          </p:nvPr>
        </p:nvSpPr>
        <p:spPr>
          <a:xfrm>
            <a:off x="8741700" y="452600"/>
            <a:ext cx="402300" cy="206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Shape 398"/>
          <p:cNvSpPr txBox="1"/>
          <p:nvPr>
            <p:ph type="title"/>
          </p:nvPr>
        </p:nvSpPr>
        <p:spPr>
          <a:xfrm>
            <a:off x="681625" y="0"/>
            <a:ext cx="7752600" cy="682500"/>
          </a:xfrm>
          <a:prstGeom prst="rect">
            <a:avLst/>
          </a:prstGeom>
        </p:spPr>
        <p:txBody>
          <a:bodyPr anchorCtr="0" anchor="ctr" bIns="91425" lIns="91425" spcFirstLastPara="1" rIns="91425" wrap="square" tIns="91425">
            <a:noAutofit/>
          </a:bodyPr>
          <a:lstStyle/>
          <a:p>
            <a:pPr indent="0" lvl="0" marL="0" rtl="0">
              <a:lnSpc>
                <a:spcPct val="115000"/>
              </a:lnSpc>
              <a:spcBef>
                <a:spcPts val="2400"/>
              </a:spcBef>
              <a:spcAft>
                <a:spcPts val="600"/>
              </a:spcAft>
              <a:buNone/>
            </a:pPr>
            <a:r>
              <a:rPr lang="es" sz="3300"/>
              <a:t>P4 Dependency Graph Generator</a:t>
            </a:r>
            <a:endParaRPr sz="3300"/>
          </a:p>
        </p:txBody>
      </p:sp>
      <p:sp>
        <p:nvSpPr>
          <p:cNvPr id="399" name="Shape 399"/>
          <p:cNvSpPr txBox="1"/>
          <p:nvPr>
            <p:ph idx="12" type="sldNum"/>
          </p:nvPr>
        </p:nvSpPr>
        <p:spPr>
          <a:xfrm>
            <a:off x="8741700" y="452600"/>
            <a:ext cx="402300" cy="206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pic>
        <p:nvPicPr>
          <p:cNvPr id="400" name="Shape 400"/>
          <p:cNvPicPr preferRelativeResize="0"/>
          <p:nvPr/>
        </p:nvPicPr>
        <p:blipFill>
          <a:blip r:embed="rId3">
            <a:alphaModFix/>
          </a:blip>
          <a:stretch>
            <a:fillRect/>
          </a:stretch>
        </p:blipFill>
        <p:spPr>
          <a:xfrm>
            <a:off x="435600" y="1735600"/>
            <a:ext cx="2856275" cy="2299975"/>
          </a:xfrm>
          <a:prstGeom prst="rect">
            <a:avLst/>
          </a:prstGeom>
          <a:noFill/>
          <a:ln>
            <a:noFill/>
          </a:ln>
        </p:spPr>
      </p:pic>
      <p:pic>
        <p:nvPicPr>
          <p:cNvPr id="401" name="Shape 401"/>
          <p:cNvPicPr preferRelativeResize="0"/>
          <p:nvPr/>
        </p:nvPicPr>
        <p:blipFill>
          <a:blip r:embed="rId4">
            <a:alphaModFix/>
          </a:blip>
          <a:stretch>
            <a:fillRect/>
          </a:stretch>
        </p:blipFill>
        <p:spPr>
          <a:xfrm>
            <a:off x="6150725" y="682500"/>
            <a:ext cx="2234625" cy="4062925"/>
          </a:xfrm>
          <a:prstGeom prst="rect">
            <a:avLst/>
          </a:prstGeom>
          <a:noFill/>
          <a:ln>
            <a:noFill/>
          </a:ln>
        </p:spPr>
      </p:pic>
      <p:pic>
        <p:nvPicPr>
          <p:cNvPr id="402" name="Shape 402"/>
          <p:cNvPicPr preferRelativeResize="0"/>
          <p:nvPr/>
        </p:nvPicPr>
        <p:blipFill>
          <a:blip r:embed="rId5">
            <a:alphaModFix/>
          </a:blip>
          <a:stretch>
            <a:fillRect/>
          </a:stretch>
        </p:blipFill>
        <p:spPr>
          <a:xfrm>
            <a:off x="3895262" y="682500"/>
            <a:ext cx="1652075" cy="4130149"/>
          </a:xfrm>
          <a:prstGeom prst="rect">
            <a:avLst/>
          </a:prstGeom>
          <a:noFill/>
          <a:ln>
            <a:noFill/>
          </a:ln>
        </p:spPr>
      </p:pic>
      <p:sp>
        <p:nvSpPr>
          <p:cNvPr id="403" name="Shape 403"/>
          <p:cNvSpPr txBox="1"/>
          <p:nvPr/>
        </p:nvSpPr>
        <p:spPr>
          <a:xfrm>
            <a:off x="902775" y="4035575"/>
            <a:ext cx="1338900" cy="440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s">
                <a:solidFill>
                  <a:srgbClr val="FF5008"/>
                </a:solidFill>
              </a:rPr>
              <a:t>Ingress Table</a:t>
            </a:r>
            <a:endParaRPr>
              <a:solidFill>
                <a:srgbClr val="FF5008"/>
              </a:solidFill>
            </a:endParaRPr>
          </a:p>
        </p:txBody>
      </p:sp>
      <p:sp>
        <p:nvSpPr>
          <p:cNvPr id="404" name="Shape 404"/>
          <p:cNvSpPr txBox="1"/>
          <p:nvPr/>
        </p:nvSpPr>
        <p:spPr>
          <a:xfrm>
            <a:off x="4156050" y="4715125"/>
            <a:ext cx="1338900" cy="33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FF5008"/>
                </a:solidFill>
              </a:rPr>
              <a:t>Table</a:t>
            </a:r>
            <a:endParaRPr>
              <a:solidFill>
                <a:srgbClr val="FF5008"/>
              </a:solidFill>
            </a:endParaRPr>
          </a:p>
        </p:txBody>
      </p:sp>
      <p:sp>
        <p:nvSpPr>
          <p:cNvPr id="405" name="Shape 405"/>
          <p:cNvSpPr txBox="1"/>
          <p:nvPr/>
        </p:nvSpPr>
        <p:spPr>
          <a:xfrm>
            <a:off x="6214900" y="4745425"/>
            <a:ext cx="1338900" cy="33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FF5008"/>
                </a:solidFill>
              </a:rPr>
              <a:t>Parser</a:t>
            </a:r>
            <a:endParaRPr>
              <a:solidFill>
                <a:srgbClr val="FF5008"/>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Shape 410"/>
          <p:cNvSpPr txBox="1"/>
          <p:nvPr>
            <p:ph type="title"/>
          </p:nvPr>
        </p:nvSpPr>
        <p:spPr>
          <a:xfrm>
            <a:off x="681625" y="0"/>
            <a:ext cx="7752600" cy="682500"/>
          </a:xfrm>
          <a:prstGeom prst="rect">
            <a:avLst/>
          </a:prstGeom>
        </p:spPr>
        <p:txBody>
          <a:bodyPr anchorCtr="0" anchor="ctr" bIns="91425" lIns="91425" spcFirstLastPara="1" rIns="91425" wrap="square" tIns="91425">
            <a:noAutofit/>
          </a:bodyPr>
          <a:lstStyle/>
          <a:p>
            <a:pPr indent="0" lvl="0" marL="0" rtl="0">
              <a:lnSpc>
                <a:spcPct val="115000"/>
              </a:lnSpc>
              <a:spcBef>
                <a:spcPts val="2400"/>
              </a:spcBef>
              <a:spcAft>
                <a:spcPts val="600"/>
              </a:spcAft>
              <a:buNone/>
            </a:pPr>
            <a:r>
              <a:rPr lang="es" sz="3300"/>
              <a:t>P4 Dependency Graph Generator</a:t>
            </a:r>
            <a:endParaRPr sz="3300"/>
          </a:p>
        </p:txBody>
      </p:sp>
      <p:sp>
        <p:nvSpPr>
          <p:cNvPr id="411" name="Shape 411"/>
          <p:cNvSpPr txBox="1"/>
          <p:nvPr>
            <p:ph idx="1" type="body"/>
          </p:nvPr>
        </p:nvSpPr>
        <p:spPr>
          <a:xfrm>
            <a:off x="458100" y="936925"/>
            <a:ext cx="8528400" cy="4049700"/>
          </a:xfrm>
          <a:prstGeom prst="rect">
            <a:avLst/>
          </a:prstGeom>
        </p:spPr>
        <p:txBody>
          <a:bodyPr anchorCtr="0" anchor="t" bIns="91425" lIns="91425" spcFirstLastPara="1" rIns="91425" wrap="square" tIns="91425">
            <a:noAutofit/>
          </a:bodyPr>
          <a:lstStyle/>
          <a:p>
            <a:pPr indent="-355600" lvl="0" marL="457200" rtl="0" algn="just">
              <a:spcBef>
                <a:spcPts val="0"/>
              </a:spcBef>
              <a:spcAft>
                <a:spcPts val="0"/>
              </a:spcAft>
              <a:buSzPts val="2000"/>
              <a:buChar char="➔"/>
            </a:pPr>
            <a:r>
              <a:rPr lang="es" sz="2000"/>
              <a:t>Run the  P4 Dependency Graph Generator on the Simple Router 		</a:t>
            </a:r>
            <a:endParaRPr sz="2000"/>
          </a:p>
          <a:p>
            <a:pPr indent="0" lvl="0" marL="0" rtl="0" algn="just">
              <a:spcBef>
                <a:spcPts val="0"/>
              </a:spcBef>
              <a:spcAft>
                <a:spcPts val="0"/>
              </a:spcAft>
              <a:buNone/>
            </a:pPr>
            <a:r>
              <a:rPr lang="es" sz="2000"/>
              <a:t>		</a:t>
            </a:r>
            <a:r>
              <a:rPr i="1" lang="es" sz="1300">
                <a:solidFill>
                  <a:srgbClr val="333333"/>
                </a:solidFill>
                <a:highlight>
                  <a:srgbClr val="F7F7F7"/>
                </a:highlight>
                <a:latin typeface="Consolas"/>
                <a:ea typeface="Consolas"/>
                <a:cs typeface="Consolas"/>
                <a:sym typeface="Consolas"/>
              </a:rPr>
              <a:t>cd ~/</a:t>
            </a:r>
            <a:r>
              <a:rPr i="1" lang="es" sz="1300">
                <a:solidFill>
                  <a:srgbClr val="333333"/>
                </a:solidFill>
                <a:highlight>
                  <a:srgbClr val="F7F7F7"/>
                </a:highlight>
                <a:latin typeface="Consolas"/>
                <a:ea typeface="Consolas"/>
                <a:cs typeface="Consolas"/>
                <a:sym typeface="Consolas"/>
              </a:rPr>
              <a:t>p4lang/bmv2/targets/simple_router/</a:t>
            </a:r>
            <a:endParaRPr sz="1300">
              <a:solidFill>
                <a:srgbClr val="333333"/>
              </a:solidFill>
              <a:highlight>
                <a:srgbClr val="F7F7F7"/>
              </a:highlight>
              <a:latin typeface="Consolas"/>
              <a:ea typeface="Consolas"/>
              <a:cs typeface="Consolas"/>
              <a:sym typeface="Consolas"/>
            </a:endParaRPr>
          </a:p>
          <a:p>
            <a:pPr indent="0" lvl="0" marL="914400" rtl="0">
              <a:spcBef>
                <a:spcPts val="0"/>
              </a:spcBef>
              <a:spcAft>
                <a:spcPts val="0"/>
              </a:spcAft>
              <a:buNone/>
            </a:pPr>
            <a:r>
              <a:rPr i="1" lang="es" sz="1300">
                <a:solidFill>
                  <a:srgbClr val="333333"/>
                </a:solidFill>
                <a:highlight>
                  <a:srgbClr val="F7F7F7"/>
                </a:highlight>
                <a:latin typeface="Consolas"/>
                <a:ea typeface="Consolas"/>
                <a:cs typeface="Consolas"/>
                <a:sym typeface="Consolas"/>
              </a:rPr>
              <a:t>p4-graphs simple_router.p4</a:t>
            </a:r>
            <a:endParaRPr i="1" sz="1300">
              <a:solidFill>
                <a:srgbClr val="333333"/>
              </a:solidFill>
              <a:highlight>
                <a:srgbClr val="F7F7F7"/>
              </a:highlight>
              <a:latin typeface="Consolas"/>
              <a:ea typeface="Consolas"/>
              <a:cs typeface="Consolas"/>
              <a:sym typeface="Consolas"/>
            </a:endParaRPr>
          </a:p>
          <a:p>
            <a:pPr indent="0" lvl="0" marL="914400" rtl="0">
              <a:spcBef>
                <a:spcPts val="0"/>
              </a:spcBef>
              <a:spcAft>
                <a:spcPts val="0"/>
              </a:spcAft>
              <a:buNone/>
            </a:pPr>
            <a:r>
              <a:t/>
            </a:r>
            <a:endParaRPr sz="1300">
              <a:solidFill>
                <a:srgbClr val="333333"/>
              </a:solidFill>
              <a:highlight>
                <a:srgbClr val="F7F7F7"/>
              </a:highlight>
              <a:latin typeface="Consolas"/>
              <a:ea typeface="Consolas"/>
              <a:cs typeface="Consolas"/>
              <a:sym typeface="Consolas"/>
            </a:endParaRPr>
          </a:p>
          <a:p>
            <a:pPr indent="-355600" lvl="0" marL="457200" rtl="0" algn="just">
              <a:spcBef>
                <a:spcPts val="0"/>
              </a:spcBef>
              <a:spcAft>
                <a:spcPts val="0"/>
              </a:spcAft>
              <a:buSzPts val="2000"/>
              <a:buChar char="➔"/>
            </a:pPr>
            <a:r>
              <a:rPr lang="es" sz="2000"/>
              <a:t>Now run the P4 Dependency Graph Generator on Simple Router + AC</a:t>
            </a:r>
            <a:r>
              <a:rPr lang="es" sz="2000"/>
              <a:t>L </a:t>
            </a:r>
            <a:r>
              <a:rPr lang="es" sz="2000"/>
              <a:t>	</a:t>
            </a:r>
            <a:r>
              <a:rPr i="1" lang="es" sz="1300">
                <a:solidFill>
                  <a:srgbClr val="333333"/>
                </a:solidFill>
                <a:highlight>
                  <a:srgbClr val="F7F7F7"/>
                </a:highlight>
                <a:latin typeface="Consolas"/>
                <a:ea typeface="Consolas"/>
                <a:cs typeface="Consolas"/>
                <a:sym typeface="Consolas"/>
              </a:rPr>
              <a:t>cd ~/p4lang/bmv2/targets/simple_router_acl/</a:t>
            </a:r>
            <a:endParaRPr i="1" sz="1300">
              <a:solidFill>
                <a:srgbClr val="333333"/>
              </a:solidFill>
              <a:highlight>
                <a:srgbClr val="F7F7F7"/>
              </a:highlight>
              <a:latin typeface="Consolas"/>
              <a:ea typeface="Consolas"/>
              <a:cs typeface="Consolas"/>
              <a:sym typeface="Consolas"/>
            </a:endParaRPr>
          </a:p>
          <a:p>
            <a:pPr indent="0" lvl="0" marL="0" rtl="0" algn="just">
              <a:spcBef>
                <a:spcPts val="0"/>
              </a:spcBef>
              <a:spcAft>
                <a:spcPts val="0"/>
              </a:spcAft>
              <a:buClr>
                <a:schemeClr val="dk1"/>
              </a:buClr>
              <a:buSzPts val="1100"/>
              <a:buFont typeface="Arial"/>
              <a:buNone/>
            </a:pPr>
            <a:r>
              <a:t/>
            </a:r>
            <a:endParaRPr sz="1300">
              <a:solidFill>
                <a:srgbClr val="333333"/>
              </a:solidFill>
              <a:highlight>
                <a:srgbClr val="F7F7F7"/>
              </a:highlight>
              <a:latin typeface="Consolas"/>
              <a:ea typeface="Consolas"/>
              <a:cs typeface="Consolas"/>
              <a:sym typeface="Consolas"/>
            </a:endParaRPr>
          </a:p>
          <a:p>
            <a:pPr indent="0" lvl="0" marL="914400" rtl="0">
              <a:spcBef>
                <a:spcPts val="0"/>
              </a:spcBef>
              <a:spcAft>
                <a:spcPts val="0"/>
              </a:spcAft>
              <a:buClr>
                <a:schemeClr val="dk1"/>
              </a:buClr>
              <a:buSzPts val="1100"/>
              <a:buFont typeface="Arial"/>
              <a:buNone/>
            </a:pPr>
            <a:r>
              <a:rPr i="1" lang="es" sz="1300">
                <a:solidFill>
                  <a:srgbClr val="333333"/>
                </a:solidFill>
                <a:highlight>
                  <a:srgbClr val="F7F7F7"/>
                </a:highlight>
                <a:latin typeface="Consolas"/>
                <a:ea typeface="Consolas"/>
                <a:cs typeface="Consolas"/>
                <a:sym typeface="Consolas"/>
              </a:rPr>
              <a:t>p4-graphs simple_router_acl.p4</a:t>
            </a:r>
            <a:endParaRPr i="1" sz="1300"/>
          </a:p>
          <a:p>
            <a:pPr indent="0" lvl="0" marL="0" rtl="0" algn="just">
              <a:spcBef>
                <a:spcPts val="0"/>
              </a:spcBef>
              <a:spcAft>
                <a:spcPts val="0"/>
              </a:spcAft>
              <a:buNone/>
            </a:pPr>
            <a:r>
              <a:t/>
            </a:r>
            <a:endParaRPr sz="2000"/>
          </a:p>
          <a:p>
            <a:pPr indent="0" lvl="0" marL="0" rtl="0" algn="just">
              <a:spcBef>
                <a:spcPts val="0"/>
              </a:spcBef>
              <a:spcAft>
                <a:spcPts val="0"/>
              </a:spcAft>
              <a:buNone/>
            </a:pPr>
            <a:r>
              <a:rPr lang="es" sz="2000">
                <a:solidFill>
                  <a:srgbClr val="0000FF"/>
                </a:solidFill>
              </a:rPr>
              <a:t>Q5: Explain the differences between the graphs generated by simple_router.p4 and simple_router_acl.p4: </a:t>
            </a:r>
            <a:endParaRPr sz="2000">
              <a:solidFill>
                <a:srgbClr val="0000FF"/>
              </a:solidFill>
            </a:endParaRPr>
          </a:p>
          <a:p>
            <a:pPr indent="457200" lvl="0" marL="0" rtl="0" algn="just">
              <a:spcBef>
                <a:spcPts val="0"/>
              </a:spcBef>
              <a:spcAft>
                <a:spcPts val="0"/>
              </a:spcAft>
              <a:buNone/>
            </a:pPr>
            <a:r>
              <a:rPr b="1" i="1" lang="es" sz="1600"/>
              <a:t>simple_router.ingress.tables_dep.png &lt;-&gt; simple_router_acl.ingress.tables_dep.png</a:t>
            </a:r>
            <a:endParaRPr b="1" i="1" sz="1600"/>
          </a:p>
          <a:p>
            <a:pPr indent="457200" lvl="0" marL="0" rtl="0" algn="just">
              <a:spcBef>
                <a:spcPts val="0"/>
              </a:spcBef>
              <a:spcAft>
                <a:spcPts val="0"/>
              </a:spcAft>
              <a:buNone/>
            </a:pPr>
            <a:r>
              <a:rPr b="1" i="1" lang="es" sz="1600"/>
              <a:t>simple_router.tables.png &lt;-&gt; simple_router_acl.tables.png</a:t>
            </a:r>
            <a:endParaRPr b="1" i="1" sz="1600"/>
          </a:p>
          <a:p>
            <a:pPr indent="457200" lvl="0" marL="0" rtl="0">
              <a:spcBef>
                <a:spcPts val="0"/>
              </a:spcBef>
              <a:spcAft>
                <a:spcPts val="0"/>
              </a:spcAft>
              <a:buNone/>
            </a:pPr>
            <a:r>
              <a:rPr b="1" i="1" lang="es" sz="1600"/>
              <a:t>simple_router.parser.png &lt;-&gt; simple_router_acl.parser.png</a:t>
            </a:r>
            <a:endParaRPr b="1" i="1" sz="1600"/>
          </a:p>
          <a:p>
            <a:pPr indent="457200" lvl="0" marL="0" rtl="0" algn="just">
              <a:spcBef>
                <a:spcPts val="0"/>
              </a:spcBef>
              <a:spcAft>
                <a:spcPts val="0"/>
              </a:spcAft>
              <a:buNone/>
            </a:pPr>
            <a:br>
              <a:rPr lang="es" sz="2000"/>
            </a:br>
            <a:endParaRPr sz="600"/>
          </a:p>
          <a:p>
            <a:pPr indent="0" lvl="0" marL="0" rtl="0">
              <a:spcBef>
                <a:spcPts val="0"/>
              </a:spcBef>
              <a:spcAft>
                <a:spcPts val="0"/>
              </a:spcAft>
              <a:buNone/>
            </a:pPr>
            <a:r>
              <a:t/>
            </a:r>
            <a:endParaRPr/>
          </a:p>
        </p:txBody>
      </p:sp>
      <p:sp>
        <p:nvSpPr>
          <p:cNvPr id="412" name="Shape 412"/>
          <p:cNvSpPr txBox="1"/>
          <p:nvPr>
            <p:ph idx="12" type="sldNum"/>
          </p:nvPr>
        </p:nvSpPr>
        <p:spPr>
          <a:xfrm>
            <a:off x="8741700" y="452600"/>
            <a:ext cx="402300" cy="206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Shape 417"/>
          <p:cNvSpPr txBox="1"/>
          <p:nvPr>
            <p:ph type="ctrTitle"/>
          </p:nvPr>
        </p:nvSpPr>
        <p:spPr>
          <a:xfrm>
            <a:off x="685800" y="1583342"/>
            <a:ext cx="7772400" cy="1159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Clr>
                <a:srgbClr val="000000"/>
              </a:buClr>
              <a:buSzPts val="1100"/>
              <a:buFont typeface="Arial"/>
              <a:buNone/>
            </a:pPr>
            <a:r>
              <a:rPr b="1" lang="es" sz="3600"/>
              <a:t>(OPTIONAL) </a:t>
            </a:r>
            <a:r>
              <a:rPr lang="es" sz="3600"/>
              <a:t>Router with ACL+</a:t>
            </a:r>
            <a:endParaRPr sz="3600"/>
          </a:p>
        </p:txBody>
      </p:sp>
      <p:sp>
        <p:nvSpPr>
          <p:cNvPr id="418" name="Shape 418"/>
          <p:cNvSpPr txBox="1"/>
          <p:nvPr>
            <p:ph idx="1" type="subTitle"/>
          </p:nvPr>
        </p:nvSpPr>
        <p:spPr>
          <a:xfrm>
            <a:off x="685800" y="2840053"/>
            <a:ext cx="7772400" cy="78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Further experimenting with the ACL</a:t>
            </a:r>
            <a:endParaRPr/>
          </a:p>
        </p:txBody>
      </p:sp>
      <p:sp>
        <p:nvSpPr>
          <p:cNvPr id="419" name="Shape 41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Shape 424"/>
          <p:cNvSpPr txBox="1"/>
          <p:nvPr>
            <p:ph type="title"/>
          </p:nvPr>
        </p:nvSpPr>
        <p:spPr>
          <a:xfrm>
            <a:off x="52375" y="0"/>
            <a:ext cx="8381700" cy="6825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s" sz="3300"/>
              <a:t>simple_router + ACL</a:t>
            </a:r>
            <a:endParaRPr sz="2900"/>
          </a:p>
        </p:txBody>
      </p:sp>
      <p:sp>
        <p:nvSpPr>
          <p:cNvPr id="425" name="Shape 425"/>
          <p:cNvSpPr txBox="1"/>
          <p:nvPr>
            <p:ph idx="1" type="body"/>
          </p:nvPr>
        </p:nvSpPr>
        <p:spPr>
          <a:xfrm>
            <a:off x="430200" y="817054"/>
            <a:ext cx="8539200" cy="44580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s" sz="2000"/>
              <a:t>Launch the CLI tool to populate the tables using the runtime_CLI script.</a:t>
            </a:r>
            <a:endParaRPr sz="2000"/>
          </a:p>
          <a:p>
            <a:pPr indent="0" lvl="0" marL="914400" rtl="0">
              <a:spcBef>
                <a:spcPts val="600"/>
              </a:spcBef>
              <a:spcAft>
                <a:spcPts val="0"/>
              </a:spcAft>
              <a:buClr>
                <a:schemeClr val="dk1"/>
              </a:buClr>
              <a:buSzPts val="1100"/>
              <a:buFont typeface="Arial"/>
              <a:buNone/>
            </a:pPr>
            <a:r>
              <a:rPr i="1" lang="es" sz="1300">
                <a:solidFill>
                  <a:srgbClr val="333333"/>
                </a:solidFill>
                <a:highlight>
                  <a:srgbClr val="F7F7F7"/>
                </a:highlight>
                <a:latin typeface="Consolas"/>
                <a:ea typeface="Consolas"/>
                <a:cs typeface="Consolas"/>
                <a:sym typeface="Consolas"/>
              </a:rPr>
              <a:t>cd ~/p4lang/bmv2/targets/simple_router_acl</a:t>
            </a:r>
            <a:endParaRPr i="1" sz="1300">
              <a:solidFill>
                <a:srgbClr val="333333"/>
              </a:solidFill>
              <a:highlight>
                <a:srgbClr val="F7F7F7"/>
              </a:highlight>
              <a:latin typeface="Consolas"/>
              <a:ea typeface="Consolas"/>
              <a:cs typeface="Consolas"/>
              <a:sym typeface="Consolas"/>
            </a:endParaRPr>
          </a:p>
          <a:p>
            <a:pPr indent="457200" lvl="0" marL="457200" rtl="0">
              <a:spcBef>
                <a:spcPts val="0"/>
              </a:spcBef>
              <a:spcAft>
                <a:spcPts val="0"/>
              </a:spcAft>
              <a:buClr>
                <a:schemeClr val="dk1"/>
              </a:buClr>
              <a:buSzPts val="1100"/>
              <a:buFont typeface="Arial"/>
              <a:buNone/>
            </a:pPr>
            <a:r>
              <a:rPr i="1" lang="es" sz="1300">
                <a:solidFill>
                  <a:srgbClr val="333333"/>
                </a:solidFill>
                <a:highlight>
                  <a:srgbClr val="F7F7F7"/>
                </a:highlight>
                <a:latin typeface="Consolas"/>
                <a:ea typeface="Consolas"/>
                <a:cs typeface="Consolas"/>
                <a:sym typeface="Consolas"/>
              </a:rPr>
              <a:t>sudo </a:t>
            </a:r>
            <a:r>
              <a:rPr i="1" lang="es" sz="1300">
                <a:solidFill>
                  <a:srgbClr val="333333"/>
                </a:solidFill>
                <a:highlight>
                  <a:srgbClr val="F7F7F7"/>
                </a:highlight>
                <a:latin typeface="Consolas"/>
                <a:ea typeface="Consolas"/>
                <a:cs typeface="Consolas"/>
                <a:sym typeface="Consolas"/>
              </a:rPr>
              <a:t>p4c-bmv2 --json simple_router_acl.json simple_router_acl.p4</a:t>
            </a:r>
            <a:endParaRPr i="1" sz="1300">
              <a:solidFill>
                <a:srgbClr val="333333"/>
              </a:solidFill>
              <a:highlight>
                <a:srgbClr val="F7F7F7"/>
              </a:highlight>
              <a:latin typeface="Consolas"/>
              <a:ea typeface="Consolas"/>
              <a:cs typeface="Consolas"/>
              <a:sym typeface="Consolas"/>
            </a:endParaRPr>
          </a:p>
          <a:p>
            <a:pPr indent="457200" lvl="0" marL="457200" rtl="0">
              <a:spcBef>
                <a:spcPts val="0"/>
              </a:spcBef>
              <a:spcAft>
                <a:spcPts val="0"/>
              </a:spcAft>
              <a:buClr>
                <a:schemeClr val="dk1"/>
              </a:buClr>
              <a:buSzPts val="1100"/>
              <a:buFont typeface="Arial"/>
              <a:buNone/>
            </a:pPr>
            <a:r>
              <a:rPr i="1" lang="es" sz="1300">
                <a:solidFill>
                  <a:srgbClr val="333333"/>
                </a:solidFill>
                <a:highlight>
                  <a:srgbClr val="F7F7F7"/>
                </a:highlight>
                <a:latin typeface="Consolas"/>
                <a:ea typeface="Consolas"/>
                <a:cs typeface="Consolas"/>
                <a:sym typeface="Consolas"/>
              </a:rPr>
              <a:t>sudo ./simple_router -i 1@veth1 -i 2@veth2 simple_router_acl.json</a:t>
            </a:r>
            <a:endParaRPr sz="1300"/>
          </a:p>
          <a:p>
            <a:pPr indent="0" lvl="0" marL="0" marR="0" rtl="0" algn="l">
              <a:lnSpc>
                <a:spcPct val="100000"/>
              </a:lnSpc>
              <a:spcBef>
                <a:spcPts val="600"/>
              </a:spcBef>
              <a:spcAft>
                <a:spcPts val="0"/>
              </a:spcAft>
              <a:buClr>
                <a:srgbClr val="000000"/>
              </a:buClr>
              <a:buSzPts val="1100"/>
              <a:buFont typeface="Arial"/>
              <a:buNone/>
            </a:pPr>
            <a:r>
              <a:rPr lang="es" sz="2000"/>
              <a:t>In another terminal, run the below commands to install state into the tables. </a:t>
            </a:r>
            <a:endParaRPr sz="2000"/>
          </a:p>
          <a:p>
            <a:pPr indent="0" lvl="0" marL="914400" rtl="0">
              <a:spcBef>
                <a:spcPts val="600"/>
              </a:spcBef>
              <a:spcAft>
                <a:spcPts val="0"/>
              </a:spcAft>
              <a:buClr>
                <a:schemeClr val="dk1"/>
              </a:buClr>
              <a:buSzPts val="1100"/>
              <a:buFont typeface="Arial"/>
              <a:buNone/>
            </a:pPr>
            <a:r>
              <a:rPr i="1" lang="es" sz="1300">
                <a:solidFill>
                  <a:srgbClr val="333333"/>
                </a:solidFill>
                <a:highlight>
                  <a:srgbClr val="F7F7F7"/>
                </a:highlight>
                <a:latin typeface="Consolas"/>
                <a:ea typeface="Consolas"/>
                <a:cs typeface="Consolas"/>
                <a:sym typeface="Consolas"/>
              </a:rPr>
              <a:t>cd ~/p4lang/bmv2/targets/simple_router_acl</a:t>
            </a:r>
            <a:endParaRPr sz="1300">
              <a:solidFill>
                <a:srgbClr val="333333"/>
              </a:solidFill>
              <a:highlight>
                <a:srgbClr val="F7F7F7"/>
              </a:highlight>
              <a:latin typeface="Consolas"/>
              <a:ea typeface="Consolas"/>
              <a:cs typeface="Consolas"/>
              <a:sym typeface="Consolas"/>
            </a:endParaRPr>
          </a:p>
          <a:p>
            <a:pPr indent="0" lvl="0" marL="914400" marR="0" rtl="0" algn="l">
              <a:lnSpc>
                <a:spcPct val="100000"/>
              </a:lnSpc>
              <a:spcBef>
                <a:spcPts val="600"/>
              </a:spcBef>
              <a:spcAft>
                <a:spcPts val="0"/>
              </a:spcAft>
              <a:buClr>
                <a:schemeClr val="dk1"/>
              </a:buClr>
              <a:buSzPts val="1100"/>
              <a:buFont typeface="Arial"/>
              <a:buNone/>
            </a:pPr>
            <a:r>
              <a:rPr i="1" lang="es" sz="1300">
                <a:solidFill>
                  <a:srgbClr val="333333"/>
                </a:solidFill>
                <a:highlight>
                  <a:srgbClr val="F7F7F7"/>
                </a:highlight>
                <a:latin typeface="Consolas"/>
                <a:ea typeface="Consolas"/>
                <a:cs typeface="Consolas"/>
                <a:sym typeface="Consolas"/>
              </a:rPr>
              <a:t>./runtime_CLI &lt; commands.txt</a:t>
            </a:r>
            <a:endParaRPr i="1" sz="1300">
              <a:solidFill>
                <a:srgbClr val="333333"/>
              </a:solidFill>
              <a:highlight>
                <a:srgbClr val="F7F7F7"/>
              </a:highlight>
              <a:latin typeface="Consolas"/>
              <a:ea typeface="Consolas"/>
              <a:cs typeface="Consolas"/>
              <a:sym typeface="Consolas"/>
            </a:endParaRPr>
          </a:p>
          <a:p>
            <a:pPr indent="457200" lvl="0" marL="457200" rtl="0">
              <a:spcBef>
                <a:spcPts val="0"/>
              </a:spcBef>
              <a:spcAft>
                <a:spcPts val="0"/>
              </a:spcAft>
              <a:buClr>
                <a:schemeClr val="dk1"/>
              </a:buClr>
              <a:buSzPts val="1100"/>
              <a:buFont typeface="Arial"/>
              <a:buNone/>
            </a:pPr>
            <a:r>
              <a:t/>
            </a:r>
            <a:endParaRPr sz="1300">
              <a:solidFill>
                <a:srgbClr val="333333"/>
              </a:solidFill>
              <a:highlight>
                <a:srgbClr val="F7F7F7"/>
              </a:highlight>
              <a:latin typeface="Consolas"/>
              <a:ea typeface="Consolas"/>
              <a:cs typeface="Consolas"/>
              <a:sym typeface="Consolas"/>
            </a:endParaRPr>
          </a:p>
          <a:p>
            <a:pPr indent="0" lvl="0" marL="457200" rtl="0">
              <a:lnSpc>
                <a:spcPct val="115000"/>
              </a:lnSpc>
              <a:spcBef>
                <a:spcPts val="0"/>
              </a:spcBef>
              <a:spcAft>
                <a:spcPts val="0"/>
              </a:spcAft>
              <a:buClr>
                <a:schemeClr val="dk1"/>
              </a:buClr>
              <a:buSzPts val="1100"/>
              <a:buFont typeface="Arial"/>
              <a:buNone/>
            </a:pPr>
            <a:r>
              <a:rPr lang="es" sz="1200"/>
              <a:t>table_set_default send_frame _drop</a:t>
            </a:r>
            <a:endParaRPr sz="1200"/>
          </a:p>
          <a:p>
            <a:pPr indent="0" lvl="0" marL="457200" rtl="0">
              <a:lnSpc>
                <a:spcPct val="115000"/>
              </a:lnSpc>
              <a:spcBef>
                <a:spcPts val="0"/>
              </a:spcBef>
              <a:spcAft>
                <a:spcPts val="0"/>
              </a:spcAft>
              <a:buClr>
                <a:schemeClr val="dk1"/>
              </a:buClr>
              <a:buSzPts val="1100"/>
              <a:buFont typeface="Arial"/>
              <a:buNone/>
            </a:pPr>
            <a:r>
              <a:rPr lang="es" sz="1200"/>
              <a:t>table_set_default forward _drop</a:t>
            </a:r>
            <a:endParaRPr sz="1200"/>
          </a:p>
          <a:p>
            <a:pPr indent="0" lvl="0" marL="457200" rtl="0">
              <a:lnSpc>
                <a:spcPct val="115000"/>
              </a:lnSpc>
              <a:spcBef>
                <a:spcPts val="0"/>
              </a:spcBef>
              <a:spcAft>
                <a:spcPts val="0"/>
              </a:spcAft>
              <a:buClr>
                <a:schemeClr val="dk1"/>
              </a:buClr>
              <a:buSzPts val="1100"/>
              <a:buFont typeface="Arial"/>
              <a:buNone/>
            </a:pPr>
            <a:r>
              <a:rPr lang="es" sz="1200"/>
              <a:t>table_set_default ipv4_lpm _drop</a:t>
            </a:r>
            <a:endParaRPr sz="1200"/>
          </a:p>
          <a:p>
            <a:pPr indent="0" lvl="0" marL="457200" rtl="0">
              <a:lnSpc>
                <a:spcPct val="115000"/>
              </a:lnSpc>
              <a:spcBef>
                <a:spcPts val="0"/>
              </a:spcBef>
              <a:spcAft>
                <a:spcPts val="0"/>
              </a:spcAft>
              <a:buClr>
                <a:schemeClr val="dk1"/>
              </a:buClr>
              <a:buSzPts val="1100"/>
              <a:buFont typeface="Arial"/>
              <a:buNone/>
            </a:pPr>
            <a:r>
              <a:rPr lang="es" sz="1200"/>
              <a:t>table_add send_frame rewrite_mac 1 =&gt; 00:aa:bb:00:00:00</a:t>
            </a:r>
            <a:endParaRPr sz="1200"/>
          </a:p>
          <a:p>
            <a:pPr indent="0" lvl="0" marL="457200" rtl="0">
              <a:lnSpc>
                <a:spcPct val="115000"/>
              </a:lnSpc>
              <a:spcBef>
                <a:spcPts val="0"/>
              </a:spcBef>
              <a:spcAft>
                <a:spcPts val="0"/>
              </a:spcAft>
              <a:buClr>
                <a:schemeClr val="dk1"/>
              </a:buClr>
              <a:buSzPts val="1100"/>
              <a:buFont typeface="Arial"/>
              <a:buNone/>
            </a:pPr>
            <a:r>
              <a:rPr lang="es" sz="1200"/>
              <a:t>table_add send_frame rewrite_mac 2 =&gt; 00:aa:bb:00:00:01</a:t>
            </a:r>
            <a:endParaRPr sz="1200"/>
          </a:p>
          <a:p>
            <a:pPr indent="0" lvl="0" marL="457200" rtl="0">
              <a:lnSpc>
                <a:spcPct val="115000"/>
              </a:lnSpc>
              <a:spcBef>
                <a:spcPts val="0"/>
              </a:spcBef>
              <a:spcAft>
                <a:spcPts val="0"/>
              </a:spcAft>
              <a:buClr>
                <a:schemeClr val="dk1"/>
              </a:buClr>
              <a:buSzPts val="1100"/>
              <a:buFont typeface="Arial"/>
              <a:buNone/>
            </a:pPr>
            <a:r>
              <a:rPr lang="es" sz="1200"/>
              <a:t>table_add forward set_dmac 10.0.0.10 =&gt; 00:04:00:00:00:00</a:t>
            </a:r>
            <a:endParaRPr sz="1200"/>
          </a:p>
          <a:p>
            <a:pPr indent="0" lvl="0" marL="457200" rtl="0">
              <a:lnSpc>
                <a:spcPct val="115000"/>
              </a:lnSpc>
              <a:spcBef>
                <a:spcPts val="0"/>
              </a:spcBef>
              <a:spcAft>
                <a:spcPts val="0"/>
              </a:spcAft>
              <a:buClr>
                <a:schemeClr val="dk1"/>
              </a:buClr>
              <a:buSzPts val="1100"/>
              <a:buFont typeface="Arial"/>
              <a:buNone/>
            </a:pPr>
            <a:r>
              <a:rPr lang="es" sz="1200"/>
              <a:t>table_add forward set_dmac 10.0.1.10 =&gt; 00:04:00:00:00:01</a:t>
            </a:r>
            <a:endParaRPr sz="1200"/>
          </a:p>
          <a:p>
            <a:pPr indent="0" lvl="0" marL="457200" rtl="0">
              <a:lnSpc>
                <a:spcPct val="115000"/>
              </a:lnSpc>
              <a:spcBef>
                <a:spcPts val="0"/>
              </a:spcBef>
              <a:spcAft>
                <a:spcPts val="0"/>
              </a:spcAft>
              <a:buClr>
                <a:schemeClr val="dk1"/>
              </a:buClr>
              <a:buSzPts val="1100"/>
              <a:buFont typeface="Arial"/>
              <a:buNone/>
            </a:pPr>
            <a:r>
              <a:rPr lang="es" sz="1200"/>
              <a:t>table_add ipv4_lpm set_nhop 10.0.0.10/32 =&gt; 10.0.0.10 1</a:t>
            </a:r>
            <a:endParaRPr sz="1200"/>
          </a:p>
          <a:p>
            <a:pPr indent="0" lvl="0" marL="457200" rtl="0">
              <a:lnSpc>
                <a:spcPct val="115000"/>
              </a:lnSpc>
              <a:spcBef>
                <a:spcPts val="0"/>
              </a:spcBef>
              <a:spcAft>
                <a:spcPts val="0"/>
              </a:spcAft>
              <a:buClr>
                <a:schemeClr val="dk1"/>
              </a:buClr>
              <a:buSzPts val="1100"/>
              <a:buFont typeface="Arial"/>
              <a:buNone/>
            </a:pPr>
            <a:r>
              <a:rPr lang="es" sz="1200"/>
              <a:t>table_add ipv4_lpm set_nhop 10.0.1.10/32 =&gt; 10.0.1.10 2 </a:t>
            </a:r>
            <a:endParaRPr sz="1200"/>
          </a:p>
          <a:p>
            <a:pPr indent="0" lvl="0" marL="0" rtl="0">
              <a:spcBef>
                <a:spcPts val="600"/>
              </a:spcBef>
              <a:spcAft>
                <a:spcPts val="0"/>
              </a:spcAft>
              <a:buNone/>
            </a:pPr>
            <a:r>
              <a:rPr lang="es" sz="2000"/>
              <a:t> </a:t>
            </a:r>
            <a:endParaRPr sz="2000"/>
          </a:p>
          <a:p>
            <a:pPr indent="0" lvl="0" marL="0" rtl="0">
              <a:spcBef>
                <a:spcPts val="600"/>
              </a:spcBef>
              <a:spcAft>
                <a:spcPts val="0"/>
              </a:spcAft>
              <a:buNone/>
            </a:pPr>
            <a:r>
              <a:t/>
            </a:r>
            <a:endParaRPr/>
          </a:p>
          <a:p>
            <a:pPr indent="0" lvl="0" marL="0" rtl="0">
              <a:spcBef>
                <a:spcPts val="600"/>
              </a:spcBef>
              <a:spcAft>
                <a:spcPts val="0"/>
              </a:spcAft>
              <a:buNone/>
            </a:pPr>
            <a:r>
              <a:t/>
            </a:r>
            <a:endParaRPr/>
          </a:p>
        </p:txBody>
      </p:sp>
      <p:sp>
        <p:nvSpPr>
          <p:cNvPr id="426" name="Shape 426"/>
          <p:cNvSpPr txBox="1"/>
          <p:nvPr>
            <p:ph idx="12" type="sldNum"/>
          </p:nvPr>
        </p:nvSpPr>
        <p:spPr>
          <a:xfrm>
            <a:off x="8741700" y="452600"/>
            <a:ext cx="402300" cy="206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311700" y="0"/>
            <a:ext cx="8122500" cy="6825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s" sz="3300"/>
              <a:t>Why </a:t>
            </a:r>
            <a:r>
              <a:rPr lang="es"/>
              <a:t>behavioral model V2</a:t>
            </a:r>
            <a:r>
              <a:rPr lang="es" sz="3300"/>
              <a:t>?</a:t>
            </a:r>
            <a:endParaRPr sz="3300"/>
          </a:p>
        </p:txBody>
      </p:sp>
      <p:sp>
        <p:nvSpPr>
          <p:cNvPr id="171" name="Shape 171"/>
          <p:cNvSpPr txBox="1"/>
          <p:nvPr>
            <p:ph idx="1" type="body"/>
          </p:nvPr>
        </p:nvSpPr>
        <p:spPr>
          <a:xfrm>
            <a:off x="311700" y="1152475"/>
            <a:ext cx="8520600" cy="3907200"/>
          </a:xfrm>
          <a:prstGeom prst="rect">
            <a:avLst/>
          </a:prstGeom>
        </p:spPr>
        <p:txBody>
          <a:bodyPr anchorCtr="0" anchor="t" bIns="91425" lIns="91425" spcFirstLastPara="1" rIns="91425" wrap="square" tIns="91425">
            <a:noAutofit/>
          </a:bodyPr>
          <a:lstStyle/>
          <a:p>
            <a:pPr indent="-355600" lvl="0" marL="457200" rtl="0" algn="just">
              <a:lnSpc>
                <a:spcPct val="100000"/>
              </a:lnSpc>
              <a:spcBef>
                <a:spcPts val="0"/>
              </a:spcBef>
              <a:spcAft>
                <a:spcPts val="0"/>
              </a:spcAft>
              <a:buSzPts val="2000"/>
              <a:buChar char="❖"/>
            </a:pPr>
            <a:r>
              <a:rPr lang="es" sz="2000"/>
              <a:t>P4 provides two types of behavioral model (BM). BM is a software switch which runs with the P4 defined datapath. </a:t>
            </a:r>
            <a:endParaRPr sz="2000"/>
          </a:p>
          <a:p>
            <a:pPr indent="-412750" lvl="1" marL="742950" rtl="0" algn="just">
              <a:lnSpc>
                <a:spcPct val="100000"/>
              </a:lnSpc>
              <a:spcBef>
                <a:spcPts val="0"/>
              </a:spcBef>
              <a:spcAft>
                <a:spcPts val="0"/>
              </a:spcAft>
              <a:buSzPts val="2000"/>
              <a:buChar char="➢"/>
            </a:pPr>
            <a:r>
              <a:rPr lang="es" sz="2000"/>
              <a:t>The bmv2 embodies various new features and will be the defacto switch for P4 from now on.</a:t>
            </a:r>
            <a:br>
              <a:rPr lang="es" sz="2000"/>
            </a:br>
            <a:r>
              <a:rPr lang="es" sz="2000"/>
              <a:t> </a:t>
            </a:r>
            <a:endParaRPr sz="2000"/>
          </a:p>
          <a:p>
            <a:pPr indent="-355600" lvl="0" marL="457200" rtl="0">
              <a:lnSpc>
                <a:spcPct val="100000"/>
              </a:lnSpc>
              <a:spcBef>
                <a:spcPts val="0"/>
              </a:spcBef>
              <a:spcAft>
                <a:spcPts val="0"/>
              </a:spcAft>
              <a:buSzPts val="2000"/>
              <a:buChar char="❖"/>
            </a:pPr>
            <a:r>
              <a:rPr lang="es" sz="2000"/>
              <a:t>Some interesting features of bmv2 are: </a:t>
            </a:r>
            <a:endParaRPr sz="2000"/>
          </a:p>
          <a:p>
            <a:pPr indent="-355600" lvl="0" marL="914400" rtl="0">
              <a:lnSpc>
                <a:spcPct val="100000"/>
              </a:lnSpc>
              <a:spcBef>
                <a:spcPts val="0"/>
              </a:spcBef>
              <a:spcAft>
                <a:spcPts val="0"/>
              </a:spcAft>
              <a:buSzPts val="2000"/>
              <a:buChar char="❖"/>
            </a:pPr>
            <a:r>
              <a:rPr lang="es" sz="2000"/>
              <a:t>Second version of the P4 switch written in C++.</a:t>
            </a:r>
            <a:endParaRPr sz="2000"/>
          </a:p>
          <a:p>
            <a:pPr indent="-355600" lvl="0" marL="914400" rtl="0">
              <a:lnSpc>
                <a:spcPct val="100000"/>
              </a:lnSpc>
              <a:spcBef>
                <a:spcPts val="0"/>
              </a:spcBef>
              <a:spcAft>
                <a:spcPts val="0"/>
              </a:spcAft>
              <a:buSzPts val="2000"/>
              <a:buChar char="❖"/>
            </a:pPr>
            <a:r>
              <a:rPr lang="es" sz="2000"/>
              <a:t>It is not necessary to auto-generate new code and recompile the switch every time the P4 code is modified (Static).</a:t>
            </a:r>
            <a:endParaRPr sz="2000"/>
          </a:p>
          <a:p>
            <a:pPr indent="-355600" lvl="0" marL="914400" rtl="0">
              <a:lnSpc>
                <a:spcPct val="100000"/>
              </a:lnSpc>
              <a:spcBef>
                <a:spcPts val="0"/>
              </a:spcBef>
              <a:spcAft>
                <a:spcPts val="0"/>
              </a:spcAft>
              <a:buSzPts val="2000"/>
              <a:buChar char="❖"/>
            </a:pPr>
            <a:r>
              <a:rPr lang="es" sz="2000"/>
              <a:t>Debug logging feature is available.</a:t>
            </a:r>
            <a:endParaRPr sz="2000"/>
          </a:p>
          <a:p>
            <a:pPr indent="-355600" lvl="0" marL="914400" rtl="0">
              <a:lnSpc>
                <a:spcPct val="100000"/>
              </a:lnSpc>
              <a:spcBef>
                <a:spcPts val="0"/>
              </a:spcBef>
              <a:spcAft>
                <a:spcPts val="0"/>
              </a:spcAft>
              <a:buSzPts val="2000"/>
              <a:buChar char="❖"/>
            </a:pPr>
            <a:r>
              <a:rPr lang="es" sz="2000"/>
              <a:t>Unit tests possible.</a:t>
            </a:r>
            <a:endParaRPr sz="2200"/>
          </a:p>
        </p:txBody>
      </p:sp>
      <p:sp>
        <p:nvSpPr>
          <p:cNvPr id="172" name="Shape 172"/>
          <p:cNvSpPr txBox="1"/>
          <p:nvPr>
            <p:ph idx="12" type="sldNum"/>
          </p:nvPr>
        </p:nvSpPr>
        <p:spPr>
          <a:xfrm>
            <a:off x="8741700" y="452600"/>
            <a:ext cx="402300" cy="206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Shape 431"/>
          <p:cNvSpPr txBox="1"/>
          <p:nvPr>
            <p:ph type="title"/>
          </p:nvPr>
        </p:nvSpPr>
        <p:spPr>
          <a:xfrm>
            <a:off x="52375" y="0"/>
            <a:ext cx="8381700" cy="682500"/>
          </a:xfrm>
          <a:prstGeom prst="rect">
            <a:avLst/>
          </a:prstGeom>
        </p:spPr>
        <p:txBody>
          <a:bodyPr anchorCtr="0" anchor="ctr"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s" sz="3300"/>
              <a:t>simple_router_acl</a:t>
            </a:r>
            <a:endParaRPr sz="3300"/>
          </a:p>
        </p:txBody>
      </p:sp>
      <p:sp>
        <p:nvSpPr>
          <p:cNvPr id="432" name="Shape 432"/>
          <p:cNvSpPr txBox="1"/>
          <p:nvPr>
            <p:ph idx="1" type="body"/>
          </p:nvPr>
        </p:nvSpPr>
        <p:spPr>
          <a:xfrm>
            <a:off x="430200" y="682500"/>
            <a:ext cx="8283600" cy="4296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s" sz="2000">
                <a:solidFill>
                  <a:srgbClr val="0000FF"/>
                </a:solidFill>
              </a:rPr>
              <a:t>Optional</a:t>
            </a:r>
            <a:r>
              <a:rPr lang="es" sz="2000">
                <a:solidFill>
                  <a:srgbClr val="0000FF"/>
                </a:solidFill>
              </a:rPr>
              <a:t> </a:t>
            </a:r>
            <a:r>
              <a:rPr lang="es" sz="2000">
                <a:solidFill>
                  <a:srgbClr val="0000FF"/>
                </a:solidFill>
              </a:rPr>
              <a:t>Q6: Which command(s) would you need to run to block traffic based on: </a:t>
            </a:r>
            <a:endParaRPr sz="2000">
              <a:solidFill>
                <a:srgbClr val="0000FF"/>
              </a:solidFill>
            </a:endParaRPr>
          </a:p>
          <a:p>
            <a:pPr indent="0" lvl="0" marL="0" rtl="0" algn="just">
              <a:spcBef>
                <a:spcPts val="0"/>
              </a:spcBef>
              <a:spcAft>
                <a:spcPts val="0"/>
              </a:spcAft>
              <a:buClr>
                <a:schemeClr val="dk1"/>
              </a:buClr>
              <a:buSzPts val="1100"/>
              <a:buFont typeface="Arial"/>
              <a:buNone/>
            </a:pPr>
            <a:r>
              <a:rPr lang="es" sz="2000">
                <a:solidFill>
                  <a:srgbClr val="0000FF"/>
                </a:solidFill>
              </a:rPr>
              <a:t>(i) a specific TCP destination port? (ii) a specific destination IP subnet? </a:t>
            </a:r>
            <a:br>
              <a:rPr lang="es" sz="2000">
                <a:solidFill>
                  <a:srgbClr val="0000FF"/>
                </a:solidFill>
              </a:rPr>
            </a:br>
            <a:r>
              <a:rPr lang="es" sz="2000">
                <a:solidFill>
                  <a:srgbClr val="0000FF"/>
                </a:solidFill>
              </a:rPr>
              <a:t>(iii) a specific source MAC address? </a:t>
            </a:r>
            <a:endParaRPr sz="2000">
              <a:solidFill>
                <a:srgbClr val="0000FF"/>
              </a:solidFill>
            </a:endParaRPr>
          </a:p>
          <a:p>
            <a:pPr indent="0" lvl="0" marL="0" rtl="0" algn="just">
              <a:spcBef>
                <a:spcPts val="0"/>
              </a:spcBef>
              <a:spcAft>
                <a:spcPts val="0"/>
              </a:spcAft>
              <a:buClr>
                <a:schemeClr val="dk1"/>
              </a:buClr>
              <a:buSzPts val="1100"/>
              <a:buFont typeface="Arial"/>
              <a:buNone/>
            </a:pPr>
            <a:r>
              <a:t/>
            </a:r>
            <a:endParaRPr sz="2000">
              <a:solidFill>
                <a:srgbClr val="0000FF"/>
              </a:solidFill>
            </a:endParaRPr>
          </a:p>
          <a:p>
            <a:pPr indent="0" lvl="0" marL="0" rtl="0" algn="just">
              <a:lnSpc>
                <a:spcPct val="115000"/>
              </a:lnSpc>
              <a:spcBef>
                <a:spcPts val="0"/>
              </a:spcBef>
              <a:spcAft>
                <a:spcPts val="0"/>
              </a:spcAft>
              <a:buNone/>
            </a:pPr>
            <a:r>
              <a:rPr b="1" lang="es" sz="2000">
                <a:solidFill>
                  <a:srgbClr val="0000FF"/>
                </a:solidFill>
              </a:rPr>
              <a:t>Optional</a:t>
            </a:r>
            <a:r>
              <a:rPr lang="es" sz="2000">
                <a:solidFill>
                  <a:srgbClr val="0000FF"/>
                </a:solidFill>
              </a:rPr>
              <a:t> Q7: Do you need to modify the P4 program of simple_router_acl?</a:t>
            </a:r>
            <a:endParaRPr sz="1200"/>
          </a:p>
          <a:p>
            <a:pPr indent="0" lvl="0" marL="0" rtl="0">
              <a:spcBef>
                <a:spcPts val="600"/>
              </a:spcBef>
              <a:spcAft>
                <a:spcPts val="0"/>
              </a:spcAft>
              <a:buNone/>
            </a:pPr>
            <a:r>
              <a:rPr lang="es" sz="1200"/>
              <a:t>Tips:  </a:t>
            </a:r>
            <a:endParaRPr sz="1200"/>
          </a:p>
          <a:p>
            <a:pPr indent="0" lvl="0" marL="457200" rtl="0">
              <a:spcBef>
                <a:spcPts val="600"/>
              </a:spcBef>
              <a:spcAft>
                <a:spcPts val="0"/>
              </a:spcAft>
              <a:buNone/>
            </a:pPr>
            <a:r>
              <a:rPr lang="es" sz="1200"/>
              <a:t>Use nmap to test connectivity to a specific port</a:t>
            </a:r>
            <a:endParaRPr sz="1200"/>
          </a:p>
          <a:p>
            <a:pPr indent="457200" lvl="0" marL="457200" rtl="0">
              <a:spcBef>
                <a:spcPts val="600"/>
              </a:spcBef>
              <a:spcAft>
                <a:spcPts val="0"/>
              </a:spcAft>
              <a:buNone/>
            </a:pPr>
            <a:r>
              <a:rPr lang="es" sz="1200"/>
              <a:t>nmap --source-port &lt;# port&gt;  &lt;target IP&gt;   -p  &lt;target port&gt;</a:t>
            </a:r>
            <a:endParaRPr sz="1200"/>
          </a:p>
          <a:p>
            <a:pPr indent="0" lvl="0" marL="457200" rtl="0">
              <a:spcBef>
                <a:spcPts val="600"/>
              </a:spcBef>
              <a:spcAft>
                <a:spcPts val="0"/>
              </a:spcAft>
              <a:buNone/>
            </a:pPr>
            <a:r>
              <a:rPr lang="es" sz="1200"/>
              <a:t>Use it to add a rule to drop traffic </a:t>
            </a:r>
            <a:r>
              <a:rPr lang="es" sz="1200"/>
              <a:t>coming</a:t>
            </a:r>
            <a:r>
              <a:rPr lang="es" sz="1200"/>
              <a:t> from a specific port:</a:t>
            </a:r>
            <a:endParaRPr sz="1200"/>
          </a:p>
          <a:p>
            <a:pPr indent="457200" lvl="0" marL="457200" rtl="0">
              <a:spcBef>
                <a:spcPts val="600"/>
              </a:spcBef>
              <a:spcAft>
                <a:spcPts val="0"/>
              </a:spcAft>
              <a:buNone/>
            </a:pPr>
            <a:r>
              <a:rPr lang="es" sz="1200"/>
              <a:t> runtime_CLI&gt; table_add acl _drop &lt;# port&gt;  &lt;# port&gt;  =&gt;</a:t>
            </a:r>
            <a:endParaRPr sz="1200"/>
          </a:p>
          <a:p>
            <a:pPr indent="0" lvl="0" marL="457200" rtl="0">
              <a:spcBef>
                <a:spcPts val="600"/>
              </a:spcBef>
              <a:spcAft>
                <a:spcPts val="0"/>
              </a:spcAft>
              <a:buNone/>
            </a:pPr>
            <a:r>
              <a:rPr lang="es" sz="1200"/>
              <a:t>Use nc to open a specific port : </a:t>
            </a:r>
            <a:endParaRPr sz="1200"/>
          </a:p>
          <a:p>
            <a:pPr indent="457200" lvl="0" marL="457200" rtl="0">
              <a:spcBef>
                <a:spcPts val="600"/>
              </a:spcBef>
              <a:spcAft>
                <a:spcPts val="0"/>
              </a:spcAft>
              <a:buNone/>
            </a:pPr>
            <a:r>
              <a:rPr lang="es" sz="1200"/>
              <a:t>nc -l &lt;# port&gt;   </a:t>
            </a:r>
            <a:endParaRPr sz="1200"/>
          </a:p>
          <a:p>
            <a:pPr indent="0" lvl="0" marL="0" rtl="0">
              <a:spcBef>
                <a:spcPts val="600"/>
              </a:spcBef>
              <a:spcAft>
                <a:spcPts val="0"/>
              </a:spcAft>
              <a:buNone/>
            </a:pPr>
            <a:r>
              <a:t/>
            </a:r>
            <a:endParaRPr sz="2000"/>
          </a:p>
          <a:p>
            <a:pPr indent="0" lvl="0" marL="0" rtl="0">
              <a:spcBef>
                <a:spcPts val="600"/>
              </a:spcBef>
              <a:spcAft>
                <a:spcPts val="0"/>
              </a:spcAft>
              <a:buNone/>
            </a:pPr>
            <a:r>
              <a:rPr lang="es" sz="2000"/>
              <a:t> </a:t>
            </a:r>
            <a:endParaRPr sz="2000"/>
          </a:p>
          <a:p>
            <a:pPr indent="0" lvl="0" marL="0" rtl="0">
              <a:spcBef>
                <a:spcPts val="600"/>
              </a:spcBef>
              <a:spcAft>
                <a:spcPts val="0"/>
              </a:spcAft>
              <a:buNone/>
            </a:pPr>
            <a:r>
              <a:t/>
            </a:r>
            <a:endParaRPr/>
          </a:p>
          <a:p>
            <a:pPr indent="0" lvl="0" marL="0" rtl="0">
              <a:spcBef>
                <a:spcPts val="600"/>
              </a:spcBef>
              <a:spcAft>
                <a:spcPts val="0"/>
              </a:spcAft>
              <a:buNone/>
            </a:pPr>
            <a:r>
              <a:t/>
            </a:r>
            <a:endParaRPr/>
          </a:p>
        </p:txBody>
      </p:sp>
      <p:sp>
        <p:nvSpPr>
          <p:cNvPr id="433" name="Shape 433"/>
          <p:cNvSpPr txBox="1"/>
          <p:nvPr>
            <p:ph idx="12" type="sldNum"/>
          </p:nvPr>
        </p:nvSpPr>
        <p:spPr>
          <a:xfrm>
            <a:off x="8741700" y="452600"/>
            <a:ext cx="402300" cy="206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Shape 438"/>
          <p:cNvSpPr txBox="1"/>
          <p:nvPr>
            <p:ph type="title"/>
          </p:nvPr>
        </p:nvSpPr>
        <p:spPr>
          <a:xfrm>
            <a:off x="681625" y="0"/>
            <a:ext cx="7752600" cy="6825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s"/>
              <a:t>References</a:t>
            </a:r>
            <a:endParaRPr/>
          </a:p>
        </p:txBody>
      </p:sp>
      <p:sp>
        <p:nvSpPr>
          <p:cNvPr id="439" name="Shape 439"/>
          <p:cNvSpPr txBox="1"/>
          <p:nvPr>
            <p:ph idx="1" type="body"/>
          </p:nvPr>
        </p:nvSpPr>
        <p:spPr>
          <a:xfrm>
            <a:off x="458100" y="936925"/>
            <a:ext cx="8283600" cy="3830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s" sz="1800"/>
              <a:t>[1] </a:t>
            </a:r>
            <a:r>
              <a:rPr lang="es" sz="1800" u="sng">
                <a:solidFill>
                  <a:schemeClr val="hlink"/>
                </a:solidFill>
                <a:hlinkClick r:id="rId3"/>
              </a:rPr>
              <a:t>https://github.com/p4lang/</a:t>
            </a:r>
            <a:endParaRPr sz="1800"/>
          </a:p>
          <a:p>
            <a:pPr indent="0" lvl="0" marL="0" rtl="0">
              <a:spcBef>
                <a:spcPts val="600"/>
              </a:spcBef>
              <a:spcAft>
                <a:spcPts val="0"/>
              </a:spcAft>
              <a:buNone/>
            </a:pPr>
            <a:r>
              <a:rPr lang="es" sz="1800"/>
              <a:t>[2] </a:t>
            </a:r>
            <a:r>
              <a:rPr lang="es" sz="1800" u="sng">
                <a:solidFill>
                  <a:schemeClr val="hlink"/>
                </a:solidFill>
                <a:hlinkClick r:id="rId4"/>
              </a:rPr>
              <a:t>https://github.com/p4lang/tutorials/</a:t>
            </a:r>
            <a:endParaRPr sz="1800"/>
          </a:p>
          <a:p>
            <a:pPr indent="0" lvl="0" marL="0">
              <a:spcBef>
                <a:spcPts val="600"/>
              </a:spcBef>
              <a:spcAft>
                <a:spcPts val="0"/>
              </a:spcAft>
              <a:buNone/>
            </a:pPr>
            <a:r>
              <a:rPr lang="es" sz="1800"/>
              <a:t>[3] </a:t>
            </a:r>
            <a:r>
              <a:rPr lang="es" sz="1800" u="sng">
                <a:solidFill>
                  <a:schemeClr val="hlink"/>
                </a:solidFill>
                <a:hlinkClick r:id="rId5"/>
              </a:rPr>
              <a:t>http://p4.org</a:t>
            </a:r>
            <a:endParaRPr/>
          </a:p>
          <a:p>
            <a:pPr indent="0" lvl="0" marL="0" rtl="0">
              <a:spcBef>
                <a:spcPts val="600"/>
              </a:spcBef>
              <a:spcAft>
                <a:spcPts val="0"/>
              </a:spcAft>
              <a:buNone/>
            </a:pPr>
            <a:r>
              <a:t/>
            </a:r>
            <a:endParaRPr/>
          </a:p>
          <a:p>
            <a:pPr indent="0" lvl="0" marL="0" rtl="0">
              <a:spcBef>
                <a:spcPts val="600"/>
              </a:spcBef>
              <a:spcAft>
                <a:spcPts val="0"/>
              </a:spcAft>
              <a:buNone/>
            </a:pPr>
            <a:r>
              <a:t/>
            </a:r>
            <a:endParaRPr/>
          </a:p>
        </p:txBody>
      </p:sp>
      <p:sp>
        <p:nvSpPr>
          <p:cNvPr id="440" name="Shape 440"/>
          <p:cNvSpPr txBox="1"/>
          <p:nvPr>
            <p:ph idx="12" type="sldNum"/>
          </p:nvPr>
        </p:nvSpPr>
        <p:spPr>
          <a:xfrm>
            <a:off x="8741700" y="452600"/>
            <a:ext cx="402300" cy="206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Shape 445"/>
          <p:cNvSpPr txBox="1"/>
          <p:nvPr>
            <p:ph type="title"/>
          </p:nvPr>
        </p:nvSpPr>
        <p:spPr>
          <a:xfrm>
            <a:off x="681625" y="0"/>
            <a:ext cx="7752600" cy="6825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s"/>
              <a:t>Credits</a:t>
            </a:r>
            <a:endParaRPr/>
          </a:p>
        </p:txBody>
      </p:sp>
      <p:sp>
        <p:nvSpPr>
          <p:cNvPr id="446" name="Shape 446"/>
          <p:cNvSpPr txBox="1"/>
          <p:nvPr>
            <p:ph idx="1" type="body"/>
          </p:nvPr>
        </p:nvSpPr>
        <p:spPr>
          <a:xfrm>
            <a:off x="458100" y="936925"/>
            <a:ext cx="8283600" cy="38304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s"/>
              <a:t>P4.org</a:t>
            </a:r>
            <a:endParaRPr/>
          </a:p>
          <a:p>
            <a:pPr indent="0" lvl="0" marL="0">
              <a:spcBef>
                <a:spcPts val="600"/>
              </a:spcBef>
              <a:spcAft>
                <a:spcPts val="0"/>
              </a:spcAft>
              <a:buNone/>
            </a:pPr>
            <a:r>
              <a:t/>
            </a:r>
            <a:endParaRPr/>
          </a:p>
          <a:p>
            <a:pPr indent="0" lvl="0" marL="0">
              <a:spcBef>
                <a:spcPts val="600"/>
              </a:spcBef>
              <a:spcAft>
                <a:spcPts val="0"/>
              </a:spcAft>
              <a:buNone/>
            </a:pPr>
            <a:r>
              <a:rPr lang="es">
                <a:solidFill>
                  <a:srgbClr val="E34707"/>
                </a:solidFill>
              </a:rPr>
              <a:t>INTRIG / Prof. Christian Rothenberg</a:t>
            </a:r>
            <a:endParaRPr>
              <a:solidFill>
                <a:srgbClr val="E34707"/>
              </a:solidFill>
            </a:endParaRPr>
          </a:p>
          <a:p>
            <a:pPr indent="0" lvl="0" marL="0">
              <a:spcBef>
                <a:spcPts val="600"/>
              </a:spcBef>
              <a:spcAft>
                <a:spcPts val="0"/>
              </a:spcAft>
              <a:buNone/>
            </a:pPr>
            <a:r>
              <a:rPr lang="es"/>
              <a:t>Fabricio Rodriguez</a:t>
            </a:r>
            <a:endParaRPr/>
          </a:p>
          <a:p>
            <a:pPr indent="0" lvl="0" marL="0">
              <a:spcBef>
                <a:spcPts val="600"/>
              </a:spcBef>
              <a:spcAft>
                <a:spcPts val="0"/>
              </a:spcAft>
              <a:buNone/>
            </a:pPr>
            <a:r>
              <a:rPr lang="es"/>
              <a:t>Javier Richard Quinto Ancieta</a:t>
            </a:r>
            <a:endParaRPr/>
          </a:p>
          <a:p>
            <a:pPr indent="0" lvl="0" marL="0">
              <a:spcBef>
                <a:spcPts val="600"/>
              </a:spcBef>
              <a:spcAft>
                <a:spcPts val="0"/>
              </a:spcAft>
              <a:buNone/>
            </a:pPr>
            <a:r>
              <a:rPr lang="es"/>
              <a:t>P Gyanesh Patra</a:t>
            </a:r>
            <a:endParaRPr/>
          </a:p>
          <a:p>
            <a:pPr indent="0" lvl="0" marL="0">
              <a:spcBef>
                <a:spcPts val="600"/>
              </a:spcBef>
              <a:spcAft>
                <a:spcPts val="0"/>
              </a:spcAft>
              <a:buNone/>
            </a:pPr>
            <a:r>
              <a:rPr lang="es"/>
              <a:t>Celso Henrique Cesila</a:t>
            </a:r>
            <a:endParaRPr/>
          </a:p>
          <a:p>
            <a:pPr indent="0" lvl="0" marL="0" rtl="0">
              <a:spcBef>
                <a:spcPts val="600"/>
              </a:spcBef>
              <a:spcAft>
                <a:spcPts val="0"/>
              </a:spcAft>
              <a:buNone/>
            </a:pPr>
            <a:r>
              <a:rPr lang="es"/>
              <a:t>Daniel Feferman</a:t>
            </a:r>
            <a:endParaRPr/>
          </a:p>
        </p:txBody>
      </p:sp>
      <p:sp>
        <p:nvSpPr>
          <p:cNvPr id="447" name="Shape 447"/>
          <p:cNvSpPr txBox="1"/>
          <p:nvPr>
            <p:ph idx="12" type="sldNum"/>
          </p:nvPr>
        </p:nvSpPr>
        <p:spPr>
          <a:xfrm>
            <a:off x="8741700" y="452600"/>
            <a:ext cx="402300" cy="206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ctrTitle"/>
          </p:nvPr>
        </p:nvSpPr>
        <p:spPr>
          <a:xfrm>
            <a:off x="685800" y="1583342"/>
            <a:ext cx="7772400" cy="1159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s"/>
              <a:t>P4 Execution Process</a:t>
            </a:r>
            <a:endParaRPr/>
          </a:p>
        </p:txBody>
      </p:sp>
      <p:sp>
        <p:nvSpPr>
          <p:cNvPr id="178" name="Shape 17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type="title"/>
          </p:nvPr>
        </p:nvSpPr>
        <p:spPr>
          <a:xfrm>
            <a:off x="425750" y="0"/>
            <a:ext cx="8008500" cy="6825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s" sz="3300"/>
              <a:t>How to execute a P4 program?</a:t>
            </a:r>
            <a:endParaRPr sz="3300"/>
          </a:p>
        </p:txBody>
      </p:sp>
      <p:sp>
        <p:nvSpPr>
          <p:cNvPr id="184" name="Shape 184"/>
          <p:cNvSpPr txBox="1"/>
          <p:nvPr>
            <p:ph idx="1" type="body"/>
          </p:nvPr>
        </p:nvSpPr>
        <p:spPr>
          <a:xfrm>
            <a:off x="311700" y="682500"/>
            <a:ext cx="8739300" cy="38655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b="1" lang="es"/>
              <a:t>How to execute a simple P4 program?</a:t>
            </a:r>
            <a:endParaRPr sz="1000"/>
          </a:p>
          <a:p>
            <a:pPr indent="0" lvl="0" marL="0" rtl="0">
              <a:spcBef>
                <a:spcPts val="600"/>
              </a:spcBef>
              <a:spcAft>
                <a:spcPts val="0"/>
              </a:spcAft>
              <a:buNone/>
            </a:pPr>
            <a:r>
              <a:rPr lang="es" sz="2000"/>
              <a:t>Transform the P4 code into json representation:</a:t>
            </a:r>
            <a:endParaRPr sz="800"/>
          </a:p>
          <a:p>
            <a:pPr indent="457200" lvl="0" marL="0" rtl="0">
              <a:spcBef>
                <a:spcPts val="600"/>
              </a:spcBef>
              <a:spcAft>
                <a:spcPts val="0"/>
              </a:spcAft>
              <a:buNone/>
            </a:pPr>
            <a:r>
              <a:rPr lang="es" sz="1400">
                <a:solidFill>
                  <a:srgbClr val="333333"/>
                </a:solidFill>
                <a:highlight>
                  <a:srgbClr val="F7F7F7"/>
                </a:highlight>
                <a:latin typeface="Consolas"/>
                <a:ea typeface="Consolas"/>
                <a:cs typeface="Consolas"/>
                <a:sym typeface="Consolas"/>
              </a:rPr>
              <a:t>p4c-bm2  --json  &lt;path to JSON file&gt;   &lt;path to P4 file&gt;</a:t>
            </a:r>
            <a:endParaRPr i="1" sz="1800"/>
          </a:p>
          <a:p>
            <a:pPr indent="0" lvl="0" marL="0" rtl="0">
              <a:spcBef>
                <a:spcPts val="600"/>
              </a:spcBef>
              <a:spcAft>
                <a:spcPts val="0"/>
              </a:spcAft>
              <a:buNone/>
            </a:pPr>
            <a:r>
              <a:t/>
            </a:r>
            <a:endParaRPr b="1" sz="800"/>
          </a:p>
          <a:p>
            <a:pPr indent="0" lvl="0" marL="0" rtl="0">
              <a:spcBef>
                <a:spcPts val="600"/>
              </a:spcBef>
              <a:spcAft>
                <a:spcPts val="0"/>
              </a:spcAft>
              <a:buNone/>
            </a:pPr>
            <a:r>
              <a:rPr lang="es" sz="2000"/>
              <a:t>Then, execute the simple_switch target using the json file generated above:</a:t>
            </a:r>
            <a:endParaRPr sz="800"/>
          </a:p>
          <a:p>
            <a:pPr indent="457200" lvl="0" marL="0" rtl="0">
              <a:spcBef>
                <a:spcPts val="600"/>
              </a:spcBef>
              <a:spcAft>
                <a:spcPts val="0"/>
              </a:spcAft>
              <a:buNone/>
            </a:pPr>
            <a:r>
              <a:rPr lang="es" sz="1400">
                <a:solidFill>
                  <a:srgbClr val="333333"/>
                </a:solidFill>
                <a:highlight>
                  <a:srgbClr val="F7F7F7"/>
                </a:highlight>
                <a:latin typeface="Consolas"/>
                <a:ea typeface="Consolas"/>
                <a:cs typeface="Consolas"/>
                <a:sym typeface="Consolas"/>
              </a:rPr>
              <a:t>sudo ./simple_switch  -i  0@&lt;iface0&gt;  -i  1@&lt;iface1&gt;  &lt;path to JSON file&gt;</a:t>
            </a:r>
            <a:endParaRPr i="1" sz="1800"/>
          </a:p>
          <a:p>
            <a:pPr indent="0" lvl="0" marL="0" rtl="0">
              <a:spcBef>
                <a:spcPts val="600"/>
              </a:spcBef>
              <a:spcAft>
                <a:spcPts val="0"/>
              </a:spcAft>
              <a:buNone/>
            </a:pPr>
            <a:r>
              <a:t/>
            </a:r>
            <a:endParaRPr sz="800"/>
          </a:p>
          <a:p>
            <a:pPr indent="-355600" lvl="0" marL="457200" rtl="0">
              <a:spcBef>
                <a:spcPts val="600"/>
              </a:spcBef>
              <a:spcAft>
                <a:spcPts val="0"/>
              </a:spcAft>
              <a:buSzPts val="2000"/>
              <a:buChar char="➔"/>
            </a:pPr>
            <a:r>
              <a:rPr lang="es" sz="2000"/>
              <a:t>&lt;iface0&gt; and &lt;iface1&gt; are the interfaces which are bound to the switch (port0 and port1)</a:t>
            </a:r>
            <a:endParaRPr sz="2000"/>
          </a:p>
          <a:p>
            <a:pPr indent="0" lvl="0" marL="0">
              <a:spcBef>
                <a:spcPts val="600"/>
              </a:spcBef>
              <a:spcAft>
                <a:spcPts val="0"/>
              </a:spcAft>
              <a:buNone/>
            </a:pPr>
            <a:r>
              <a:t/>
            </a:r>
            <a:endParaRPr sz="2000"/>
          </a:p>
          <a:p>
            <a:pPr indent="-349250" lvl="0" marL="457200" rtl="0">
              <a:spcBef>
                <a:spcPts val="600"/>
              </a:spcBef>
              <a:spcAft>
                <a:spcPts val="0"/>
              </a:spcAft>
              <a:buClr>
                <a:srgbClr val="FF0000"/>
              </a:buClr>
              <a:buSzPts val="1900"/>
              <a:buChar char="❖"/>
            </a:pPr>
            <a:r>
              <a:rPr b="1" lang="es" sz="1900">
                <a:solidFill>
                  <a:srgbClr val="FF0000"/>
                </a:solidFill>
              </a:rPr>
              <a:t>“ simple_switch” target is the model target to be used with every P4 program.</a:t>
            </a:r>
            <a:endParaRPr b="1" sz="1900">
              <a:solidFill>
                <a:srgbClr val="FF0000"/>
              </a:solidFill>
            </a:endParaRPr>
          </a:p>
          <a:p>
            <a:pPr indent="0" lvl="0" marL="0" rtl="0">
              <a:spcBef>
                <a:spcPts val="600"/>
              </a:spcBef>
              <a:spcAft>
                <a:spcPts val="0"/>
              </a:spcAft>
              <a:buNone/>
            </a:pPr>
            <a:r>
              <a:t/>
            </a:r>
            <a:endParaRPr/>
          </a:p>
        </p:txBody>
      </p:sp>
      <p:sp>
        <p:nvSpPr>
          <p:cNvPr id="185" name="Shape 185"/>
          <p:cNvSpPr txBox="1"/>
          <p:nvPr>
            <p:ph idx="12" type="sldNum"/>
          </p:nvPr>
        </p:nvSpPr>
        <p:spPr>
          <a:xfrm>
            <a:off x="8741700" y="452600"/>
            <a:ext cx="402300" cy="206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txBox="1"/>
          <p:nvPr>
            <p:ph type="title"/>
          </p:nvPr>
        </p:nvSpPr>
        <p:spPr>
          <a:xfrm>
            <a:off x="681625" y="0"/>
            <a:ext cx="7752600" cy="682500"/>
          </a:xfrm>
          <a:prstGeom prst="rect">
            <a:avLst/>
          </a:prstGeom>
        </p:spPr>
        <p:txBody>
          <a:bodyPr anchorCtr="0" anchor="ctr"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s" sz="3300"/>
              <a:t>How to use P4 switch CLI ?</a:t>
            </a:r>
            <a:endParaRPr/>
          </a:p>
        </p:txBody>
      </p:sp>
      <p:sp>
        <p:nvSpPr>
          <p:cNvPr id="191" name="Shape 191"/>
          <p:cNvSpPr txBox="1"/>
          <p:nvPr>
            <p:ph idx="1" type="body"/>
          </p:nvPr>
        </p:nvSpPr>
        <p:spPr>
          <a:xfrm>
            <a:off x="311700" y="755250"/>
            <a:ext cx="8832300" cy="38136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b="1" lang="es"/>
              <a:t>Using CLI to populate tables</a:t>
            </a:r>
            <a:endParaRPr b="1"/>
          </a:p>
          <a:p>
            <a:pPr indent="0" lvl="0" marL="0">
              <a:spcBef>
                <a:spcPts val="600"/>
              </a:spcBef>
              <a:spcAft>
                <a:spcPts val="0"/>
              </a:spcAft>
              <a:buNone/>
            </a:pPr>
            <a:r>
              <a:t/>
            </a:r>
            <a:endParaRPr b="1" sz="800"/>
          </a:p>
          <a:p>
            <a:pPr indent="0" lvl="0" marL="0">
              <a:spcBef>
                <a:spcPts val="600"/>
              </a:spcBef>
              <a:spcAft>
                <a:spcPts val="0"/>
              </a:spcAft>
              <a:buNone/>
            </a:pPr>
            <a:r>
              <a:rPr lang="es" sz="2000"/>
              <a:t>The runtime_CLI tool connects to the Thrift RPC server through 9090 port. One CLI can only connect to one switch device.</a:t>
            </a:r>
            <a:endParaRPr sz="2000"/>
          </a:p>
          <a:p>
            <a:pPr indent="0" lvl="0" marL="0" rtl="0">
              <a:spcBef>
                <a:spcPts val="600"/>
              </a:spcBef>
              <a:spcAft>
                <a:spcPts val="0"/>
              </a:spcAft>
              <a:buNone/>
            </a:pPr>
            <a:r>
              <a:t/>
            </a:r>
            <a:endParaRPr sz="800"/>
          </a:p>
          <a:p>
            <a:pPr indent="457200" lvl="0" marL="0" rtl="0">
              <a:spcBef>
                <a:spcPts val="600"/>
              </a:spcBef>
              <a:spcAft>
                <a:spcPts val="0"/>
              </a:spcAft>
              <a:buNone/>
            </a:pPr>
            <a:r>
              <a:rPr lang="es" sz="1400">
                <a:solidFill>
                  <a:srgbClr val="333333"/>
                </a:solidFill>
                <a:highlight>
                  <a:srgbClr val="F7F7F7"/>
                </a:highlight>
                <a:latin typeface="Consolas"/>
                <a:ea typeface="Consolas"/>
                <a:cs typeface="Consolas"/>
                <a:sym typeface="Consolas"/>
              </a:rPr>
              <a:t>./runtime_CLI.py  --json  &lt;path to JSON file&gt;  --thrift-port 9090</a:t>
            </a:r>
            <a:endParaRPr sz="1800"/>
          </a:p>
          <a:p>
            <a:pPr indent="457200" lvl="0" marL="0" rtl="0">
              <a:spcBef>
                <a:spcPts val="600"/>
              </a:spcBef>
              <a:spcAft>
                <a:spcPts val="0"/>
              </a:spcAft>
              <a:buNone/>
            </a:pPr>
            <a:r>
              <a:t/>
            </a:r>
            <a:endParaRPr b="1" sz="800"/>
          </a:p>
          <a:p>
            <a:pPr indent="0" lvl="0" marL="0" rtl="0">
              <a:spcBef>
                <a:spcPts val="600"/>
              </a:spcBef>
              <a:spcAft>
                <a:spcPts val="0"/>
              </a:spcAft>
              <a:buNone/>
            </a:pPr>
            <a:r>
              <a:rPr lang="es" sz="2000"/>
              <a:t>The CLI is realized using the Python’s cmd module and supports auto-completion.</a:t>
            </a:r>
            <a:endParaRPr sz="2000"/>
          </a:p>
          <a:p>
            <a:pPr indent="0" lvl="0" marL="0" rtl="0">
              <a:spcBef>
                <a:spcPts val="600"/>
              </a:spcBef>
              <a:spcAft>
                <a:spcPts val="0"/>
              </a:spcAft>
              <a:buNone/>
            </a:pPr>
            <a:r>
              <a:t/>
            </a:r>
            <a:endParaRPr sz="600"/>
          </a:p>
          <a:p>
            <a:pPr indent="457200" lvl="0" marL="0" rtl="0">
              <a:lnSpc>
                <a:spcPct val="150000"/>
              </a:lnSpc>
              <a:spcBef>
                <a:spcPts val="600"/>
              </a:spcBef>
              <a:spcAft>
                <a:spcPts val="0"/>
              </a:spcAft>
              <a:buNone/>
            </a:pPr>
            <a:r>
              <a:rPr lang="es" sz="1300">
                <a:solidFill>
                  <a:srgbClr val="333333"/>
                </a:solidFill>
                <a:highlight>
                  <a:srgbClr val="F7F7F7"/>
                </a:highlight>
                <a:latin typeface="Consolas"/>
                <a:ea typeface="Consolas"/>
                <a:cs typeface="Consolas"/>
                <a:sym typeface="Consolas"/>
              </a:rPr>
              <a:t>table_set_default &lt;table name&gt; &lt;action name&gt; &lt;action parameters&gt;</a:t>
            </a:r>
            <a:br>
              <a:rPr lang="es" sz="1300">
                <a:solidFill>
                  <a:srgbClr val="333333"/>
                </a:solidFill>
                <a:highlight>
                  <a:srgbClr val="F7F7F7"/>
                </a:highlight>
                <a:latin typeface="Consolas"/>
                <a:ea typeface="Consolas"/>
                <a:cs typeface="Consolas"/>
                <a:sym typeface="Consolas"/>
              </a:rPr>
            </a:br>
            <a:r>
              <a:rPr lang="es" sz="1300">
                <a:solidFill>
                  <a:srgbClr val="333333"/>
                </a:solidFill>
                <a:highlight>
                  <a:srgbClr val="F7F7F7"/>
                </a:highlight>
                <a:latin typeface="Consolas"/>
                <a:ea typeface="Consolas"/>
                <a:cs typeface="Consolas"/>
                <a:sym typeface="Consolas"/>
              </a:rPr>
              <a:t>	table_add &lt;table name&gt; &lt;action name&gt; &lt;match fields&gt; =&gt; &lt;action parameters&gt; [priority]</a:t>
            </a:r>
            <a:br>
              <a:rPr lang="es" sz="1300">
                <a:solidFill>
                  <a:srgbClr val="333333"/>
                </a:solidFill>
                <a:highlight>
                  <a:srgbClr val="F7F7F7"/>
                </a:highlight>
                <a:latin typeface="Consolas"/>
                <a:ea typeface="Consolas"/>
                <a:cs typeface="Consolas"/>
                <a:sym typeface="Consolas"/>
              </a:rPr>
            </a:br>
            <a:r>
              <a:rPr lang="es" sz="1300">
                <a:solidFill>
                  <a:srgbClr val="333333"/>
                </a:solidFill>
                <a:highlight>
                  <a:srgbClr val="F7F7F7"/>
                </a:highlight>
                <a:latin typeface="Consolas"/>
                <a:ea typeface="Consolas"/>
                <a:cs typeface="Consolas"/>
                <a:sym typeface="Consolas"/>
              </a:rPr>
              <a:t>	table_delete &lt;table name&gt; &lt;entry handle&gt;</a:t>
            </a:r>
            <a:endParaRPr sz="1300"/>
          </a:p>
          <a:p>
            <a:pPr indent="457200" lvl="0" marL="0" rtl="0">
              <a:spcBef>
                <a:spcPts val="600"/>
              </a:spcBef>
              <a:spcAft>
                <a:spcPts val="0"/>
              </a:spcAft>
              <a:buClr>
                <a:schemeClr val="dk1"/>
              </a:buClr>
              <a:buSzPts val="1100"/>
              <a:buFont typeface="Arial"/>
              <a:buNone/>
            </a:pPr>
            <a:br>
              <a:rPr lang="es"/>
            </a:br>
            <a:endParaRPr/>
          </a:p>
          <a:p>
            <a:pPr indent="0" lvl="0" marL="0">
              <a:spcBef>
                <a:spcPts val="600"/>
              </a:spcBef>
              <a:spcAft>
                <a:spcPts val="0"/>
              </a:spcAft>
              <a:buNone/>
            </a:pPr>
            <a:r>
              <a:t/>
            </a:r>
            <a:endParaRPr/>
          </a:p>
        </p:txBody>
      </p:sp>
      <p:sp>
        <p:nvSpPr>
          <p:cNvPr id="192" name="Shape 192"/>
          <p:cNvSpPr txBox="1"/>
          <p:nvPr>
            <p:ph idx="12" type="sldNum"/>
          </p:nvPr>
        </p:nvSpPr>
        <p:spPr>
          <a:xfrm>
            <a:off x="8741700" y="452600"/>
            <a:ext cx="402300" cy="206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txBox="1"/>
          <p:nvPr>
            <p:ph type="title"/>
          </p:nvPr>
        </p:nvSpPr>
        <p:spPr>
          <a:xfrm>
            <a:off x="681625" y="0"/>
            <a:ext cx="7752600" cy="6825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s"/>
              <a:t>P4 Pipeline Example Overview</a:t>
            </a:r>
            <a:endParaRPr/>
          </a:p>
        </p:txBody>
      </p:sp>
      <p:sp>
        <p:nvSpPr>
          <p:cNvPr id="198" name="Shape 198"/>
          <p:cNvSpPr txBox="1"/>
          <p:nvPr>
            <p:ph idx="1" type="body"/>
          </p:nvPr>
        </p:nvSpPr>
        <p:spPr>
          <a:xfrm>
            <a:off x="458100" y="936925"/>
            <a:ext cx="8283600" cy="3830400"/>
          </a:xfrm>
          <a:prstGeom prst="rect">
            <a:avLst/>
          </a:prstGeom>
        </p:spPr>
        <p:txBody>
          <a:bodyPr anchorCtr="0" anchor="t" bIns="91425" lIns="91425" spcFirstLastPara="1" rIns="91425" wrap="square" tIns="91425">
            <a:noAutofit/>
          </a:bodyPr>
          <a:lstStyle/>
          <a:p>
            <a:pPr indent="0" lvl="0" marL="0">
              <a:spcBef>
                <a:spcPts val="600"/>
              </a:spcBef>
              <a:spcAft>
                <a:spcPts val="0"/>
              </a:spcAft>
              <a:buClr>
                <a:schemeClr val="dk1"/>
              </a:buClr>
              <a:buSzPts val="1100"/>
              <a:buFont typeface="Arial"/>
              <a:buNone/>
            </a:pPr>
            <a:r>
              <a:rPr lang="es" sz="2000"/>
              <a:t>Illustrative </a:t>
            </a:r>
            <a:r>
              <a:rPr lang="es" sz="2000"/>
              <a:t>representation of the “Simple Router” example:</a:t>
            </a:r>
            <a:endParaRPr/>
          </a:p>
        </p:txBody>
      </p:sp>
      <p:sp>
        <p:nvSpPr>
          <p:cNvPr id="199" name="Shape 199"/>
          <p:cNvSpPr txBox="1"/>
          <p:nvPr>
            <p:ph idx="12" type="sldNum"/>
          </p:nvPr>
        </p:nvSpPr>
        <p:spPr>
          <a:xfrm>
            <a:off x="8741700" y="452600"/>
            <a:ext cx="402300" cy="206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pic>
        <p:nvPicPr>
          <p:cNvPr descr="P4-simple-router.png" id="200" name="Shape 200"/>
          <p:cNvPicPr preferRelativeResize="0"/>
          <p:nvPr/>
        </p:nvPicPr>
        <p:blipFill>
          <a:blip r:embed="rId3">
            <a:alphaModFix/>
          </a:blip>
          <a:stretch>
            <a:fillRect/>
          </a:stretch>
        </p:blipFill>
        <p:spPr>
          <a:xfrm>
            <a:off x="1331000" y="1822000"/>
            <a:ext cx="6202800" cy="3215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type="ctrTitle"/>
          </p:nvPr>
        </p:nvSpPr>
        <p:spPr>
          <a:xfrm>
            <a:off x="685800" y="1583342"/>
            <a:ext cx="7772400" cy="1159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s"/>
              <a:t>Hands On</a:t>
            </a:r>
            <a:endParaRPr/>
          </a:p>
          <a:p>
            <a:pPr indent="0" lvl="0" marL="0" rtl="0" algn="l">
              <a:spcBef>
                <a:spcPts val="0"/>
              </a:spcBef>
              <a:spcAft>
                <a:spcPts val="0"/>
              </a:spcAft>
              <a:buNone/>
            </a:pPr>
            <a:r>
              <a:t/>
            </a:r>
            <a:endParaRPr/>
          </a:p>
        </p:txBody>
      </p:sp>
      <p:sp>
        <p:nvSpPr>
          <p:cNvPr id="206" name="Shape 206"/>
          <p:cNvSpPr txBox="1"/>
          <p:nvPr>
            <p:ph idx="1" type="subTitle"/>
          </p:nvPr>
        </p:nvSpPr>
        <p:spPr>
          <a:xfrm>
            <a:off x="685800" y="2840053"/>
            <a:ext cx="7772400" cy="78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Practical Activities</a:t>
            </a:r>
            <a:endParaRPr/>
          </a:p>
        </p:txBody>
      </p:sp>
      <p:sp>
        <p:nvSpPr>
          <p:cNvPr id="207" name="Shape 20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trig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