
<file path=[Content_Types].xml><?xml version="1.0" encoding="utf-8"?>
<Types xmlns="http://schemas.openxmlformats.org/package/2006/content-types">
  <Default Extension="bin" ContentType="image/unknown"/>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722" r:id="rId2"/>
  </p:sldMasterIdLst>
  <p:notesMasterIdLst>
    <p:notesMasterId r:id="rId24"/>
  </p:notesMasterIdLst>
  <p:handoutMasterIdLst>
    <p:handoutMasterId r:id="rId25"/>
  </p:handoutMasterIdLst>
  <p:sldIdLst>
    <p:sldId id="263" r:id="rId3"/>
    <p:sldId id="266" r:id="rId4"/>
    <p:sldId id="284" r:id="rId5"/>
    <p:sldId id="285" r:id="rId6"/>
    <p:sldId id="286" r:id="rId7"/>
    <p:sldId id="287" r:id="rId8"/>
    <p:sldId id="288" r:id="rId9"/>
    <p:sldId id="289" r:id="rId10"/>
    <p:sldId id="290" r:id="rId11"/>
    <p:sldId id="291" r:id="rId12"/>
    <p:sldId id="292" r:id="rId13"/>
    <p:sldId id="293" r:id="rId14"/>
    <p:sldId id="294" r:id="rId15"/>
    <p:sldId id="269" r:id="rId16"/>
    <p:sldId id="277" r:id="rId17"/>
    <p:sldId id="272" r:id="rId18"/>
    <p:sldId id="295" r:id="rId19"/>
    <p:sldId id="296" r:id="rId20"/>
    <p:sldId id="297" r:id="rId21"/>
    <p:sldId id="298" r:id="rId22"/>
    <p:sldId id="267" r:id="rId23"/>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29E94"/>
    <a:srgbClr val="9BC1BB"/>
    <a:srgbClr val="F6D7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784" autoAdjust="0"/>
    <p:restoredTop sz="94656"/>
  </p:normalViewPr>
  <p:slideViewPr>
    <p:cSldViewPr snapToGrid="0" showGuides="1">
      <p:cViewPr varScale="1">
        <p:scale>
          <a:sx n="151" d="100"/>
          <a:sy n="151" d="100"/>
        </p:scale>
        <p:origin x="186" y="1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gs" Target="tags/tag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2024/5/10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26259538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7FF7F6-619A-4D1B-B3CC-21E9932310DB}" type="datetimeFigureOut">
              <a:rPr lang="zh-CN" altLang="en-US" smtClean="0"/>
              <a:t>2024/5/10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2687B2-73E3-44E8-A0A7-A03433521850}" type="slidenum">
              <a:rPr lang="zh-CN" altLang="en-US" smtClean="0"/>
              <a:t>‹#›</a:t>
            </a:fld>
            <a:endParaRPr lang="zh-CN" altLang="en-US"/>
          </a:p>
        </p:txBody>
      </p:sp>
    </p:spTree>
    <p:extLst>
      <p:ext uri="{BB962C8B-B14F-4D97-AF65-F5344CB8AC3E}">
        <p14:creationId xmlns:p14="http://schemas.microsoft.com/office/powerpoint/2010/main" val="1629493082"/>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23DA1E9-F24F-4A24-8873-BA4C461E6229}" type="datetimeFigureOut">
              <a:rPr lang="zh-CN" altLang="en-US" smtClean="0"/>
              <a:t>2024/5/10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880471-A2F1-400B-A2A8-0DDFCBC6CA83}" type="slidenum">
              <a:rPr lang="zh-CN" altLang="en-US" smtClean="0"/>
              <a:t>‹#›</a:t>
            </a:fld>
            <a:endParaRPr lang="zh-CN" altLang="en-US"/>
          </a:p>
        </p:txBody>
      </p:sp>
    </p:spTree>
  </p:cSld>
  <p:clrMapOvr>
    <a:masterClrMapping/>
  </p:clrMapOvr>
  <p:transition spd="slow">
    <p:push dir="u"/>
  </p:transition>
  <p:hf sldNum="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2400586544"/>
      </p:ext>
    </p:extLst>
  </p:cSld>
  <p:clrMapOvr>
    <a:masterClrMapping/>
  </p:clrMapOvr>
  <p:transition spd="slow">
    <p:push dir="u"/>
  </p:transition>
  <p:hf sldNum="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3286762378"/>
      </p:ext>
    </p:extLst>
  </p:cSld>
  <p:clrMapOvr>
    <a:masterClrMapping/>
  </p:clrMapOvr>
  <p:transition spd="slow">
    <p:push dir="u"/>
  </p:transition>
  <p:hf sldNum="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2118003535"/>
      </p:ext>
    </p:extLst>
  </p:cSld>
  <p:clrMapOvr>
    <a:masterClrMapping/>
  </p:clrMapOvr>
  <p:transition spd="slow">
    <p:push dir="u"/>
  </p:transition>
  <p:hf sldNum="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132803335"/>
      </p:ext>
    </p:extLst>
  </p:cSld>
  <p:clrMapOvr>
    <a:masterClrMapping/>
  </p:clrMapOvr>
  <p:transition spd="slow">
    <p:push dir="u"/>
  </p:transition>
  <p:hf sldNum="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3095856241"/>
      </p:ext>
    </p:extLst>
  </p:cSld>
  <p:clrMapOvr>
    <a:masterClrMapping/>
  </p:clrMapOvr>
  <p:transition spd="slow">
    <p:push dir="u"/>
  </p:transition>
  <p:hf sldNum="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1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1007512133"/>
      </p:ext>
    </p:extLst>
  </p:cSld>
  <p:clrMapOvr>
    <a:masterClrMapping/>
  </p:clrMapOvr>
  <p:transition spd="slow">
    <p:push dir="u"/>
  </p:transition>
  <p:hf sldNum="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1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2696779151"/>
      </p:ext>
    </p:extLst>
  </p:cSld>
  <p:clrMapOvr>
    <a:masterClrMapping/>
  </p:clrMapOvr>
  <p:transition spd="slow">
    <p:push dir="u"/>
  </p:transition>
  <p:hf sldNum="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1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2319952399"/>
      </p:ext>
    </p:extLst>
  </p:cSld>
  <p:clrMapOvr>
    <a:masterClrMapping/>
  </p:clrMapOvr>
  <p:transition spd="slow">
    <p:push dir="u"/>
  </p:transition>
  <p:hf sldNum="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1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2479172371"/>
      </p:ext>
    </p:extLst>
  </p:cSld>
  <p:clrMapOvr>
    <a:masterClrMapping/>
  </p:clrMapOvr>
  <p:transition spd="slow">
    <p:push dir="u"/>
  </p:transition>
  <p:hf sldNum="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1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1909941745"/>
      </p:ext>
    </p:extLst>
  </p:cSld>
  <p:clrMapOvr>
    <a:masterClrMapping/>
  </p:clrMapOvr>
  <p:transition spd="slow">
    <p:push dir="u"/>
  </p:transition>
  <p:hf sldNum="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923DA1E9-F24F-4A24-8873-BA4C461E6229}" type="datetimeFigureOut">
              <a:rPr lang="zh-CN" altLang="en-US" smtClean="0"/>
              <a:t>2024/5/10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880471-A2F1-400B-A2A8-0DDFCBC6CA83}" type="slidenum">
              <a:rPr lang="zh-CN" altLang="en-US" smtClean="0"/>
              <a:t>‹#›</a:t>
            </a:fld>
            <a:endParaRPr lang="zh-CN" altLang="en-US"/>
          </a:p>
        </p:txBody>
      </p:sp>
    </p:spTree>
  </p:cSld>
  <p:clrMapOvr>
    <a:masterClrMapping/>
  </p:clrMapOvr>
  <p:transition spd="slow">
    <p:push dir="u"/>
  </p:transition>
  <p:hf sldNum="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1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3349129441"/>
      </p:ext>
    </p:extLst>
  </p:cSld>
  <p:clrMapOvr>
    <a:masterClrMapping/>
  </p:clrMapOvr>
  <p:transition spd="slow">
    <p:push dir="u"/>
  </p:transition>
  <p:hf sldNum="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1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175699658"/>
      </p:ext>
    </p:extLst>
  </p:cSld>
  <p:clrMapOvr>
    <a:masterClrMapping/>
  </p:clrMapOvr>
  <p:transition spd="slow">
    <p:push dir="u"/>
  </p:transition>
  <p:hf sldNum="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1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2654024083"/>
      </p:ext>
    </p:extLst>
  </p:cSld>
  <p:clrMapOvr>
    <a:masterClrMapping/>
  </p:clrMapOvr>
  <p:transition spd="slow">
    <p:push dir="u"/>
  </p:transition>
  <p:hf sldNum="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1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2416450423"/>
      </p:ext>
    </p:extLst>
  </p:cSld>
  <p:clrMapOvr>
    <a:masterClrMapping/>
  </p:clrMapOvr>
  <p:transition spd="slow">
    <p:push dir="u"/>
  </p:transition>
  <p:hf sldNum="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1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2204025335"/>
      </p:ext>
    </p:extLst>
  </p:cSld>
  <p:clrMapOvr>
    <a:masterClrMapping/>
  </p:clrMapOvr>
  <p:transition spd="slow">
    <p:push dir="u"/>
  </p:transition>
  <p:hf sldNum="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2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1315774088"/>
      </p:ext>
    </p:extLst>
  </p:cSld>
  <p:clrMapOvr>
    <a:masterClrMapping/>
  </p:clrMapOvr>
  <p:transition spd="slow">
    <p:push dir="u"/>
  </p:transition>
  <p:hf sldNum="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2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3665424172"/>
      </p:ext>
    </p:extLst>
  </p:cSld>
  <p:clrMapOvr>
    <a:masterClrMapping/>
  </p:clrMapOvr>
  <p:transition spd="slow">
    <p:push dir="u"/>
  </p:transition>
  <p:hf sldNum="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2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2178635485"/>
      </p:ext>
    </p:extLst>
  </p:cSld>
  <p:clrMapOvr>
    <a:masterClrMapping/>
  </p:clrMapOvr>
  <p:transition spd="slow">
    <p:push dir="u"/>
  </p:transition>
  <p:hf sldNum="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2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3376900988"/>
      </p:ext>
    </p:extLst>
  </p:cSld>
  <p:clrMapOvr>
    <a:masterClrMapping/>
  </p:clrMapOvr>
  <p:transition spd="slow">
    <p:push dir="u"/>
  </p:transition>
  <p:hf sldNum="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2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2872833136"/>
      </p:ext>
    </p:extLst>
  </p:cSld>
  <p:clrMapOvr>
    <a:masterClrMapping/>
  </p:clrMapOvr>
  <p:transition spd="slow">
    <p:push dir="u"/>
  </p:transition>
  <p:hf sldNum="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23DA1E9-F24F-4A24-8873-BA4C461E6229}" type="datetimeFigureOut">
              <a:rPr lang="zh-CN" altLang="en-US" smtClean="0"/>
              <a:t>2024/5/10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880471-A2F1-400B-A2A8-0DDFCBC6CA83}" type="slidenum">
              <a:rPr lang="zh-CN" altLang="en-US" smtClean="0"/>
              <a:t>‹#›</a:t>
            </a:fld>
            <a:endParaRPr lang="zh-CN" altLang="en-US"/>
          </a:p>
        </p:txBody>
      </p:sp>
    </p:spTree>
  </p:cSld>
  <p:clrMapOvr>
    <a:masterClrMapping/>
  </p:clrMapOvr>
  <p:transition spd="slow">
    <p:push dir="u"/>
  </p:transition>
  <p:hf sldNum="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2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3733586583"/>
      </p:ext>
    </p:extLst>
  </p:cSld>
  <p:clrMapOvr>
    <a:masterClrMapping/>
  </p:clrMapOvr>
  <p:transition spd="slow">
    <p:push dir="u"/>
  </p:transition>
  <p:hf sldNum="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2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2844421642"/>
      </p:ext>
    </p:extLst>
  </p:cSld>
  <p:clrMapOvr>
    <a:masterClrMapping/>
  </p:clrMapOvr>
  <p:transition spd="slow">
    <p:push dir="u"/>
  </p:transition>
  <p:hf sldNum="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2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2584372498"/>
      </p:ext>
    </p:extLst>
  </p:cSld>
  <p:clrMapOvr>
    <a:masterClrMapping/>
  </p:clrMapOvr>
  <p:transition spd="slow">
    <p:push dir="u"/>
  </p:transition>
  <p:hf sldNum="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2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3447350457"/>
      </p:ext>
    </p:extLst>
  </p:cSld>
  <p:clrMapOvr>
    <a:masterClrMapping/>
  </p:clrMapOvr>
  <p:transition spd="slow">
    <p:push dir="u"/>
  </p:transition>
  <p:hf sldNum="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2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2543888874"/>
      </p:ext>
    </p:extLst>
  </p:cSld>
  <p:clrMapOvr>
    <a:masterClrMapping/>
  </p:clrMapOvr>
  <p:transition spd="slow">
    <p:push dir="u"/>
  </p:transition>
  <p:hf sldNum="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3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569591787"/>
      </p:ext>
    </p:extLst>
  </p:cSld>
  <p:clrMapOvr>
    <a:masterClrMapping/>
  </p:clrMapOvr>
  <p:transition spd="slow">
    <p:push dir="u"/>
  </p:transition>
  <p:hf sldNum="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3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4114427885"/>
      </p:ext>
    </p:extLst>
  </p:cSld>
  <p:clrMapOvr>
    <a:masterClrMapping/>
  </p:clrMapOvr>
  <p:transition spd="slow">
    <p:push dir="u"/>
  </p:transition>
  <p:hf sldNum="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3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2103191743"/>
      </p:ext>
    </p:extLst>
  </p:cSld>
  <p:clrMapOvr>
    <a:masterClrMapping/>
  </p:clrMapOvr>
  <p:transition spd="slow">
    <p:push dir="u"/>
  </p:transition>
  <p:hf sldNum="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3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3920833271"/>
      </p:ext>
    </p:extLst>
  </p:cSld>
  <p:clrMapOvr>
    <a:masterClrMapping/>
  </p:clrMapOvr>
  <p:transition spd="slow">
    <p:push dir="u"/>
  </p:transition>
  <p:hf sldNum="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3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2550501964"/>
      </p:ext>
    </p:extLst>
  </p:cSld>
  <p:clrMapOvr>
    <a:masterClrMapping/>
  </p:clrMapOvr>
  <p:transition spd="slow">
    <p:push dir="u"/>
  </p:transition>
  <p:hf sldNum="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923DA1E9-F24F-4A24-8873-BA4C461E6229}" type="datetimeFigureOut">
              <a:rPr lang="zh-CN" altLang="en-US" smtClean="0"/>
              <a:t>2024/5/10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880471-A2F1-400B-A2A8-0DDFCBC6CA83}" type="slidenum">
              <a:rPr lang="zh-CN" altLang="en-US" smtClean="0"/>
              <a:t>‹#›</a:t>
            </a:fld>
            <a:endParaRPr lang="zh-CN" altLang="en-US"/>
          </a:p>
        </p:txBody>
      </p:sp>
    </p:spTree>
  </p:cSld>
  <p:clrMapOvr>
    <a:masterClrMapping/>
  </p:clrMapOvr>
  <p:transition spd="slow">
    <p:push dir="u"/>
  </p:transition>
  <p:hf sldNum="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3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2519382388"/>
      </p:ext>
    </p:extLst>
  </p:cSld>
  <p:clrMapOvr>
    <a:masterClrMapping/>
  </p:clrMapOvr>
  <p:transition spd="slow">
    <p:push dir="u"/>
  </p:transition>
  <p:hf sldNum="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3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691240256"/>
      </p:ext>
    </p:extLst>
  </p:cSld>
  <p:clrMapOvr>
    <a:masterClrMapping/>
  </p:clrMapOvr>
  <p:transition spd="slow">
    <p:push dir="u"/>
  </p:transition>
  <p:hf sldNum="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3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2404721563"/>
      </p:ext>
    </p:extLst>
  </p:cSld>
  <p:clrMapOvr>
    <a:masterClrMapping/>
  </p:clrMapOvr>
  <p:transition spd="slow">
    <p:push dir="u"/>
  </p:transition>
  <p:hf sldNum="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3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3069193966"/>
      </p:ext>
    </p:extLst>
  </p:cSld>
  <p:clrMapOvr>
    <a:masterClrMapping/>
  </p:clrMapOvr>
  <p:transition spd="slow">
    <p:push dir="u"/>
  </p:transition>
  <p:hf sldNum="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3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4166482741"/>
      </p:ext>
    </p:extLst>
  </p:cSld>
  <p:clrMapOvr>
    <a:masterClrMapping/>
  </p:clrMapOvr>
  <p:transition spd="slow">
    <p:push dir="u"/>
  </p:transition>
  <p:hf sldNum="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4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288878901"/>
      </p:ext>
    </p:extLst>
  </p:cSld>
  <p:clrMapOvr>
    <a:masterClrMapping/>
  </p:clrMapOvr>
  <p:transition spd="slow">
    <p:push dir="u"/>
  </p:transition>
  <p:hf sldNum="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4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786274096"/>
      </p:ext>
    </p:extLst>
  </p:cSld>
  <p:clrMapOvr>
    <a:masterClrMapping/>
  </p:clrMapOvr>
  <p:transition spd="slow">
    <p:push dir="u"/>
  </p:transition>
  <p:hf sldNum="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4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19045389"/>
      </p:ext>
    </p:extLst>
  </p:cSld>
  <p:clrMapOvr>
    <a:masterClrMapping/>
  </p:clrMapOvr>
  <p:transition spd="slow">
    <p:push dir="u"/>
  </p:transition>
  <p:hf sldNum="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4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3479687427"/>
      </p:ext>
    </p:extLst>
  </p:cSld>
  <p:clrMapOvr>
    <a:masterClrMapping/>
  </p:clrMapOvr>
  <p:transition spd="slow">
    <p:push dir="u"/>
  </p:transition>
  <p:hf sldNum="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4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1929381151"/>
      </p:ext>
    </p:extLst>
  </p:cSld>
  <p:clrMapOvr>
    <a:masterClrMapping/>
  </p:clrMapOvr>
  <p:transition spd="slow">
    <p:push dir="u"/>
  </p:transition>
  <p:hf sldNum="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cSld>
  <p:clrMapOvr>
    <a:masterClrMapping/>
  </p:clrMapOvr>
  <p:transition spd="slow">
    <p:push dir="u"/>
  </p:transition>
  <p:hf sldNum="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4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2905565247"/>
      </p:ext>
    </p:extLst>
  </p:cSld>
  <p:clrMapOvr>
    <a:masterClrMapping/>
  </p:clrMapOvr>
  <p:transition spd="slow">
    <p:push dir="u"/>
  </p:transition>
  <p:hf sldNum="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4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1454243306"/>
      </p:ext>
    </p:extLst>
  </p:cSld>
  <p:clrMapOvr>
    <a:masterClrMapping/>
  </p:clrMapOvr>
  <p:transition spd="slow">
    <p:push dir="u"/>
  </p:transition>
  <p:hf sldNum="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4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2749061769"/>
      </p:ext>
    </p:extLst>
  </p:cSld>
  <p:clrMapOvr>
    <a:masterClrMapping/>
  </p:clrMapOvr>
  <p:transition spd="slow">
    <p:push dir="u"/>
  </p:transition>
  <p:hf sldNum="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4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2002019731"/>
      </p:ext>
    </p:extLst>
  </p:cSld>
  <p:clrMapOvr>
    <a:masterClrMapping/>
  </p:clrMapOvr>
  <p:transition spd="slow">
    <p:push dir="u"/>
  </p:transition>
  <p:hf sldNum="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4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3640685749"/>
      </p:ext>
    </p:extLst>
  </p:cSld>
  <p:clrMapOvr>
    <a:masterClrMapping/>
  </p:clrMapOvr>
  <p:transition spd="slow">
    <p:push dir="u"/>
  </p:transition>
  <p:hf sldNum="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5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1092010226"/>
      </p:ext>
    </p:extLst>
  </p:cSld>
  <p:clrMapOvr>
    <a:masterClrMapping/>
  </p:clrMapOvr>
  <p:transition spd="slow">
    <p:push dir="u"/>
  </p:transition>
  <p:hf sldNum="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5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2367759003"/>
      </p:ext>
    </p:extLst>
  </p:cSld>
  <p:clrMapOvr>
    <a:masterClrMapping/>
  </p:clrMapOvr>
  <p:transition spd="slow">
    <p:push dir="u"/>
  </p:transition>
  <p:hf sldNum="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5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3272061676"/>
      </p:ext>
    </p:extLst>
  </p:cSld>
  <p:clrMapOvr>
    <a:masterClrMapping/>
  </p:clrMapOvr>
  <p:transition spd="slow">
    <p:push dir="u"/>
  </p:transition>
  <p:hf sldNum="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type="twoTxTwoObj" preserve="1">
  <p:cSld name="5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844050927"/>
      </p:ext>
    </p:extLst>
  </p:cSld>
  <p:clrMapOvr>
    <a:masterClrMapping/>
  </p:clrMapOvr>
  <p:transition spd="slow">
    <p:push dir="u"/>
  </p:transition>
  <p:hf sldNum="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5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3377915790"/>
      </p:ext>
    </p:extLst>
  </p:cSld>
  <p:clrMapOvr>
    <a:masterClrMapping/>
  </p:clrMapOvr>
  <p:transition spd="slow">
    <p:push dir="u"/>
  </p:transition>
  <p:hf sldNum="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3510563189"/>
      </p:ext>
    </p:extLst>
  </p:cSld>
  <p:clrMapOvr>
    <a:masterClrMapping/>
  </p:clrMapOvr>
  <p:transition spd="slow">
    <p:push dir="u"/>
  </p:transition>
  <p:hf sldNum="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5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3520028540"/>
      </p:ext>
    </p:extLst>
  </p:cSld>
  <p:clrMapOvr>
    <a:masterClrMapping/>
  </p:clrMapOvr>
  <p:transition spd="slow">
    <p:push dir="u"/>
  </p:transition>
  <p:hf sldNum="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5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1621526183"/>
      </p:ext>
    </p:extLst>
  </p:cSld>
  <p:clrMapOvr>
    <a:masterClrMapping/>
  </p:clrMapOvr>
  <p:transition spd="slow">
    <p:push dir="u"/>
  </p:transition>
  <p:hf sldNum="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5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956004332"/>
      </p:ext>
    </p:extLst>
  </p:cSld>
  <p:clrMapOvr>
    <a:masterClrMapping/>
  </p:clrMapOvr>
  <p:transition spd="slow">
    <p:push dir="u"/>
  </p:transition>
  <p:hf sldNum="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5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3599576463"/>
      </p:ext>
    </p:extLst>
  </p:cSld>
  <p:clrMapOvr>
    <a:masterClrMapping/>
  </p:clrMapOvr>
  <p:transition spd="slow">
    <p:push dir="u"/>
  </p:transition>
  <p:hf sldNum="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5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4200952282"/>
      </p:ext>
    </p:extLst>
  </p:cSld>
  <p:clrMapOvr>
    <a:masterClrMapping/>
  </p:clrMapOvr>
  <p:transition spd="slow">
    <p:push dir="u"/>
  </p:transition>
  <p:hf sldNum="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6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717107834"/>
      </p:ext>
    </p:extLst>
  </p:cSld>
  <p:clrMapOvr>
    <a:masterClrMapping/>
  </p:clrMapOvr>
  <p:transition spd="slow">
    <p:push dir="u"/>
  </p:transition>
  <p:hf sldNum="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type="twoTxTwoObj" preserve="1">
  <p:cSld name="6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2049658507"/>
      </p:ext>
    </p:extLst>
  </p:cSld>
  <p:clrMapOvr>
    <a:masterClrMapping/>
  </p:clrMapOvr>
  <p:transition spd="slow">
    <p:push dir="u"/>
  </p:transition>
  <p:hf sldNum="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6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
        <p:nvSpPr>
          <p:cNvPr id="10" name="TextBox 9"/>
          <p:cNvSpPr txBox="1"/>
          <p:nvPr userDrawn="1"/>
        </p:nvSpPr>
        <p:spPr>
          <a:xfrm>
            <a:off x="453650" y="0"/>
            <a:ext cx="54006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hlinkClick r:id="rId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p>
        </p:txBody>
      </p:sp>
    </p:spTree>
    <p:extLst>
      <p:ext uri="{BB962C8B-B14F-4D97-AF65-F5344CB8AC3E}">
        <p14:creationId xmlns:p14="http://schemas.microsoft.com/office/powerpoint/2010/main" val="1478649933"/>
      </p:ext>
    </p:extLst>
  </p:cSld>
  <p:clrMapOvr>
    <a:masterClrMapping/>
  </p:clrMapOvr>
  <p:transition spd="slow">
    <p:push dir="u"/>
  </p:transition>
  <p:hf sldNum="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23DA1E9-F24F-4A24-8873-BA4C461E6229}" type="datetimeFigureOut">
              <a:rPr lang="zh-CN" altLang="en-US" smtClean="0"/>
              <a:t>2024/5/10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A880471-A2F1-400B-A2A8-0DDFCBC6CA83}" type="slidenum">
              <a:rPr lang="zh-CN" altLang="en-US" smtClean="0"/>
              <a:t>‹#›</a:t>
            </a:fld>
            <a:endParaRPr lang="zh-CN" altLang="en-US"/>
          </a:p>
        </p:txBody>
      </p:sp>
    </p:spTree>
  </p:cSld>
  <p:clrMapOvr>
    <a:masterClrMapping/>
  </p:clrMapOvr>
  <p:transition spd="slow">
    <p:push dir="u"/>
  </p:transition>
  <p:hf sldNum="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23DA1E9-F24F-4A24-8873-BA4C461E6229}" type="datetimeFigureOut">
              <a:rPr lang="zh-CN" altLang="en-US" smtClean="0"/>
              <a:t>2024/5/10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A880471-A2F1-400B-A2A8-0DDFCBC6CA83}" type="slidenum">
              <a:rPr lang="zh-CN" altLang="en-US" smtClean="0"/>
              <a:t>‹#›</a:t>
            </a:fld>
            <a:endParaRPr lang="zh-CN" altLang="en-US"/>
          </a:p>
        </p:txBody>
      </p:sp>
    </p:spTree>
  </p:cSld>
  <p:clrMapOvr>
    <a:masterClrMapping/>
  </p:clrMapOvr>
  <p:transition spd="slow">
    <p:push dir="u"/>
  </p:transition>
  <p:hf sldNum="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3125100050"/>
      </p:ext>
    </p:extLst>
  </p:cSld>
  <p:clrMapOvr>
    <a:masterClrMapping/>
  </p:clrMapOvr>
  <p:transition spd="slow">
    <p:push dir="u"/>
  </p:transition>
  <p:hf sldNum="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23DA1E9-F24F-4A24-8873-BA4C461E6229}" type="datetimeFigureOut">
              <a:rPr lang="zh-CN" altLang="en-US" smtClean="0"/>
              <a:t>2024/5/10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880471-A2F1-400B-A2A8-0DDFCBC6CA83}" type="slidenum">
              <a:rPr lang="zh-CN" altLang="en-US" smtClean="0"/>
              <a:t>‹#›</a:t>
            </a:fld>
            <a:endParaRPr lang="zh-CN" altLang="en-US"/>
          </a:p>
        </p:txBody>
      </p:sp>
    </p:spTree>
  </p:cSld>
  <p:clrMapOvr>
    <a:masterClrMapping/>
  </p:clrMapOvr>
  <p:transition spd="slow">
    <p:push dir="u"/>
  </p:transition>
  <p:hf sldNum="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23DA1E9-F24F-4A24-8873-BA4C461E6229}" type="datetimeFigureOut">
              <a:rPr lang="zh-CN" altLang="en-US" smtClean="0"/>
              <a:t>2024/5/10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A880471-A2F1-400B-A2A8-0DDFCBC6CA83}" type="slidenum">
              <a:rPr lang="zh-CN" altLang="en-US" smtClean="0"/>
              <a:t>‹#›</a:t>
            </a:fld>
            <a:endParaRPr lang="zh-CN" altLang="en-US"/>
          </a:p>
        </p:txBody>
      </p:sp>
    </p:spTree>
  </p:cSld>
  <p:clrMapOvr>
    <a:masterClrMapping/>
  </p:clrMapOvr>
  <p:transition spd="slow">
    <p:push dir="u"/>
  </p:transition>
  <p:hf sldNum="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923DA1E9-F24F-4A24-8873-BA4C461E6229}" type="datetimeFigureOut">
              <a:rPr lang="zh-CN" altLang="en-US" smtClean="0"/>
              <a:t>2024/5/10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880471-A2F1-400B-A2A8-0DDFCBC6CA83}" type="slidenum">
              <a:rPr lang="zh-CN" altLang="en-US" smtClean="0"/>
              <a:t>‹#›</a:t>
            </a:fld>
            <a:endParaRPr lang="zh-CN" altLang="en-US"/>
          </a:p>
        </p:txBody>
      </p:sp>
    </p:spTree>
  </p:cSld>
  <p:clrMapOvr>
    <a:masterClrMapping/>
  </p:clrMapOvr>
  <p:transition spd="slow">
    <p:push dir="u"/>
  </p:transition>
  <p:hf sldNum="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923DA1E9-F24F-4A24-8873-BA4C461E6229}" type="datetimeFigureOut">
              <a:rPr lang="zh-CN" altLang="en-US" smtClean="0"/>
              <a:t>2024/5/10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A880471-A2F1-400B-A2A8-0DDFCBC6CA83}" type="slidenum">
              <a:rPr lang="zh-CN" altLang="en-US" smtClean="0"/>
              <a:t>‹#›</a:t>
            </a:fld>
            <a:endParaRPr lang="zh-CN" altLang="en-US"/>
          </a:p>
        </p:txBody>
      </p:sp>
    </p:spTree>
  </p:cSld>
  <p:clrMapOvr>
    <a:masterClrMapping/>
  </p:clrMapOvr>
  <p:transition spd="slow">
    <p:push dir="u"/>
  </p:transition>
  <p:hf sldNum="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2024/5/10</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63818567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2024/5/10</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75191110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548962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4259512712"/>
      </p:ext>
    </p:extLst>
  </p:cSld>
  <p:clrMapOvr>
    <a:masterClrMapping/>
  </p:clrMapOvr>
  <p:transition spd="slow">
    <p:push dir="u"/>
  </p:transition>
  <p:hf sldNum="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923DA1E9-F24F-4A24-8873-BA4C461E6229}" type="datetimeFigureOut">
              <a:rPr lang="zh-CN" altLang="en-US" smtClean="0"/>
              <a:t>2024/5/10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A880471-A2F1-400B-A2A8-0DDFCBC6CA83}" type="slidenum">
              <a:rPr lang="zh-CN" altLang="en-US" smtClean="0"/>
              <a:t>‹#›</a:t>
            </a:fld>
            <a:endParaRPr lang="zh-CN" altLang="en-US"/>
          </a:p>
        </p:txBody>
      </p:sp>
    </p:spTree>
    <p:extLst>
      <p:ext uri="{BB962C8B-B14F-4D97-AF65-F5344CB8AC3E}">
        <p14:creationId xmlns:p14="http://schemas.microsoft.com/office/powerpoint/2010/main" val="1556354544"/>
      </p:ext>
    </p:extLst>
  </p:cSld>
  <p:clrMapOvr>
    <a:masterClrMapping/>
  </p:clrMapOvr>
  <p:transition spd="slow">
    <p:push dir="u"/>
  </p:transition>
  <p:hf sldNum="0" ftr="0" dt="0"/>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theme" Target="../theme/theme1.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71" Type="http://schemas.openxmlformats.org/officeDocument/2006/relationships/slideLayout" Target="../slideLayouts/slideLayout7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6.xml"/><Relationship Id="rId2" Type="http://schemas.openxmlformats.org/officeDocument/2006/relationships/slideLayout" Target="../slideLayouts/slideLayout75.xml"/><Relationship Id="rId1" Type="http://schemas.openxmlformats.org/officeDocument/2006/relationships/slideLayout" Target="../slideLayouts/slideLayout7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3DA1E9-F24F-4A24-8873-BA4C461E6229}" type="datetimeFigureOut">
              <a:rPr lang="zh-CN" altLang="en-US" smtClean="0"/>
              <a:t>2024/5/10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880471-A2F1-400B-A2A8-0DDFCBC6CA8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 id="2147483668" r:id="rId14"/>
    <p:sldLayoutId id="2147483669" r:id="rId15"/>
    <p:sldLayoutId id="2147483670" r:id="rId16"/>
    <p:sldLayoutId id="2147483671" r:id="rId17"/>
    <p:sldLayoutId id="2147483672" r:id="rId18"/>
    <p:sldLayoutId id="2147483673" r:id="rId19"/>
    <p:sldLayoutId id="2147483674" r:id="rId20"/>
    <p:sldLayoutId id="2147483675" r:id="rId21"/>
    <p:sldLayoutId id="2147483676" r:id="rId22"/>
    <p:sldLayoutId id="2147483677" r:id="rId23"/>
    <p:sldLayoutId id="2147483678" r:id="rId24"/>
    <p:sldLayoutId id="2147483679" r:id="rId25"/>
    <p:sldLayoutId id="2147483680" r:id="rId26"/>
    <p:sldLayoutId id="2147483681" r:id="rId27"/>
    <p:sldLayoutId id="2147483682" r:id="rId28"/>
    <p:sldLayoutId id="2147483683" r:id="rId29"/>
    <p:sldLayoutId id="2147483684" r:id="rId30"/>
    <p:sldLayoutId id="2147483685" r:id="rId31"/>
    <p:sldLayoutId id="2147483686" r:id="rId32"/>
    <p:sldLayoutId id="2147483687" r:id="rId33"/>
    <p:sldLayoutId id="2147483688" r:id="rId34"/>
    <p:sldLayoutId id="2147483689" r:id="rId35"/>
    <p:sldLayoutId id="2147483690" r:id="rId36"/>
    <p:sldLayoutId id="2147483691" r:id="rId37"/>
    <p:sldLayoutId id="2147483692" r:id="rId38"/>
    <p:sldLayoutId id="2147483693" r:id="rId39"/>
    <p:sldLayoutId id="2147483694" r:id="rId40"/>
    <p:sldLayoutId id="2147483695" r:id="rId41"/>
    <p:sldLayoutId id="2147483696" r:id="rId42"/>
    <p:sldLayoutId id="2147483697" r:id="rId43"/>
    <p:sldLayoutId id="2147483698" r:id="rId44"/>
    <p:sldLayoutId id="2147483699" r:id="rId45"/>
    <p:sldLayoutId id="2147483700" r:id="rId46"/>
    <p:sldLayoutId id="2147483701" r:id="rId47"/>
    <p:sldLayoutId id="2147483702" r:id="rId48"/>
    <p:sldLayoutId id="2147483703" r:id="rId49"/>
    <p:sldLayoutId id="2147483704" r:id="rId50"/>
    <p:sldLayoutId id="2147483705" r:id="rId51"/>
    <p:sldLayoutId id="2147483706" r:id="rId52"/>
    <p:sldLayoutId id="2147483707" r:id="rId53"/>
    <p:sldLayoutId id="2147483708" r:id="rId54"/>
    <p:sldLayoutId id="2147483709" r:id="rId55"/>
    <p:sldLayoutId id="2147483710" r:id="rId56"/>
    <p:sldLayoutId id="2147483711" r:id="rId57"/>
    <p:sldLayoutId id="2147483712" r:id="rId58"/>
    <p:sldLayoutId id="2147483713" r:id="rId59"/>
    <p:sldLayoutId id="2147483714" r:id="rId60"/>
    <p:sldLayoutId id="2147483715" r:id="rId61"/>
    <p:sldLayoutId id="2147483716" r:id="rId62"/>
    <p:sldLayoutId id="2147483717" r:id="rId63"/>
    <p:sldLayoutId id="2147483718" r:id="rId64"/>
    <p:sldLayoutId id="2147483719" r:id="rId65"/>
    <p:sldLayoutId id="2147483720" r:id="rId66"/>
    <p:sldLayoutId id="2147483721" r:id="rId67"/>
    <p:sldLayoutId id="2147483654" r:id="rId68"/>
    <p:sldLayoutId id="2147483655" r:id="rId69"/>
    <p:sldLayoutId id="2147483656" r:id="rId70"/>
    <p:sldLayoutId id="2147483657" r:id="rId71"/>
    <p:sldLayoutId id="2147483658" r:id="rId72"/>
    <p:sldLayoutId id="2147483659" r:id="rId73"/>
  </p:sldLayoutIdLst>
  <p:transition spd="slow">
    <p:push dir="u"/>
  </p:transition>
  <p:hf sldNum="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8614011"/>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bin"/><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slideLayout" Target="../slideLayouts/slideLayout2.xml"/><Relationship Id="rId4" Type="http://schemas.openxmlformats.org/officeDocument/2006/relationships/tags" Target="../tags/tag8.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bin"/><Relationship Id="rId2" Type="http://schemas.openxmlformats.org/officeDocument/2006/relationships/image" Target="../media/image1.bin"/><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bin"/><Relationship Id="rId2" Type="http://schemas.openxmlformats.org/officeDocument/2006/relationships/image" Target="../media/image3.bin"/><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bin"/><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flipH="1">
            <a:off x="0" y="0"/>
            <a:ext cx="12192000" cy="6858000"/>
            <a:chOff x="0" y="0"/>
            <a:chExt cx="12192000" cy="6858000"/>
          </a:xfrm>
        </p:grpSpPr>
        <p:sp>
          <p:nvSpPr>
            <p:cNvPr id="3" name="矩形 2"/>
            <p:cNvSpPr/>
            <p:nvPr/>
          </p:nvSpPr>
          <p:spPr>
            <a:xfrm>
              <a:off x="441960" y="380999"/>
              <a:ext cx="11308080" cy="6111239"/>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 name="组合 1"/>
            <p:cNvGrpSpPr/>
            <p:nvPr/>
          </p:nvGrpSpPr>
          <p:grpSpPr>
            <a:xfrm>
              <a:off x="0" y="0"/>
              <a:ext cx="2392680" cy="1896438"/>
              <a:chOff x="0" y="0"/>
              <a:chExt cx="2679174" cy="1896438"/>
            </a:xfrm>
          </p:grpSpPr>
          <p:sp>
            <p:nvSpPr>
              <p:cNvPr id="21" name="任意多边形: 形状 20"/>
              <p:cNvSpPr/>
              <p:nvPr/>
            </p:nvSpPr>
            <p:spPr>
              <a:xfrm>
                <a:off x="0" y="1"/>
                <a:ext cx="2679174" cy="1184045"/>
              </a:xfrm>
              <a:custGeom>
                <a:avLst/>
                <a:gdLst>
                  <a:gd name="connsiteX0" fmla="*/ 0 w 2679174"/>
                  <a:gd name="connsiteY0" fmla="*/ 0 h 1184045"/>
                  <a:gd name="connsiteX1" fmla="*/ 2679174 w 2679174"/>
                  <a:gd name="connsiteY1" fmla="*/ 0 h 1184045"/>
                  <a:gd name="connsiteX2" fmla="*/ 2212498 w 2679174"/>
                  <a:gd name="connsiteY2" fmla="*/ 434745 h 1184045"/>
                  <a:gd name="connsiteX3" fmla="*/ 1408165 w 2679174"/>
                  <a:gd name="connsiteY3" fmla="*/ 1184045 h 1184045"/>
                  <a:gd name="connsiteX4" fmla="*/ 0 w 2679174"/>
                  <a:gd name="connsiteY4" fmla="*/ 1184045 h 11840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174" h="1184045">
                    <a:moveTo>
                      <a:pt x="0" y="0"/>
                    </a:moveTo>
                    <a:lnTo>
                      <a:pt x="2679174" y="0"/>
                    </a:lnTo>
                    <a:lnTo>
                      <a:pt x="2212498" y="434745"/>
                    </a:lnTo>
                    <a:lnTo>
                      <a:pt x="1408165" y="1184045"/>
                    </a:lnTo>
                    <a:lnTo>
                      <a:pt x="0" y="1184045"/>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sp>
            <p:nvSpPr>
              <p:cNvPr id="19" name="任意多边形: 形状 18"/>
              <p:cNvSpPr/>
              <p:nvPr/>
            </p:nvSpPr>
            <p:spPr>
              <a:xfrm>
                <a:off x="0" y="0"/>
                <a:ext cx="2039340" cy="1896438"/>
              </a:xfrm>
              <a:custGeom>
                <a:avLst/>
                <a:gdLst>
                  <a:gd name="connsiteX0" fmla="*/ 0 w 2039340"/>
                  <a:gd name="connsiteY0" fmla="*/ 0 h 1896438"/>
                  <a:gd name="connsiteX1" fmla="*/ 2039340 w 2039340"/>
                  <a:gd name="connsiteY1" fmla="*/ 0 h 1896438"/>
                  <a:gd name="connsiteX2" fmla="*/ 0 w 2039340"/>
                  <a:gd name="connsiteY2" fmla="*/ 1896438 h 1896438"/>
                </a:gdLst>
                <a:ahLst/>
                <a:cxnLst>
                  <a:cxn ang="0">
                    <a:pos x="connsiteX0" y="connsiteY0"/>
                  </a:cxn>
                  <a:cxn ang="0">
                    <a:pos x="connsiteX1" y="connsiteY1"/>
                  </a:cxn>
                  <a:cxn ang="0">
                    <a:pos x="connsiteX2" y="connsiteY2"/>
                  </a:cxn>
                </a:cxnLst>
                <a:rect l="l" t="t" r="r" b="b"/>
                <a:pathLst>
                  <a:path w="2039340" h="1896438">
                    <a:moveTo>
                      <a:pt x="0" y="0"/>
                    </a:moveTo>
                    <a:lnTo>
                      <a:pt x="2039340" y="0"/>
                    </a:lnTo>
                    <a:lnTo>
                      <a:pt x="0" y="1896438"/>
                    </a:lnTo>
                    <a:close/>
                  </a:path>
                </a:pathLst>
              </a:custGeom>
              <a:solidFill>
                <a:srgbClr val="629E94"/>
              </a:solidFill>
              <a:ln w="42333" cap="flat">
                <a:noFill/>
                <a:prstDash val="solid"/>
                <a:miter/>
              </a:ln>
            </p:spPr>
            <p:txBody>
              <a:bodyPr rtlCol="0" anchor="ctr"/>
              <a:lstStyle/>
              <a:p>
                <a:endParaRPr lang="zh-CN" altLang="en-US" dirty="0">
                  <a:cs typeface="+mn-ea"/>
                  <a:sym typeface="+mn-lt"/>
                </a:endParaRPr>
              </a:p>
            </p:txBody>
          </p:sp>
        </p:grpSp>
        <p:grpSp>
          <p:nvGrpSpPr>
            <p:cNvPr id="22" name="组合 21"/>
            <p:cNvGrpSpPr/>
            <p:nvPr/>
          </p:nvGrpSpPr>
          <p:grpSpPr>
            <a:xfrm rot="10800000">
              <a:off x="9799320" y="4961562"/>
              <a:ext cx="2392680" cy="1896438"/>
              <a:chOff x="0" y="0"/>
              <a:chExt cx="2679174" cy="1896438"/>
            </a:xfrm>
          </p:grpSpPr>
          <p:sp>
            <p:nvSpPr>
              <p:cNvPr id="23" name="任意多边形: 形状 22"/>
              <p:cNvSpPr/>
              <p:nvPr/>
            </p:nvSpPr>
            <p:spPr>
              <a:xfrm>
                <a:off x="0" y="1"/>
                <a:ext cx="2679174" cy="1184045"/>
              </a:xfrm>
              <a:custGeom>
                <a:avLst/>
                <a:gdLst>
                  <a:gd name="connsiteX0" fmla="*/ 0 w 2679174"/>
                  <a:gd name="connsiteY0" fmla="*/ 0 h 1184045"/>
                  <a:gd name="connsiteX1" fmla="*/ 2679174 w 2679174"/>
                  <a:gd name="connsiteY1" fmla="*/ 0 h 1184045"/>
                  <a:gd name="connsiteX2" fmla="*/ 2212498 w 2679174"/>
                  <a:gd name="connsiteY2" fmla="*/ 434745 h 1184045"/>
                  <a:gd name="connsiteX3" fmla="*/ 1408165 w 2679174"/>
                  <a:gd name="connsiteY3" fmla="*/ 1184045 h 1184045"/>
                  <a:gd name="connsiteX4" fmla="*/ 0 w 2679174"/>
                  <a:gd name="connsiteY4" fmla="*/ 1184045 h 11840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174" h="1184045">
                    <a:moveTo>
                      <a:pt x="0" y="0"/>
                    </a:moveTo>
                    <a:lnTo>
                      <a:pt x="2679174" y="0"/>
                    </a:lnTo>
                    <a:lnTo>
                      <a:pt x="2212498" y="434745"/>
                    </a:lnTo>
                    <a:lnTo>
                      <a:pt x="1408165" y="1184045"/>
                    </a:lnTo>
                    <a:lnTo>
                      <a:pt x="0" y="1184045"/>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sp>
            <p:nvSpPr>
              <p:cNvPr id="24" name="任意多边形: 形状 23"/>
              <p:cNvSpPr/>
              <p:nvPr/>
            </p:nvSpPr>
            <p:spPr>
              <a:xfrm>
                <a:off x="0" y="0"/>
                <a:ext cx="2039340" cy="1896438"/>
              </a:xfrm>
              <a:custGeom>
                <a:avLst/>
                <a:gdLst>
                  <a:gd name="connsiteX0" fmla="*/ 0 w 2039340"/>
                  <a:gd name="connsiteY0" fmla="*/ 0 h 1896438"/>
                  <a:gd name="connsiteX1" fmla="*/ 2039340 w 2039340"/>
                  <a:gd name="connsiteY1" fmla="*/ 0 h 1896438"/>
                  <a:gd name="connsiteX2" fmla="*/ 0 w 2039340"/>
                  <a:gd name="connsiteY2" fmla="*/ 1896438 h 1896438"/>
                </a:gdLst>
                <a:ahLst/>
                <a:cxnLst>
                  <a:cxn ang="0">
                    <a:pos x="connsiteX0" y="connsiteY0"/>
                  </a:cxn>
                  <a:cxn ang="0">
                    <a:pos x="connsiteX1" y="connsiteY1"/>
                  </a:cxn>
                  <a:cxn ang="0">
                    <a:pos x="connsiteX2" y="connsiteY2"/>
                  </a:cxn>
                </a:cxnLst>
                <a:rect l="l" t="t" r="r" b="b"/>
                <a:pathLst>
                  <a:path w="2039340" h="1896438">
                    <a:moveTo>
                      <a:pt x="0" y="0"/>
                    </a:moveTo>
                    <a:lnTo>
                      <a:pt x="2039340" y="0"/>
                    </a:lnTo>
                    <a:lnTo>
                      <a:pt x="0" y="1896438"/>
                    </a:lnTo>
                    <a:close/>
                  </a:path>
                </a:pathLst>
              </a:custGeom>
              <a:solidFill>
                <a:srgbClr val="629E94"/>
              </a:solidFill>
              <a:ln w="42333" cap="flat">
                <a:noFill/>
                <a:prstDash val="solid"/>
                <a:miter/>
              </a:ln>
            </p:spPr>
            <p:txBody>
              <a:bodyPr rtlCol="0" anchor="ctr"/>
              <a:lstStyle/>
              <a:p>
                <a:endParaRPr lang="zh-CN" altLang="en-US" dirty="0">
                  <a:cs typeface="+mn-ea"/>
                  <a:sym typeface="+mn-lt"/>
                </a:endParaRPr>
              </a:p>
            </p:txBody>
          </p:sp>
        </p:grpSp>
      </p:grpSp>
      <p:grpSp>
        <p:nvGrpSpPr>
          <p:cNvPr id="8" name="组合 7"/>
          <p:cNvGrpSpPr/>
          <p:nvPr/>
        </p:nvGrpSpPr>
        <p:grpSpPr>
          <a:xfrm>
            <a:off x="1630637" y="1868677"/>
            <a:ext cx="8905002" cy="2773798"/>
            <a:chOff x="1645877" y="1731517"/>
            <a:chExt cx="8905002" cy="2773798"/>
          </a:xfrm>
        </p:grpSpPr>
        <p:cxnSp>
          <p:nvCxnSpPr>
            <p:cNvPr id="206" name="直接连接符 205"/>
            <p:cNvCxnSpPr/>
            <p:nvPr/>
          </p:nvCxnSpPr>
          <p:spPr>
            <a:xfrm>
              <a:off x="2200543" y="3895038"/>
              <a:ext cx="7720697" cy="0"/>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09" name="组合 208"/>
            <p:cNvGrpSpPr/>
            <p:nvPr/>
          </p:nvGrpSpPr>
          <p:grpSpPr>
            <a:xfrm>
              <a:off x="1645877" y="1731517"/>
              <a:ext cx="8905002" cy="2010647"/>
              <a:chOff x="1638119" y="1371372"/>
              <a:chExt cx="8905002" cy="2010647"/>
            </a:xfrm>
          </p:grpSpPr>
          <p:sp>
            <p:nvSpPr>
              <p:cNvPr id="210" name="文本框 209"/>
              <p:cNvSpPr txBox="1"/>
              <p:nvPr/>
            </p:nvSpPr>
            <p:spPr>
              <a:xfrm>
                <a:off x="3319211" y="1371372"/>
                <a:ext cx="5570756" cy="1169551"/>
              </a:xfrm>
              <a:prstGeom prst="rect">
                <a:avLst/>
              </a:prstGeom>
              <a:noFill/>
            </p:spPr>
            <p:txBody>
              <a:bodyPr wrap="none" rtlCol="0">
                <a:spAutoFit/>
              </a:bodyPr>
              <a:lstStyle/>
              <a:p>
                <a:pPr algn="ctr"/>
                <a:r>
                  <a:rPr lang="zh-CN" altLang="en-US" sz="7000" b="1" dirty="0">
                    <a:solidFill>
                      <a:schemeClr val="accent2"/>
                    </a:solidFill>
                    <a:cs typeface="+mn-ea"/>
                    <a:sym typeface="+mn-lt"/>
                  </a:rPr>
                  <a:t>爱国</a:t>
                </a:r>
                <a:r>
                  <a:rPr lang="zh-CN" altLang="en-US" sz="7000" b="1" dirty="0">
                    <a:solidFill>
                      <a:schemeClr val="accent1"/>
                    </a:solidFill>
                    <a:cs typeface="+mn-ea"/>
                    <a:sym typeface="+mn-lt"/>
                  </a:rPr>
                  <a:t>还是</a:t>
                </a:r>
                <a:r>
                  <a:rPr lang="zh-CN" altLang="en-US" sz="7000" b="1" dirty="0">
                    <a:solidFill>
                      <a:schemeClr val="accent2"/>
                    </a:solidFill>
                    <a:cs typeface="+mn-ea"/>
                    <a:sym typeface="+mn-lt"/>
                  </a:rPr>
                  <a:t>炒作</a:t>
                </a:r>
              </a:p>
            </p:txBody>
          </p:sp>
          <p:sp>
            <p:nvSpPr>
              <p:cNvPr id="211" name="文本框 210"/>
              <p:cNvSpPr txBox="1"/>
              <p:nvPr/>
            </p:nvSpPr>
            <p:spPr>
              <a:xfrm>
                <a:off x="1638119" y="2674133"/>
                <a:ext cx="8905002" cy="707886"/>
              </a:xfrm>
              <a:prstGeom prst="rect">
                <a:avLst/>
              </a:prstGeom>
              <a:noFill/>
            </p:spPr>
            <p:txBody>
              <a:bodyPr wrap="none" rtlCol="0">
                <a:spAutoFit/>
              </a:bodyPr>
              <a:lstStyle/>
              <a:p>
                <a:pPr algn="ctr"/>
                <a:r>
                  <a:rPr lang="zh-CN" altLang="en-US" sz="4000" b="1" dirty="0">
                    <a:solidFill>
                      <a:schemeClr val="tx1">
                        <a:lumMod val="75000"/>
                        <a:lumOff val="25000"/>
                      </a:schemeClr>
                    </a:solidFill>
                    <a:cs typeface="+mn-ea"/>
                    <a:sym typeface="+mn-lt"/>
                  </a:rPr>
                  <a:t>香飘飘讽日事件的马克思主义原理分析</a:t>
                </a:r>
                <a:endParaRPr lang="en-US" altLang="zh-CN" sz="4000" b="1" dirty="0">
                  <a:solidFill>
                    <a:schemeClr val="tx1">
                      <a:lumMod val="75000"/>
                      <a:lumOff val="25000"/>
                    </a:schemeClr>
                  </a:solidFill>
                  <a:cs typeface="+mn-ea"/>
                  <a:sym typeface="+mn-lt"/>
                </a:endParaRPr>
              </a:p>
            </p:txBody>
          </p:sp>
        </p:grpSp>
        <p:grpSp>
          <p:nvGrpSpPr>
            <p:cNvPr id="230" name="组合 229"/>
            <p:cNvGrpSpPr/>
            <p:nvPr/>
          </p:nvGrpSpPr>
          <p:grpSpPr>
            <a:xfrm>
              <a:off x="4234746" y="4074428"/>
              <a:ext cx="4309443" cy="430887"/>
              <a:chOff x="2634138" y="6878495"/>
              <a:chExt cx="4309443" cy="430887"/>
            </a:xfrm>
          </p:grpSpPr>
          <p:sp>
            <p:nvSpPr>
              <p:cNvPr id="225" name="图形 174"/>
              <p:cNvSpPr/>
              <p:nvPr/>
            </p:nvSpPr>
            <p:spPr>
              <a:xfrm>
                <a:off x="2634138" y="6912622"/>
                <a:ext cx="353949" cy="35394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1600" y="19406"/>
                      <a:pt x="21600" y="19406"/>
                      <a:pt x="21600" y="19406"/>
                    </a:cubicBezTo>
                    <a:cubicBezTo>
                      <a:pt x="21600" y="18225"/>
                      <a:pt x="20925" y="17381"/>
                      <a:pt x="19913" y="17044"/>
                    </a:cubicBezTo>
                    <a:cubicBezTo>
                      <a:pt x="19913" y="17044"/>
                      <a:pt x="19913" y="17044"/>
                      <a:pt x="19913" y="17044"/>
                    </a:cubicBezTo>
                    <a:cubicBezTo>
                      <a:pt x="19744" y="16875"/>
                      <a:pt x="14681" y="15694"/>
                      <a:pt x="14006" y="14175"/>
                    </a:cubicBezTo>
                    <a:cubicBezTo>
                      <a:pt x="13669" y="13500"/>
                      <a:pt x="14006" y="12656"/>
                      <a:pt x="14344" y="12150"/>
                    </a:cubicBezTo>
                    <a:cubicBezTo>
                      <a:pt x="14513" y="11981"/>
                      <a:pt x="14681" y="11644"/>
                      <a:pt x="14850" y="11475"/>
                    </a:cubicBezTo>
                    <a:cubicBezTo>
                      <a:pt x="14850" y="11475"/>
                      <a:pt x="14850" y="11475"/>
                      <a:pt x="14850" y="11475"/>
                    </a:cubicBezTo>
                    <a:cubicBezTo>
                      <a:pt x="14850" y="11475"/>
                      <a:pt x="14850" y="11475"/>
                      <a:pt x="14850" y="11475"/>
                    </a:cubicBezTo>
                    <a:cubicBezTo>
                      <a:pt x="15694" y="10125"/>
                      <a:pt x="16369" y="8269"/>
                      <a:pt x="16369" y="6075"/>
                    </a:cubicBezTo>
                    <a:cubicBezTo>
                      <a:pt x="16538" y="2700"/>
                      <a:pt x="13838" y="0"/>
                      <a:pt x="10800" y="0"/>
                    </a:cubicBezTo>
                    <a:cubicBezTo>
                      <a:pt x="10800" y="0"/>
                      <a:pt x="10800" y="0"/>
                      <a:pt x="10800" y="0"/>
                    </a:cubicBezTo>
                    <a:cubicBezTo>
                      <a:pt x="10800" y="0"/>
                      <a:pt x="10800" y="0"/>
                      <a:pt x="10800" y="0"/>
                    </a:cubicBezTo>
                    <a:cubicBezTo>
                      <a:pt x="10800" y="0"/>
                      <a:pt x="10800" y="0"/>
                      <a:pt x="10800" y="0"/>
                    </a:cubicBezTo>
                    <a:cubicBezTo>
                      <a:pt x="10800" y="0"/>
                      <a:pt x="10800" y="0"/>
                      <a:pt x="10800" y="0"/>
                    </a:cubicBezTo>
                    <a:cubicBezTo>
                      <a:pt x="7762" y="0"/>
                      <a:pt x="5062" y="2700"/>
                      <a:pt x="5231" y="6075"/>
                    </a:cubicBezTo>
                    <a:cubicBezTo>
                      <a:pt x="5231" y="8269"/>
                      <a:pt x="5906" y="10125"/>
                      <a:pt x="6750" y="11475"/>
                    </a:cubicBezTo>
                    <a:cubicBezTo>
                      <a:pt x="6750" y="11475"/>
                      <a:pt x="6750" y="11475"/>
                      <a:pt x="6750" y="11475"/>
                    </a:cubicBezTo>
                    <a:cubicBezTo>
                      <a:pt x="6750" y="11475"/>
                      <a:pt x="6750" y="11475"/>
                      <a:pt x="6750" y="11475"/>
                    </a:cubicBezTo>
                    <a:cubicBezTo>
                      <a:pt x="6919" y="11644"/>
                      <a:pt x="7087" y="11981"/>
                      <a:pt x="7256" y="12150"/>
                    </a:cubicBezTo>
                    <a:cubicBezTo>
                      <a:pt x="7594" y="12656"/>
                      <a:pt x="7931" y="13500"/>
                      <a:pt x="7594" y="14175"/>
                    </a:cubicBezTo>
                    <a:cubicBezTo>
                      <a:pt x="6919" y="15694"/>
                      <a:pt x="1856" y="16875"/>
                      <a:pt x="1687" y="17044"/>
                    </a:cubicBezTo>
                    <a:cubicBezTo>
                      <a:pt x="1687" y="17044"/>
                      <a:pt x="1687" y="17044"/>
                      <a:pt x="1687" y="17044"/>
                    </a:cubicBezTo>
                    <a:cubicBezTo>
                      <a:pt x="675" y="17381"/>
                      <a:pt x="0" y="18225"/>
                      <a:pt x="0" y="19406"/>
                    </a:cubicBezTo>
                    <a:cubicBezTo>
                      <a:pt x="0" y="21600"/>
                      <a:pt x="0" y="21600"/>
                      <a:pt x="0" y="21600"/>
                    </a:cubicBezTo>
                    <a:lnTo>
                      <a:pt x="21600" y="21600"/>
                    </a:lnTo>
                    <a:close/>
                  </a:path>
                </a:pathLst>
              </a:custGeom>
              <a:solidFill>
                <a:schemeClr val="accent1"/>
              </a:solidFill>
              <a:ln w="12700" cap="flat">
                <a:noFill/>
                <a:miter lim="400000"/>
              </a:ln>
              <a:effectLst/>
            </p:spPr>
            <p:txBody>
              <a:bodyPr wrap="square" lIns="91439" tIns="91439" rIns="91439" bIns="91439" numCol="1" anchor="t">
                <a:noAutofit/>
              </a:bodyPr>
              <a:lstStyle/>
              <a:p>
                <a:endParaRPr sz="2800" dirty="0">
                  <a:solidFill>
                    <a:srgbClr val="75AB9E"/>
                  </a:solidFill>
                  <a:cs typeface="+mn-ea"/>
                  <a:sym typeface="+mn-lt"/>
                </a:endParaRPr>
              </a:p>
            </p:txBody>
          </p:sp>
          <p:sp>
            <p:nvSpPr>
              <p:cNvPr id="226" name="文本框 225"/>
              <p:cNvSpPr txBox="1"/>
              <p:nvPr/>
            </p:nvSpPr>
            <p:spPr>
              <a:xfrm>
                <a:off x="3159473" y="6878495"/>
                <a:ext cx="3784108" cy="430887"/>
              </a:xfrm>
              <a:prstGeom prst="rect">
                <a:avLst/>
              </a:prstGeom>
              <a:noFill/>
            </p:spPr>
            <p:txBody>
              <a:bodyPr wrap="square" rtlCol="0">
                <a:spAutoFit/>
              </a:bodyPr>
              <a:lstStyle/>
              <a:p>
                <a:r>
                  <a:rPr lang="zh-CN" altLang="en-US" sz="2200" dirty="0">
                    <a:solidFill>
                      <a:schemeClr val="accent1"/>
                    </a:solidFill>
                    <a:cs typeface="+mn-ea"/>
                    <a:sym typeface="+mn-lt"/>
                  </a:rPr>
                  <a:t>马克思主义原理第六小组</a:t>
                </a:r>
              </a:p>
            </p:txBody>
          </p:sp>
        </p:grpSp>
      </p:gr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组合 81"/>
          <p:cNvGrpSpPr/>
          <p:nvPr/>
        </p:nvGrpSpPr>
        <p:grpSpPr>
          <a:xfrm>
            <a:off x="-1" y="0"/>
            <a:ext cx="12192001" cy="6858000"/>
            <a:chOff x="-1" y="0"/>
            <a:chExt cx="12192001" cy="6858000"/>
          </a:xfrm>
        </p:grpSpPr>
        <p:sp>
          <p:nvSpPr>
            <p:cNvPr id="12" name="矩形 11"/>
            <p:cNvSpPr/>
            <p:nvPr/>
          </p:nvSpPr>
          <p:spPr>
            <a:xfrm flipH="1">
              <a:off x="285750" y="310183"/>
              <a:ext cx="11650884" cy="6275069"/>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图形 3"/>
            <p:cNvGrpSpPr/>
            <p:nvPr/>
          </p:nvGrpSpPr>
          <p:grpSpPr>
            <a:xfrm rot="10800000" flipH="1">
              <a:off x="10816931" y="0"/>
              <a:ext cx="1375069" cy="1047750"/>
              <a:chOff x="7890933" y="4161366"/>
              <a:chExt cx="3539066" cy="2696633"/>
            </a:xfrm>
            <a:solidFill>
              <a:schemeClr val="accent1"/>
            </a:solidFill>
          </p:grpSpPr>
          <p:sp>
            <p:nvSpPr>
              <p:cNvPr id="5" name="任意多边形: 形状 4"/>
              <p:cNvSpPr/>
              <p:nvPr/>
            </p:nvSpPr>
            <p:spPr>
              <a:xfrm>
                <a:off x="7890933" y="5359399"/>
                <a:ext cx="3539066" cy="1498600"/>
              </a:xfrm>
              <a:custGeom>
                <a:avLst/>
                <a:gdLst>
                  <a:gd name="connsiteX0" fmla="*/ 3115734 w 3539066"/>
                  <a:gd name="connsiteY0" fmla="*/ 0 h 1498600"/>
                  <a:gd name="connsiteX1" fmla="*/ 1608667 w 3539066"/>
                  <a:gd name="connsiteY1" fmla="*/ 0 h 1498600"/>
                  <a:gd name="connsiteX2" fmla="*/ 804333 w 3539066"/>
                  <a:gd name="connsiteY2" fmla="*/ 749300 h 1498600"/>
                  <a:gd name="connsiteX3" fmla="*/ 0 w 3539066"/>
                  <a:gd name="connsiteY3" fmla="*/ 1498600 h 1498600"/>
                  <a:gd name="connsiteX4" fmla="*/ 3115734 w 3539066"/>
                  <a:gd name="connsiteY4" fmla="*/ 1498600 h 1498600"/>
                  <a:gd name="connsiteX5" fmla="*/ 3539067 w 3539066"/>
                  <a:gd name="connsiteY5" fmla="*/ 1498600 h 1498600"/>
                  <a:gd name="connsiteX6" fmla="*/ 3539067 w 3539066"/>
                  <a:gd name="connsiteY6" fmla="*/ 749300 h 1498600"/>
                  <a:gd name="connsiteX7" fmla="*/ 3539067 w 3539066"/>
                  <a:gd name="connsiteY7" fmla="*/ 0 h 149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9066" h="1498600">
                    <a:moveTo>
                      <a:pt x="3115734" y="0"/>
                    </a:moveTo>
                    <a:lnTo>
                      <a:pt x="1608667" y="0"/>
                    </a:lnTo>
                    <a:lnTo>
                      <a:pt x="804333" y="749300"/>
                    </a:lnTo>
                    <a:lnTo>
                      <a:pt x="0" y="1498600"/>
                    </a:lnTo>
                    <a:lnTo>
                      <a:pt x="3115734" y="1498600"/>
                    </a:lnTo>
                    <a:lnTo>
                      <a:pt x="3539067" y="1498600"/>
                    </a:lnTo>
                    <a:lnTo>
                      <a:pt x="3539067" y="749300"/>
                    </a:lnTo>
                    <a:lnTo>
                      <a:pt x="35390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sp>
            <p:nvSpPr>
              <p:cNvPr id="6" name="任意多边形: 形状 5"/>
              <p:cNvSpPr/>
              <p:nvPr/>
            </p:nvSpPr>
            <p:spPr>
              <a:xfrm>
                <a:off x="8530166" y="4161366"/>
                <a:ext cx="2899833" cy="2696633"/>
              </a:xfrm>
              <a:custGeom>
                <a:avLst/>
                <a:gdLst>
                  <a:gd name="connsiteX0" fmla="*/ 0 w 2899833"/>
                  <a:gd name="connsiteY0" fmla="*/ 2696633 h 2696633"/>
                  <a:gd name="connsiteX1" fmla="*/ 2899833 w 2899833"/>
                  <a:gd name="connsiteY1" fmla="*/ 2696633 h 2696633"/>
                  <a:gd name="connsiteX2" fmla="*/ 2899833 w 2899833"/>
                  <a:gd name="connsiteY2" fmla="*/ 0 h 2696633"/>
                </a:gdLst>
                <a:ahLst/>
                <a:cxnLst>
                  <a:cxn ang="0">
                    <a:pos x="connsiteX0" y="connsiteY0"/>
                  </a:cxn>
                  <a:cxn ang="0">
                    <a:pos x="connsiteX1" y="connsiteY1"/>
                  </a:cxn>
                  <a:cxn ang="0">
                    <a:pos x="connsiteX2" y="connsiteY2"/>
                  </a:cxn>
                </a:cxnLst>
                <a:rect l="l" t="t" r="r" b="b"/>
                <a:pathLst>
                  <a:path w="2899833" h="2696633">
                    <a:moveTo>
                      <a:pt x="0" y="2696633"/>
                    </a:moveTo>
                    <a:lnTo>
                      <a:pt x="2899833" y="2696633"/>
                    </a:lnTo>
                    <a:lnTo>
                      <a:pt x="2899833" y="0"/>
                    </a:lnTo>
                    <a:close/>
                  </a:path>
                </a:pathLst>
              </a:custGeom>
              <a:solidFill>
                <a:srgbClr val="629E94"/>
              </a:solidFill>
              <a:ln w="42333" cap="flat">
                <a:noFill/>
                <a:prstDash val="solid"/>
                <a:miter/>
              </a:ln>
            </p:spPr>
            <p:txBody>
              <a:bodyPr rtlCol="0" anchor="ctr"/>
              <a:lstStyle/>
              <a:p>
                <a:endParaRPr lang="zh-CN" altLang="en-US">
                  <a:cs typeface="+mn-ea"/>
                  <a:sym typeface="+mn-lt"/>
                </a:endParaRPr>
              </a:p>
            </p:txBody>
          </p:sp>
          <p:sp>
            <p:nvSpPr>
              <p:cNvPr id="7" name="任意多边形: 形状 6"/>
              <p:cNvSpPr/>
              <p:nvPr/>
            </p:nvSpPr>
            <p:spPr>
              <a:xfrm>
                <a:off x="9821333" y="5359399"/>
                <a:ext cx="1608666" cy="1498600"/>
              </a:xfrm>
              <a:custGeom>
                <a:avLst/>
                <a:gdLst>
                  <a:gd name="connsiteX0" fmla="*/ 0 w 1608666"/>
                  <a:gd name="connsiteY0" fmla="*/ 1498600 h 1498600"/>
                  <a:gd name="connsiteX1" fmla="*/ 1608667 w 1608666"/>
                  <a:gd name="connsiteY1" fmla="*/ 1498600 h 1498600"/>
                  <a:gd name="connsiteX2" fmla="*/ 1608667 w 1608666"/>
                  <a:gd name="connsiteY2" fmla="*/ 0 h 1498600"/>
                </a:gdLst>
                <a:ahLst/>
                <a:cxnLst>
                  <a:cxn ang="0">
                    <a:pos x="connsiteX0" y="connsiteY0"/>
                  </a:cxn>
                  <a:cxn ang="0">
                    <a:pos x="connsiteX1" y="connsiteY1"/>
                  </a:cxn>
                  <a:cxn ang="0">
                    <a:pos x="connsiteX2" y="connsiteY2"/>
                  </a:cxn>
                </a:cxnLst>
                <a:rect l="l" t="t" r="r" b="b"/>
                <a:pathLst>
                  <a:path w="1608666" h="1498600">
                    <a:moveTo>
                      <a:pt x="0" y="1498600"/>
                    </a:moveTo>
                    <a:lnTo>
                      <a:pt x="1608667" y="1498600"/>
                    </a:lnTo>
                    <a:lnTo>
                      <a:pt x="16086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grpSp>
        <p:grpSp>
          <p:nvGrpSpPr>
            <p:cNvPr id="8" name="图形 3"/>
            <p:cNvGrpSpPr/>
            <p:nvPr/>
          </p:nvGrpSpPr>
          <p:grpSpPr>
            <a:xfrm flipH="1">
              <a:off x="-1" y="5810250"/>
              <a:ext cx="1375069" cy="1047750"/>
              <a:chOff x="7890933" y="4161366"/>
              <a:chExt cx="3539066" cy="2696633"/>
            </a:xfrm>
            <a:solidFill>
              <a:schemeClr val="accent1"/>
            </a:solidFill>
          </p:grpSpPr>
          <p:sp>
            <p:nvSpPr>
              <p:cNvPr id="9" name="任意多边形: 形状 8"/>
              <p:cNvSpPr/>
              <p:nvPr/>
            </p:nvSpPr>
            <p:spPr>
              <a:xfrm>
                <a:off x="7890933" y="5359399"/>
                <a:ext cx="3539066" cy="1498600"/>
              </a:xfrm>
              <a:custGeom>
                <a:avLst/>
                <a:gdLst>
                  <a:gd name="connsiteX0" fmla="*/ 3115734 w 3539066"/>
                  <a:gd name="connsiteY0" fmla="*/ 0 h 1498600"/>
                  <a:gd name="connsiteX1" fmla="*/ 1608667 w 3539066"/>
                  <a:gd name="connsiteY1" fmla="*/ 0 h 1498600"/>
                  <a:gd name="connsiteX2" fmla="*/ 804333 w 3539066"/>
                  <a:gd name="connsiteY2" fmla="*/ 749300 h 1498600"/>
                  <a:gd name="connsiteX3" fmla="*/ 0 w 3539066"/>
                  <a:gd name="connsiteY3" fmla="*/ 1498600 h 1498600"/>
                  <a:gd name="connsiteX4" fmla="*/ 3115734 w 3539066"/>
                  <a:gd name="connsiteY4" fmla="*/ 1498600 h 1498600"/>
                  <a:gd name="connsiteX5" fmla="*/ 3539067 w 3539066"/>
                  <a:gd name="connsiteY5" fmla="*/ 1498600 h 1498600"/>
                  <a:gd name="connsiteX6" fmla="*/ 3539067 w 3539066"/>
                  <a:gd name="connsiteY6" fmla="*/ 749300 h 1498600"/>
                  <a:gd name="connsiteX7" fmla="*/ 3539067 w 3539066"/>
                  <a:gd name="connsiteY7" fmla="*/ 0 h 149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9066" h="1498600">
                    <a:moveTo>
                      <a:pt x="3115734" y="0"/>
                    </a:moveTo>
                    <a:lnTo>
                      <a:pt x="1608667" y="0"/>
                    </a:lnTo>
                    <a:lnTo>
                      <a:pt x="804333" y="749300"/>
                    </a:lnTo>
                    <a:lnTo>
                      <a:pt x="0" y="1498600"/>
                    </a:lnTo>
                    <a:lnTo>
                      <a:pt x="3115734" y="1498600"/>
                    </a:lnTo>
                    <a:lnTo>
                      <a:pt x="3539067" y="1498600"/>
                    </a:lnTo>
                    <a:lnTo>
                      <a:pt x="3539067" y="749300"/>
                    </a:lnTo>
                    <a:lnTo>
                      <a:pt x="35390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sp>
            <p:nvSpPr>
              <p:cNvPr id="10" name="任意多边形: 形状 9"/>
              <p:cNvSpPr/>
              <p:nvPr/>
            </p:nvSpPr>
            <p:spPr>
              <a:xfrm>
                <a:off x="8530166" y="4161366"/>
                <a:ext cx="2899833" cy="2696633"/>
              </a:xfrm>
              <a:custGeom>
                <a:avLst/>
                <a:gdLst>
                  <a:gd name="connsiteX0" fmla="*/ 0 w 2899833"/>
                  <a:gd name="connsiteY0" fmla="*/ 2696633 h 2696633"/>
                  <a:gd name="connsiteX1" fmla="*/ 2899833 w 2899833"/>
                  <a:gd name="connsiteY1" fmla="*/ 2696633 h 2696633"/>
                  <a:gd name="connsiteX2" fmla="*/ 2899833 w 2899833"/>
                  <a:gd name="connsiteY2" fmla="*/ 0 h 2696633"/>
                </a:gdLst>
                <a:ahLst/>
                <a:cxnLst>
                  <a:cxn ang="0">
                    <a:pos x="connsiteX0" y="connsiteY0"/>
                  </a:cxn>
                  <a:cxn ang="0">
                    <a:pos x="connsiteX1" y="connsiteY1"/>
                  </a:cxn>
                  <a:cxn ang="0">
                    <a:pos x="connsiteX2" y="connsiteY2"/>
                  </a:cxn>
                </a:cxnLst>
                <a:rect l="l" t="t" r="r" b="b"/>
                <a:pathLst>
                  <a:path w="2899833" h="2696633">
                    <a:moveTo>
                      <a:pt x="0" y="2696633"/>
                    </a:moveTo>
                    <a:lnTo>
                      <a:pt x="2899833" y="2696633"/>
                    </a:lnTo>
                    <a:lnTo>
                      <a:pt x="2899833" y="0"/>
                    </a:lnTo>
                    <a:close/>
                  </a:path>
                </a:pathLst>
              </a:custGeom>
              <a:solidFill>
                <a:srgbClr val="629E94"/>
              </a:solidFill>
              <a:ln w="42333" cap="flat">
                <a:noFill/>
                <a:prstDash val="solid"/>
                <a:miter/>
              </a:ln>
            </p:spPr>
            <p:txBody>
              <a:bodyPr rtlCol="0" anchor="ctr"/>
              <a:lstStyle/>
              <a:p>
                <a:endParaRPr lang="zh-CN" altLang="en-US">
                  <a:cs typeface="+mn-ea"/>
                  <a:sym typeface="+mn-lt"/>
                </a:endParaRPr>
              </a:p>
            </p:txBody>
          </p:sp>
          <p:sp>
            <p:nvSpPr>
              <p:cNvPr id="11" name="任意多边形: 形状 10"/>
              <p:cNvSpPr/>
              <p:nvPr/>
            </p:nvSpPr>
            <p:spPr>
              <a:xfrm>
                <a:off x="9821333" y="5359399"/>
                <a:ext cx="1608666" cy="1498600"/>
              </a:xfrm>
              <a:custGeom>
                <a:avLst/>
                <a:gdLst>
                  <a:gd name="connsiteX0" fmla="*/ 0 w 1608666"/>
                  <a:gd name="connsiteY0" fmla="*/ 1498600 h 1498600"/>
                  <a:gd name="connsiteX1" fmla="*/ 1608667 w 1608666"/>
                  <a:gd name="connsiteY1" fmla="*/ 1498600 h 1498600"/>
                  <a:gd name="connsiteX2" fmla="*/ 1608667 w 1608666"/>
                  <a:gd name="connsiteY2" fmla="*/ 0 h 1498600"/>
                </a:gdLst>
                <a:ahLst/>
                <a:cxnLst>
                  <a:cxn ang="0">
                    <a:pos x="connsiteX0" y="connsiteY0"/>
                  </a:cxn>
                  <a:cxn ang="0">
                    <a:pos x="connsiteX1" y="connsiteY1"/>
                  </a:cxn>
                  <a:cxn ang="0">
                    <a:pos x="connsiteX2" y="connsiteY2"/>
                  </a:cxn>
                </a:cxnLst>
                <a:rect l="l" t="t" r="r" b="b"/>
                <a:pathLst>
                  <a:path w="1608666" h="1498600">
                    <a:moveTo>
                      <a:pt x="0" y="1498600"/>
                    </a:moveTo>
                    <a:lnTo>
                      <a:pt x="1608667" y="1498600"/>
                    </a:lnTo>
                    <a:lnTo>
                      <a:pt x="16086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grpSp>
        <p:grpSp>
          <p:nvGrpSpPr>
            <p:cNvPr id="3" name="组合 2"/>
            <p:cNvGrpSpPr/>
            <p:nvPr/>
          </p:nvGrpSpPr>
          <p:grpSpPr>
            <a:xfrm>
              <a:off x="4172126" y="588904"/>
              <a:ext cx="3849272" cy="584306"/>
              <a:chOff x="4172126" y="550804"/>
              <a:chExt cx="3849272" cy="584306"/>
            </a:xfrm>
          </p:grpSpPr>
          <p:sp>
            <p:nvSpPr>
              <p:cNvPr id="87" name="文本框 86"/>
              <p:cNvSpPr txBox="1"/>
              <p:nvPr/>
            </p:nvSpPr>
            <p:spPr>
              <a:xfrm>
                <a:off x="4172126" y="550804"/>
                <a:ext cx="3849272" cy="491490"/>
              </a:xfrm>
              <a:prstGeom prst="rect">
                <a:avLst/>
              </a:prstGeom>
              <a:noFill/>
            </p:spPr>
            <p:txBody>
              <a:bodyPr wrap="square" rtlCol="0">
                <a:spAutoFit/>
              </a:bodyPr>
              <a:lstStyle>
                <a:defPPr>
                  <a:defRPr lang="zh-CN"/>
                </a:defPPr>
                <a:lvl1pPr algn="ctr">
                  <a:defRPr sz="2600" b="1">
                    <a:solidFill>
                      <a:schemeClr val="accent1"/>
                    </a:solidFill>
                    <a:latin typeface="Arial"/>
                    <a:ea typeface="微软雅黑"/>
                  </a:defRPr>
                </a:lvl1pPr>
              </a:lstStyle>
              <a:p>
                <a:r>
                  <a:rPr lang="zh-CN" altLang="en-US" dirty="0">
                    <a:latin typeface="+mn-lt"/>
                    <a:ea typeface="+mn-ea"/>
                    <a:cs typeface="+mn-ea"/>
                    <a:sym typeface="+mn-lt"/>
                  </a:rPr>
                  <a:t>事件经过</a:t>
                </a:r>
              </a:p>
            </p:txBody>
          </p:sp>
          <p:cxnSp>
            <p:nvCxnSpPr>
              <p:cNvPr id="88" name="直接连接符 87"/>
              <p:cNvCxnSpPr/>
              <p:nvPr/>
            </p:nvCxnSpPr>
            <p:spPr>
              <a:xfrm>
                <a:off x="5887859" y="1135110"/>
                <a:ext cx="41939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grpSp>
        <p:nvGrpSpPr>
          <p:cNvPr id="15" name="组合 14"/>
          <p:cNvGrpSpPr/>
          <p:nvPr/>
        </p:nvGrpSpPr>
        <p:grpSpPr>
          <a:xfrm>
            <a:off x="986303" y="1948906"/>
            <a:ext cx="5683414" cy="4320190"/>
            <a:chOff x="1047015" y="1661352"/>
            <a:chExt cx="5683414" cy="4320190"/>
          </a:xfrm>
        </p:grpSpPr>
        <p:grpSp>
          <p:nvGrpSpPr>
            <p:cNvPr id="16" name="组合 15"/>
            <p:cNvGrpSpPr/>
            <p:nvPr/>
          </p:nvGrpSpPr>
          <p:grpSpPr>
            <a:xfrm>
              <a:off x="1047015" y="1661352"/>
              <a:ext cx="5683414" cy="707630"/>
              <a:chOff x="1047015" y="1661352"/>
              <a:chExt cx="5683414" cy="707630"/>
            </a:xfrm>
          </p:grpSpPr>
          <p:sp>
            <p:nvSpPr>
              <p:cNvPr id="44" name="不规则图形"/>
              <p:cNvSpPr/>
              <p:nvPr/>
            </p:nvSpPr>
            <p:spPr>
              <a:xfrm>
                <a:off x="1047015" y="1661352"/>
                <a:ext cx="707630" cy="707630"/>
              </a:xfrm>
              <a:prstGeom prst="ellipse">
                <a:avLst/>
              </a:prstGeom>
              <a:solidFill>
                <a:schemeClr val="accent1"/>
              </a:solidFill>
              <a:ln w="12700">
                <a:miter lim="400000"/>
              </a:ln>
            </p:spPr>
            <p:txBody>
              <a:bodyPr lIns="25400" tIns="25400" rIns="25400" bIns="25400" anchor="ctr"/>
              <a:lstStyle/>
              <a:p>
                <a:pPr defTabSz="292100">
                  <a:defRPr sz="4000">
                    <a:solidFill>
                      <a:srgbClr val="FFFFFF"/>
                    </a:solidFill>
                    <a:effectLst>
                      <a:outerShdw blurRad="38100" dist="12700" dir="5400000" rotWithShape="0">
                        <a:srgbClr val="000000">
                          <a:alpha val="50000"/>
                        </a:srgbClr>
                      </a:outerShdw>
                    </a:effectLst>
                  </a:defRPr>
                </a:pPr>
                <a:endParaRPr sz="2800" dirty="0">
                  <a:cs typeface="+mn-ea"/>
                  <a:sym typeface="+mn-lt"/>
                </a:endParaRPr>
              </a:p>
            </p:txBody>
          </p:sp>
          <p:sp>
            <p:nvSpPr>
              <p:cNvPr id="46" name="文本框 45"/>
              <p:cNvSpPr txBox="1"/>
              <p:nvPr/>
            </p:nvSpPr>
            <p:spPr>
              <a:xfrm>
                <a:off x="1889974" y="1840166"/>
                <a:ext cx="4840455" cy="384849"/>
              </a:xfrm>
              <a:prstGeom prst="rect">
                <a:avLst/>
              </a:prstGeom>
              <a:noFill/>
            </p:spPr>
            <p:txBody>
              <a:bodyPr wrap="square" rtlCol="0">
                <a:spAutoFit/>
              </a:bodyPr>
              <a:lstStyle>
                <a:defPPr>
                  <a:defRPr lang="en-US"/>
                </a:defPPr>
                <a:lvl1pPr>
                  <a:lnSpc>
                    <a:spcPts val="2400"/>
                  </a:lnSpc>
                  <a:defRPr sz="1600">
                    <a:solidFill>
                      <a:schemeClr val="tx2">
                        <a:lumMod val="75000"/>
                        <a:lumOff val="25000"/>
                      </a:schemeClr>
                    </a:solidFill>
                    <a:cs typeface="+mn-ea"/>
                  </a:defRPr>
                </a:lvl1pPr>
              </a:lstStyle>
              <a:p>
                <a:pPr algn="l"/>
                <a:r>
                  <a:rPr lang="zh-CN" altLang="zh-CN" kern="100" dirty="0">
                    <a:effectLst/>
                    <a:latin typeface="+mn-ea"/>
                    <a:cs typeface="Times New Roman" panose="02020603050405020304" pitchFamily="18" charset="0"/>
                  </a:rPr>
                  <a:t>微博大</a:t>
                </a:r>
                <a:r>
                  <a:rPr lang="en-US" altLang="zh-CN" kern="100" dirty="0">
                    <a:effectLst/>
                    <a:latin typeface="+mn-ea"/>
                    <a:cs typeface="Times New Roman" panose="02020603050405020304" pitchFamily="18" charset="0"/>
                  </a:rPr>
                  <a:t>V</a:t>
                </a:r>
                <a:r>
                  <a:rPr lang="zh-CN" altLang="zh-CN" kern="100" dirty="0">
                    <a:effectLst/>
                    <a:latin typeface="+mn-ea"/>
                    <a:cs typeface="Times New Roman" panose="02020603050405020304" pitchFamily="18" charset="0"/>
                  </a:rPr>
                  <a:t>首先下场质疑炒作、摆拍。</a:t>
                </a:r>
              </a:p>
            </p:txBody>
          </p:sp>
        </p:grpSp>
        <p:grpSp>
          <p:nvGrpSpPr>
            <p:cNvPr id="17" name="组合 16"/>
            <p:cNvGrpSpPr/>
            <p:nvPr/>
          </p:nvGrpSpPr>
          <p:grpSpPr>
            <a:xfrm>
              <a:off x="1047015" y="3109615"/>
              <a:ext cx="5683199" cy="987578"/>
              <a:chOff x="1047015" y="1521378"/>
              <a:chExt cx="5683199" cy="987578"/>
            </a:xfrm>
          </p:grpSpPr>
          <p:sp>
            <p:nvSpPr>
              <p:cNvPr id="40" name="不规则图形"/>
              <p:cNvSpPr/>
              <p:nvPr/>
            </p:nvSpPr>
            <p:spPr>
              <a:xfrm>
                <a:off x="1047015" y="1661352"/>
                <a:ext cx="707630" cy="707630"/>
              </a:xfrm>
              <a:prstGeom prst="ellipse">
                <a:avLst/>
              </a:prstGeom>
              <a:solidFill>
                <a:schemeClr val="accent2"/>
              </a:solidFill>
              <a:ln w="12700">
                <a:miter lim="400000"/>
              </a:ln>
            </p:spPr>
            <p:txBody>
              <a:bodyPr lIns="25400" tIns="25400" rIns="25400" bIns="25400" anchor="ctr"/>
              <a:lstStyle/>
              <a:p>
                <a:pPr defTabSz="292100">
                  <a:defRPr sz="4000">
                    <a:solidFill>
                      <a:srgbClr val="FFFFFF"/>
                    </a:solidFill>
                    <a:effectLst>
                      <a:outerShdw blurRad="38100" dist="12700" dir="5400000" rotWithShape="0">
                        <a:srgbClr val="000000">
                          <a:alpha val="50000"/>
                        </a:srgbClr>
                      </a:outerShdw>
                    </a:effectLst>
                  </a:defRPr>
                </a:pPr>
                <a:endParaRPr sz="2800" dirty="0">
                  <a:cs typeface="+mn-ea"/>
                  <a:sym typeface="+mn-lt"/>
                </a:endParaRPr>
              </a:p>
            </p:txBody>
          </p:sp>
          <p:sp>
            <p:nvSpPr>
              <p:cNvPr id="42" name="文本框 41"/>
              <p:cNvSpPr txBox="1"/>
              <p:nvPr/>
            </p:nvSpPr>
            <p:spPr>
              <a:xfrm>
                <a:off x="1889759" y="1521378"/>
                <a:ext cx="4840455" cy="987578"/>
              </a:xfrm>
              <a:prstGeom prst="rect">
                <a:avLst/>
              </a:prstGeom>
              <a:noFill/>
            </p:spPr>
            <p:txBody>
              <a:bodyPr wrap="square" rtlCol="0">
                <a:spAutoFit/>
              </a:bodyPr>
              <a:lstStyle>
                <a:defPPr>
                  <a:defRPr lang="en-US"/>
                </a:defPPr>
                <a:lvl1pPr>
                  <a:lnSpc>
                    <a:spcPts val="2400"/>
                  </a:lnSpc>
                  <a:defRPr sz="1600">
                    <a:solidFill>
                      <a:schemeClr val="tx2">
                        <a:lumMod val="75000"/>
                        <a:lumOff val="25000"/>
                      </a:schemeClr>
                    </a:solidFill>
                    <a:cs typeface="+mn-ea"/>
                  </a:defRPr>
                </a:lvl1pPr>
              </a:lstStyle>
              <a:p>
                <a:pPr algn="l"/>
                <a:r>
                  <a:rPr lang="zh-CN" altLang="zh-CN" kern="100" dirty="0">
                    <a:effectLst/>
                    <a:latin typeface="+mn-ea"/>
                    <a:cs typeface="Times New Roman" panose="02020603050405020304" pitchFamily="18" charset="0"/>
                  </a:rPr>
                  <a:t>据蓝鲸财经报道，日本京和商店大久保店的接线员工回应称</a:t>
                </a:r>
                <a:r>
                  <a:rPr lang="en-US" altLang="zh-CN" kern="100" dirty="0">
                    <a:effectLst/>
                    <a:latin typeface="+mn-ea"/>
                    <a:cs typeface="Times New Roman" panose="02020603050405020304" pitchFamily="18" charset="0"/>
                  </a:rPr>
                  <a:t>“</a:t>
                </a:r>
                <a:r>
                  <a:rPr lang="zh-CN" altLang="zh-CN" kern="100" dirty="0">
                    <a:effectLst/>
                    <a:latin typeface="+mn-ea"/>
                    <a:cs typeface="Times New Roman" panose="02020603050405020304" pitchFamily="18" charset="0"/>
                  </a:rPr>
                  <a:t>店里没有卖过这个字样杯套的奶茶，这个不是我们店里的</a:t>
                </a:r>
                <a:r>
                  <a:rPr lang="en-US" altLang="zh-CN" kern="100" dirty="0">
                    <a:effectLst/>
                    <a:latin typeface="+mn-ea"/>
                    <a:cs typeface="Times New Roman" panose="02020603050405020304" pitchFamily="18" charset="0"/>
                  </a:rPr>
                  <a:t>”</a:t>
                </a:r>
                <a:r>
                  <a:rPr lang="zh-CN" altLang="zh-CN" kern="100" dirty="0">
                    <a:effectLst/>
                    <a:latin typeface="+mn-ea"/>
                    <a:cs typeface="Times New Roman" panose="02020603050405020304" pitchFamily="18" charset="0"/>
                  </a:rPr>
                  <a:t>。</a:t>
                </a:r>
              </a:p>
            </p:txBody>
          </p:sp>
        </p:grpSp>
        <p:grpSp>
          <p:nvGrpSpPr>
            <p:cNvPr id="18" name="组合 17"/>
            <p:cNvGrpSpPr/>
            <p:nvPr/>
          </p:nvGrpSpPr>
          <p:grpSpPr>
            <a:xfrm>
              <a:off x="1047015" y="4686187"/>
              <a:ext cx="5683199" cy="1295355"/>
              <a:chOff x="1047015" y="1509713"/>
              <a:chExt cx="5683199" cy="1295355"/>
            </a:xfrm>
          </p:grpSpPr>
          <p:sp>
            <p:nvSpPr>
              <p:cNvPr id="36" name="不规则图形"/>
              <p:cNvSpPr/>
              <p:nvPr/>
            </p:nvSpPr>
            <p:spPr>
              <a:xfrm>
                <a:off x="1047015" y="1661352"/>
                <a:ext cx="707630" cy="707630"/>
              </a:xfrm>
              <a:prstGeom prst="ellipse">
                <a:avLst/>
              </a:prstGeom>
              <a:solidFill>
                <a:schemeClr val="accent1"/>
              </a:solidFill>
              <a:ln w="12700">
                <a:miter lim="400000"/>
              </a:ln>
            </p:spPr>
            <p:txBody>
              <a:bodyPr lIns="25400" tIns="25400" rIns="25400" bIns="25400" anchor="ctr"/>
              <a:lstStyle/>
              <a:p>
                <a:pPr defTabSz="292100">
                  <a:defRPr sz="4000">
                    <a:solidFill>
                      <a:srgbClr val="FFFFFF"/>
                    </a:solidFill>
                    <a:effectLst>
                      <a:outerShdw blurRad="38100" dist="12700" dir="5400000" rotWithShape="0">
                        <a:srgbClr val="000000">
                          <a:alpha val="50000"/>
                        </a:srgbClr>
                      </a:outerShdw>
                    </a:effectLst>
                  </a:defRPr>
                </a:pPr>
                <a:endParaRPr sz="2800" dirty="0">
                  <a:cs typeface="+mn-ea"/>
                  <a:sym typeface="+mn-lt"/>
                </a:endParaRPr>
              </a:p>
            </p:txBody>
          </p:sp>
          <p:sp>
            <p:nvSpPr>
              <p:cNvPr id="38" name="文本框 37"/>
              <p:cNvSpPr txBox="1"/>
              <p:nvPr/>
            </p:nvSpPr>
            <p:spPr>
              <a:xfrm>
                <a:off x="1887965" y="1509713"/>
                <a:ext cx="4842249" cy="1295355"/>
              </a:xfrm>
              <a:prstGeom prst="rect">
                <a:avLst/>
              </a:prstGeom>
              <a:noFill/>
            </p:spPr>
            <p:txBody>
              <a:bodyPr wrap="square" rtlCol="0">
                <a:spAutoFit/>
              </a:bodyPr>
              <a:lstStyle>
                <a:defPPr>
                  <a:defRPr lang="en-US"/>
                </a:defPPr>
                <a:lvl1pPr>
                  <a:lnSpc>
                    <a:spcPts val="2400"/>
                  </a:lnSpc>
                  <a:defRPr sz="1600">
                    <a:solidFill>
                      <a:schemeClr val="tx2">
                        <a:lumMod val="75000"/>
                        <a:lumOff val="25000"/>
                      </a:schemeClr>
                    </a:solidFill>
                    <a:cs typeface="+mn-ea"/>
                  </a:defRPr>
                </a:lvl1pPr>
              </a:lstStyle>
              <a:p>
                <a:pPr algn="l"/>
                <a:r>
                  <a:rPr lang="zh-CN" altLang="zh-CN" kern="100" dirty="0">
                    <a:effectLst/>
                    <a:latin typeface="+mn-ea"/>
                    <a:cs typeface="Times New Roman" panose="02020603050405020304" pitchFamily="18" charset="0"/>
                  </a:rPr>
                  <a:t>另据</a:t>
                </a:r>
                <a:r>
                  <a:rPr lang="en-US" altLang="zh-CN" kern="100" dirty="0">
                    <a:effectLst/>
                    <a:latin typeface="+mn-ea"/>
                    <a:cs typeface="Times New Roman" panose="02020603050405020304" pitchFamily="18" charset="0"/>
                  </a:rPr>
                  <a:t>21</a:t>
                </a:r>
                <a:r>
                  <a:rPr lang="zh-CN" altLang="zh-CN" kern="100" dirty="0">
                    <a:effectLst/>
                    <a:latin typeface="+mn-ea"/>
                    <a:cs typeface="Times New Roman" panose="02020603050405020304" pitchFamily="18" charset="0"/>
                  </a:rPr>
                  <a:t>世纪经济报道消息，香飘飘投资者热线相关人员表示，</a:t>
                </a:r>
                <a:r>
                  <a:rPr lang="en-US" altLang="zh-CN" kern="100" dirty="0">
                    <a:effectLst/>
                    <a:latin typeface="+mn-ea"/>
                    <a:cs typeface="Times New Roman" panose="02020603050405020304" pitchFamily="18" charset="0"/>
                  </a:rPr>
                  <a:t>“</a:t>
                </a:r>
                <a:r>
                  <a:rPr lang="zh-CN" altLang="zh-CN" kern="100" dirty="0">
                    <a:effectLst/>
                    <a:latin typeface="+mn-ea"/>
                    <a:cs typeface="Times New Roman" panose="02020603050405020304" pitchFamily="18" charset="0"/>
                  </a:rPr>
                  <a:t>这不是公司主动去做的一个行为，是员工个人行为，公司已关注到此情况，目前想做好消费者的一个沟通和服务工作。</a:t>
                </a:r>
                <a:r>
                  <a:rPr lang="en-US" altLang="zh-CN" kern="100" dirty="0">
                    <a:effectLst/>
                    <a:latin typeface="+mn-ea"/>
                    <a:cs typeface="Times New Roman" panose="02020603050405020304" pitchFamily="18" charset="0"/>
                  </a:rPr>
                  <a:t>”</a:t>
                </a:r>
                <a:endParaRPr lang="zh-CN" altLang="zh-CN" kern="100" dirty="0">
                  <a:effectLst/>
                  <a:latin typeface="+mn-ea"/>
                  <a:cs typeface="Times New Roman" panose="02020603050405020304" pitchFamily="18" charset="0"/>
                </a:endParaRPr>
              </a:p>
            </p:txBody>
          </p:sp>
        </p:grpSp>
        <p:grpSp>
          <p:nvGrpSpPr>
            <p:cNvPr id="19" name="图形 1"/>
            <p:cNvGrpSpPr/>
            <p:nvPr/>
          </p:nvGrpSpPr>
          <p:grpSpPr>
            <a:xfrm>
              <a:off x="1212916" y="5019008"/>
              <a:ext cx="368234" cy="360132"/>
              <a:chOff x="2932021" y="4753534"/>
              <a:chExt cx="587107" cy="574190"/>
            </a:xfrm>
            <a:solidFill>
              <a:schemeClr val="bg1"/>
            </a:solidFill>
          </p:grpSpPr>
          <p:sp>
            <p:nvSpPr>
              <p:cNvPr id="34" name="任意多边形: 形状 33"/>
              <p:cNvSpPr/>
              <p:nvPr/>
            </p:nvSpPr>
            <p:spPr>
              <a:xfrm>
                <a:off x="3218693" y="4856854"/>
                <a:ext cx="182081" cy="72832"/>
              </a:xfrm>
              <a:custGeom>
                <a:avLst/>
                <a:gdLst>
                  <a:gd name="connsiteX0" fmla="*/ 175730 w 182081"/>
                  <a:gd name="connsiteY0" fmla="*/ 35569 h 72832"/>
                  <a:gd name="connsiteX1" fmla="*/ 91041 w 182081"/>
                  <a:gd name="connsiteY1" fmla="*/ 0 h 72832"/>
                  <a:gd name="connsiteX2" fmla="*/ 6352 w 182081"/>
                  <a:gd name="connsiteY2" fmla="*/ 35569 h 72832"/>
                  <a:gd name="connsiteX3" fmla="*/ 6352 w 182081"/>
                  <a:gd name="connsiteY3" fmla="*/ 66058 h 72832"/>
                  <a:gd name="connsiteX4" fmla="*/ 36840 w 182081"/>
                  <a:gd name="connsiteY4" fmla="*/ 66058 h 72832"/>
                  <a:gd name="connsiteX5" fmla="*/ 91041 w 182081"/>
                  <a:gd name="connsiteY5" fmla="*/ 44038 h 72832"/>
                  <a:gd name="connsiteX6" fmla="*/ 145242 w 182081"/>
                  <a:gd name="connsiteY6" fmla="*/ 66058 h 72832"/>
                  <a:gd name="connsiteX7" fmla="*/ 160486 w 182081"/>
                  <a:gd name="connsiteY7" fmla="*/ 72833 h 72832"/>
                  <a:gd name="connsiteX8" fmla="*/ 175730 w 182081"/>
                  <a:gd name="connsiteY8" fmla="*/ 66058 h 72832"/>
                  <a:gd name="connsiteX9" fmla="*/ 175730 w 182081"/>
                  <a:gd name="connsiteY9" fmla="*/ 35569 h 72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081" h="72832">
                    <a:moveTo>
                      <a:pt x="175730" y="35569"/>
                    </a:moveTo>
                    <a:cubicBezTo>
                      <a:pt x="153710" y="13551"/>
                      <a:pt x="123222" y="0"/>
                      <a:pt x="91041" y="0"/>
                    </a:cubicBezTo>
                    <a:cubicBezTo>
                      <a:pt x="58859" y="0"/>
                      <a:pt x="30065" y="11857"/>
                      <a:pt x="6352" y="35569"/>
                    </a:cubicBezTo>
                    <a:cubicBezTo>
                      <a:pt x="-2117" y="44038"/>
                      <a:pt x="-2117" y="57589"/>
                      <a:pt x="6352" y="66058"/>
                    </a:cubicBezTo>
                    <a:cubicBezTo>
                      <a:pt x="14821" y="74527"/>
                      <a:pt x="28371" y="74527"/>
                      <a:pt x="36840" y="66058"/>
                    </a:cubicBezTo>
                    <a:cubicBezTo>
                      <a:pt x="52084" y="50813"/>
                      <a:pt x="70715" y="44038"/>
                      <a:pt x="91041" y="44038"/>
                    </a:cubicBezTo>
                    <a:cubicBezTo>
                      <a:pt x="111366" y="44038"/>
                      <a:pt x="129998" y="52507"/>
                      <a:pt x="145242" y="66058"/>
                    </a:cubicBezTo>
                    <a:cubicBezTo>
                      <a:pt x="148629" y="69445"/>
                      <a:pt x="155404" y="72833"/>
                      <a:pt x="160486" y="72833"/>
                    </a:cubicBezTo>
                    <a:cubicBezTo>
                      <a:pt x="165567" y="72833"/>
                      <a:pt x="170648" y="71139"/>
                      <a:pt x="175730" y="66058"/>
                    </a:cubicBezTo>
                    <a:cubicBezTo>
                      <a:pt x="184198" y="55895"/>
                      <a:pt x="184198" y="42344"/>
                      <a:pt x="175730" y="35569"/>
                    </a:cubicBezTo>
                    <a:close/>
                  </a:path>
                </a:pathLst>
              </a:custGeom>
              <a:grpFill/>
              <a:ln w="16914" cap="flat">
                <a:noFill/>
                <a:prstDash val="solid"/>
                <a:miter/>
              </a:ln>
            </p:spPr>
            <p:txBody>
              <a:bodyPr rtlCol="0" anchor="ctr"/>
              <a:lstStyle/>
              <a:p>
                <a:endParaRPr lang="zh-CN" altLang="en-US">
                  <a:cs typeface="+mn-ea"/>
                  <a:sym typeface="+mn-lt"/>
                </a:endParaRPr>
              </a:p>
            </p:txBody>
          </p:sp>
          <p:sp>
            <p:nvSpPr>
              <p:cNvPr id="35" name="任意多边形: 形状 34"/>
              <p:cNvSpPr/>
              <p:nvPr/>
            </p:nvSpPr>
            <p:spPr>
              <a:xfrm>
                <a:off x="2932021" y="4753534"/>
                <a:ext cx="587107" cy="574190"/>
              </a:xfrm>
              <a:custGeom>
                <a:avLst/>
                <a:gdLst>
                  <a:gd name="connsiteX0" fmla="*/ 525071 w 587107"/>
                  <a:gd name="connsiteY0" fmla="*/ 62670 h 574190"/>
                  <a:gd name="connsiteX1" fmla="*/ 376019 w 587107"/>
                  <a:gd name="connsiteY1" fmla="*/ 0 h 574190"/>
                  <a:gd name="connsiteX2" fmla="*/ 226966 w 587107"/>
                  <a:gd name="connsiteY2" fmla="*/ 62670 h 574190"/>
                  <a:gd name="connsiteX3" fmla="*/ 199866 w 587107"/>
                  <a:gd name="connsiteY3" fmla="*/ 328593 h 574190"/>
                  <a:gd name="connsiteX4" fmla="*/ 160909 w 587107"/>
                  <a:gd name="connsiteY4" fmla="*/ 367550 h 574190"/>
                  <a:gd name="connsiteX5" fmla="*/ 154134 w 587107"/>
                  <a:gd name="connsiteY5" fmla="*/ 360775 h 574190"/>
                  <a:gd name="connsiteX6" fmla="*/ 142277 w 587107"/>
                  <a:gd name="connsiteY6" fmla="*/ 360775 h 574190"/>
                  <a:gd name="connsiteX7" fmla="*/ 5081 w 587107"/>
                  <a:gd name="connsiteY7" fmla="*/ 497971 h 574190"/>
                  <a:gd name="connsiteX8" fmla="*/ 5081 w 587107"/>
                  <a:gd name="connsiteY8" fmla="*/ 521684 h 574190"/>
                  <a:gd name="connsiteX9" fmla="*/ 52507 w 587107"/>
                  <a:gd name="connsiteY9" fmla="*/ 569109 h 574190"/>
                  <a:gd name="connsiteX10" fmla="*/ 76220 w 587107"/>
                  <a:gd name="connsiteY10" fmla="*/ 569109 h 574190"/>
                  <a:gd name="connsiteX11" fmla="*/ 213416 w 587107"/>
                  <a:gd name="connsiteY11" fmla="*/ 431914 h 574190"/>
                  <a:gd name="connsiteX12" fmla="*/ 213416 w 587107"/>
                  <a:gd name="connsiteY12" fmla="*/ 420057 h 574190"/>
                  <a:gd name="connsiteX13" fmla="*/ 206641 w 587107"/>
                  <a:gd name="connsiteY13" fmla="*/ 413282 h 574190"/>
                  <a:gd name="connsiteX14" fmla="*/ 243904 w 587107"/>
                  <a:gd name="connsiteY14" fmla="*/ 376019 h 574190"/>
                  <a:gd name="connsiteX15" fmla="*/ 374325 w 587107"/>
                  <a:gd name="connsiteY15" fmla="*/ 421751 h 574190"/>
                  <a:gd name="connsiteX16" fmla="*/ 523378 w 587107"/>
                  <a:gd name="connsiteY16" fmla="*/ 359081 h 574190"/>
                  <a:gd name="connsiteX17" fmla="*/ 525071 w 587107"/>
                  <a:gd name="connsiteY17" fmla="*/ 62670 h 574190"/>
                  <a:gd name="connsiteX18" fmla="*/ 477646 w 587107"/>
                  <a:gd name="connsiteY18" fmla="*/ 315042 h 574190"/>
                  <a:gd name="connsiteX19" fmla="*/ 376019 w 587107"/>
                  <a:gd name="connsiteY19" fmla="*/ 357387 h 574190"/>
                  <a:gd name="connsiteX20" fmla="*/ 274392 w 587107"/>
                  <a:gd name="connsiteY20" fmla="*/ 315042 h 574190"/>
                  <a:gd name="connsiteX21" fmla="*/ 232048 w 587107"/>
                  <a:gd name="connsiteY21" fmla="*/ 213416 h 574190"/>
                  <a:gd name="connsiteX22" fmla="*/ 274392 w 587107"/>
                  <a:gd name="connsiteY22" fmla="*/ 111789 h 574190"/>
                  <a:gd name="connsiteX23" fmla="*/ 376019 w 587107"/>
                  <a:gd name="connsiteY23" fmla="*/ 69445 h 574190"/>
                  <a:gd name="connsiteX24" fmla="*/ 477646 w 587107"/>
                  <a:gd name="connsiteY24" fmla="*/ 111789 h 574190"/>
                  <a:gd name="connsiteX25" fmla="*/ 519990 w 587107"/>
                  <a:gd name="connsiteY25" fmla="*/ 213416 h 574190"/>
                  <a:gd name="connsiteX26" fmla="*/ 477646 w 587107"/>
                  <a:gd name="connsiteY26" fmla="*/ 315042 h 574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87107" h="574190">
                    <a:moveTo>
                      <a:pt x="525071" y="62670"/>
                    </a:moveTo>
                    <a:cubicBezTo>
                      <a:pt x="484421" y="22019"/>
                      <a:pt x="430220" y="0"/>
                      <a:pt x="376019" y="0"/>
                    </a:cubicBezTo>
                    <a:cubicBezTo>
                      <a:pt x="321818" y="0"/>
                      <a:pt x="267617" y="20325"/>
                      <a:pt x="226966" y="62670"/>
                    </a:cubicBezTo>
                    <a:cubicBezTo>
                      <a:pt x="154134" y="135502"/>
                      <a:pt x="145665" y="247291"/>
                      <a:pt x="199866" y="328593"/>
                    </a:cubicBezTo>
                    <a:lnTo>
                      <a:pt x="160909" y="367550"/>
                    </a:lnTo>
                    <a:lnTo>
                      <a:pt x="154134" y="360775"/>
                    </a:lnTo>
                    <a:cubicBezTo>
                      <a:pt x="150746" y="357387"/>
                      <a:pt x="145665" y="357387"/>
                      <a:pt x="142277" y="360775"/>
                    </a:cubicBezTo>
                    <a:lnTo>
                      <a:pt x="5081" y="497971"/>
                    </a:lnTo>
                    <a:cubicBezTo>
                      <a:pt x="-1694" y="504746"/>
                      <a:pt x="-1694" y="514909"/>
                      <a:pt x="5081" y="521684"/>
                    </a:cubicBezTo>
                    <a:lnTo>
                      <a:pt x="52507" y="569109"/>
                    </a:lnTo>
                    <a:cubicBezTo>
                      <a:pt x="59282" y="575885"/>
                      <a:pt x="69445" y="575885"/>
                      <a:pt x="76220" y="569109"/>
                    </a:cubicBezTo>
                    <a:lnTo>
                      <a:pt x="213416" y="431914"/>
                    </a:lnTo>
                    <a:cubicBezTo>
                      <a:pt x="216804" y="428526"/>
                      <a:pt x="216804" y="423445"/>
                      <a:pt x="213416" y="420057"/>
                    </a:cubicBezTo>
                    <a:lnTo>
                      <a:pt x="206641" y="413282"/>
                    </a:lnTo>
                    <a:lnTo>
                      <a:pt x="243904" y="376019"/>
                    </a:lnTo>
                    <a:cubicBezTo>
                      <a:pt x="282861" y="406507"/>
                      <a:pt x="328593" y="421751"/>
                      <a:pt x="374325" y="421751"/>
                    </a:cubicBezTo>
                    <a:cubicBezTo>
                      <a:pt x="428526" y="421751"/>
                      <a:pt x="482727" y="401425"/>
                      <a:pt x="523378" y="359081"/>
                    </a:cubicBezTo>
                    <a:cubicBezTo>
                      <a:pt x="608067" y="279474"/>
                      <a:pt x="608067" y="145665"/>
                      <a:pt x="525071" y="62670"/>
                    </a:cubicBezTo>
                    <a:close/>
                    <a:moveTo>
                      <a:pt x="477646" y="315042"/>
                    </a:moveTo>
                    <a:cubicBezTo>
                      <a:pt x="450545" y="342143"/>
                      <a:pt x="414976" y="357387"/>
                      <a:pt x="376019" y="357387"/>
                    </a:cubicBezTo>
                    <a:cubicBezTo>
                      <a:pt x="337062" y="357387"/>
                      <a:pt x="301493" y="342143"/>
                      <a:pt x="274392" y="315042"/>
                    </a:cubicBezTo>
                    <a:cubicBezTo>
                      <a:pt x="247292" y="287942"/>
                      <a:pt x="232048" y="252373"/>
                      <a:pt x="232048" y="213416"/>
                    </a:cubicBezTo>
                    <a:cubicBezTo>
                      <a:pt x="232048" y="174459"/>
                      <a:pt x="247292" y="138890"/>
                      <a:pt x="274392" y="111789"/>
                    </a:cubicBezTo>
                    <a:cubicBezTo>
                      <a:pt x="301493" y="84689"/>
                      <a:pt x="337062" y="69445"/>
                      <a:pt x="376019" y="69445"/>
                    </a:cubicBezTo>
                    <a:cubicBezTo>
                      <a:pt x="414976" y="69445"/>
                      <a:pt x="450545" y="84689"/>
                      <a:pt x="477646" y="111789"/>
                    </a:cubicBezTo>
                    <a:cubicBezTo>
                      <a:pt x="504746" y="138890"/>
                      <a:pt x="519990" y="174459"/>
                      <a:pt x="519990" y="213416"/>
                    </a:cubicBezTo>
                    <a:cubicBezTo>
                      <a:pt x="519990" y="250679"/>
                      <a:pt x="504746" y="287942"/>
                      <a:pt x="477646" y="315042"/>
                    </a:cubicBezTo>
                    <a:close/>
                  </a:path>
                </a:pathLst>
              </a:custGeom>
              <a:grpFill/>
              <a:ln w="16914" cap="flat">
                <a:noFill/>
                <a:prstDash val="solid"/>
                <a:miter/>
              </a:ln>
            </p:spPr>
            <p:txBody>
              <a:bodyPr rtlCol="0" anchor="ctr"/>
              <a:lstStyle/>
              <a:p>
                <a:endParaRPr lang="zh-CN" altLang="en-US">
                  <a:cs typeface="+mn-ea"/>
                  <a:sym typeface="+mn-lt"/>
                </a:endParaRPr>
              </a:p>
            </p:txBody>
          </p:sp>
        </p:grpSp>
        <p:grpSp>
          <p:nvGrpSpPr>
            <p:cNvPr id="20" name="图形 3"/>
            <p:cNvGrpSpPr/>
            <p:nvPr/>
          </p:nvGrpSpPr>
          <p:grpSpPr>
            <a:xfrm>
              <a:off x="1202209" y="3423885"/>
              <a:ext cx="396622" cy="356437"/>
              <a:chOff x="8514308" y="4797073"/>
              <a:chExt cx="632369" cy="568299"/>
            </a:xfrm>
            <a:solidFill>
              <a:schemeClr val="bg1"/>
            </a:solidFill>
          </p:grpSpPr>
          <p:sp>
            <p:nvSpPr>
              <p:cNvPr id="32" name="任意多边形: 形状 31"/>
              <p:cNvSpPr/>
              <p:nvPr/>
            </p:nvSpPr>
            <p:spPr>
              <a:xfrm>
                <a:off x="8751081" y="4921647"/>
                <a:ext cx="395596" cy="443725"/>
              </a:xfrm>
              <a:custGeom>
                <a:avLst/>
                <a:gdLst>
                  <a:gd name="connsiteX0" fmla="*/ 394653 w 395596"/>
                  <a:gd name="connsiteY0" fmla="*/ 418717 h 443725"/>
                  <a:gd name="connsiteX1" fmla="*/ 365775 w 395596"/>
                  <a:gd name="connsiteY1" fmla="*/ 332086 h 443725"/>
                  <a:gd name="connsiteX2" fmla="*/ 367380 w 395596"/>
                  <a:gd name="connsiteY2" fmla="*/ 317648 h 443725"/>
                  <a:gd name="connsiteX3" fmla="*/ 388236 w 395596"/>
                  <a:gd name="connsiteY3" fmla="*/ 173262 h 443725"/>
                  <a:gd name="connsiteX4" fmla="*/ 239037 w 395596"/>
                  <a:gd name="connsiteY4" fmla="*/ 0 h 443725"/>
                  <a:gd name="connsiteX5" fmla="*/ 255080 w 395596"/>
                  <a:gd name="connsiteY5" fmla="*/ 152407 h 443725"/>
                  <a:gd name="connsiteX6" fmla="*/ 41711 w 395596"/>
                  <a:gd name="connsiteY6" fmla="*/ 362567 h 443725"/>
                  <a:gd name="connsiteX7" fmla="*/ 0 w 395596"/>
                  <a:gd name="connsiteY7" fmla="*/ 367380 h 443725"/>
                  <a:gd name="connsiteX8" fmla="*/ 125134 w 395596"/>
                  <a:gd name="connsiteY8" fmla="*/ 436364 h 443725"/>
                  <a:gd name="connsiteX9" fmla="*/ 269519 w 395596"/>
                  <a:gd name="connsiteY9" fmla="*/ 415509 h 443725"/>
                  <a:gd name="connsiteX10" fmla="*/ 283958 w 395596"/>
                  <a:gd name="connsiteY10" fmla="*/ 413904 h 443725"/>
                  <a:gd name="connsiteX11" fmla="*/ 370589 w 395596"/>
                  <a:gd name="connsiteY11" fmla="*/ 442781 h 443725"/>
                  <a:gd name="connsiteX12" fmla="*/ 394653 w 395596"/>
                  <a:gd name="connsiteY12" fmla="*/ 418717 h 443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95596" h="443725">
                    <a:moveTo>
                      <a:pt x="394653" y="418717"/>
                    </a:moveTo>
                    <a:lnTo>
                      <a:pt x="365775" y="332086"/>
                    </a:lnTo>
                    <a:cubicBezTo>
                      <a:pt x="364172" y="327273"/>
                      <a:pt x="364172" y="322460"/>
                      <a:pt x="367380" y="317648"/>
                    </a:cubicBezTo>
                    <a:cubicBezTo>
                      <a:pt x="389840" y="275936"/>
                      <a:pt x="397861" y="226203"/>
                      <a:pt x="388236" y="173262"/>
                    </a:cubicBezTo>
                    <a:cubicBezTo>
                      <a:pt x="373797" y="93048"/>
                      <a:pt x="314439" y="25669"/>
                      <a:pt x="239037" y="0"/>
                    </a:cubicBezTo>
                    <a:cubicBezTo>
                      <a:pt x="258289" y="48128"/>
                      <a:pt x="264706" y="101070"/>
                      <a:pt x="255080" y="152407"/>
                    </a:cubicBezTo>
                    <a:cubicBezTo>
                      <a:pt x="235829" y="259893"/>
                      <a:pt x="149198" y="343316"/>
                      <a:pt x="41711" y="362567"/>
                    </a:cubicBezTo>
                    <a:cubicBezTo>
                      <a:pt x="27273" y="365776"/>
                      <a:pt x="14438" y="365776"/>
                      <a:pt x="0" y="367380"/>
                    </a:cubicBezTo>
                    <a:cubicBezTo>
                      <a:pt x="32086" y="402674"/>
                      <a:pt x="75401" y="426738"/>
                      <a:pt x="125134" y="436364"/>
                    </a:cubicBezTo>
                    <a:cubicBezTo>
                      <a:pt x="178075" y="445990"/>
                      <a:pt x="226203" y="436364"/>
                      <a:pt x="269519" y="415509"/>
                    </a:cubicBezTo>
                    <a:cubicBezTo>
                      <a:pt x="274332" y="413904"/>
                      <a:pt x="279144" y="412300"/>
                      <a:pt x="283958" y="413904"/>
                    </a:cubicBezTo>
                    <a:lnTo>
                      <a:pt x="370589" y="442781"/>
                    </a:lnTo>
                    <a:cubicBezTo>
                      <a:pt x="385027" y="447594"/>
                      <a:pt x="399465" y="433155"/>
                      <a:pt x="394653" y="418717"/>
                    </a:cubicBezTo>
                    <a:close/>
                  </a:path>
                </a:pathLst>
              </a:custGeom>
              <a:grpFill/>
              <a:ln w="16030" cap="flat">
                <a:noFill/>
                <a:prstDash val="solid"/>
                <a:miter/>
              </a:ln>
            </p:spPr>
            <p:txBody>
              <a:bodyPr rtlCol="0" anchor="ctr"/>
              <a:lstStyle/>
              <a:p>
                <a:endParaRPr lang="zh-CN" altLang="en-US">
                  <a:cs typeface="+mn-ea"/>
                  <a:sym typeface="+mn-lt"/>
                </a:endParaRPr>
              </a:p>
            </p:txBody>
          </p:sp>
          <p:sp>
            <p:nvSpPr>
              <p:cNvPr id="33" name="任意多边形: 形状 32"/>
              <p:cNvSpPr/>
              <p:nvPr/>
            </p:nvSpPr>
            <p:spPr>
              <a:xfrm>
                <a:off x="8514308" y="4797073"/>
                <a:ext cx="454860" cy="456510"/>
              </a:xfrm>
              <a:custGeom>
                <a:avLst/>
                <a:gdLst>
                  <a:gd name="connsiteX0" fmla="*/ 187040 w 454860"/>
                  <a:gd name="connsiteY0" fmla="*/ 4253 h 456510"/>
                  <a:gd name="connsiteX1" fmla="*/ 7361 w 454860"/>
                  <a:gd name="connsiteY1" fmla="*/ 185537 h 456510"/>
                  <a:gd name="connsiteX2" fmla="*/ 28217 w 454860"/>
                  <a:gd name="connsiteY2" fmla="*/ 329922 h 456510"/>
                  <a:gd name="connsiteX3" fmla="*/ 29821 w 454860"/>
                  <a:gd name="connsiteY3" fmla="*/ 344360 h 456510"/>
                  <a:gd name="connsiteX4" fmla="*/ 944 w 454860"/>
                  <a:gd name="connsiteY4" fmla="*/ 430991 h 456510"/>
                  <a:gd name="connsiteX5" fmla="*/ 25008 w 454860"/>
                  <a:gd name="connsiteY5" fmla="*/ 455056 h 456510"/>
                  <a:gd name="connsiteX6" fmla="*/ 111640 w 454860"/>
                  <a:gd name="connsiteY6" fmla="*/ 426179 h 456510"/>
                  <a:gd name="connsiteX7" fmla="*/ 126078 w 454860"/>
                  <a:gd name="connsiteY7" fmla="*/ 427783 h 456510"/>
                  <a:gd name="connsiteX8" fmla="*/ 270463 w 454860"/>
                  <a:gd name="connsiteY8" fmla="*/ 448639 h 456510"/>
                  <a:gd name="connsiteX9" fmla="*/ 450142 w 454860"/>
                  <a:gd name="connsiteY9" fmla="*/ 270564 h 456510"/>
                  <a:gd name="connsiteX10" fmla="*/ 187040 w 454860"/>
                  <a:gd name="connsiteY10" fmla="*/ 4253 h 456510"/>
                  <a:gd name="connsiteX11" fmla="*/ 244795 w 454860"/>
                  <a:gd name="connsiteY11" fmla="*/ 296232 h 456510"/>
                  <a:gd name="connsiteX12" fmla="*/ 132495 w 454860"/>
                  <a:gd name="connsiteY12" fmla="*/ 296232 h 456510"/>
                  <a:gd name="connsiteX13" fmla="*/ 111640 w 454860"/>
                  <a:gd name="connsiteY13" fmla="*/ 275377 h 456510"/>
                  <a:gd name="connsiteX14" fmla="*/ 132495 w 454860"/>
                  <a:gd name="connsiteY14" fmla="*/ 254521 h 456510"/>
                  <a:gd name="connsiteX15" fmla="*/ 244795 w 454860"/>
                  <a:gd name="connsiteY15" fmla="*/ 254521 h 456510"/>
                  <a:gd name="connsiteX16" fmla="*/ 265650 w 454860"/>
                  <a:gd name="connsiteY16" fmla="*/ 275377 h 456510"/>
                  <a:gd name="connsiteX17" fmla="*/ 244795 w 454860"/>
                  <a:gd name="connsiteY17" fmla="*/ 296232 h 456510"/>
                  <a:gd name="connsiteX18" fmla="*/ 325009 w 454860"/>
                  <a:gd name="connsiteY18" fmla="*/ 216018 h 456510"/>
                  <a:gd name="connsiteX19" fmla="*/ 132495 w 454860"/>
                  <a:gd name="connsiteY19" fmla="*/ 216018 h 456510"/>
                  <a:gd name="connsiteX20" fmla="*/ 111640 w 454860"/>
                  <a:gd name="connsiteY20" fmla="*/ 195163 h 456510"/>
                  <a:gd name="connsiteX21" fmla="*/ 132495 w 454860"/>
                  <a:gd name="connsiteY21" fmla="*/ 174307 h 456510"/>
                  <a:gd name="connsiteX22" fmla="*/ 325009 w 454860"/>
                  <a:gd name="connsiteY22" fmla="*/ 174307 h 456510"/>
                  <a:gd name="connsiteX23" fmla="*/ 345864 w 454860"/>
                  <a:gd name="connsiteY23" fmla="*/ 195163 h 456510"/>
                  <a:gd name="connsiteX24" fmla="*/ 325009 w 454860"/>
                  <a:gd name="connsiteY24" fmla="*/ 216018 h 456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54860" h="456510">
                    <a:moveTo>
                      <a:pt x="187040" y="4253"/>
                    </a:moveTo>
                    <a:cubicBezTo>
                      <a:pt x="97201" y="20296"/>
                      <a:pt x="25008" y="94093"/>
                      <a:pt x="7361" y="185537"/>
                    </a:cubicBezTo>
                    <a:cubicBezTo>
                      <a:pt x="-2264" y="238478"/>
                      <a:pt x="7361" y="288211"/>
                      <a:pt x="28217" y="329922"/>
                    </a:cubicBezTo>
                    <a:cubicBezTo>
                      <a:pt x="29821" y="334735"/>
                      <a:pt x="31426" y="339548"/>
                      <a:pt x="29821" y="344360"/>
                    </a:cubicBezTo>
                    <a:lnTo>
                      <a:pt x="944" y="430991"/>
                    </a:lnTo>
                    <a:cubicBezTo>
                      <a:pt x="-3869" y="445430"/>
                      <a:pt x="10570" y="461473"/>
                      <a:pt x="25008" y="455056"/>
                    </a:cubicBezTo>
                    <a:lnTo>
                      <a:pt x="111640" y="426179"/>
                    </a:lnTo>
                    <a:cubicBezTo>
                      <a:pt x="116452" y="424574"/>
                      <a:pt x="121265" y="424574"/>
                      <a:pt x="126078" y="427783"/>
                    </a:cubicBezTo>
                    <a:cubicBezTo>
                      <a:pt x="167789" y="448639"/>
                      <a:pt x="217522" y="458264"/>
                      <a:pt x="270463" y="448639"/>
                    </a:cubicBezTo>
                    <a:cubicBezTo>
                      <a:pt x="360303" y="432596"/>
                      <a:pt x="434099" y="360403"/>
                      <a:pt x="450142" y="270564"/>
                    </a:cubicBezTo>
                    <a:cubicBezTo>
                      <a:pt x="482228" y="111740"/>
                      <a:pt x="345864" y="-26228"/>
                      <a:pt x="187040" y="4253"/>
                    </a:cubicBezTo>
                    <a:close/>
                    <a:moveTo>
                      <a:pt x="244795" y="296232"/>
                    </a:moveTo>
                    <a:lnTo>
                      <a:pt x="132495" y="296232"/>
                    </a:lnTo>
                    <a:cubicBezTo>
                      <a:pt x="121265" y="296232"/>
                      <a:pt x="111640" y="286606"/>
                      <a:pt x="111640" y="275377"/>
                    </a:cubicBezTo>
                    <a:cubicBezTo>
                      <a:pt x="111640" y="264147"/>
                      <a:pt x="121265" y="254521"/>
                      <a:pt x="132495" y="254521"/>
                    </a:cubicBezTo>
                    <a:lnTo>
                      <a:pt x="244795" y="254521"/>
                    </a:lnTo>
                    <a:cubicBezTo>
                      <a:pt x="256025" y="254521"/>
                      <a:pt x="265650" y="264147"/>
                      <a:pt x="265650" y="275377"/>
                    </a:cubicBezTo>
                    <a:cubicBezTo>
                      <a:pt x="264046" y="286606"/>
                      <a:pt x="256025" y="296232"/>
                      <a:pt x="244795" y="296232"/>
                    </a:cubicBezTo>
                    <a:close/>
                    <a:moveTo>
                      <a:pt x="325009" y="216018"/>
                    </a:moveTo>
                    <a:lnTo>
                      <a:pt x="132495" y="216018"/>
                    </a:lnTo>
                    <a:cubicBezTo>
                      <a:pt x="121265" y="216018"/>
                      <a:pt x="111640" y="206392"/>
                      <a:pt x="111640" y="195163"/>
                    </a:cubicBezTo>
                    <a:cubicBezTo>
                      <a:pt x="111640" y="183933"/>
                      <a:pt x="121265" y="174307"/>
                      <a:pt x="132495" y="174307"/>
                    </a:cubicBezTo>
                    <a:lnTo>
                      <a:pt x="325009" y="174307"/>
                    </a:lnTo>
                    <a:cubicBezTo>
                      <a:pt x="336239" y="174307"/>
                      <a:pt x="345864" y="183933"/>
                      <a:pt x="345864" y="195163"/>
                    </a:cubicBezTo>
                    <a:cubicBezTo>
                      <a:pt x="344260" y="206392"/>
                      <a:pt x="336239" y="216018"/>
                      <a:pt x="325009" y="216018"/>
                    </a:cubicBezTo>
                    <a:close/>
                  </a:path>
                </a:pathLst>
              </a:custGeom>
              <a:grpFill/>
              <a:ln w="16030" cap="flat">
                <a:noFill/>
                <a:prstDash val="solid"/>
                <a:miter/>
              </a:ln>
            </p:spPr>
            <p:txBody>
              <a:bodyPr rtlCol="0" anchor="ctr"/>
              <a:lstStyle/>
              <a:p>
                <a:endParaRPr lang="zh-CN" altLang="en-US">
                  <a:cs typeface="+mn-ea"/>
                  <a:sym typeface="+mn-lt"/>
                </a:endParaRPr>
              </a:p>
            </p:txBody>
          </p:sp>
        </p:grpSp>
        <p:grpSp>
          <p:nvGrpSpPr>
            <p:cNvPr id="21" name="图形 3"/>
            <p:cNvGrpSpPr/>
            <p:nvPr/>
          </p:nvGrpSpPr>
          <p:grpSpPr>
            <a:xfrm>
              <a:off x="1220440" y="1832513"/>
              <a:ext cx="360710" cy="331842"/>
              <a:chOff x="3056655" y="1514560"/>
              <a:chExt cx="639553" cy="588369"/>
            </a:xfrm>
            <a:solidFill>
              <a:schemeClr val="bg1"/>
            </a:solidFill>
          </p:grpSpPr>
          <p:sp>
            <p:nvSpPr>
              <p:cNvPr id="30" name="任意多边形: 形状 29"/>
              <p:cNvSpPr/>
              <p:nvPr/>
            </p:nvSpPr>
            <p:spPr>
              <a:xfrm>
                <a:off x="3128083" y="1635683"/>
                <a:ext cx="495722" cy="467246"/>
              </a:xfrm>
              <a:custGeom>
                <a:avLst/>
                <a:gdLst>
                  <a:gd name="connsiteX0" fmla="*/ 494118 w 495722"/>
                  <a:gd name="connsiteY0" fmla="*/ 208957 h 467246"/>
                  <a:gd name="connsiteX1" fmla="*/ 259893 w 495722"/>
                  <a:gd name="connsiteY1" fmla="*/ 3610 h 467246"/>
                  <a:gd name="connsiteX2" fmla="*/ 239038 w 495722"/>
                  <a:gd name="connsiteY2" fmla="*/ 3610 h 467246"/>
                  <a:gd name="connsiteX3" fmla="*/ 3209 w 495722"/>
                  <a:gd name="connsiteY3" fmla="*/ 208957 h 467246"/>
                  <a:gd name="connsiteX4" fmla="*/ 0 w 495722"/>
                  <a:gd name="connsiteY4" fmla="*/ 215375 h 467246"/>
                  <a:gd name="connsiteX5" fmla="*/ 0 w 495722"/>
                  <a:gd name="connsiteY5" fmla="*/ 459225 h 467246"/>
                  <a:gd name="connsiteX6" fmla="*/ 8021 w 495722"/>
                  <a:gd name="connsiteY6" fmla="*/ 467246 h 467246"/>
                  <a:gd name="connsiteX7" fmla="*/ 173262 w 495722"/>
                  <a:gd name="connsiteY7" fmla="*/ 467246 h 467246"/>
                  <a:gd name="connsiteX8" fmla="*/ 181284 w 495722"/>
                  <a:gd name="connsiteY8" fmla="*/ 459225 h 467246"/>
                  <a:gd name="connsiteX9" fmla="*/ 181284 w 495722"/>
                  <a:gd name="connsiteY9" fmla="*/ 303610 h 467246"/>
                  <a:gd name="connsiteX10" fmla="*/ 213369 w 495722"/>
                  <a:gd name="connsiteY10" fmla="*/ 271524 h 467246"/>
                  <a:gd name="connsiteX11" fmla="*/ 282353 w 495722"/>
                  <a:gd name="connsiteY11" fmla="*/ 271524 h 467246"/>
                  <a:gd name="connsiteX12" fmla="*/ 314439 w 495722"/>
                  <a:gd name="connsiteY12" fmla="*/ 303610 h 467246"/>
                  <a:gd name="connsiteX13" fmla="*/ 314439 w 495722"/>
                  <a:gd name="connsiteY13" fmla="*/ 459225 h 467246"/>
                  <a:gd name="connsiteX14" fmla="*/ 322460 w 495722"/>
                  <a:gd name="connsiteY14" fmla="*/ 467246 h 467246"/>
                  <a:gd name="connsiteX15" fmla="*/ 487701 w 495722"/>
                  <a:gd name="connsiteY15" fmla="*/ 467246 h 467246"/>
                  <a:gd name="connsiteX16" fmla="*/ 495722 w 495722"/>
                  <a:gd name="connsiteY16" fmla="*/ 459225 h 467246"/>
                  <a:gd name="connsiteX17" fmla="*/ 495722 w 495722"/>
                  <a:gd name="connsiteY17" fmla="*/ 215375 h 467246"/>
                  <a:gd name="connsiteX18" fmla="*/ 494118 w 495722"/>
                  <a:gd name="connsiteY18" fmla="*/ 208957 h 467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95722" h="467246">
                    <a:moveTo>
                      <a:pt x="494118" y="208957"/>
                    </a:moveTo>
                    <a:lnTo>
                      <a:pt x="259893" y="3610"/>
                    </a:lnTo>
                    <a:cubicBezTo>
                      <a:pt x="253476" y="-1203"/>
                      <a:pt x="245455" y="-1203"/>
                      <a:pt x="239038" y="3610"/>
                    </a:cubicBezTo>
                    <a:lnTo>
                      <a:pt x="3209" y="208957"/>
                    </a:lnTo>
                    <a:cubicBezTo>
                      <a:pt x="1604" y="210562"/>
                      <a:pt x="0" y="212166"/>
                      <a:pt x="0" y="215375"/>
                    </a:cubicBezTo>
                    <a:lnTo>
                      <a:pt x="0" y="459225"/>
                    </a:lnTo>
                    <a:cubicBezTo>
                      <a:pt x="0" y="464038"/>
                      <a:pt x="3209" y="467246"/>
                      <a:pt x="8021" y="467246"/>
                    </a:cubicBezTo>
                    <a:lnTo>
                      <a:pt x="173262" y="467246"/>
                    </a:lnTo>
                    <a:cubicBezTo>
                      <a:pt x="178075" y="467246"/>
                      <a:pt x="181284" y="464038"/>
                      <a:pt x="181284" y="459225"/>
                    </a:cubicBezTo>
                    <a:lnTo>
                      <a:pt x="181284" y="303610"/>
                    </a:lnTo>
                    <a:cubicBezTo>
                      <a:pt x="181284" y="285963"/>
                      <a:pt x="195722" y="271524"/>
                      <a:pt x="213369" y="271524"/>
                    </a:cubicBezTo>
                    <a:lnTo>
                      <a:pt x="282353" y="271524"/>
                    </a:lnTo>
                    <a:cubicBezTo>
                      <a:pt x="300000" y="271524"/>
                      <a:pt x="314439" y="285963"/>
                      <a:pt x="314439" y="303610"/>
                    </a:cubicBezTo>
                    <a:lnTo>
                      <a:pt x="314439" y="459225"/>
                    </a:lnTo>
                    <a:cubicBezTo>
                      <a:pt x="314439" y="464038"/>
                      <a:pt x="317647" y="467246"/>
                      <a:pt x="322460" y="467246"/>
                    </a:cubicBezTo>
                    <a:lnTo>
                      <a:pt x="487701" y="467246"/>
                    </a:lnTo>
                    <a:cubicBezTo>
                      <a:pt x="492514" y="467246"/>
                      <a:pt x="495722" y="464038"/>
                      <a:pt x="495722" y="459225"/>
                    </a:cubicBezTo>
                    <a:lnTo>
                      <a:pt x="495722" y="215375"/>
                    </a:lnTo>
                    <a:cubicBezTo>
                      <a:pt x="495722" y="213770"/>
                      <a:pt x="495722" y="210562"/>
                      <a:pt x="494118" y="208957"/>
                    </a:cubicBezTo>
                    <a:close/>
                  </a:path>
                </a:pathLst>
              </a:custGeom>
              <a:grpFill/>
              <a:ln w="16030" cap="flat">
                <a:noFill/>
                <a:prstDash val="solid"/>
                <a:miter/>
              </a:ln>
            </p:spPr>
            <p:txBody>
              <a:bodyPr rtlCol="0" anchor="ctr"/>
              <a:lstStyle/>
              <a:p>
                <a:endParaRPr lang="zh-CN" altLang="en-US">
                  <a:cs typeface="+mn-ea"/>
                  <a:sym typeface="+mn-lt"/>
                </a:endParaRPr>
              </a:p>
            </p:txBody>
          </p:sp>
          <p:sp>
            <p:nvSpPr>
              <p:cNvPr id="31" name="任意多边形: 形状 30"/>
              <p:cNvSpPr/>
              <p:nvPr/>
            </p:nvSpPr>
            <p:spPr>
              <a:xfrm>
                <a:off x="3056655" y="1514560"/>
                <a:ext cx="639553" cy="304053"/>
              </a:xfrm>
              <a:custGeom>
                <a:avLst/>
                <a:gdLst>
                  <a:gd name="connsiteX0" fmla="*/ 629717 w 639553"/>
                  <a:gd name="connsiteY0" fmla="*/ 249866 h 304053"/>
                  <a:gd name="connsiteX1" fmla="*/ 361802 w 639553"/>
                  <a:gd name="connsiteY1" fmla="*/ 15642 h 304053"/>
                  <a:gd name="connsiteX2" fmla="*/ 276776 w 639553"/>
                  <a:gd name="connsiteY2" fmla="*/ 15642 h 304053"/>
                  <a:gd name="connsiteX3" fmla="*/ 10465 w 639553"/>
                  <a:gd name="connsiteY3" fmla="*/ 249866 h 304053"/>
                  <a:gd name="connsiteX4" fmla="*/ 8861 w 639553"/>
                  <a:gd name="connsiteY4" fmla="*/ 294786 h 304053"/>
                  <a:gd name="connsiteX5" fmla="*/ 8861 w 639553"/>
                  <a:gd name="connsiteY5" fmla="*/ 294786 h 304053"/>
                  <a:gd name="connsiteX6" fmla="*/ 50572 w 639553"/>
                  <a:gd name="connsiteY6" fmla="*/ 296391 h 304053"/>
                  <a:gd name="connsiteX7" fmla="*/ 299236 w 639553"/>
                  <a:gd name="connsiteY7" fmla="*/ 78209 h 304053"/>
                  <a:gd name="connsiteX8" fmla="*/ 340947 w 639553"/>
                  <a:gd name="connsiteY8" fmla="*/ 78209 h 304053"/>
                  <a:gd name="connsiteX9" fmla="*/ 589610 w 639553"/>
                  <a:gd name="connsiteY9" fmla="*/ 296391 h 304053"/>
                  <a:gd name="connsiteX10" fmla="*/ 631321 w 639553"/>
                  <a:gd name="connsiteY10" fmla="*/ 294786 h 304053"/>
                  <a:gd name="connsiteX11" fmla="*/ 629717 w 639553"/>
                  <a:gd name="connsiteY11" fmla="*/ 249866 h 304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39553" h="304053">
                    <a:moveTo>
                      <a:pt x="629717" y="249866"/>
                    </a:moveTo>
                    <a:lnTo>
                      <a:pt x="361802" y="15642"/>
                    </a:lnTo>
                    <a:cubicBezTo>
                      <a:pt x="337738" y="-5214"/>
                      <a:pt x="300840" y="-5214"/>
                      <a:pt x="276776" y="15642"/>
                    </a:cubicBezTo>
                    <a:lnTo>
                      <a:pt x="10465" y="249866"/>
                    </a:lnTo>
                    <a:cubicBezTo>
                      <a:pt x="-2369" y="261096"/>
                      <a:pt x="-3973" y="281952"/>
                      <a:pt x="8861" y="294786"/>
                    </a:cubicBezTo>
                    <a:lnTo>
                      <a:pt x="8861" y="294786"/>
                    </a:lnTo>
                    <a:cubicBezTo>
                      <a:pt x="20091" y="306016"/>
                      <a:pt x="39342" y="306016"/>
                      <a:pt x="50572" y="296391"/>
                    </a:cubicBezTo>
                    <a:lnTo>
                      <a:pt x="299236" y="78209"/>
                    </a:lnTo>
                    <a:cubicBezTo>
                      <a:pt x="312070" y="66979"/>
                      <a:pt x="329717" y="66979"/>
                      <a:pt x="340947" y="78209"/>
                    </a:cubicBezTo>
                    <a:lnTo>
                      <a:pt x="589610" y="296391"/>
                    </a:lnTo>
                    <a:cubicBezTo>
                      <a:pt x="600840" y="307621"/>
                      <a:pt x="620091" y="306016"/>
                      <a:pt x="631321" y="294786"/>
                    </a:cubicBezTo>
                    <a:cubicBezTo>
                      <a:pt x="642551" y="281952"/>
                      <a:pt x="642551" y="262701"/>
                      <a:pt x="629717" y="249866"/>
                    </a:cubicBezTo>
                    <a:close/>
                  </a:path>
                </a:pathLst>
              </a:custGeom>
              <a:grpFill/>
              <a:ln w="16030" cap="flat">
                <a:noFill/>
                <a:prstDash val="solid"/>
                <a:miter/>
              </a:ln>
            </p:spPr>
            <p:txBody>
              <a:bodyPr rtlCol="0" anchor="ctr"/>
              <a:lstStyle/>
              <a:p>
                <a:endParaRPr lang="zh-CN" altLang="en-US">
                  <a:cs typeface="+mn-ea"/>
                  <a:sym typeface="+mn-lt"/>
                </a:endParaRPr>
              </a:p>
            </p:txBody>
          </p:sp>
        </p:grpSp>
      </p:grpSp>
      <p:pic>
        <p:nvPicPr>
          <p:cNvPr id="13" name="图片 12">
            <a:extLst>
              <a:ext uri="{FF2B5EF4-FFF2-40B4-BE49-F238E27FC236}">
                <a16:creationId xmlns:a16="http://schemas.microsoft.com/office/drawing/2014/main" id="{FA74A1E7-916F-849B-3942-BF75143909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2241" y="1258926"/>
            <a:ext cx="3437421" cy="5265464"/>
          </a:xfrm>
          <a:prstGeom prst="rect">
            <a:avLst/>
          </a:prstGeom>
        </p:spPr>
      </p:pic>
    </p:spTree>
    <p:extLst>
      <p:ext uri="{BB962C8B-B14F-4D97-AF65-F5344CB8AC3E}">
        <p14:creationId xmlns:p14="http://schemas.microsoft.com/office/powerpoint/2010/main" val="1875988912"/>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组合 81"/>
          <p:cNvGrpSpPr/>
          <p:nvPr/>
        </p:nvGrpSpPr>
        <p:grpSpPr>
          <a:xfrm>
            <a:off x="-1" y="0"/>
            <a:ext cx="12192001" cy="6858000"/>
            <a:chOff x="-1" y="0"/>
            <a:chExt cx="12192001" cy="6858000"/>
          </a:xfrm>
        </p:grpSpPr>
        <p:sp>
          <p:nvSpPr>
            <p:cNvPr id="12" name="矩形 11"/>
            <p:cNvSpPr/>
            <p:nvPr/>
          </p:nvSpPr>
          <p:spPr>
            <a:xfrm flipH="1">
              <a:off x="285750" y="310183"/>
              <a:ext cx="11650884" cy="6275069"/>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图形 3"/>
            <p:cNvGrpSpPr/>
            <p:nvPr/>
          </p:nvGrpSpPr>
          <p:grpSpPr>
            <a:xfrm rot="10800000" flipH="1">
              <a:off x="10816931" y="0"/>
              <a:ext cx="1375069" cy="1047750"/>
              <a:chOff x="7890933" y="4161366"/>
              <a:chExt cx="3539066" cy="2696633"/>
            </a:xfrm>
            <a:solidFill>
              <a:schemeClr val="accent1"/>
            </a:solidFill>
          </p:grpSpPr>
          <p:sp>
            <p:nvSpPr>
              <p:cNvPr id="5" name="任意多边形: 形状 4"/>
              <p:cNvSpPr/>
              <p:nvPr/>
            </p:nvSpPr>
            <p:spPr>
              <a:xfrm>
                <a:off x="7890933" y="5359399"/>
                <a:ext cx="3539066" cy="1498600"/>
              </a:xfrm>
              <a:custGeom>
                <a:avLst/>
                <a:gdLst>
                  <a:gd name="connsiteX0" fmla="*/ 3115734 w 3539066"/>
                  <a:gd name="connsiteY0" fmla="*/ 0 h 1498600"/>
                  <a:gd name="connsiteX1" fmla="*/ 1608667 w 3539066"/>
                  <a:gd name="connsiteY1" fmla="*/ 0 h 1498600"/>
                  <a:gd name="connsiteX2" fmla="*/ 804333 w 3539066"/>
                  <a:gd name="connsiteY2" fmla="*/ 749300 h 1498600"/>
                  <a:gd name="connsiteX3" fmla="*/ 0 w 3539066"/>
                  <a:gd name="connsiteY3" fmla="*/ 1498600 h 1498600"/>
                  <a:gd name="connsiteX4" fmla="*/ 3115734 w 3539066"/>
                  <a:gd name="connsiteY4" fmla="*/ 1498600 h 1498600"/>
                  <a:gd name="connsiteX5" fmla="*/ 3539067 w 3539066"/>
                  <a:gd name="connsiteY5" fmla="*/ 1498600 h 1498600"/>
                  <a:gd name="connsiteX6" fmla="*/ 3539067 w 3539066"/>
                  <a:gd name="connsiteY6" fmla="*/ 749300 h 1498600"/>
                  <a:gd name="connsiteX7" fmla="*/ 3539067 w 3539066"/>
                  <a:gd name="connsiteY7" fmla="*/ 0 h 149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9066" h="1498600">
                    <a:moveTo>
                      <a:pt x="3115734" y="0"/>
                    </a:moveTo>
                    <a:lnTo>
                      <a:pt x="1608667" y="0"/>
                    </a:lnTo>
                    <a:lnTo>
                      <a:pt x="804333" y="749300"/>
                    </a:lnTo>
                    <a:lnTo>
                      <a:pt x="0" y="1498600"/>
                    </a:lnTo>
                    <a:lnTo>
                      <a:pt x="3115734" y="1498600"/>
                    </a:lnTo>
                    <a:lnTo>
                      <a:pt x="3539067" y="1498600"/>
                    </a:lnTo>
                    <a:lnTo>
                      <a:pt x="3539067" y="749300"/>
                    </a:lnTo>
                    <a:lnTo>
                      <a:pt x="35390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sp>
            <p:nvSpPr>
              <p:cNvPr id="6" name="任意多边形: 形状 5"/>
              <p:cNvSpPr/>
              <p:nvPr/>
            </p:nvSpPr>
            <p:spPr>
              <a:xfrm>
                <a:off x="8530166" y="4161366"/>
                <a:ext cx="2899833" cy="2696633"/>
              </a:xfrm>
              <a:custGeom>
                <a:avLst/>
                <a:gdLst>
                  <a:gd name="connsiteX0" fmla="*/ 0 w 2899833"/>
                  <a:gd name="connsiteY0" fmla="*/ 2696633 h 2696633"/>
                  <a:gd name="connsiteX1" fmla="*/ 2899833 w 2899833"/>
                  <a:gd name="connsiteY1" fmla="*/ 2696633 h 2696633"/>
                  <a:gd name="connsiteX2" fmla="*/ 2899833 w 2899833"/>
                  <a:gd name="connsiteY2" fmla="*/ 0 h 2696633"/>
                </a:gdLst>
                <a:ahLst/>
                <a:cxnLst>
                  <a:cxn ang="0">
                    <a:pos x="connsiteX0" y="connsiteY0"/>
                  </a:cxn>
                  <a:cxn ang="0">
                    <a:pos x="connsiteX1" y="connsiteY1"/>
                  </a:cxn>
                  <a:cxn ang="0">
                    <a:pos x="connsiteX2" y="connsiteY2"/>
                  </a:cxn>
                </a:cxnLst>
                <a:rect l="l" t="t" r="r" b="b"/>
                <a:pathLst>
                  <a:path w="2899833" h="2696633">
                    <a:moveTo>
                      <a:pt x="0" y="2696633"/>
                    </a:moveTo>
                    <a:lnTo>
                      <a:pt x="2899833" y="2696633"/>
                    </a:lnTo>
                    <a:lnTo>
                      <a:pt x="2899833" y="0"/>
                    </a:lnTo>
                    <a:close/>
                  </a:path>
                </a:pathLst>
              </a:custGeom>
              <a:solidFill>
                <a:srgbClr val="629E94"/>
              </a:solidFill>
              <a:ln w="42333" cap="flat">
                <a:noFill/>
                <a:prstDash val="solid"/>
                <a:miter/>
              </a:ln>
            </p:spPr>
            <p:txBody>
              <a:bodyPr rtlCol="0" anchor="ctr"/>
              <a:lstStyle/>
              <a:p>
                <a:endParaRPr lang="zh-CN" altLang="en-US">
                  <a:cs typeface="+mn-ea"/>
                  <a:sym typeface="+mn-lt"/>
                </a:endParaRPr>
              </a:p>
            </p:txBody>
          </p:sp>
          <p:sp>
            <p:nvSpPr>
              <p:cNvPr id="7" name="任意多边形: 形状 6"/>
              <p:cNvSpPr/>
              <p:nvPr/>
            </p:nvSpPr>
            <p:spPr>
              <a:xfrm>
                <a:off x="9821333" y="5359399"/>
                <a:ext cx="1608666" cy="1498600"/>
              </a:xfrm>
              <a:custGeom>
                <a:avLst/>
                <a:gdLst>
                  <a:gd name="connsiteX0" fmla="*/ 0 w 1608666"/>
                  <a:gd name="connsiteY0" fmla="*/ 1498600 h 1498600"/>
                  <a:gd name="connsiteX1" fmla="*/ 1608667 w 1608666"/>
                  <a:gd name="connsiteY1" fmla="*/ 1498600 h 1498600"/>
                  <a:gd name="connsiteX2" fmla="*/ 1608667 w 1608666"/>
                  <a:gd name="connsiteY2" fmla="*/ 0 h 1498600"/>
                </a:gdLst>
                <a:ahLst/>
                <a:cxnLst>
                  <a:cxn ang="0">
                    <a:pos x="connsiteX0" y="connsiteY0"/>
                  </a:cxn>
                  <a:cxn ang="0">
                    <a:pos x="connsiteX1" y="connsiteY1"/>
                  </a:cxn>
                  <a:cxn ang="0">
                    <a:pos x="connsiteX2" y="connsiteY2"/>
                  </a:cxn>
                </a:cxnLst>
                <a:rect l="l" t="t" r="r" b="b"/>
                <a:pathLst>
                  <a:path w="1608666" h="1498600">
                    <a:moveTo>
                      <a:pt x="0" y="1498600"/>
                    </a:moveTo>
                    <a:lnTo>
                      <a:pt x="1608667" y="1498600"/>
                    </a:lnTo>
                    <a:lnTo>
                      <a:pt x="16086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grpSp>
        <p:grpSp>
          <p:nvGrpSpPr>
            <p:cNvPr id="8" name="图形 3"/>
            <p:cNvGrpSpPr/>
            <p:nvPr/>
          </p:nvGrpSpPr>
          <p:grpSpPr>
            <a:xfrm flipH="1">
              <a:off x="-1" y="5810250"/>
              <a:ext cx="1375069" cy="1047750"/>
              <a:chOff x="7890933" y="4161366"/>
              <a:chExt cx="3539066" cy="2696633"/>
            </a:xfrm>
            <a:solidFill>
              <a:schemeClr val="accent1"/>
            </a:solidFill>
          </p:grpSpPr>
          <p:sp>
            <p:nvSpPr>
              <p:cNvPr id="9" name="任意多边形: 形状 8"/>
              <p:cNvSpPr/>
              <p:nvPr/>
            </p:nvSpPr>
            <p:spPr>
              <a:xfrm>
                <a:off x="7890933" y="5359399"/>
                <a:ext cx="3539066" cy="1498600"/>
              </a:xfrm>
              <a:custGeom>
                <a:avLst/>
                <a:gdLst>
                  <a:gd name="connsiteX0" fmla="*/ 3115734 w 3539066"/>
                  <a:gd name="connsiteY0" fmla="*/ 0 h 1498600"/>
                  <a:gd name="connsiteX1" fmla="*/ 1608667 w 3539066"/>
                  <a:gd name="connsiteY1" fmla="*/ 0 h 1498600"/>
                  <a:gd name="connsiteX2" fmla="*/ 804333 w 3539066"/>
                  <a:gd name="connsiteY2" fmla="*/ 749300 h 1498600"/>
                  <a:gd name="connsiteX3" fmla="*/ 0 w 3539066"/>
                  <a:gd name="connsiteY3" fmla="*/ 1498600 h 1498600"/>
                  <a:gd name="connsiteX4" fmla="*/ 3115734 w 3539066"/>
                  <a:gd name="connsiteY4" fmla="*/ 1498600 h 1498600"/>
                  <a:gd name="connsiteX5" fmla="*/ 3539067 w 3539066"/>
                  <a:gd name="connsiteY5" fmla="*/ 1498600 h 1498600"/>
                  <a:gd name="connsiteX6" fmla="*/ 3539067 w 3539066"/>
                  <a:gd name="connsiteY6" fmla="*/ 749300 h 1498600"/>
                  <a:gd name="connsiteX7" fmla="*/ 3539067 w 3539066"/>
                  <a:gd name="connsiteY7" fmla="*/ 0 h 149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9066" h="1498600">
                    <a:moveTo>
                      <a:pt x="3115734" y="0"/>
                    </a:moveTo>
                    <a:lnTo>
                      <a:pt x="1608667" y="0"/>
                    </a:lnTo>
                    <a:lnTo>
                      <a:pt x="804333" y="749300"/>
                    </a:lnTo>
                    <a:lnTo>
                      <a:pt x="0" y="1498600"/>
                    </a:lnTo>
                    <a:lnTo>
                      <a:pt x="3115734" y="1498600"/>
                    </a:lnTo>
                    <a:lnTo>
                      <a:pt x="3539067" y="1498600"/>
                    </a:lnTo>
                    <a:lnTo>
                      <a:pt x="3539067" y="749300"/>
                    </a:lnTo>
                    <a:lnTo>
                      <a:pt x="35390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sp>
            <p:nvSpPr>
              <p:cNvPr id="10" name="任意多边形: 形状 9"/>
              <p:cNvSpPr/>
              <p:nvPr/>
            </p:nvSpPr>
            <p:spPr>
              <a:xfrm>
                <a:off x="8530166" y="4161366"/>
                <a:ext cx="2899833" cy="2696633"/>
              </a:xfrm>
              <a:custGeom>
                <a:avLst/>
                <a:gdLst>
                  <a:gd name="connsiteX0" fmla="*/ 0 w 2899833"/>
                  <a:gd name="connsiteY0" fmla="*/ 2696633 h 2696633"/>
                  <a:gd name="connsiteX1" fmla="*/ 2899833 w 2899833"/>
                  <a:gd name="connsiteY1" fmla="*/ 2696633 h 2696633"/>
                  <a:gd name="connsiteX2" fmla="*/ 2899833 w 2899833"/>
                  <a:gd name="connsiteY2" fmla="*/ 0 h 2696633"/>
                </a:gdLst>
                <a:ahLst/>
                <a:cxnLst>
                  <a:cxn ang="0">
                    <a:pos x="connsiteX0" y="connsiteY0"/>
                  </a:cxn>
                  <a:cxn ang="0">
                    <a:pos x="connsiteX1" y="connsiteY1"/>
                  </a:cxn>
                  <a:cxn ang="0">
                    <a:pos x="connsiteX2" y="connsiteY2"/>
                  </a:cxn>
                </a:cxnLst>
                <a:rect l="l" t="t" r="r" b="b"/>
                <a:pathLst>
                  <a:path w="2899833" h="2696633">
                    <a:moveTo>
                      <a:pt x="0" y="2696633"/>
                    </a:moveTo>
                    <a:lnTo>
                      <a:pt x="2899833" y="2696633"/>
                    </a:lnTo>
                    <a:lnTo>
                      <a:pt x="2899833" y="0"/>
                    </a:lnTo>
                    <a:close/>
                  </a:path>
                </a:pathLst>
              </a:custGeom>
              <a:solidFill>
                <a:srgbClr val="629E94"/>
              </a:solidFill>
              <a:ln w="42333" cap="flat">
                <a:noFill/>
                <a:prstDash val="solid"/>
                <a:miter/>
              </a:ln>
            </p:spPr>
            <p:txBody>
              <a:bodyPr rtlCol="0" anchor="ctr"/>
              <a:lstStyle/>
              <a:p>
                <a:endParaRPr lang="zh-CN" altLang="en-US">
                  <a:cs typeface="+mn-ea"/>
                  <a:sym typeface="+mn-lt"/>
                </a:endParaRPr>
              </a:p>
            </p:txBody>
          </p:sp>
          <p:sp>
            <p:nvSpPr>
              <p:cNvPr id="11" name="任意多边形: 形状 10"/>
              <p:cNvSpPr/>
              <p:nvPr/>
            </p:nvSpPr>
            <p:spPr>
              <a:xfrm>
                <a:off x="9821333" y="5359399"/>
                <a:ext cx="1608666" cy="1498600"/>
              </a:xfrm>
              <a:custGeom>
                <a:avLst/>
                <a:gdLst>
                  <a:gd name="connsiteX0" fmla="*/ 0 w 1608666"/>
                  <a:gd name="connsiteY0" fmla="*/ 1498600 h 1498600"/>
                  <a:gd name="connsiteX1" fmla="*/ 1608667 w 1608666"/>
                  <a:gd name="connsiteY1" fmla="*/ 1498600 h 1498600"/>
                  <a:gd name="connsiteX2" fmla="*/ 1608667 w 1608666"/>
                  <a:gd name="connsiteY2" fmla="*/ 0 h 1498600"/>
                </a:gdLst>
                <a:ahLst/>
                <a:cxnLst>
                  <a:cxn ang="0">
                    <a:pos x="connsiteX0" y="connsiteY0"/>
                  </a:cxn>
                  <a:cxn ang="0">
                    <a:pos x="connsiteX1" y="connsiteY1"/>
                  </a:cxn>
                  <a:cxn ang="0">
                    <a:pos x="connsiteX2" y="connsiteY2"/>
                  </a:cxn>
                </a:cxnLst>
                <a:rect l="l" t="t" r="r" b="b"/>
                <a:pathLst>
                  <a:path w="1608666" h="1498600">
                    <a:moveTo>
                      <a:pt x="0" y="1498600"/>
                    </a:moveTo>
                    <a:lnTo>
                      <a:pt x="1608667" y="1498600"/>
                    </a:lnTo>
                    <a:lnTo>
                      <a:pt x="16086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grpSp>
        <p:grpSp>
          <p:nvGrpSpPr>
            <p:cNvPr id="3" name="组合 2"/>
            <p:cNvGrpSpPr/>
            <p:nvPr/>
          </p:nvGrpSpPr>
          <p:grpSpPr>
            <a:xfrm>
              <a:off x="4172126" y="588904"/>
              <a:ext cx="3849272" cy="584306"/>
              <a:chOff x="4172126" y="550804"/>
              <a:chExt cx="3849272" cy="584306"/>
            </a:xfrm>
          </p:grpSpPr>
          <p:sp>
            <p:nvSpPr>
              <p:cNvPr id="87" name="文本框 86"/>
              <p:cNvSpPr txBox="1"/>
              <p:nvPr/>
            </p:nvSpPr>
            <p:spPr>
              <a:xfrm>
                <a:off x="4172126" y="550804"/>
                <a:ext cx="3849272" cy="491490"/>
              </a:xfrm>
              <a:prstGeom prst="rect">
                <a:avLst/>
              </a:prstGeom>
              <a:noFill/>
            </p:spPr>
            <p:txBody>
              <a:bodyPr wrap="square" rtlCol="0">
                <a:spAutoFit/>
              </a:bodyPr>
              <a:lstStyle>
                <a:defPPr>
                  <a:defRPr lang="zh-CN"/>
                </a:defPPr>
                <a:lvl1pPr algn="ctr">
                  <a:defRPr sz="2600" b="1">
                    <a:solidFill>
                      <a:schemeClr val="accent1"/>
                    </a:solidFill>
                    <a:latin typeface="Arial"/>
                    <a:ea typeface="微软雅黑"/>
                  </a:defRPr>
                </a:lvl1pPr>
              </a:lstStyle>
              <a:p>
                <a:r>
                  <a:rPr lang="zh-CN" altLang="en-US" dirty="0">
                    <a:latin typeface="+mn-lt"/>
                    <a:ea typeface="+mn-ea"/>
                    <a:cs typeface="+mn-ea"/>
                    <a:sym typeface="+mn-lt"/>
                  </a:rPr>
                  <a:t>事件经过</a:t>
                </a:r>
              </a:p>
            </p:txBody>
          </p:sp>
          <p:cxnSp>
            <p:nvCxnSpPr>
              <p:cNvPr id="88" name="直接连接符 87"/>
              <p:cNvCxnSpPr/>
              <p:nvPr/>
            </p:nvCxnSpPr>
            <p:spPr>
              <a:xfrm>
                <a:off x="5887859" y="1135110"/>
                <a:ext cx="41939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sp>
        <p:nvSpPr>
          <p:cNvPr id="2" name="文本框 1">
            <a:extLst>
              <a:ext uri="{FF2B5EF4-FFF2-40B4-BE49-F238E27FC236}">
                <a16:creationId xmlns:a16="http://schemas.microsoft.com/office/drawing/2014/main" id="{5AC01D8E-4D91-60D6-E118-6F9BABED292B}"/>
              </a:ext>
            </a:extLst>
          </p:cNvPr>
          <p:cNvSpPr txBox="1"/>
          <p:nvPr/>
        </p:nvSpPr>
        <p:spPr>
          <a:xfrm>
            <a:off x="1294691" y="2699890"/>
            <a:ext cx="9602617" cy="1458220"/>
          </a:xfrm>
          <a:prstGeom prst="rect">
            <a:avLst/>
          </a:prstGeom>
          <a:noFill/>
        </p:spPr>
        <p:txBody>
          <a:bodyPr wrap="square" rtlCol="0">
            <a:spAutoFit/>
          </a:bodyPr>
          <a:lstStyle>
            <a:defPPr>
              <a:defRPr lang="zh-CN"/>
            </a:defPPr>
            <a:lvl1pPr algn="ctr">
              <a:defRPr sz="2600" b="1">
                <a:solidFill>
                  <a:schemeClr val="accent1"/>
                </a:solidFill>
                <a:latin typeface="Arial"/>
                <a:ea typeface="微软雅黑"/>
              </a:defRPr>
            </a:lvl1pPr>
          </a:lstStyle>
          <a:p>
            <a:pPr>
              <a:lnSpc>
                <a:spcPct val="200000"/>
              </a:lnSpc>
            </a:pPr>
            <a:r>
              <a:rPr lang="zh-CN" altLang="zh-CN" sz="2400" b="0" dirty="0">
                <a:effectLst/>
                <a:latin typeface="+mn-ea"/>
                <a:ea typeface="+mn-ea"/>
                <a:cs typeface="Times New Roman" panose="02020603050405020304" pitchFamily="18" charset="0"/>
              </a:rPr>
              <a:t>最初激发了网友们</a:t>
            </a:r>
            <a:r>
              <a:rPr lang="zh-CN" altLang="en-US" sz="2400" b="0" dirty="0">
                <a:effectLst/>
                <a:latin typeface="+mn-ea"/>
                <a:ea typeface="+mn-ea"/>
                <a:cs typeface="Times New Roman" panose="02020603050405020304" pitchFamily="18" charset="0"/>
              </a:rPr>
              <a:t>“</a:t>
            </a:r>
            <a:r>
              <a:rPr lang="zh-CN" altLang="zh-CN" sz="2400" b="0" dirty="0">
                <a:effectLst/>
                <a:latin typeface="+mn-ea"/>
                <a:ea typeface="+mn-ea"/>
                <a:cs typeface="Times New Roman" panose="02020603050405020304" pitchFamily="18" charset="0"/>
              </a:rPr>
              <a:t>爱国热情</a:t>
            </a:r>
            <a:r>
              <a:rPr lang="zh-CN" altLang="en-US" sz="2400" b="0" dirty="0">
                <a:effectLst/>
                <a:latin typeface="+mn-ea"/>
                <a:ea typeface="+mn-ea"/>
                <a:cs typeface="Times New Roman" panose="02020603050405020304" pitchFamily="18" charset="0"/>
              </a:rPr>
              <a:t>”</a:t>
            </a:r>
            <a:r>
              <a:rPr lang="zh-CN" altLang="zh-CN" sz="2400" b="0" dirty="0">
                <a:effectLst/>
                <a:latin typeface="+mn-ea"/>
                <a:ea typeface="+mn-ea"/>
                <a:cs typeface="Times New Roman" panose="02020603050405020304" pitchFamily="18" charset="0"/>
              </a:rPr>
              <a:t>的那张手持带有讽日字样杯套的</a:t>
            </a:r>
            <a:r>
              <a:rPr lang="en-US" altLang="zh-CN" sz="2400" b="0" dirty="0" err="1">
                <a:effectLst/>
                <a:latin typeface="+mn-ea"/>
                <a:ea typeface="+mn-ea"/>
                <a:cs typeface="Times New Roman" panose="02020603050405020304" pitchFamily="18" charset="0"/>
              </a:rPr>
              <a:t>Meco</a:t>
            </a:r>
            <a:r>
              <a:rPr lang="zh-CN" altLang="zh-CN" sz="2400" b="0" dirty="0">
                <a:effectLst/>
                <a:latin typeface="+mn-ea"/>
                <a:ea typeface="+mn-ea"/>
                <a:cs typeface="Times New Roman" panose="02020603050405020304" pitchFamily="18" charset="0"/>
              </a:rPr>
              <a:t>照片，疑似是香飘飘员工自己进店摆拍的，而并非香飘飘自售的产品。</a:t>
            </a:r>
            <a:endParaRPr lang="zh-CN" altLang="en-US" sz="2400" b="0" dirty="0">
              <a:latin typeface="+mn-ea"/>
              <a:ea typeface="+mn-ea"/>
              <a:cs typeface="+mn-ea"/>
              <a:sym typeface="+mn-lt"/>
            </a:endParaRPr>
          </a:p>
        </p:txBody>
      </p:sp>
    </p:spTree>
    <p:extLst>
      <p:ext uri="{BB962C8B-B14F-4D97-AF65-F5344CB8AC3E}">
        <p14:creationId xmlns:p14="http://schemas.microsoft.com/office/powerpoint/2010/main" val="90168576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组合 81"/>
          <p:cNvGrpSpPr/>
          <p:nvPr/>
        </p:nvGrpSpPr>
        <p:grpSpPr>
          <a:xfrm>
            <a:off x="-1" y="0"/>
            <a:ext cx="12192001" cy="6858000"/>
            <a:chOff x="-1" y="0"/>
            <a:chExt cx="12192001" cy="6858000"/>
          </a:xfrm>
        </p:grpSpPr>
        <p:sp>
          <p:nvSpPr>
            <p:cNvPr id="12" name="矩形 11"/>
            <p:cNvSpPr/>
            <p:nvPr/>
          </p:nvSpPr>
          <p:spPr>
            <a:xfrm flipH="1">
              <a:off x="285750" y="310183"/>
              <a:ext cx="11650884" cy="6275069"/>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图形 3"/>
            <p:cNvGrpSpPr/>
            <p:nvPr/>
          </p:nvGrpSpPr>
          <p:grpSpPr>
            <a:xfrm rot="10800000" flipH="1">
              <a:off x="10816931" y="0"/>
              <a:ext cx="1375069" cy="1047750"/>
              <a:chOff x="7890933" y="4161366"/>
              <a:chExt cx="3539066" cy="2696633"/>
            </a:xfrm>
            <a:solidFill>
              <a:schemeClr val="accent1"/>
            </a:solidFill>
          </p:grpSpPr>
          <p:sp>
            <p:nvSpPr>
              <p:cNvPr id="5" name="任意多边形: 形状 4"/>
              <p:cNvSpPr/>
              <p:nvPr/>
            </p:nvSpPr>
            <p:spPr>
              <a:xfrm>
                <a:off x="7890933" y="5359399"/>
                <a:ext cx="3539066" cy="1498600"/>
              </a:xfrm>
              <a:custGeom>
                <a:avLst/>
                <a:gdLst>
                  <a:gd name="connsiteX0" fmla="*/ 3115734 w 3539066"/>
                  <a:gd name="connsiteY0" fmla="*/ 0 h 1498600"/>
                  <a:gd name="connsiteX1" fmla="*/ 1608667 w 3539066"/>
                  <a:gd name="connsiteY1" fmla="*/ 0 h 1498600"/>
                  <a:gd name="connsiteX2" fmla="*/ 804333 w 3539066"/>
                  <a:gd name="connsiteY2" fmla="*/ 749300 h 1498600"/>
                  <a:gd name="connsiteX3" fmla="*/ 0 w 3539066"/>
                  <a:gd name="connsiteY3" fmla="*/ 1498600 h 1498600"/>
                  <a:gd name="connsiteX4" fmla="*/ 3115734 w 3539066"/>
                  <a:gd name="connsiteY4" fmla="*/ 1498600 h 1498600"/>
                  <a:gd name="connsiteX5" fmla="*/ 3539067 w 3539066"/>
                  <a:gd name="connsiteY5" fmla="*/ 1498600 h 1498600"/>
                  <a:gd name="connsiteX6" fmla="*/ 3539067 w 3539066"/>
                  <a:gd name="connsiteY6" fmla="*/ 749300 h 1498600"/>
                  <a:gd name="connsiteX7" fmla="*/ 3539067 w 3539066"/>
                  <a:gd name="connsiteY7" fmla="*/ 0 h 149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9066" h="1498600">
                    <a:moveTo>
                      <a:pt x="3115734" y="0"/>
                    </a:moveTo>
                    <a:lnTo>
                      <a:pt x="1608667" y="0"/>
                    </a:lnTo>
                    <a:lnTo>
                      <a:pt x="804333" y="749300"/>
                    </a:lnTo>
                    <a:lnTo>
                      <a:pt x="0" y="1498600"/>
                    </a:lnTo>
                    <a:lnTo>
                      <a:pt x="3115734" y="1498600"/>
                    </a:lnTo>
                    <a:lnTo>
                      <a:pt x="3539067" y="1498600"/>
                    </a:lnTo>
                    <a:lnTo>
                      <a:pt x="3539067" y="749300"/>
                    </a:lnTo>
                    <a:lnTo>
                      <a:pt x="35390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sp>
            <p:nvSpPr>
              <p:cNvPr id="6" name="任意多边形: 形状 5"/>
              <p:cNvSpPr/>
              <p:nvPr/>
            </p:nvSpPr>
            <p:spPr>
              <a:xfrm>
                <a:off x="8530166" y="4161366"/>
                <a:ext cx="2899833" cy="2696633"/>
              </a:xfrm>
              <a:custGeom>
                <a:avLst/>
                <a:gdLst>
                  <a:gd name="connsiteX0" fmla="*/ 0 w 2899833"/>
                  <a:gd name="connsiteY0" fmla="*/ 2696633 h 2696633"/>
                  <a:gd name="connsiteX1" fmla="*/ 2899833 w 2899833"/>
                  <a:gd name="connsiteY1" fmla="*/ 2696633 h 2696633"/>
                  <a:gd name="connsiteX2" fmla="*/ 2899833 w 2899833"/>
                  <a:gd name="connsiteY2" fmla="*/ 0 h 2696633"/>
                </a:gdLst>
                <a:ahLst/>
                <a:cxnLst>
                  <a:cxn ang="0">
                    <a:pos x="connsiteX0" y="connsiteY0"/>
                  </a:cxn>
                  <a:cxn ang="0">
                    <a:pos x="connsiteX1" y="connsiteY1"/>
                  </a:cxn>
                  <a:cxn ang="0">
                    <a:pos x="connsiteX2" y="connsiteY2"/>
                  </a:cxn>
                </a:cxnLst>
                <a:rect l="l" t="t" r="r" b="b"/>
                <a:pathLst>
                  <a:path w="2899833" h="2696633">
                    <a:moveTo>
                      <a:pt x="0" y="2696633"/>
                    </a:moveTo>
                    <a:lnTo>
                      <a:pt x="2899833" y="2696633"/>
                    </a:lnTo>
                    <a:lnTo>
                      <a:pt x="2899833" y="0"/>
                    </a:lnTo>
                    <a:close/>
                  </a:path>
                </a:pathLst>
              </a:custGeom>
              <a:solidFill>
                <a:srgbClr val="629E94"/>
              </a:solidFill>
              <a:ln w="42333" cap="flat">
                <a:noFill/>
                <a:prstDash val="solid"/>
                <a:miter/>
              </a:ln>
            </p:spPr>
            <p:txBody>
              <a:bodyPr rtlCol="0" anchor="ctr"/>
              <a:lstStyle/>
              <a:p>
                <a:endParaRPr lang="zh-CN" altLang="en-US">
                  <a:cs typeface="+mn-ea"/>
                  <a:sym typeface="+mn-lt"/>
                </a:endParaRPr>
              </a:p>
            </p:txBody>
          </p:sp>
          <p:sp>
            <p:nvSpPr>
              <p:cNvPr id="7" name="任意多边形: 形状 6"/>
              <p:cNvSpPr/>
              <p:nvPr/>
            </p:nvSpPr>
            <p:spPr>
              <a:xfrm>
                <a:off x="9821333" y="5359399"/>
                <a:ext cx="1608666" cy="1498600"/>
              </a:xfrm>
              <a:custGeom>
                <a:avLst/>
                <a:gdLst>
                  <a:gd name="connsiteX0" fmla="*/ 0 w 1608666"/>
                  <a:gd name="connsiteY0" fmla="*/ 1498600 h 1498600"/>
                  <a:gd name="connsiteX1" fmla="*/ 1608667 w 1608666"/>
                  <a:gd name="connsiteY1" fmla="*/ 1498600 h 1498600"/>
                  <a:gd name="connsiteX2" fmla="*/ 1608667 w 1608666"/>
                  <a:gd name="connsiteY2" fmla="*/ 0 h 1498600"/>
                </a:gdLst>
                <a:ahLst/>
                <a:cxnLst>
                  <a:cxn ang="0">
                    <a:pos x="connsiteX0" y="connsiteY0"/>
                  </a:cxn>
                  <a:cxn ang="0">
                    <a:pos x="connsiteX1" y="connsiteY1"/>
                  </a:cxn>
                  <a:cxn ang="0">
                    <a:pos x="connsiteX2" y="connsiteY2"/>
                  </a:cxn>
                </a:cxnLst>
                <a:rect l="l" t="t" r="r" b="b"/>
                <a:pathLst>
                  <a:path w="1608666" h="1498600">
                    <a:moveTo>
                      <a:pt x="0" y="1498600"/>
                    </a:moveTo>
                    <a:lnTo>
                      <a:pt x="1608667" y="1498600"/>
                    </a:lnTo>
                    <a:lnTo>
                      <a:pt x="16086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grpSp>
        <p:grpSp>
          <p:nvGrpSpPr>
            <p:cNvPr id="8" name="图形 3"/>
            <p:cNvGrpSpPr/>
            <p:nvPr/>
          </p:nvGrpSpPr>
          <p:grpSpPr>
            <a:xfrm flipH="1">
              <a:off x="-1" y="5810250"/>
              <a:ext cx="1375069" cy="1047750"/>
              <a:chOff x="7890933" y="4161366"/>
              <a:chExt cx="3539066" cy="2696633"/>
            </a:xfrm>
            <a:solidFill>
              <a:schemeClr val="accent1"/>
            </a:solidFill>
          </p:grpSpPr>
          <p:sp>
            <p:nvSpPr>
              <p:cNvPr id="9" name="任意多边形: 形状 8"/>
              <p:cNvSpPr/>
              <p:nvPr/>
            </p:nvSpPr>
            <p:spPr>
              <a:xfrm>
                <a:off x="7890933" y="5359399"/>
                <a:ext cx="3539066" cy="1498600"/>
              </a:xfrm>
              <a:custGeom>
                <a:avLst/>
                <a:gdLst>
                  <a:gd name="connsiteX0" fmla="*/ 3115734 w 3539066"/>
                  <a:gd name="connsiteY0" fmla="*/ 0 h 1498600"/>
                  <a:gd name="connsiteX1" fmla="*/ 1608667 w 3539066"/>
                  <a:gd name="connsiteY1" fmla="*/ 0 h 1498600"/>
                  <a:gd name="connsiteX2" fmla="*/ 804333 w 3539066"/>
                  <a:gd name="connsiteY2" fmla="*/ 749300 h 1498600"/>
                  <a:gd name="connsiteX3" fmla="*/ 0 w 3539066"/>
                  <a:gd name="connsiteY3" fmla="*/ 1498600 h 1498600"/>
                  <a:gd name="connsiteX4" fmla="*/ 3115734 w 3539066"/>
                  <a:gd name="connsiteY4" fmla="*/ 1498600 h 1498600"/>
                  <a:gd name="connsiteX5" fmla="*/ 3539067 w 3539066"/>
                  <a:gd name="connsiteY5" fmla="*/ 1498600 h 1498600"/>
                  <a:gd name="connsiteX6" fmla="*/ 3539067 w 3539066"/>
                  <a:gd name="connsiteY6" fmla="*/ 749300 h 1498600"/>
                  <a:gd name="connsiteX7" fmla="*/ 3539067 w 3539066"/>
                  <a:gd name="connsiteY7" fmla="*/ 0 h 149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9066" h="1498600">
                    <a:moveTo>
                      <a:pt x="3115734" y="0"/>
                    </a:moveTo>
                    <a:lnTo>
                      <a:pt x="1608667" y="0"/>
                    </a:lnTo>
                    <a:lnTo>
                      <a:pt x="804333" y="749300"/>
                    </a:lnTo>
                    <a:lnTo>
                      <a:pt x="0" y="1498600"/>
                    </a:lnTo>
                    <a:lnTo>
                      <a:pt x="3115734" y="1498600"/>
                    </a:lnTo>
                    <a:lnTo>
                      <a:pt x="3539067" y="1498600"/>
                    </a:lnTo>
                    <a:lnTo>
                      <a:pt x="3539067" y="749300"/>
                    </a:lnTo>
                    <a:lnTo>
                      <a:pt x="35390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sp>
            <p:nvSpPr>
              <p:cNvPr id="10" name="任意多边形: 形状 9"/>
              <p:cNvSpPr/>
              <p:nvPr/>
            </p:nvSpPr>
            <p:spPr>
              <a:xfrm>
                <a:off x="8530166" y="4161366"/>
                <a:ext cx="2899833" cy="2696633"/>
              </a:xfrm>
              <a:custGeom>
                <a:avLst/>
                <a:gdLst>
                  <a:gd name="connsiteX0" fmla="*/ 0 w 2899833"/>
                  <a:gd name="connsiteY0" fmla="*/ 2696633 h 2696633"/>
                  <a:gd name="connsiteX1" fmla="*/ 2899833 w 2899833"/>
                  <a:gd name="connsiteY1" fmla="*/ 2696633 h 2696633"/>
                  <a:gd name="connsiteX2" fmla="*/ 2899833 w 2899833"/>
                  <a:gd name="connsiteY2" fmla="*/ 0 h 2696633"/>
                </a:gdLst>
                <a:ahLst/>
                <a:cxnLst>
                  <a:cxn ang="0">
                    <a:pos x="connsiteX0" y="connsiteY0"/>
                  </a:cxn>
                  <a:cxn ang="0">
                    <a:pos x="connsiteX1" y="connsiteY1"/>
                  </a:cxn>
                  <a:cxn ang="0">
                    <a:pos x="connsiteX2" y="connsiteY2"/>
                  </a:cxn>
                </a:cxnLst>
                <a:rect l="l" t="t" r="r" b="b"/>
                <a:pathLst>
                  <a:path w="2899833" h="2696633">
                    <a:moveTo>
                      <a:pt x="0" y="2696633"/>
                    </a:moveTo>
                    <a:lnTo>
                      <a:pt x="2899833" y="2696633"/>
                    </a:lnTo>
                    <a:lnTo>
                      <a:pt x="2899833" y="0"/>
                    </a:lnTo>
                    <a:close/>
                  </a:path>
                </a:pathLst>
              </a:custGeom>
              <a:solidFill>
                <a:srgbClr val="629E94"/>
              </a:solidFill>
              <a:ln w="42333" cap="flat">
                <a:noFill/>
                <a:prstDash val="solid"/>
                <a:miter/>
              </a:ln>
            </p:spPr>
            <p:txBody>
              <a:bodyPr rtlCol="0" anchor="ctr"/>
              <a:lstStyle/>
              <a:p>
                <a:endParaRPr lang="zh-CN" altLang="en-US">
                  <a:cs typeface="+mn-ea"/>
                  <a:sym typeface="+mn-lt"/>
                </a:endParaRPr>
              </a:p>
            </p:txBody>
          </p:sp>
          <p:sp>
            <p:nvSpPr>
              <p:cNvPr id="11" name="任意多边形: 形状 10"/>
              <p:cNvSpPr/>
              <p:nvPr/>
            </p:nvSpPr>
            <p:spPr>
              <a:xfrm>
                <a:off x="9821333" y="5359399"/>
                <a:ext cx="1608666" cy="1498600"/>
              </a:xfrm>
              <a:custGeom>
                <a:avLst/>
                <a:gdLst>
                  <a:gd name="connsiteX0" fmla="*/ 0 w 1608666"/>
                  <a:gd name="connsiteY0" fmla="*/ 1498600 h 1498600"/>
                  <a:gd name="connsiteX1" fmla="*/ 1608667 w 1608666"/>
                  <a:gd name="connsiteY1" fmla="*/ 1498600 h 1498600"/>
                  <a:gd name="connsiteX2" fmla="*/ 1608667 w 1608666"/>
                  <a:gd name="connsiteY2" fmla="*/ 0 h 1498600"/>
                </a:gdLst>
                <a:ahLst/>
                <a:cxnLst>
                  <a:cxn ang="0">
                    <a:pos x="connsiteX0" y="connsiteY0"/>
                  </a:cxn>
                  <a:cxn ang="0">
                    <a:pos x="connsiteX1" y="connsiteY1"/>
                  </a:cxn>
                  <a:cxn ang="0">
                    <a:pos x="connsiteX2" y="connsiteY2"/>
                  </a:cxn>
                </a:cxnLst>
                <a:rect l="l" t="t" r="r" b="b"/>
                <a:pathLst>
                  <a:path w="1608666" h="1498600">
                    <a:moveTo>
                      <a:pt x="0" y="1498600"/>
                    </a:moveTo>
                    <a:lnTo>
                      <a:pt x="1608667" y="1498600"/>
                    </a:lnTo>
                    <a:lnTo>
                      <a:pt x="16086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grpSp>
        <p:grpSp>
          <p:nvGrpSpPr>
            <p:cNvPr id="3" name="组合 2"/>
            <p:cNvGrpSpPr/>
            <p:nvPr/>
          </p:nvGrpSpPr>
          <p:grpSpPr>
            <a:xfrm>
              <a:off x="4172126" y="588904"/>
              <a:ext cx="3849272" cy="584306"/>
              <a:chOff x="4172126" y="550804"/>
              <a:chExt cx="3849272" cy="584306"/>
            </a:xfrm>
          </p:grpSpPr>
          <p:sp>
            <p:nvSpPr>
              <p:cNvPr id="87" name="文本框 86"/>
              <p:cNvSpPr txBox="1"/>
              <p:nvPr/>
            </p:nvSpPr>
            <p:spPr>
              <a:xfrm>
                <a:off x="4172126" y="550804"/>
                <a:ext cx="3849272" cy="491490"/>
              </a:xfrm>
              <a:prstGeom prst="rect">
                <a:avLst/>
              </a:prstGeom>
              <a:noFill/>
            </p:spPr>
            <p:txBody>
              <a:bodyPr wrap="square" rtlCol="0">
                <a:spAutoFit/>
              </a:bodyPr>
              <a:lstStyle>
                <a:defPPr>
                  <a:defRPr lang="zh-CN"/>
                </a:defPPr>
                <a:lvl1pPr algn="ctr">
                  <a:defRPr sz="2600" b="1">
                    <a:solidFill>
                      <a:schemeClr val="accent1"/>
                    </a:solidFill>
                    <a:latin typeface="Arial"/>
                    <a:ea typeface="微软雅黑"/>
                  </a:defRPr>
                </a:lvl1pPr>
              </a:lstStyle>
              <a:p>
                <a:r>
                  <a:rPr lang="zh-CN" altLang="en-US" dirty="0">
                    <a:latin typeface="+mn-lt"/>
                    <a:ea typeface="+mn-ea"/>
                    <a:cs typeface="+mn-ea"/>
                    <a:sym typeface="+mn-lt"/>
                  </a:rPr>
                  <a:t>事件经过</a:t>
                </a:r>
              </a:p>
            </p:txBody>
          </p:sp>
          <p:cxnSp>
            <p:nvCxnSpPr>
              <p:cNvPr id="88" name="直接连接符 87"/>
              <p:cNvCxnSpPr/>
              <p:nvPr/>
            </p:nvCxnSpPr>
            <p:spPr>
              <a:xfrm>
                <a:off x="5887859" y="1135110"/>
                <a:ext cx="41939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sp>
        <p:nvSpPr>
          <p:cNvPr id="22" name="文本框 21">
            <a:extLst>
              <a:ext uri="{FF2B5EF4-FFF2-40B4-BE49-F238E27FC236}">
                <a16:creationId xmlns:a16="http://schemas.microsoft.com/office/drawing/2014/main" id="{6C5933B5-7455-2F81-BC32-CAD02436B7B3}"/>
              </a:ext>
            </a:extLst>
          </p:cNvPr>
          <p:cNvSpPr txBox="1"/>
          <p:nvPr/>
        </p:nvSpPr>
        <p:spPr>
          <a:xfrm>
            <a:off x="1197874" y="2699890"/>
            <a:ext cx="9796252" cy="1458220"/>
          </a:xfrm>
          <a:prstGeom prst="rect">
            <a:avLst/>
          </a:prstGeom>
          <a:noFill/>
        </p:spPr>
        <p:txBody>
          <a:bodyPr wrap="square" rtlCol="0">
            <a:spAutoFit/>
          </a:bodyPr>
          <a:lstStyle>
            <a:defPPr>
              <a:defRPr lang="zh-CN"/>
            </a:defPPr>
            <a:lvl1pPr algn="ctr">
              <a:defRPr sz="2600" b="1">
                <a:solidFill>
                  <a:schemeClr val="accent1"/>
                </a:solidFill>
                <a:latin typeface="Arial"/>
                <a:ea typeface="微软雅黑"/>
              </a:defRPr>
            </a:lvl1pPr>
          </a:lstStyle>
          <a:p>
            <a:pPr>
              <a:lnSpc>
                <a:spcPct val="200000"/>
              </a:lnSpc>
            </a:pPr>
            <a:r>
              <a:rPr lang="zh-CN" altLang="zh-CN" sz="2400" b="0" kern="100" dirty="0">
                <a:effectLst/>
                <a:latin typeface="+mn-ea"/>
                <a:ea typeface="+mn-ea"/>
                <a:cs typeface="Times New Roman" panose="02020603050405020304" pitchFamily="18" charset="0"/>
              </a:rPr>
              <a:t>据飞瓜数据，</a:t>
            </a:r>
            <a:r>
              <a:rPr lang="en-US" altLang="zh-CN" sz="2400" b="0" kern="100" dirty="0">
                <a:effectLst/>
                <a:latin typeface="+mn-ea"/>
                <a:ea typeface="+mn-ea"/>
                <a:cs typeface="Times New Roman" panose="02020603050405020304" pitchFamily="18" charset="0"/>
              </a:rPr>
              <a:t>5</a:t>
            </a:r>
            <a:r>
              <a:rPr lang="zh-CN" altLang="zh-CN" sz="2400" b="0" kern="100" dirty="0">
                <a:effectLst/>
                <a:latin typeface="+mn-ea"/>
                <a:ea typeface="+mn-ea"/>
                <a:cs typeface="Times New Roman" panose="02020603050405020304" pitchFamily="18" charset="0"/>
              </a:rPr>
              <a:t>月</a:t>
            </a:r>
            <a:r>
              <a:rPr lang="en-US" altLang="zh-CN" sz="2400" b="0" kern="100" dirty="0">
                <a:effectLst/>
                <a:latin typeface="+mn-ea"/>
                <a:ea typeface="+mn-ea"/>
                <a:cs typeface="Times New Roman" panose="02020603050405020304" pitchFamily="18" charset="0"/>
              </a:rPr>
              <a:t>7</a:t>
            </a:r>
            <a:r>
              <a:rPr lang="zh-CN" altLang="zh-CN" sz="2400" b="0" kern="100" dirty="0">
                <a:effectLst/>
                <a:latin typeface="+mn-ea"/>
                <a:ea typeface="+mn-ea"/>
                <a:cs typeface="Times New Roman" panose="02020603050405020304" pitchFamily="18" charset="0"/>
              </a:rPr>
              <a:t>日香飘飘官方旗舰店直播间日销售额已经回落到</a:t>
            </a:r>
            <a:r>
              <a:rPr lang="en-US" altLang="zh-CN" sz="2400" b="0" kern="100" dirty="0">
                <a:effectLst/>
                <a:latin typeface="+mn-ea"/>
                <a:ea typeface="+mn-ea"/>
                <a:cs typeface="Times New Roman" panose="02020603050405020304" pitchFamily="18" charset="0"/>
              </a:rPr>
              <a:t>5000</a:t>
            </a:r>
            <a:r>
              <a:rPr lang="zh-CN" altLang="zh-CN" sz="2400" b="0" kern="100" dirty="0">
                <a:effectLst/>
                <a:latin typeface="+mn-ea"/>
                <a:ea typeface="+mn-ea"/>
                <a:cs typeface="Times New Roman" panose="02020603050405020304" pitchFamily="18" charset="0"/>
              </a:rPr>
              <a:t>元至</a:t>
            </a:r>
            <a:r>
              <a:rPr lang="en-US" altLang="zh-CN" sz="2400" b="0" kern="100" dirty="0">
                <a:effectLst/>
                <a:latin typeface="+mn-ea"/>
                <a:ea typeface="+mn-ea"/>
                <a:cs typeface="Times New Roman" panose="02020603050405020304" pitchFamily="18" charset="0"/>
              </a:rPr>
              <a:t>7500</a:t>
            </a:r>
            <a:r>
              <a:rPr lang="zh-CN" altLang="zh-CN" sz="2400" b="0" kern="100" dirty="0">
                <a:effectLst/>
                <a:latin typeface="+mn-ea"/>
                <a:ea typeface="+mn-ea"/>
                <a:cs typeface="Times New Roman" panose="02020603050405020304" pitchFamily="18" charset="0"/>
              </a:rPr>
              <a:t>元之间。</a:t>
            </a:r>
            <a:r>
              <a:rPr lang="zh-CN" altLang="en-US" sz="2400" b="0" kern="100" dirty="0">
                <a:effectLst/>
                <a:latin typeface="+mn-ea"/>
                <a:ea typeface="+mn-ea"/>
                <a:cs typeface="Times New Roman" panose="02020603050405020304" pitchFamily="18" charset="0"/>
              </a:rPr>
              <a:t>香飘飘销售一夜之间被</a:t>
            </a:r>
            <a:r>
              <a:rPr lang="zh-CN" altLang="zh-CN" sz="2400" b="0" kern="100" dirty="0">
                <a:effectLst/>
                <a:latin typeface="+mn-ea"/>
                <a:ea typeface="+mn-ea"/>
                <a:cs typeface="Times New Roman" panose="02020603050405020304" pitchFamily="18" charset="0"/>
              </a:rPr>
              <a:t>打回原形。</a:t>
            </a:r>
          </a:p>
        </p:txBody>
      </p:sp>
    </p:spTree>
    <p:extLst>
      <p:ext uri="{BB962C8B-B14F-4D97-AF65-F5344CB8AC3E}">
        <p14:creationId xmlns:p14="http://schemas.microsoft.com/office/powerpoint/2010/main" val="711461362"/>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组合 81"/>
          <p:cNvGrpSpPr/>
          <p:nvPr/>
        </p:nvGrpSpPr>
        <p:grpSpPr>
          <a:xfrm>
            <a:off x="-1" y="0"/>
            <a:ext cx="12192001" cy="6858000"/>
            <a:chOff x="-1" y="0"/>
            <a:chExt cx="12192001" cy="6858000"/>
          </a:xfrm>
        </p:grpSpPr>
        <p:sp>
          <p:nvSpPr>
            <p:cNvPr id="12" name="矩形 11"/>
            <p:cNvSpPr/>
            <p:nvPr/>
          </p:nvSpPr>
          <p:spPr>
            <a:xfrm flipH="1">
              <a:off x="285750" y="310183"/>
              <a:ext cx="11650884" cy="6275069"/>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图形 3"/>
            <p:cNvGrpSpPr/>
            <p:nvPr/>
          </p:nvGrpSpPr>
          <p:grpSpPr>
            <a:xfrm rot="10800000" flipH="1">
              <a:off x="10816931" y="0"/>
              <a:ext cx="1375069" cy="1047750"/>
              <a:chOff x="7890933" y="4161366"/>
              <a:chExt cx="3539066" cy="2696633"/>
            </a:xfrm>
            <a:solidFill>
              <a:schemeClr val="accent1"/>
            </a:solidFill>
          </p:grpSpPr>
          <p:sp>
            <p:nvSpPr>
              <p:cNvPr id="5" name="任意多边形: 形状 4"/>
              <p:cNvSpPr/>
              <p:nvPr/>
            </p:nvSpPr>
            <p:spPr>
              <a:xfrm>
                <a:off x="7890933" y="5359399"/>
                <a:ext cx="3539066" cy="1498600"/>
              </a:xfrm>
              <a:custGeom>
                <a:avLst/>
                <a:gdLst>
                  <a:gd name="connsiteX0" fmla="*/ 3115734 w 3539066"/>
                  <a:gd name="connsiteY0" fmla="*/ 0 h 1498600"/>
                  <a:gd name="connsiteX1" fmla="*/ 1608667 w 3539066"/>
                  <a:gd name="connsiteY1" fmla="*/ 0 h 1498600"/>
                  <a:gd name="connsiteX2" fmla="*/ 804333 w 3539066"/>
                  <a:gd name="connsiteY2" fmla="*/ 749300 h 1498600"/>
                  <a:gd name="connsiteX3" fmla="*/ 0 w 3539066"/>
                  <a:gd name="connsiteY3" fmla="*/ 1498600 h 1498600"/>
                  <a:gd name="connsiteX4" fmla="*/ 3115734 w 3539066"/>
                  <a:gd name="connsiteY4" fmla="*/ 1498600 h 1498600"/>
                  <a:gd name="connsiteX5" fmla="*/ 3539067 w 3539066"/>
                  <a:gd name="connsiteY5" fmla="*/ 1498600 h 1498600"/>
                  <a:gd name="connsiteX6" fmla="*/ 3539067 w 3539066"/>
                  <a:gd name="connsiteY6" fmla="*/ 749300 h 1498600"/>
                  <a:gd name="connsiteX7" fmla="*/ 3539067 w 3539066"/>
                  <a:gd name="connsiteY7" fmla="*/ 0 h 149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9066" h="1498600">
                    <a:moveTo>
                      <a:pt x="3115734" y="0"/>
                    </a:moveTo>
                    <a:lnTo>
                      <a:pt x="1608667" y="0"/>
                    </a:lnTo>
                    <a:lnTo>
                      <a:pt x="804333" y="749300"/>
                    </a:lnTo>
                    <a:lnTo>
                      <a:pt x="0" y="1498600"/>
                    </a:lnTo>
                    <a:lnTo>
                      <a:pt x="3115734" y="1498600"/>
                    </a:lnTo>
                    <a:lnTo>
                      <a:pt x="3539067" y="1498600"/>
                    </a:lnTo>
                    <a:lnTo>
                      <a:pt x="3539067" y="749300"/>
                    </a:lnTo>
                    <a:lnTo>
                      <a:pt x="35390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sp>
            <p:nvSpPr>
              <p:cNvPr id="6" name="任意多边形: 形状 5"/>
              <p:cNvSpPr/>
              <p:nvPr/>
            </p:nvSpPr>
            <p:spPr>
              <a:xfrm>
                <a:off x="8530166" y="4161366"/>
                <a:ext cx="2899833" cy="2696633"/>
              </a:xfrm>
              <a:custGeom>
                <a:avLst/>
                <a:gdLst>
                  <a:gd name="connsiteX0" fmla="*/ 0 w 2899833"/>
                  <a:gd name="connsiteY0" fmla="*/ 2696633 h 2696633"/>
                  <a:gd name="connsiteX1" fmla="*/ 2899833 w 2899833"/>
                  <a:gd name="connsiteY1" fmla="*/ 2696633 h 2696633"/>
                  <a:gd name="connsiteX2" fmla="*/ 2899833 w 2899833"/>
                  <a:gd name="connsiteY2" fmla="*/ 0 h 2696633"/>
                </a:gdLst>
                <a:ahLst/>
                <a:cxnLst>
                  <a:cxn ang="0">
                    <a:pos x="connsiteX0" y="connsiteY0"/>
                  </a:cxn>
                  <a:cxn ang="0">
                    <a:pos x="connsiteX1" y="connsiteY1"/>
                  </a:cxn>
                  <a:cxn ang="0">
                    <a:pos x="connsiteX2" y="connsiteY2"/>
                  </a:cxn>
                </a:cxnLst>
                <a:rect l="l" t="t" r="r" b="b"/>
                <a:pathLst>
                  <a:path w="2899833" h="2696633">
                    <a:moveTo>
                      <a:pt x="0" y="2696633"/>
                    </a:moveTo>
                    <a:lnTo>
                      <a:pt x="2899833" y="2696633"/>
                    </a:lnTo>
                    <a:lnTo>
                      <a:pt x="2899833" y="0"/>
                    </a:lnTo>
                    <a:close/>
                  </a:path>
                </a:pathLst>
              </a:custGeom>
              <a:solidFill>
                <a:srgbClr val="629E94"/>
              </a:solidFill>
              <a:ln w="42333" cap="flat">
                <a:noFill/>
                <a:prstDash val="solid"/>
                <a:miter/>
              </a:ln>
            </p:spPr>
            <p:txBody>
              <a:bodyPr rtlCol="0" anchor="ctr"/>
              <a:lstStyle/>
              <a:p>
                <a:endParaRPr lang="zh-CN" altLang="en-US">
                  <a:cs typeface="+mn-ea"/>
                  <a:sym typeface="+mn-lt"/>
                </a:endParaRPr>
              </a:p>
            </p:txBody>
          </p:sp>
          <p:sp>
            <p:nvSpPr>
              <p:cNvPr id="7" name="任意多边形: 形状 6"/>
              <p:cNvSpPr/>
              <p:nvPr/>
            </p:nvSpPr>
            <p:spPr>
              <a:xfrm>
                <a:off x="9821333" y="5359399"/>
                <a:ext cx="1608666" cy="1498600"/>
              </a:xfrm>
              <a:custGeom>
                <a:avLst/>
                <a:gdLst>
                  <a:gd name="connsiteX0" fmla="*/ 0 w 1608666"/>
                  <a:gd name="connsiteY0" fmla="*/ 1498600 h 1498600"/>
                  <a:gd name="connsiteX1" fmla="*/ 1608667 w 1608666"/>
                  <a:gd name="connsiteY1" fmla="*/ 1498600 h 1498600"/>
                  <a:gd name="connsiteX2" fmla="*/ 1608667 w 1608666"/>
                  <a:gd name="connsiteY2" fmla="*/ 0 h 1498600"/>
                </a:gdLst>
                <a:ahLst/>
                <a:cxnLst>
                  <a:cxn ang="0">
                    <a:pos x="connsiteX0" y="connsiteY0"/>
                  </a:cxn>
                  <a:cxn ang="0">
                    <a:pos x="connsiteX1" y="connsiteY1"/>
                  </a:cxn>
                  <a:cxn ang="0">
                    <a:pos x="connsiteX2" y="connsiteY2"/>
                  </a:cxn>
                </a:cxnLst>
                <a:rect l="l" t="t" r="r" b="b"/>
                <a:pathLst>
                  <a:path w="1608666" h="1498600">
                    <a:moveTo>
                      <a:pt x="0" y="1498600"/>
                    </a:moveTo>
                    <a:lnTo>
                      <a:pt x="1608667" y="1498600"/>
                    </a:lnTo>
                    <a:lnTo>
                      <a:pt x="16086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grpSp>
        <p:grpSp>
          <p:nvGrpSpPr>
            <p:cNvPr id="8" name="图形 3"/>
            <p:cNvGrpSpPr/>
            <p:nvPr/>
          </p:nvGrpSpPr>
          <p:grpSpPr>
            <a:xfrm flipH="1">
              <a:off x="-1" y="5810250"/>
              <a:ext cx="1375069" cy="1047750"/>
              <a:chOff x="7890933" y="4161366"/>
              <a:chExt cx="3539066" cy="2696633"/>
            </a:xfrm>
            <a:solidFill>
              <a:schemeClr val="accent1"/>
            </a:solidFill>
          </p:grpSpPr>
          <p:sp>
            <p:nvSpPr>
              <p:cNvPr id="9" name="任意多边形: 形状 8"/>
              <p:cNvSpPr/>
              <p:nvPr/>
            </p:nvSpPr>
            <p:spPr>
              <a:xfrm>
                <a:off x="7890933" y="5359399"/>
                <a:ext cx="3539066" cy="1498600"/>
              </a:xfrm>
              <a:custGeom>
                <a:avLst/>
                <a:gdLst>
                  <a:gd name="connsiteX0" fmla="*/ 3115734 w 3539066"/>
                  <a:gd name="connsiteY0" fmla="*/ 0 h 1498600"/>
                  <a:gd name="connsiteX1" fmla="*/ 1608667 w 3539066"/>
                  <a:gd name="connsiteY1" fmla="*/ 0 h 1498600"/>
                  <a:gd name="connsiteX2" fmla="*/ 804333 w 3539066"/>
                  <a:gd name="connsiteY2" fmla="*/ 749300 h 1498600"/>
                  <a:gd name="connsiteX3" fmla="*/ 0 w 3539066"/>
                  <a:gd name="connsiteY3" fmla="*/ 1498600 h 1498600"/>
                  <a:gd name="connsiteX4" fmla="*/ 3115734 w 3539066"/>
                  <a:gd name="connsiteY4" fmla="*/ 1498600 h 1498600"/>
                  <a:gd name="connsiteX5" fmla="*/ 3539067 w 3539066"/>
                  <a:gd name="connsiteY5" fmla="*/ 1498600 h 1498600"/>
                  <a:gd name="connsiteX6" fmla="*/ 3539067 w 3539066"/>
                  <a:gd name="connsiteY6" fmla="*/ 749300 h 1498600"/>
                  <a:gd name="connsiteX7" fmla="*/ 3539067 w 3539066"/>
                  <a:gd name="connsiteY7" fmla="*/ 0 h 149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9066" h="1498600">
                    <a:moveTo>
                      <a:pt x="3115734" y="0"/>
                    </a:moveTo>
                    <a:lnTo>
                      <a:pt x="1608667" y="0"/>
                    </a:lnTo>
                    <a:lnTo>
                      <a:pt x="804333" y="749300"/>
                    </a:lnTo>
                    <a:lnTo>
                      <a:pt x="0" y="1498600"/>
                    </a:lnTo>
                    <a:lnTo>
                      <a:pt x="3115734" y="1498600"/>
                    </a:lnTo>
                    <a:lnTo>
                      <a:pt x="3539067" y="1498600"/>
                    </a:lnTo>
                    <a:lnTo>
                      <a:pt x="3539067" y="749300"/>
                    </a:lnTo>
                    <a:lnTo>
                      <a:pt x="35390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sp>
            <p:nvSpPr>
              <p:cNvPr id="10" name="任意多边形: 形状 9"/>
              <p:cNvSpPr/>
              <p:nvPr/>
            </p:nvSpPr>
            <p:spPr>
              <a:xfrm>
                <a:off x="8530166" y="4161366"/>
                <a:ext cx="2899833" cy="2696633"/>
              </a:xfrm>
              <a:custGeom>
                <a:avLst/>
                <a:gdLst>
                  <a:gd name="connsiteX0" fmla="*/ 0 w 2899833"/>
                  <a:gd name="connsiteY0" fmla="*/ 2696633 h 2696633"/>
                  <a:gd name="connsiteX1" fmla="*/ 2899833 w 2899833"/>
                  <a:gd name="connsiteY1" fmla="*/ 2696633 h 2696633"/>
                  <a:gd name="connsiteX2" fmla="*/ 2899833 w 2899833"/>
                  <a:gd name="connsiteY2" fmla="*/ 0 h 2696633"/>
                </a:gdLst>
                <a:ahLst/>
                <a:cxnLst>
                  <a:cxn ang="0">
                    <a:pos x="connsiteX0" y="connsiteY0"/>
                  </a:cxn>
                  <a:cxn ang="0">
                    <a:pos x="connsiteX1" y="connsiteY1"/>
                  </a:cxn>
                  <a:cxn ang="0">
                    <a:pos x="connsiteX2" y="connsiteY2"/>
                  </a:cxn>
                </a:cxnLst>
                <a:rect l="l" t="t" r="r" b="b"/>
                <a:pathLst>
                  <a:path w="2899833" h="2696633">
                    <a:moveTo>
                      <a:pt x="0" y="2696633"/>
                    </a:moveTo>
                    <a:lnTo>
                      <a:pt x="2899833" y="2696633"/>
                    </a:lnTo>
                    <a:lnTo>
                      <a:pt x="2899833" y="0"/>
                    </a:lnTo>
                    <a:close/>
                  </a:path>
                </a:pathLst>
              </a:custGeom>
              <a:solidFill>
                <a:srgbClr val="629E94"/>
              </a:solidFill>
              <a:ln w="42333" cap="flat">
                <a:noFill/>
                <a:prstDash val="solid"/>
                <a:miter/>
              </a:ln>
            </p:spPr>
            <p:txBody>
              <a:bodyPr rtlCol="0" anchor="ctr"/>
              <a:lstStyle/>
              <a:p>
                <a:endParaRPr lang="zh-CN" altLang="en-US">
                  <a:cs typeface="+mn-ea"/>
                  <a:sym typeface="+mn-lt"/>
                </a:endParaRPr>
              </a:p>
            </p:txBody>
          </p:sp>
          <p:sp>
            <p:nvSpPr>
              <p:cNvPr id="11" name="任意多边形: 形状 10"/>
              <p:cNvSpPr/>
              <p:nvPr/>
            </p:nvSpPr>
            <p:spPr>
              <a:xfrm>
                <a:off x="9821333" y="5359399"/>
                <a:ext cx="1608666" cy="1498600"/>
              </a:xfrm>
              <a:custGeom>
                <a:avLst/>
                <a:gdLst>
                  <a:gd name="connsiteX0" fmla="*/ 0 w 1608666"/>
                  <a:gd name="connsiteY0" fmla="*/ 1498600 h 1498600"/>
                  <a:gd name="connsiteX1" fmla="*/ 1608667 w 1608666"/>
                  <a:gd name="connsiteY1" fmla="*/ 1498600 h 1498600"/>
                  <a:gd name="connsiteX2" fmla="*/ 1608667 w 1608666"/>
                  <a:gd name="connsiteY2" fmla="*/ 0 h 1498600"/>
                </a:gdLst>
                <a:ahLst/>
                <a:cxnLst>
                  <a:cxn ang="0">
                    <a:pos x="connsiteX0" y="connsiteY0"/>
                  </a:cxn>
                  <a:cxn ang="0">
                    <a:pos x="connsiteX1" y="connsiteY1"/>
                  </a:cxn>
                  <a:cxn ang="0">
                    <a:pos x="connsiteX2" y="connsiteY2"/>
                  </a:cxn>
                </a:cxnLst>
                <a:rect l="l" t="t" r="r" b="b"/>
                <a:pathLst>
                  <a:path w="1608666" h="1498600">
                    <a:moveTo>
                      <a:pt x="0" y="1498600"/>
                    </a:moveTo>
                    <a:lnTo>
                      <a:pt x="1608667" y="1498600"/>
                    </a:lnTo>
                    <a:lnTo>
                      <a:pt x="16086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grpSp>
        <p:grpSp>
          <p:nvGrpSpPr>
            <p:cNvPr id="3" name="组合 2"/>
            <p:cNvGrpSpPr/>
            <p:nvPr/>
          </p:nvGrpSpPr>
          <p:grpSpPr>
            <a:xfrm>
              <a:off x="4172126" y="588904"/>
              <a:ext cx="3849272" cy="584306"/>
              <a:chOff x="4172126" y="550804"/>
              <a:chExt cx="3849272" cy="584306"/>
            </a:xfrm>
          </p:grpSpPr>
          <p:sp>
            <p:nvSpPr>
              <p:cNvPr id="87" name="文本框 86"/>
              <p:cNvSpPr txBox="1"/>
              <p:nvPr/>
            </p:nvSpPr>
            <p:spPr>
              <a:xfrm>
                <a:off x="4172126" y="550804"/>
                <a:ext cx="3849272" cy="491490"/>
              </a:xfrm>
              <a:prstGeom prst="rect">
                <a:avLst/>
              </a:prstGeom>
              <a:noFill/>
            </p:spPr>
            <p:txBody>
              <a:bodyPr wrap="square" rtlCol="0">
                <a:spAutoFit/>
              </a:bodyPr>
              <a:lstStyle>
                <a:defPPr>
                  <a:defRPr lang="zh-CN"/>
                </a:defPPr>
                <a:lvl1pPr algn="ctr">
                  <a:defRPr sz="2600" b="1">
                    <a:solidFill>
                      <a:schemeClr val="accent1"/>
                    </a:solidFill>
                    <a:latin typeface="Arial"/>
                    <a:ea typeface="微软雅黑"/>
                  </a:defRPr>
                </a:lvl1pPr>
              </a:lstStyle>
              <a:p>
                <a:r>
                  <a:rPr lang="zh-CN" altLang="en-US" dirty="0">
                    <a:latin typeface="+mn-lt"/>
                    <a:ea typeface="+mn-ea"/>
                    <a:cs typeface="+mn-ea"/>
                    <a:sym typeface="+mn-lt"/>
                  </a:rPr>
                  <a:t>热搜评论</a:t>
                </a:r>
              </a:p>
            </p:txBody>
          </p:sp>
          <p:cxnSp>
            <p:nvCxnSpPr>
              <p:cNvPr id="88" name="直接连接符 87"/>
              <p:cNvCxnSpPr/>
              <p:nvPr/>
            </p:nvCxnSpPr>
            <p:spPr>
              <a:xfrm>
                <a:off x="5887859" y="1135110"/>
                <a:ext cx="41939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grpSp>
        <p:nvGrpSpPr>
          <p:cNvPr id="70" name="组合 69"/>
          <p:cNvGrpSpPr/>
          <p:nvPr/>
        </p:nvGrpSpPr>
        <p:grpSpPr>
          <a:xfrm>
            <a:off x="493214" y="1732047"/>
            <a:ext cx="11388286" cy="4595845"/>
            <a:chOff x="449172" y="1440698"/>
            <a:chExt cx="11388286" cy="4595845"/>
          </a:xfrm>
        </p:grpSpPr>
        <p:sp>
          <p:nvSpPr>
            <p:cNvPr id="71" name="不规则图形9"/>
            <p:cNvSpPr/>
            <p:nvPr/>
          </p:nvSpPr>
          <p:spPr bwMode="auto">
            <a:xfrm>
              <a:off x="5809366" y="4296782"/>
              <a:ext cx="2961703" cy="1739761"/>
            </a:xfrm>
            <a:custGeom>
              <a:avLst/>
              <a:gdLst>
                <a:gd name="T0" fmla="*/ 819 w 1161"/>
                <a:gd name="T1" fmla="*/ 0 h 682"/>
                <a:gd name="T2" fmla="*/ 556 w 1161"/>
                <a:gd name="T3" fmla="*/ 124 h 682"/>
                <a:gd name="T4" fmla="*/ 556 w 1161"/>
                <a:gd name="T5" fmla="*/ 124 h 682"/>
                <a:gd name="T6" fmla="*/ 313 w 1161"/>
                <a:gd name="T7" fmla="*/ 302 h 682"/>
                <a:gd name="T8" fmla="*/ 154 w 1161"/>
                <a:gd name="T9" fmla="*/ 257 h 682"/>
                <a:gd name="T10" fmla="*/ 154 w 1161"/>
                <a:gd name="T11" fmla="*/ 257 h 682"/>
                <a:gd name="T12" fmla="*/ 100 w 1161"/>
                <a:gd name="T13" fmla="*/ 241 h 682"/>
                <a:gd name="T14" fmla="*/ 0 w 1161"/>
                <a:gd name="T15" fmla="*/ 341 h 682"/>
                <a:gd name="T16" fmla="*/ 100 w 1161"/>
                <a:gd name="T17" fmla="*/ 441 h 682"/>
                <a:gd name="T18" fmla="*/ 154 w 1161"/>
                <a:gd name="T19" fmla="*/ 425 h 682"/>
                <a:gd name="T20" fmla="*/ 154 w 1161"/>
                <a:gd name="T21" fmla="*/ 425 h 682"/>
                <a:gd name="T22" fmla="*/ 313 w 1161"/>
                <a:gd name="T23" fmla="*/ 380 h 682"/>
                <a:gd name="T24" fmla="*/ 556 w 1161"/>
                <a:gd name="T25" fmla="*/ 558 h 682"/>
                <a:gd name="T26" fmla="*/ 556 w 1161"/>
                <a:gd name="T27" fmla="*/ 558 h 682"/>
                <a:gd name="T28" fmla="*/ 819 w 1161"/>
                <a:gd name="T29" fmla="*/ 682 h 682"/>
                <a:gd name="T30" fmla="*/ 1161 w 1161"/>
                <a:gd name="T31" fmla="*/ 341 h 682"/>
                <a:gd name="T32" fmla="*/ 819 w 1161"/>
                <a:gd name="T33" fmla="*/ 0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61" h="682">
                  <a:moveTo>
                    <a:pt x="819" y="0"/>
                  </a:moveTo>
                  <a:cubicBezTo>
                    <a:pt x="714" y="0"/>
                    <a:pt x="619" y="48"/>
                    <a:pt x="556" y="124"/>
                  </a:cubicBezTo>
                  <a:cubicBezTo>
                    <a:pt x="556" y="124"/>
                    <a:pt x="556" y="124"/>
                    <a:pt x="556" y="124"/>
                  </a:cubicBezTo>
                  <a:cubicBezTo>
                    <a:pt x="462" y="235"/>
                    <a:pt x="461" y="302"/>
                    <a:pt x="313" y="302"/>
                  </a:cubicBezTo>
                  <a:cubicBezTo>
                    <a:pt x="187" y="302"/>
                    <a:pt x="197" y="284"/>
                    <a:pt x="154" y="257"/>
                  </a:cubicBezTo>
                  <a:cubicBezTo>
                    <a:pt x="154" y="257"/>
                    <a:pt x="154" y="257"/>
                    <a:pt x="154" y="257"/>
                  </a:cubicBezTo>
                  <a:cubicBezTo>
                    <a:pt x="138" y="247"/>
                    <a:pt x="120" y="241"/>
                    <a:pt x="100" y="241"/>
                  </a:cubicBezTo>
                  <a:cubicBezTo>
                    <a:pt x="45" y="241"/>
                    <a:pt x="0" y="286"/>
                    <a:pt x="0" y="341"/>
                  </a:cubicBezTo>
                  <a:cubicBezTo>
                    <a:pt x="0" y="396"/>
                    <a:pt x="45" y="441"/>
                    <a:pt x="100" y="441"/>
                  </a:cubicBezTo>
                  <a:cubicBezTo>
                    <a:pt x="120" y="441"/>
                    <a:pt x="138" y="435"/>
                    <a:pt x="154" y="425"/>
                  </a:cubicBezTo>
                  <a:cubicBezTo>
                    <a:pt x="154" y="425"/>
                    <a:pt x="154" y="425"/>
                    <a:pt x="154" y="425"/>
                  </a:cubicBezTo>
                  <a:cubicBezTo>
                    <a:pt x="197" y="398"/>
                    <a:pt x="187" y="380"/>
                    <a:pt x="313" y="380"/>
                  </a:cubicBezTo>
                  <a:cubicBezTo>
                    <a:pt x="461" y="380"/>
                    <a:pt x="462" y="447"/>
                    <a:pt x="556" y="558"/>
                  </a:cubicBezTo>
                  <a:cubicBezTo>
                    <a:pt x="556" y="558"/>
                    <a:pt x="556" y="558"/>
                    <a:pt x="556" y="558"/>
                  </a:cubicBezTo>
                  <a:cubicBezTo>
                    <a:pt x="619" y="634"/>
                    <a:pt x="714" y="682"/>
                    <a:pt x="819" y="682"/>
                  </a:cubicBezTo>
                  <a:cubicBezTo>
                    <a:pt x="1008" y="682"/>
                    <a:pt x="1161" y="529"/>
                    <a:pt x="1161" y="341"/>
                  </a:cubicBezTo>
                  <a:cubicBezTo>
                    <a:pt x="1161" y="153"/>
                    <a:pt x="1008" y="0"/>
                    <a:pt x="819" y="0"/>
                  </a:cubicBez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72" name="不规则图形8"/>
            <p:cNvSpPr/>
            <p:nvPr/>
          </p:nvSpPr>
          <p:spPr bwMode="auto">
            <a:xfrm>
              <a:off x="3358150" y="1440698"/>
              <a:ext cx="2961703" cy="1739761"/>
            </a:xfrm>
            <a:custGeom>
              <a:avLst/>
              <a:gdLst>
                <a:gd name="T0" fmla="*/ 1061 w 1161"/>
                <a:gd name="T1" fmla="*/ 241 h 682"/>
                <a:gd name="T2" fmla="*/ 1007 w 1161"/>
                <a:gd name="T3" fmla="*/ 257 h 682"/>
                <a:gd name="T4" fmla="*/ 1007 w 1161"/>
                <a:gd name="T5" fmla="*/ 257 h 682"/>
                <a:gd name="T6" fmla="*/ 848 w 1161"/>
                <a:gd name="T7" fmla="*/ 302 h 682"/>
                <a:gd name="T8" fmla="*/ 605 w 1161"/>
                <a:gd name="T9" fmla="*/ 124 h 682"/>
                <a:gd name="T10" fmla="*/ 605 w 1161"/>
                <a:gd name="T11" fmla="*/ 124 h 682"/>
                <a:gd name="T12" fmla="*/ 342 w 1161"/>
                <a:gd name="T13" fmla="*/ 0 h 682"/>
                <a:gd name="T14" fmla="*/ 0 w 1161"/>
                <a:gd name="T15" fmla="*/ 341 h 682"/>
                <a:gd name="T16" fmla="*/ 342 w 1161"/>
                <a:gd name="T17" fmla="*/ 682 h 682"/>
                <a:gd name="T18" fmla="*/ 605 w 1161"/>
                <a:gd name="T19" fmla="*/ 558 h 682"/>
                <a:gd name="T20" fmla="*/ 605 w 1161"/>
                <a:gd name="T21" fmla="*/ 558 h 682"/>
                <a:gd name="T22" fmla="*/ 605 w 1161"/>
                <a:gd name="T23" fmla="*/ 558 h 682"/>
                <a:gd name="T24" fmla="*/ 605 w 1161"/>
                <a:gd name="T25" fmla="*/ 558 h 682"/>
                <a:gd name="T26" fmla="*/ 848 w 1161"/>
                <a:gd name="T27" fmla="*/ 380 h 682"/>
                <a:gd name="T28" fmla="*/ 1007 w 1161"/>
                <a:gd name="T29" fmla="*/ 425 h 682"/>
                <a:gd name="T30" fmla="*/ 1007 w 1161"/>
                <a:gd name="T31" fmla="*/ 425 h 682"/>
                <a:gd name="T32" fmla="*/ 1061 w 1161"/>
                <a:gd name="T33" fmla="*/ 441 h 682"/>
                <a:gd name="T34" fmla="*/ 1161 w 1161"/>
                <a:gd name="T35" fmla="*/ 341 h 682"/>
                <a:gd name="T36" fmla="*/ 1061 w 1161"/>
                <a:gd name="T37" fmla="*/ 241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61" h="682">
                  <a:moveTo>
                    <a:pt x="1061" y="241"/>
                  </a:moveTo>
                  <a:cubicBezTo>
                    <a:pt x="1041" y="241"/>
                    <a:pt x="1023" y="247"/>
                    <a:pt x="1007" y="257"/>
                  </a:cubicBezTo>
                  <a:cubicBezTo>
                    <a:pt x="1007" y="257"/>
                    <a:pt x="1007" y="257"/>
                    <a:pt x="1007" y="257"/>
                  </a:cubicBezTo>
                  <a:cubicBezTo>
                    <a:pt x="964" y="284"/>
                    <a:pt x="974" y="302"/>
                    <a:pt x="848" y="302"/>
                  </a:cubicBezTo>
                  <a:cubicBezTo>
                    <a:pt x="700" y="302"/>
                    <a:pt x="699" y="235"/>
                    <a:pt x="605" y="124"/>
                  </a:cubicBezTo>
                  <a:cubicBezTo>
                    <a:pt x="605" y="124"/>
                    <a:pt x="605" y="124"/>
                    <a:pt x="605" y="124"/>
                  </a:cubicBezTo>
                  <a:cubicBezTo>
                    <a:pt x="542" y="48"/>
                    <a:pt x="448" y="0"/>
                    <a:pt x="342" y="0"/>
                  </a:cubicBezTo>
                  <a:cubicBezTo>
                    <a:pt x="153" y="0"/>
                    <a:pt x="0" y="153"/>
                    <a:pt x="0" y="341"/>
                  </a:cubicBezTo>
                  <a:cubicBezTo>
                    <a:pt x="0" y="529"/>
                    <a:pt x="153" y="682"/>
                    <a:pt x="342" y="682"/>
                  </a:cubicBezTo>
                  <a:cubicBezTo>
                    <a:pt x="448" y="682"/>
                    <a:pt x="542" y="634"/>
                    <a:pt x="605" y="558"/>
                  </a:cubicBezTo>
                  <a:cubicBezTo>
                    <a:pt x="605" y="558"/>
                    <a:pt x="605" y="558"/>
                    <a:pt x="605" y="558"/>
                  </a:cubicBezTo>
                  <a:cubicBezTo>
                    <a:pt x="605" y="558"/>
                    <a:pt x="605" y="558"/>
                    <a:pt x="605" y="558"/>
                  </a:cubicBezTo>
                  <a:cubicBezTo>
                    <a:pt x="605" y="558"/>
                    <a:pt x="605" y="558"/>
                    <a:pt x="605" y="558"/>
                  </a:cubicBezTo>
                  <a:cubicBezTo>
                    <a:pt x="699" y="447"/>
                    <a:pt x="700" y="380"/>
                    <a:pt x="848" y="380"/>
                  </a:cubicBezTo>
                  <a:cubicBezTo>
                    <a:pt x="974" y="380"/>
                    <a:pt x="964" y="398"/>
                    <a:pt x="1007" y="425"/>
                  </a:cubicBezTo>
                  <a:cubicBezTo>
                    <a:pt x="1007" y="425"/>
                    <a:pt x="1007" y="425"/>
                    <a:pt x="1007" y="425"/>
                  </a:cubicBezTo>
                  <a:cubicBezTo>
                    <a:pt x="1023" y="435"/>
                    <a:pt x="1041" y="441"/>
                    <a:pt x="1061" y="441"/>
                  </a:cubicBezTo>
                  <a:cubicBezTo>
                    <a:pt x="1116" y="441"/>
                    <a:pt x="1161" y="396"/>
                    <a:pt x="1161" y="341"/>
                  </a:cubicBezTo>
                  <a:cubicBezTo>
                    <a:pt x="1161" y="286"/>
                    <a:pt x="1116" y="241"/>
                    <a:pt x="1061" y="241"/>
                  </a:cubicBezTo>
                  <a:close/>
                </a:path>
              </a:pathLst>
            </a:custGeom>
            <a:solidFill>
              <a:schemeClr val="accent1"/>
            </a:solidFill>
            <a:ln>
              <a:noFill/>
            </a:ln>
          </p:spPr>
          <p:txBody>
            <a:bodyPr vert="horz" wrap="square" lIns="91440" tIns="45720" rIns="91440" bIns="45720" numCol="1" anchor="t" anchorCtr="0" compatLnSpc="1"/>
            <a:lstStyle/>
            <a:p>
              <a:endParaRPr lang="zh-CN" altLang="en-US">
                <a:cs typeface="+mn-ea"/>
                <a:sym typeface="+mn-lt"/>
              </a:endParaRPr>
            </a:p>
          </p:txBody>
        </p:sp>
        <p:grpSp>
          <p:nvGrpSpPr>
            <p:cNvPr id="73" name="组合 72"/>
            <p:cNvGrpSpPr/>
            <p:nvPr/>
          </p:nvGrpSpPr>
          <p:grpSpPr>
            <a:xfrm>
              <a:off x="5985396" y="1744349"/>
              <a:ext cx="158427" cy="3943068"/>
              <a:chOff x="6010275" y="1583258"/>
              <a:chExt cx="171450" cy="4267200"/>
            </a:xfrm>
          </p:grpSpPr>
          <p:cxnSp>
            <p:nvCxnSpPr>
              <p:cNvPr id="131" name="直接连接符 130"/>
              <p:cNvCxnSpPr>
                <a:stCxn id="132" idx="3"/>
                <a:endCxn id="136" idx="0"/>
              </p:cNvCxnSpPr>
              <p:nvPr/>
            </p:nvCxnSpPr>
            <p:spPr>
              <a:xfrm>
                <a:off x="6096000" y="1713433"/>
                <a:ext cx="0" cy="4076700"/>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32" name="不规则图形7"/>
              <p:cNvSpPr/>
              <p:nvPr/>
            </p:nvSpPr>
            <p:spPr bwMode="auto">
              <a:xfrm>
                <a:off x="6010275" y="1583258"/>
                <a:ext cx="171450" cy="130175"/>
              </a:xfrm>
              <a:custGeom>
                <a:avLst/>
                <a:gdLst>
                  <a:gd name="T0" fmla="*/ 54 w 108"/>
                  <a:gd name="T1" fmla="*/ 45 h 82"/>
                  <a:gd name="T2" fmla="*/ 0 w 108"/>
                  <a:gd name="T3" fmla="*/ 0 h 82"/>
                  <a:gd name="T4" fmla="*/ 0 w 108"/>
                  <a:gd name="T5" fmla="*/ 38 h 82"/>
                  <a:gd name="T6" fmla="*/ 54 w 108"/>
                  <a:gd name="T7" fmla="*/ 82 h 82"/>
                  <a:gd name="T8" fmla="*/ 108 w 108"/>
                  <a:gd name="T9" fmla="*/ 38 h 82"/>
                  <a:gd name="T10" fmla="*/ 108 w 108"/>
                  <a:gd name="T11" fmla="*/ 0 h 82"/>
                  <a:gd name="T12" fmla="*/ 54 w 108"/>
                  <a:gd name="T13" fmla="*/ 45 h 82"/>
                </a:gdLst>
                <a:ahLst/>
                <a:cxnLst>
                  <a:cxn ang="0">
                    <a:pos x="T0" y="T1"/>
                  </a:cxn>
                  <a:cxn ang="0">
                    <a:pos x="T2" y="T3"/>
                  </a:cxn>
                  <a:cxn ang="0">
                    <a:pos x="T4" y="T5"/>
                  </a:cxn>
                  <a:cxn ang="0">
                    <a:pos x="T6" y="T7"/>
                  </a:cxn>
                  <a:cxn ang="0">
                    <a:pos x="T8" y="T9"/>
                  </a:cxn>
                  <a:cxn ang="0">
                    <a:pos x="T10" y="T11"/>
                  </a:cxn>
                  <a:cxn ang="0">
                    <a:pos x="T12" y="T13"/>
                  </a:cxn>
                </a:cxnLst>
                <a:rect l="0" t="0" r="r" b="b"/>
                <a:pathLst>
                  <a:path w="108" h="82">
                    <a:moveTo>
                      <a:pt x="54" y="45"/>
                    </a:moveTo>
                    <a:lnTo>
                      <a:pt x="0" y="0"/>
                    </a:lnTo>
                    <a:lnTo>
                      <a:pt x="0" y="38"/>
                    </a:lnTo>
                    <a:lnTo>
                      <a:pt x="54" y="82"/>
                    </a:lnTo>
                    <a:lnTo>
                      <a:pt x="108" y="38"/>
                    </a:lnTo>
                    <a:lnTo>
                      <a:pt x="108" y="0"/>
                    </a:lnTo>
                    <a:lnTo>
                      <a:pt x="54" y="45"/>
                    </a:lnTo>
                    <a:close/>
                  </a:path>
                </a:pathLst>
              </a:custGeom>
              <a:solidFill>
                <a:schemeClr val="tx1">
                  <a:lumMod val="50000"/>
                  <a:lumOff val="50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33" name="不规则图形6"/>
              <p:cNvSpPr/>
              <p:nvPr/>
            </p:nvSpPr>
            <p:spPr bwMode="auto">
              <a:xfrm>
                <a:off x="6010275" y="2615133"/>
                <a:ext cx="171450" cy="133350"/>
              </a:xfrm>
              <a:custGeom>
                <a:avLst/>
                <a:gdLst>
                  <a:gd name="T0" fmla="*/ 54 w 108"/>
                  <a:gd name="T1" fmla="*/ 45 h 84"/>
                  <a:gd name="T2" fmla="*/ 0 w 108"/>
                  <a:gd name="T3" fmla="*/ 0 h 84"/>
                  <a:gd name="T4" fmla="*/ 0 w 108"/>
                  <a:gd name="T5" fmla="*/ 39 h 84"/>
                  <a:gd name="T6" fmla="*/ 54 w 108"/>
                  <a:gd name="T7" fmla="*/ 84 h 84"/>
                  <a:gd name="T8" fmla="*/ 108 w 108"/>
                  <a:gd name="T9" fmla="*/ 39 h 84"/>
                  <a:gd name="T10" fmla="*/ 108 w 108"/>
                  <a:gd name="T11" fmla="*/ 0 h 84"/>
                  <a:gd name="T12" fmla="*/ 54 w 108"/>
                  <a:gd name="T13" fmla="*/ 45 h 84"/>
                </a:gdLst>
                <a:ahLst/>
                <a:cxnLst>
                  <a:cxn ang="0">
                    <a:pos x="T0" y="T1"/>
                  </a:cxn>
                  <a:cxn ang="0">
                    <a:pos x="T2" y="T3"/>
                  </a:cxn>
                  <a:cxn ang="0">
                    <a:pos x="T4" y="T5"/>
                  </a:cxn>
                  <a:cxn ang="0">
                    <a:pos x="T6" y="T7"/>
                  </a:cxn>
                  <a:cxn ang="0">
                    <a:pos x="T8" y="T9"/>
                  </a:cxn>
                  <a:cxn ang="0">
                    <a:pos x="T10" y="T11"/>
                  </a:cxn>
                  <a:cxn ang="0">
                    <a:pos x="T12" y="T13"/>
                  </a:cxn>
                </a:cxnLst>
                <a:rect l="0" t="0" r="r" b="b"/>
                <a:pathLst>
                  <a:path w="108" h="84">
                    <a:moveTo>
                      <a:pt x="54" y="45"/>
                    </a:moveTo>
                    <a:lnTo>
                      <a:pt x="0" y="0"/>
                    </a:lnTo>
                    <a:lnTo>
                      <a:pt x="0" y="39"/>
                    </a:lnTo>
                    <a:lnTo>
                      <a:pt x="54" y="84"/>
                    </a:lnTo>
                    <a:lnTo>
                      <a:pt x="108" y="39"/>
                    </a:lnTo>
                    <a:lnTo>
                      <a:pt x="108" y="0"/>
                    </a:lnTo>
                    <a:lnTo>
                      <a:pt x="54" y="45"/>
                    </a:lnTo>
                    <a:close/>
                  </a:path>
                </a:pathLst>
              </a:custGeom>
              <a:solidFill>
                <a:schemeClr val="tx1">
                  <a:lumMod val="50000"/>
                  <a:lumOff val="50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34" name="不规则图形5"/>
              <p:cNvSpPr/>
              <p:nvPr/>
            </p:nvSpPr>
            <p:spPr bwMode="auto">
              <a:xfrm>
                <a:off x="6010275" y="3650183"/>
                <a:ext cx="171450" cy="133350"/>
              </a:xfrm>
              <a:custGeom>
                <a:avLst/>
                <a:gdLst>
                  <a:gd name="T0" fmla="*/ 54 w 108"/>
                  <a:gd name="T1" fmla="*/ 46 h 84"/>
                  <a:gd name="T2" fmla="*/ 0 w 108"/>
                  <a:gd name="T3" fmla="*/ 0 h 84"/>
                  <a:gd name="T4" fmla="*/ 0 w 108"/>
                  <a:gd name="T5" fmla="*/ 39 h 84"/>
                  <a:gd name="T6" fmla="*/ 54 w 108"/>
                  <a:gd name="T7" fmla="*/ 84 h 84"/>
                  <a:gd name="T8" fmla="*/ 108 w 108"/>
                  <a:gd name="T9" fmla="*/ 39 h 84"/>
                  <a:gd name="T10" fmla="*/ 108 w 108"/>
                  <a:gd name="T11" fmla="*/ 0 h 84"/>
                  <a:gd name="T12" fmla="*/ 54 w 108"/>
                  <a:gd name="T13" fmla="*/ 46 h 84"/>
                </a:gdLst>
                <a:ahLst/>
                <a:cxnLst>
                  <a:cxn ang="0">
                    <a:pos x="T0" y="T1"/>
                  </a:cxn>
                  <a:cxn ang="0">
                    <a:pos x="T2" y="T3"/>
                  </a:cxn>
                  <a:cxn ang="0">
                    <a:pos x="T4" y="T5"/>
                  </a:cxn>
                  <a:cxn ang="0">
                    <a:pos x="T6" y="T7"/>
                  </a:cxn>
                  <a:cxn ang="0">
                    <a:pos x="T8" y="T9"/>
                  </a:cxn>
                  <a:cxn ang="0">
                    <a:pos x="T10" y="T11"/>
                  </a:cxn>
                  <a:cxn ang="0">
                    <a:pos x="T12" y="T13"/>
                  </a:cxn>
                </a:cxnLst>
                <a:rect l="0" t="0" r="r" b="b"/>
                <a:pathLst>
                  <a:path w="108" h="84">
                    <a:moveTo>
                      <a:pt x="54" y="46"/>
                    </a:moveTo>
                    <a:lnTo>
                      <a:pt x="0" y="0"/>
                    </a:lnTo>
                    <a:lnTo>
                      <a:pt x="0" y="39"/>
                    </a:lnTo>
                    <a:lnTo>
                      <a:pt x="54" y="84"/>
                    </a:lnTo>
                    <a:lnTo>
                      <a:pt x="108" y="39"/>
                    </a:lnTo>
                    <a:lnTo>
                      <a:pt x="108" y="0"/>
                    </a:lnTo>
                    <a:lnTo>
                      <a:pt x="54" y="46"/>
                    </a:lnTo>
                    <a:close/>
                  </a:path>
                </a:pathLst>
              </a:custGeom>
              <a:solidFill>
                <a:schemeClr val="tx1">
                  <a:lumMod val="50000"/>
                  <a:lumOff val="50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35" name="不规则图形4"/>
              <p:cNvSpPr/>
              <p:nvPr/>
            </p:nvSpPr>
            <p:spPr bwMode="auto">
              <a:xfrm>
                <a:off x="6010275" y="4685233"/>
                <a:ext cx="171450" cy="130175"/>
              </a:xfrm>
              <a:custGeom>
                <a:avLst/>
                <a:gdLst>
                  <a:gd name="T0" fmla="*/ 54 w 108"/>
                  <a:gd name="T1" fmla="*/ 46 h 82"/>
                  <a:gd name="T2" fmla="*/ 0 w 108"/>
                  <a:gd name="T3" fmla="*/ 0 h 82"/>
                  <a:gd name="T4" fmla="*/ 0 w 108"/>
                  <a:gd name="T5" fmla="*/ 39 h 82"/>
                  <a:gd name="T6" fmla="*/ 54 w 108"/>
                  <a:gd name="T7" fmla="*/ 82 h 82"/>
                  <a:gd name="T8" fmla="*/ 108 w 108"/>
                  <a:gd name="T9" fmla="*/ 39 h 82"/>
                  <a:gd name="T10" fmla="*/ 108 w 108"/>
                  <a:gd name="T11" fmla="*/ 0 h 82"/>
                  <a:gd name="T12" fmla="*/ 54 w 108"/>
                  <a:gd name="T13" fmla="*/ 46 h 82"/>
                </a:gdLst>
                <a:ahLst/>
                <a:cxnLst>
                  <a:cxn ang="0">
                    <a:pos x="T0" y="T1"/>
                  </a:cxn>
                  <a:cxn ang="0">
                    <a:pos x="T2" y="T3"/>
                  </a:cxn>
                  <a:cxn ang="0">
                    <a:pos x="T4" y="T5"/>
                  </a:cxn>
                  <a:cxn ang="0">
                    <a:pos x="T6" y="T7"/>
                  </a:cxn>
                  <a:cxn ang="0">
                    <a:pos x="T8" y="T9"/>
                  </a:cxn>
                  <a:cxn ang="0">
                    <a:pos x="T10" y="T11"/>
                  </a:cxn>
                  <a:cxn ang="0">
                    <a:pos x="T12" y="T13"/>
                  </a:cxn>
                </a:cxnLst>
                <a:rect l="0" t="0" r="r" b="b"/>
                <a:pathLst>
                  <a:path w="108" h="82">
                    <a:moveTo>
                      <a:pt x="54" y="46"/>
                    </a:moveTo>
                    <a:lnTo>
                      <a:pt x="0" y="0"/>
                    </a:lnTo>
                    <a:lnTo>
                      <a:pt x="0" y="39"/>
                    </a:lnTo>
                    <a:lnTo>
                      <a:pt x="54" y="82"/>
                    </a:lnTo>
                    <a:lnTo>
                      <a:pt x="108" y="39"/>
                    </a:lnTo>
                    <a:lnTo>
                      <a:pt x="108" y="0"/>
                    </a:lnTo>
                    <a:lnTo>
                      <a:pt x="54" y="46"/>
                    </a:lnTo>
                    <a:close/>
                  </a:path>
                </a:pathLst>
              </a:custGeom>
              <a:solidFill>
                <a:schemeClr val="tx1">
                  <a:lumMod val="50000"/>
                  <a:lumOff val="50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36" name="不规则图形3"/>
              <p:cNvSpPr/>
              <p:nvPr/>
            </p:nvSpPr>
            <p:spPr bwMode="auto">
              <a:xfrm>
                <a:off x="6010275" y="5718696"/>
                <a:ext cx="171450" cy="131762"/>
              </a:xfrm>
              <a:custGeom>
                <a:avLst/>
                <a:gdLst>
                  <a:gd name="T0" fmla="*/ 54 w 108"/>
                  <a:gd name="T1" fmla="*/ 45 h 83"/>
                  <a:gd name="T2" fmla="*/ 0 w 108"/>
                  <a:gd name="T3" fmla="*/ 0 h 83"/>
                  <a:gd name="T4" fmla="*/ 0 w 108"/>
                  <a:gd name="T5" fmla="*/ 38 h 83"/>
                  <a:gd name="T6" fmla="*/ 54 w 108"/>
                  <a:gd name="T7" fmla="*/ 83 h 83"/>
                  <a:gd name="T8" fmla="*/ 108 w 108"/>
                  <a:gd name="T9" fmla="*/ 38 h 83"/>
                  <a:gd name="T10" fmla="*/ 108 w 108"/>
                  <a:gd name="T11" fmla="*/ 0 h 83"/>
                  <a:gd name="T12" fmla="*/ 54 w 108"/>
                  <a:gd name="T13" fmla="*/ 45 h 83"/>
                </a:gdLst>
                <a:ahLst/>
                <a:cxnLst>
                  <a:cxn ang="0">
                    <a:pos x="T0" y="T1"/>
                  </a:cxn>
                  <a:cxn ang="0">
                    <a:pos x="T2" y="T3"/>
                  </a:cxn>
                  <a:cxn ang="0">
                    <a:pos x="T4" y="T5"/>
                  </a:cxn>
                  <a:cxn ang="0">
                    <a:pos x="T6" y="T7"/>
                  </a:cxn>
                  <a:cxn ang="0">
                    <a:pos x="T8" y="T9"/>
                  </a:cxn>
                  <a:cxn ang="0">
                    <a:pos x="T10" y="T11"/>
                  </a:cxn>
                  <a:cxn ang="0">
                    <a:pos x="T12" y="T13"/>
                  </a:cxn>
                </a:cxnLst>
                <a:rect l="0" t="0" r="r" b="b"/>
                <a:pathLst>
                  <a:path w="108" h="83">
                    <a:moveTo>
                      <a:pt x="54" y="45"/>
                    </a:moveTo>
                    <a:lnTo>
                      <a:pt x="0" y="0"/>
                    </a:lnTo>
                    <a:lnTo>
                      <a:pt x="0" y="38"/>
                    </a:lnTo>
                    <a:lnTo>
                      <a:pt x="54" y="83"/>
                    </a:lnTo>
                    <a:lnTo>
                      <a:pt x="108" y="38"/>
                    </a:lnTo>
                    <a:lnTo>
                      <a:pt x="108" y="0"/>
                    </a:lnTo>
                    <a:lnTo>
                      <a:pt x="54" y="45"/>
                    </a:lnTo>
                    <a:close/>
                  </a:path>
                </a:pathLst>
              </a:custGeom>
              <a:solidFill>
                <a:schemeClr val="tx1">
                  <a:lumMod val="50000"/>
                  <a:lumOff val="50000"/>
                </a:schemeClr>
              </a:solidFill>
              <a:ln>
                <a:noFill/>
              </a:ln>
            </p:spPr>
            <p:txBody>
              <a:bodyPr vert="horz" wrap="square" lIns="91440" tIns="45720" rIns="91440" bIns="45720" numCol="1" anchor="t" anchorCtr="0" compatLnSpc="1"/>
              <a:lstStyle/>
              <a:p>
                <a:endParaRPr lang="zh-CN" altLang="en-US">
                  <a:cs typeface="+mn-ea"/>
                  <a:sym typeface="+mn-lt"/>
                </a:endParaRPr>
              </a:p>
            </p:txBody>
          </p:sp>
        </p:grpSp>
        <p:sp>
          <p:nvSpPr>
            <p:cNvPr id="74" name="圆形8"/>
            <p:cNvSpPr>
              <a:spLocks noChangeArrowheads="1"/>
            </p:cNvSpPr>
            <p:nvPr/>
          </p:nvSpPr>
          <p:spPr bwMode="auto">
            <a:xfrm>
              <a:off x="3465235" y="1547782"/>
              <a:ext cx="1528526" cy="1525592"/>
            </a:xfrm>
            <a:prstGeom prst="ellipse">
              <a:avLst/>
            </a:prstGeom>
            <a:solidFill>
              <a:schemeClr val="bg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75" name="圆形7"/>
            <p:cNvSpPr>
              <a:spLocks noChangeArrowheads="1"/>
            </p:cNvSpPr>
            <p:nvPr/>
          </p:nvSpPr>
          <p:spPr bwMode="auto">
            <a:xfrm>
              <a:off x="5860708" y="2106678"/>
              <a:ext cx="407802" cy="407802"/>
            </a:xfrm>
            <a:prstGeom prst="ellipse">
              <a:avLst/>
            </a:prstGeom>
            <a:solidFill>
              <a:schemeClr val="bg1"/>
            </a:solidFill>
            <a:ln>
              <a:noFill/>
            </a:ln>
          </p:spPr>
          <p:txBody>
            <a:bodyPr vert="horz" wrap="square" lIns="0" tIns="0" rIns="0" bIns="0" numCol="1" anchor="ctr" anchorCtr="0" compatLnSpc="1"/>
            <a:lstStyle/>
            <a:p>
              <a:pPr algn="ctr"/>
              <a:r>
                <a:rPr lang="en-US" altLang="zh-CN" sz="2000" b="1" dirty="0">
                  <a:solidFill>
                    <a:schemeClr val="accent1"/>
                  </a:solidFill>
                  <a:cs typeface="+mn-ea"/>
                  <a:sym typeface="+mn-lt"/>
                </a:rPr>
                <a:t>1</a:t>
              </a:r>
              <a:endParaRPr lang="zh-CN" altLang="en-US" sz="2000" b="1" dirty="0">
                <a:solidFill>
                  <a:schemeClr val="accent1"/>
                </a:solidFill>
                <a:cs typeface="+mn-ea"/>
                <a:sym typeface="+mn-lt"/>
              </a:endParaRPr>
            </a:p>
          </p:txBody>
        </p:sp>
        <p:sp>
          <p:nvSpPr>
            <p:cNvPr id="76" name="不规则图形2"/>
            <p:cNvSpPr/>
            <p:nvPr/>
          </p:nvSpPr>
          <p:spPr bwMode="auto">
            <a:xfrm>
              <a:off x="3358150" y="3343287"/>
              <a:ext cx="2961703" cy="1742695"/>
            </a:xfrm>
            <a:custGeom>
              <a:avLst/>
              <a:gdLst>
                <a:gd name="T0" fmla="*/ 1061 w 1161"/>
                <a:gd name="T1" fmla="*/ 242 h 683"/>
                <a:gd name="T2" fmla="*/ 1007 w 1161"/>
                <a:gd name="T3" fmla="*/ 257 h 683"/>
                <a:gd name="T4" fmla="*/ 1007 w 1161"/>
                <a:gd name="T5" fmla="*/ 257 h 683"/>
                <a:gd name="T6" fmla="*/ 848 w 1161"/>
                <a:gd name="T7" fmla="*/ 303 h 683"/>
                <a:gd name="T8" fmla="*/ 605 w 1161"/>
                <a:gd name="T9" fmla="*/ 125 h 683"/>
                <a:gd name="T10" fmla="*/ 605 w 1161"/>
                <a:gd name="T11" fmla="*/ 125 h 683"/>
                <a:gd name="T12" fmla="*/ 605 w 1161"/>
                <a:gd name="T13" fmla="*/ 124 h 683"/>
                <a:gd name="T14" fmla="*/ 605 w 1161"/>
                <a:gd name="T15" fmla="*/ 124 h 683"/>
                <a:gd name="T16" fmla="*/ 342 w 1161"/>
                <a:gd name="T17" fmla="*/ 0 h 683"/>
                <a:gd name="T18" fmla="*/ 0 w 1161"/>
                <a:gd name="T19" fmla="*/ 342 h 683"/>
                <a:gd name="T20" fmla="*/ 342 w 1161"/>
                <a:gd name="T21" fmla="*/ 683 h 683"/>
                <a:gd name="T22" fmla="*/ 605 w 1161"/>
                <a:gd name="T23" fmla="*/ 559 h 683"/>
                <a:gd name="T24" fmla="*/ 605 w 1161"/>
                <a:gd name="T25" fmla="*/ 559 h 683"/>
                <a:gd name="T26" fmla="*/ 848 w 1161"/>
                <a:gd name="T27" fmla="*/ 380 h 683"/>
                <a:gd name="T28" fmla="*/ 1007 w 1161"/>
                <a:gd name="T29" fmla="*/ 426 h 683"/>
                <a:gd name="T30" fmla="*/ 1007 w 1161"/>
                <a:gd name="T31" fmla="*/ 426 h 683"/>
                <a:gd name="T32" fmla="*/ 1061 w 1161"/>
                <a:gd name="T33" fmla="*/ 441 h 683"/>
                <a:gd name="T34" fmla="*/ 1161 w 1161"/>
                <a:gd name="T35" fmla="*/ 342 h 683"/>
                <a:gd name="T36" fmla="*/ 1061 w 1161"/>
                <a:gd name="T37" fmla="*/ 242 h 6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61" h="683">
                  <a:moveTo>
                    <a:pt x="1061" y="242"/>
                  </a:moveTo>
                  <a:cubicBezTo>
                    <a:pt x="1041" y="242"/>
                    <a:pt x="1023" y="248"/>
                    <a:pt x="1007" y="257"/>
                  </a:cubicBezTo>
                  <a:cubicBezTo>
                    <a:pt x="1007" y="257"/>
                    <a:pt x="1007" y="257"/>
                    <a:pt x="1007" y="257"/>
                  </a:cubicBezTo>
                  <a:cubicBezTo>
                    <a:pt x="964" y="285"/>
                    <a:pt x="974" y="303"/>
                    <a:pt x="848" y="303"/>
                  </a:cubicBezTo>
                  <a:cubicBezTo>
                    <a:pt x="700" y="303"/>
                    <a:pt x="699" y="236"/>
                    <a:pt x="605" y="125"/>
                  </a:cubicBezTo>
                  <a:cubicBezTo>
                    <a:pt x="605" y="125"/>
                    <a:pt x="605" y="125"/>
                    <a:pt x="605" y="125"/>
                  </a:cubicBezTo>
                  <a:cubicBezTo>
                    <a:pt x="605" y="125"/>
                    <a:pt x="605" y="124"/>
                    <a:pt x="605" y="124"/>
                  </a:cubicBezTo>
                  <a:cubicBezTo>
                    <a:pt x="605" y="124"/>
                    <a:pt x="605" y="124"/>
                    <a:pt x="605" y="124"/>
                  </a:cubicBezTo>
                  <a:cubicBezTo>
                    <a:pt x="542" y="49"/>
                    <a:pt x="448" y="0"/>
                    <a:pt x="342" y="0"/>
                  </a:cubicBezTo>
                  <a:cubicBezTo>
                    <a:pt x="153" y="0"/>
                    <a:pt x="0" y="153"/>
                    <a:pt x="0" y="342"/>
                  </a:cubicBezTo>
                  <a:cubicBezTo>
                    <a:pt x="0" y="530"/>
                    <a:pt x="153" y="683"/>
                    <a:pt x="342" y="683"/>
                  </a:cubicBezTo>
                  <a:cubicBezTo>
                    <a:pt x="448" y="683"/>
                    <a:pt x="542" y="634"/>
                    <a:pt x="605" y="559"/>
                  </a:cubicBezTo>
                  <a:cubicBezTo>
                    <a:pt x="605" y="559"/>
                    <a:pt x="605" y="559"/>
                    <a:pt x="605" y="559"/>
                  </a:cubicBezTo>
                  <a:cubicBezTo>
                    <a:pt x="699" y="448"/>
                    <a:pt x="700" y="380"/>
                    <a:pt x="848" y="380"/>
                  </a:cubicBezTo>
                  <a:cubicBezTo>
                    <a:pt x="974" y="380"/>
                    <a:pt x="964" y="398"/>
                    <a:pt x="1007" y="426"/>
                  </a:cubicBezTo>
                  <a:cubicBezTo>
                    <a:pt x="1007" y="426"/>
                    <a:pt x="1007" y="426"/>
                    <a:pt x="1007" y="426"/>
                  </a:cubicBezTo>
                  <a:cubicBezTo>
                    <a:pt x="1023" y="436"/>
                    <a:pt x="1041" y="441"/>
                    <a:pt x="1061" y="441"/>
                  </a:cubicBezTo>
                  <a:cubicBezTo>
                    <a:pt x="1116" y="441"/>
                    <a:pt x="1161" y="397"/>
                    <a:pt x="1161" y="342"/>
                  </a:cubicBezTo>
                  <a:cubicBezTo>
                    <a:pt x="1161" y="286"/>
                    <a:pt x="1116" y="242"/>
                    <a:pt x="1061" y="242"/>
                  </a:cubicBezTo>
                  <a:close/>
                </a:path>
              </a:pathLst>
            </a:custGeom>
            <a:solidFill>
              <a:schemeClr val="accent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77" name="圆形6"/>
            <p:cNvSpPr>
              <a:spLocks noChangeArrowheads="1"/>
            </p:cNvSpPr>
            <p:nvPr/>
          </p:nvSpPr>
          <p:spPr bwMode="auto">
            <a:xfrm>
              <a:off x="3465235" y="3450372"/>
              <a:ext cx="1528526" cy="1528526"/>
            </a:xfrm>
            <a:prstGeom prst="ellipse">
              <a:avLst/>
            </a:prstGeom>
            <a:solidFill>
              <a:schemeClr val="bg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78" name="圆形5"/>
            <p:cNvSpPr>
              <a:spLocks noChangeArrowheads="1"/>
            </p:cNvSpPr>
            <p:nvPr/>
          </p:nvSpPr>
          <p:spPr bwMode="auto">
            <a:xfrm>
              <a:off x="5860708" y="4009266"/>
              <a:ext cx="407802" cy="410736"/>
            </a:xfrm>
            <a:prstGeom prst="ellipse">
              <a:avLst/>
            </a:prstGeom>
            <a:solidFill>
              <a:schemeClr val="bg1"/>
            </a:solidFill>
            <a:ln>
              <a:noFill/>
            </a:ln>
          </p:spPr>
          <p:txBody>
            <a:bodyPr vert="horz" wrap="square" lIns="0" tIns="0" rIns="0" bIns="0" numCol="1" anchor="ctr" anchorCtr="0" compatLnSpc="1"/>
            <a:lstStyle/>
            <a:p>
              <a:pPr algn="ctr"/>
              <a:r>
                <a:rPr lang="en-US" altLang="zh-CN" sz="2000" b="1" dirty="0">
                  <a:solidFill>
                    <a:schemeClr val="tx1">
                      <a:lumMod val="85000"/>
                      <a:lumOff val="15000"/>
                    </a:schemeClr>
                  </a:solidFill>
                  <a:cs typeface="+mn-ea"/>
                  <a:sym typeface="+mn-lt"/>
                </a:rPr>
                <a:t>3</a:t>
              </a:r>
              <a:endParaRPr lang="zh-CN" altLang="en-US" sz="2000" b="1" dirty="0">
                <a:solidFill>
                  <a:schemeClr val="tx1">
                    <a:lumMod val="85000"/>
                    <a:lumOff val="15000"/>
                  </a:schemeClr>
                </a:solidFill>
                <a:cs typeface="+mn-ea"/>
                <a:sym typeface="+mn-lt"/>
              </a:endParaRPr>
            </a:p>
          </p:txBody>
        </p:sp>
        <p:sp>
          <p:nvSpPr>
            <p:cNvPr id="79" name="不规则图形1"/>
            <p:cNvSpPr/>
            <p:nvPr/>
          </p:nvSpPr>
          <p:spPr bwMode="auto">
            <a:xfrm>
              <a:off x="5809366" y="2392726"/>
              <a:ext cx="2961703" cy="1738294"/>
            </a:xfrm>
            <a:custGeom>
              <a:avLst/>
              <a:gdLst>
                <a:gd name="T0" fmla="*/ 819 w 1161"/>
                <a:gd name="T1" fmla="*/ 0 h 682"/>
                <a:gd name="T2" fmla="*/ 556 w 1161"/>
                <a:gd name="T3" fmla="*/ 124 h 682"/>
                <a:gd name="T4" fmla="*/ 556 w 1161"/>
                <a:gd name="T5" fmla="*/ 124 h 682"/>
                <a:gd name="T6" fmla="*/ 556 w 1161"/>
                <a:gd name="T7" fmla="*/ 124 h 682"/>
                <a:gd name="T8" fmla="*/ 556 w 1161"/>
                <a:gd name="T9" fmla="*/ 124 h 682"/>
                <a:gd name="T10" fmla="*/ 313 w 1161"/>
                <a:gd name="T11" fmla="*/ 303 h 682"/>
                <a:gd name="T12" fmla="*/ 154 w 1161"/>
                <a:gd name="T13" fmla="*/ 257 h 682"/>
                <a:gd name="T14" fmla="*/ 154 w 1161"/>
                <a:gd name="T15" fmla="*/ 257 h 682"/>
                <a:gd name="T16" fmla="*/ 100 w 1161"/>
                <a:gd name="T17" fmla="*/ 241 h 682"/>
                <a:gd name="T18" fmla="*/ 0 w 1161"/>
                <a:gd name="T19" fmla="*/ 341 h 682"/>
                <a:gd name="T20" fmla="*/ 100 w 1161"/>
                <a:gd name="T21" fmla="*/ 441 h 682"/>
                <a:gd name="T22" fmla="*/ 154 w 1161"/>
                <a:gd name="T23" fmla="*/ 425 h 682"/>
                <a:gd name="T24" fmla="*/ 154 w 1161"/>
                <a:gd name="T25" fmla="*/ 425 h 682"/>
                <a:gd name="T26" fmla="*/ 313 w 1161"/>
                <a:gd name="T27" fmla="*/ 380 h 682"/>
                <a:gd name="T28" fmla="*/ 556 w 1161"/>
                <a:gd name="T29" fmla="*/ 558 h 682"/>
                <a:gd name="T30" fmla="*/ 556 w 1161"/>
                <a:gd name="T31" fmla="*/ 558 h 682"/>
                <a:gd name="T32" fmla="*/ 819 w 1161"/>
                <a:gd name="T33" fmla="*/ 682 h 682"/>
                <a:gd name="T34" fmla="*/ 1161 w 1161"/>
                <a:gd name="T35" fmla="*/ 341 h 682"/>
                <a:gd name="T36" fmla="*/ 819 w 1161"/>
                <a:gd name="T37" fmla="*/ 0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61" h="682">
                  <a:moveTo>
                    <a:pt x="819" y="0"/>
                  </a:moveTo>
                  <a:cubicBezTo>
                    <a:pt x="714" y="0"/>
                    <a:pt x="619" y="48"/>
                    <a:pt x="556" y="124"/>
                  </a:cubicBezTo>
                  <a:cubicBezTo>
                    <a:pt x="556" y="124"/>
                    <a:pt x="556" y="124"/>
                    <a:pt x="556" y="124"/>
                  </a:cubicBezTo>
                  <a:cubicBezTo>
                    <a:pt x="556" y="124"/>
                    <a:pt x="556" y="124"/>
                    <a:pt x="556" y="124"/>
                  </a:cubicBezTo>
                  <a:cubicBezTo>
                    <a:pt x="556" y="124"/>
                    <a:pt x="556" y="124"/>
                    <a:pt x="556" y="124"/>
                  </a:cubicBezTo>
                  <a:cubicBezTo>
                    <a:pt x="462" y="235"/>
                    <a:pt x="461" y="303"/>
                    <a:pt x="313" y="303"/>
                  </a:cubicBezTo>
                  <a:cubicBezTo>
                    <a:pt x="187" y="303"/>
                    <a:pt x="197" y="284"/>
                    <a:pt x="154" y="257"/>
                  </a:cubicBezTo>
                  <a:cubicBezTo>
                    <a:pt x="154" y="257"/>
                    <a:pt x="154" y="257"/>
                    <a:pt x="154" y="257"/>
                  </a:cubicBezTo>
                  <a:cubicBezTo>
                    <a:pt x="138" y="247"/>
                    <a:pt x="120" y="241"/>
                    <a:pt x="100" y="241"/>
                  </a:cubicBezTo>
                  <a:cubicBezTo>
                    <a:pt x="45" y="241"/>
                    <a:pt x="0" y="286"/>
                    <a:pt x="0" y="341"/>
                  </a:cubicBezTo>
                  <a:cubicBezTo>
                    <a:pt x="0" y="396"/>
                    <a:pt x="45" y="441"/>
                    <a:pt x="100" y="441"/>
                  </a:cubicBezTo>
                  <a:cubicBezTo>
                    <a:pt x="120" y="441"/>
                    <a:pt x="138" y="435"/>
                    <a:pt x="154" y="425"/>
                  </a:cubicBezTo>
                  <a:cubicBezTo>
                    <a:pt x="154" y="425"/>
                    <a:pt x="154" y="425"/>
                    <a:pt x="154" y="425"/>
                  </a:cubicBezTo>
                  <a:cubicBezTo>
                    <a:pt x="197" y="398"/>
                    <a:pt x="187" y="380"/>
                    <a:pt x="313" y="380"/>
                  </a:cubicBezTo>
                  <a:cubicBezTo>
                    <a:pt x="461" y="380"/>
                    <a:pt x="462" y="447"/>
                    <a:pt x="556" y="558"/>
                  </a:cubicBezTo>
                  <a:cubicBezTo>
                    <a:pt x="556" y="558"/>
                    <a:pt x="556" y="558"/>
                    <a:pt x="556" y="558"/>
                  </a:cubicBezTo>
                  <a:cubicBezTo>
                    <a:pt x="619" y="634"/>
                    <a:pt x="714" y="682"/>
                    <a:pt x="819" y="682"/>
                  </a:cubicBezTo>
                  <a:cubicBezTo>
                    <a:pt x="1008" y="682"/>
                    <a:pt x="1161" y="530"/>
                    <a:pt x="1161" y="341"/>
                  </a:cubicBezTo>
                  <a:cubicBezTo>
                    <a:pt x="1161" y="153"/>
                    <a:pt x="1008" y="0"/>
                    <a:pt x="819" y="0"/>
                  </a:cubicBez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80" name="圆形4"/>
            <p:cNvSpPr>
              <a:spLocks noChangeArrowheads="1"/>
            </p:cNvSpPr>
            <p:nvPr/>
          </p:nvSpPr>
          <p:spPr bwMode="auto">
            <a:xfrm>
              <a:off x="7135458" y="2499811"/>
              <a:ext cx="1528526" cy="1527058"/>
            </a:xfrm>
            <a:prstGeom prst="ellipse">
              <a:avLst/>
            </a:prstGeom>
            <a:solidFill>
              <a:schemeClr val="bg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81" name="圆形3"/>
            <p:cNvSpPr>
              <a:spLocks noChangeArrowheads="1"/>
            </p:cNvSpPr>
            <p:nvPr/>
          </p:nvSpPr>
          <p:spPr bwMode="auto">
            <a:xfrm>
              <a:off x="5860708" y="3057239"/>
              <a:ext cx="407802" cy="410736"/>
            </a:xfrm>
            <a:prstGeom prst="ellipse">
              <a:avLst/>
            </a:prstGeom>
            <a:solidFill>
              <a:schemeClr val="bg1"/>
            </a:solidFill>
            <a:ln>
              <a:noFill/>
            </a:ln>
          </p:spPr>
          <p:txBody>
            <a:bodyPr vert="horz" wrap="square" lIns="0" tIns="0" rIns="0" bIns="0" numCol="1" anchor="ctr" anchorCtr="0" compatLnSpc="1"/>
            <a:lstStyle/>
            <a:p>
              <a:pPr algn="ctr"/>
              <a:r>
                <a:rPr lang="en-US" altLang="zh-CN" sz="2000" b="1" dirty="0">
                  <a:solidFill>
                    <a:schemeClr val="accent2"/>
                  </a:solidFill>
                  <a:cs typeface="+mn-ea"/>
                  <a:sym typeface="+mn-lt"/>
                </a:rPr>
                <a:t>2</a:t>
              </a:r>
              <a:endParaRPr lang="zh-CN" altLang="en-US" sz="2000" b="1" dirty="0">
                <a:solidFill>
                  <a:schemeClr val="accent2"/>
                </a:solidFill>
                <a:cs typeface="+mn-ea"/>
                <a:sym typeface="+mn-lt"/>
              </a:endParaRPr>
            </a:p>
          </p:txBody>
        </p:sp>
        <p:sp>
          <p:nvSpPr>
            <p:cNvPr id="83" name="圆形2"/>
            <p:cNvSpPr>
              <a:spLocks noChangeArrowheads="1"/>
            </p:cNvSpPr>
            <p:nvPr/>
          </p:nvSpPr>
          <p:spPr bwMode="auto">
            <a:xfrm>
              <a:off x="7135458" y="4405333"/>
              <a:ext cx="1528526" cy="1524124"/>
            </a:xfrm>
            <a:prstGeom prst="ellipse">
              <a:avLst/>
            </a:prstGeom>
            <a:solidFill>
              <a:schemeClr val="bg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84" name="圆形1"/>
            <p:cNvSpPr>
              <a:spLocks noChangeArrowheads="1"/>
            </p:cNvSpPr>
            <p:nvPr/>
          </p:nvSpPr>
          <p:spPr bwMode="auto">
            <a:xfrm>
              <a:off x="5860708" y="4962761"/>
              <a:ext cx="407802" cy="409269"/>
            </a:xfrm>
            <a:prstGeom prst="ellipse">
              <a:avLst/>
            </a:prstGeom>
            <a:solidFill>
              <a:schemeClr val="bg1"/>
            </a:solidFill>
            <a:ln>
              <a:noFill/>
            </a:ln>
          </p:spPr>
          <p:txBody>
            <a:bodyPr vert="horz" wrap="square" lIns="0" tIns="0" rIns="0" bIns="0" numCol="1" anchor="ctr" anchorCtr="0" compatLnSpc="1"/>
            <a:lstStyle/>
            <a:p>
              <a:pPr algn="ctr"/>
              <a:r>
                <a:rPr lang="en-US" altLang="zh-CN" sz="2000" b="1" dirty="0">
                  <a:solidFill>
                    <a:schemeClr val="accent2"/>
                  </a:solidFill>
                  <a:cs typeface="+mn-ea"/>
                  <a:sym typeface="+mn-lt"/>
                </a:rPr>
                <a:t>4</a:t>
              </a:r>
              <a:endParaRPr lang="zh-CN" altLang="en-US" sz="2000" b="1" dirty="0">
                <a:solidFill>
                  <a:schemeClr val="accent2"/>
                </a:solidFill>
                <a:cs typeface="+mn-ea"/>
                <a:sym typeface="+mn-lt"/>
              </a:endParaRPr>
            </a:p>
          </p:txBody>
        </p:sp>
        <p:grpSp>
          <p:nvGrpSpPr>
            <p:cNvPr id="85" name="图形10"/>
            <p:cNvGrpSpPr/>
            <p:nvPr/>
          </p:nvGrpSpPr>
          <p:grpSpPr>
            <a:xfrm>
              <a:off x="7618465" y="3013451"/>
              <a:ext cx="551181" cy="457209"/>
              <a:chOff x="1977961" y="1040692"/>
              <a:chExt cx="447809" cy="371461"/>
            </a:xfrm>
            <a:solidFill>
              <a:schemeClr val="accent2"/>
            </a:solidFill>
          </p:grpSpPr>
          <p:sp>
            <p:nvSpPr>
              <p:cNvPr id="121" name="图形10-1"/>
              <p:cNvSpPr/>
              <p:nvPr/>
            </p:nvSpPr>
            <p:spPr>
              <a:xfrm>
                <a:off x="2144621" y="1371113"/>
                <a:ext cx="117386" cy="24637"/>
              </a:xfrm>
              <a:prstGeom prst="rect">
                <a:avLst/>
              </a:pr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122" name="图形10-2"/>
              <p:cNvSpPr/>
              <p:nvPr/>
            </p:nvSpPr>
            <p:spPr>
              <a:xfrm>
                <a:off x="1977961" y="1040692"/>
                <a:ext cx="447809" cy="323176"/>
              </a:xfrm>
              <a:custGeom>
                <a:avLst/>
                <a:gdLst/>
                <a:ahLst/>
                <a:cxnLst>
                  <a:cxn ang="0">
                    <a:pos x="wd2" y="hd2"/>
                  </a:cxn>
                  <a:cxn ang="5400000">
                    <a:pos x="wd2" y="hd2"/>
                  </a:cxn>
                  <a:cxn ang="10800000">
                    <a:pos x="wd2" y="hd2"/>
                  </a:cxn>
                  <a:cxn ang="16200000">
                    <a:pos x="wd2" y="hd2"/>
                  </a:cxn>
                </a:cxnLst>
                <a:rect l="0" t="0" r="r" b="b"/>
                <a:pathLst>
                  <a:path w="21600" h="21600" extrusionOk="0">
                    <a:moveTo>
                      <a:pt x="21073" y="0"/>
                    </a:moveTo>
                    <a:cubicBezTo>
                      <a:pt x="615" y="0"/>
                      <a:pt x="615" y="0"/>
                      <a:pt x="615" y="0"/>
                    </a:cubicBezTo>
                    <a:cubicBezTo>
                      <a:pt x="263" y="0"/>
                      <a:pt x="0" y="243"/>
                      <a:pt x="0" y="728"/>
                    </a:cubicBezTo>
                    <a:cubicBezTo>
                      <a:pt x="0" y="20872"/>
                      <a:pt x="0" y="20872"/>
                      <a:pt x="0" y="20872"/>
                    </a:cubicBezTo>
                    <a:cubicBezTo>
                      <a:pt x="0" y="21236"/>
                      <a:pt x="263" y="21600"/>
                      <a:pt x="615" y="21600"/>
                    </a:cubicBezTo>
                    <a:cubicBezTo>
                      <a:pt x="21073" y="21600"/>
                      <a:pt x="21073" y="21600"/>
                      <a:pt x="21073" y="21600"/>
                    </a:cubicBezTo>
                    <a:cubicBezTo>
                      <a:pt x="21337" y="21600"/>
                      <a:pt x="21600" y="21236"/>
                      <a:pt x="21600" y="20872"/>
                    </a:cubicBezTo>
                    <a:cubicBezTo>
                      <a:pt x="21600" y="728"/>
                      <a:pt x="21600" y="728"/>
                      <a:pt x="21600" y="728"/>
                    </a:cubicBezTo>
                    <a:cubicBezTo>
                      <a:pt x="21600" y="243"/>
                      <a:pt x="21337" y="0"/>
                      <a:pt x="21073" y="0"/>
                    </a:cubicBezTo>
                    <a:close/>
                    <a:moveTo>
                      <a:pt x="20283" y="16867"/>
                    </a:moveTo>
                    <a:cubicBezTo>
                      <a:pt x="1405" y="16867"/>
                      <a:pt x="1405" y="16867"/>
                      <a:pt x="1405" y="16867"/>
                    </a:cubicBezTo>
                    <a:cubicBezTo>
                      <a:pt x="1405" y="1699"/>
                      <a:pt x="1405" y="1699"/>
                      <a:pt x="1405" y="1699"/>
                    </a:cubicBezTo>
                    <a:cubicBezTo>
                      <a:pt x="20283" y="1699"/>
                      <a:pt x="20283" y="1699"/>
                      <a:pt x="20283" y="1699"/>
                    </a:cubicBezTo>
                    <a:lnTo>
                      <a:pt x="20283" y="16867"/>
                    </a:ln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123" name="图形10-3"/>
              <p:cNvSpPr/>
              <p:nvPr/>
            </p:nvSpPr>
            <p:spPr>
              <a:xfrm>
                <a:off x="2106941" y="1401085"/>
                <a:ext cx="191297" cy="11068"/>
              </a:xfrm>
              <a:custGeom>
                <a:avLst/>
                <a:gdLst/>
                <a:ahLst/>
                <a:cxnLst>
                  <a:cxn ang="0">
                    <a:pos x="wd2" y="hd2"/>
                  </a:cxn>
                  <a:cxn ang="5400000">
                    <a:pos x="wd2" y="hd2"/>
                  </a:cxn>
                  <a:cxn ang="10800000">
                    <a:pos x="wd2" y="hd2"/>
                  </a:cxn>
                  <a:cxn ang="16200000">
                    <a:pos x="wd2" y="hd2"/>
                  </a:cxn>
                </a:cxnLst>
                <a:rect l="0" t="0" r="r" b="b"/>
                <a:pathLst>
                  <a:path w="21600" h="21600" extrusionOk="0">
                    <a:moveTo>
                      <a:pt x="20571" y="0"/>
                    </a:moveTo>
                    <a:cubicBezTo>
                      <a:pt x="823" y="0"/>
                      <a:pt x="823" y="0"/>
                      <a:pt x="823" y="0"/>
                    </a:cubicBezTo>
                    <a:cubicBezTo>
                      <a:pt x="411" y="0"/>
                      <a:pt x="0" y="7200"/>
                      <a:pt x="0" y="14400"/>
                    </a:cubicBezTo>
                    <a:cubicBezTo>
                      <a:pt x="0" y="21600"/>
                      <a:pt x="0" y="21600"/>
                      <a:pt x="0" y="21600"/>
                    </a:cubicBezTo>
                    <a:cubicBezTo>
                      <a:pt x="21600" y="21600"/>
                      <a:pt x="21600" y="21600"/>
                      <a:pt x="21600" y="21600"/>
                    </a:cubicBezTo>
                    <a:cubicBezTo>
                      <a:pt x="21600" y="14400"/>
                      <a:pt x="21600" y="14400"/>
                      <a:pt x="21600" y="14400"/>
                    </a:cubicBezTo>
                    <a:cubicBezTo>
                      <a:pt x="21600" y="7200"/>
                      <a:pt x="21189" y="0"/>
                      <a:pt x="20571" y="0"/>
                    </a:cubicBez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124" name="图形10-4"/>
              <p:cNvSpPr/>
              <p:nvPr/>
            </p:nvSpPr>
            <p:spPr>
              <a:xfrm>
                <a:off x="2018539" y="1226192"/>
                <a:ext cx="50723" cy="50724"/>
              </a:xfrm>
              <a:prstGeom prst="ellipse">
                <a:avLst/>
              </a:pr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125" name="图形10-5"/>
              <p:cNvSpPr/>
              <p:nvPr/>
            </p:nvSpPr>
            <p:spPr>
              <a:xfrm>
                <a:off x="2083754" y="1182715"/>
                <a:ext cx="53621" cy="50725"/>
              </a:xfrm>
              <a:prstGeom prst="ellipse">
                <a:avLst/>
              </a:pr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126" name="图形10-6"/>
              <p:cNvSpPr/>
              <p:nvPr/>
            </p:nvSpPr>
            <p:spPr>
              <a:xfrm>
                <a:off x="2159113" y="1203004"/>
                <a:ext cx="50723" cy="50724"/>
              </a:xfrm>
              <a:prstGeom prst="ellipse">
                <a:avLst/>
              </a:pr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127" name="图形10-7"/>
              <p:cNvSpPr/>
              <p:nvPr/>
            </p:nvSpPr>
            <p:spPr>
              <a:xfrm>
                <a:off x="2214183" y="1134890"/>
                <a:ext cx="53621" cy="52173"/>
              </a:xfrm>
              <a:prstGeom prst="ellipse">
                <a:avLst/>
              </a:pr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128" name="图形10-8"/>
              <p:cNvSpPr/>
              <p:nvPr/>
            </p:nvSpPr>
            <p:spPr>
              <a:xfrm>
                <a:off x="2270703" y="1176918"/>
                <a:ext cx="50723" cy="50725"/>
              </a:xfrm>
              <a:prstGeom prst="ellipse">
                <a:avLst/>
              </a:pr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129" name="图形10-9"/>
              <p:cNvSpPr/>
              <p:nvPr/>
            </p:nvSpPr>
            <p:spPr>
              <a:xfrm>
                <a:off x="2331570" y="1094312"/>
                <a:ext cx="50723" cy="50724"/>
              </a:xfrm>
              <a:prstGeom prst="ellipse">
                <a:avLst/>
              </a:pr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130" name="图形10-10"/>
              <p:cNvSpPr/>
              <p:nvPr/>
            </p:nvSpPr>
            <p:spPr>
              <a:xfrm>
                <a:off x="2034777" y="1109532"/>
                <a:ext cx="331369" cy="151441"/>
              </a:xfrm>
              <a:custGeom>
                <a:avLst/>
                <a:gdLst/>
                <a:ahLst/>
                <a:cxnLst>
                  <a:cxn ang="0">
                    <a:pos x="wd2" y="hd2"/>
                  </a:cxn>
                  <a:cxn ang="5400000">
                    <a:pos x="wd2" y="hd2"/>
                  </a:cxn>
                  <a:cxn ang="10800000">
                    <a:pos x="wd2" y="hd2"/>
                  </a:cxn>
                  <a:cxn ang="16200000">
                    <a:pos x="wd2" y="hd2"/>
                  </a:cxn>
                </a:cxnLst>
                <a:rect l="0" t="0" r="r" b="b"/>
                <a:pathLst>
                  <a:path w="21381" h="21497" extrusionOk="0">
                    <a:moveTo>
                      <a:pt x="591" y="21497"/>
                    </a:moveTo>
                    <a:cubicBezTo>
                      <a:pt x="474" y="21497"/>
                      <a:pt x="239" y="21240"/>
                      <a:pt x="122" y="20983"/>
                    </a:cubicBezTo>
                    <a:cubicBezTo>
                      <a:pt x="-113" y="20211"/>
                      <a:pt x="4" y="19440"/>
                      <a:pt x="357" y="18926"/>
                    </a:cubicBezTo>
                    <a:cubicBezTo>
                      <a:pt x="4817" y="12497"/>
                      <a:pt x="4817" y="12497"/>
                      <a:pt x="4817" y="12497"/>
                    </a:cubicBezTo>
                    <a:cubicBezTo>
                      <a:pt x="9396" y="15326"/>
                      <a:pt x="9396" y="15326"/>
                      <a:pt x="9396" y="15326"/>
                    </a:cubicBezTo>
                    <a:cubicBezTo>
                      <a:pt x="13270" y="5554"/>
                      <a:pt x="13270" y="5554"/>
                      <a:pt x="13270" y="5554"/>
                    </a:cubicBezTo>
                    <a:cubicBezTo>
                      <a:pt x="16791" y="11468"/>
                      <a:pt x="16791" y="11468"/>
                      <a:pt x="16791" y="11468"/>
                    </a:cubicBezTo>
                    <a:cubicBezTo>
                      <a:pt x="20313" y="668"/>
                      <a:pt x="20313" y="668"/>
                      <a:pt x="20313" y="668"/>
                    </a:cubicBezTo>
                    <a:cubicBezTo>
                      <a:pt x="20430" y="-103"/>
                      <a:pt x="20900" y="-103"/>
                      <a:pt x="21135" y="154"/>
                    </a:cubicBezTo>
                    <a:cubicBezTo>
                      <a:pt x="21370" y="668"/>
                      <a:pt x="21487" y="1440"/>
                      <a:pt x="21252" y="2211"/>
                    </a:cubicBezTo>
                    <a:cubicBezTo>
                      <a:pt x="17144" y="15326"/>
                      <a:pt x="17144" y="15326"/>
                      <a:pt x="17144" y="15326"/>
                    </a:cubicBezTo>
                    <a:cubicBezTo>
                      <a:pt x="13387" y="9411"/>
                      <a:pt x="13387" y="9411"/>
                      <a:pt x="13387" y="9411"/>
                    </a:cubicBezTo>
                    <a:cubicBezTo>
                      <a:pt x="9865" y="18411"/>
                      <a:pt x="9865" y="18411"/>
                      <a:pt x="9865" y="18411"/>
                    </a:cubicBezTo>
                    <a:cubicBezTo>
                      <a:pt x="4935" y="15583"/>
                      <a:pt x="4935" y="15583"/>
                      <a:pt x="4935" y="15583"/>
                    </a:cubicBezTo>
                    <a:cubicBezTo>
                      <a:pt x="944" y="21240"/>
                      <a:pt x="944" y="21240"/>
                      <a:pt x="944" y="21240"/>
                    </a:cubicBezTo>
                    <a:cubicBezTo>
                      <a:pt x="826" y="21497"/>
                      <a:pt x="709" y="21497"/>
                      <a:pt x="591" y="21497"/>
                    </a:cubicBez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grpSp>
        <p:grpSp>
          <p:nvGrpSpPr>
            <p:cNvPr id="86" name="组合 85"/>
            <p:cNvGrpSpPr/>
            <p:nvPr/>
          </p:nvGrpSpPr>
          <p:grpSpPr>
            <a:xfrm>
              <a:off x="7631783" y="4947106"/>
              <a:ext cx="652668" cy="472239"/>
              <a:chOff x="-8913" y="3284078"/>
              <a:chExt cx="494722" cy="357957"/>
            </a:xfrm>
            <a:solidFill>
              <a:schemeClr val="accent2"/>
            </a:solidFill>
          </p:grpSpPr>
          <p:sp>
            <p:nvSpPr>
              <p:cNvPr id="113" name="图形32"/>
              <p:cNvSpPr/>
              <p:nvPr/>
            </p:nvSpPr>
            <p:spPr>
              <a:xfrm>
                <a:off x="-8913" y="3284078"/>
                <a:ext cx="402883" cy="357957"/>
              </a:xfrm>
              <a:custGeom>
                <a:avLst/>
                <a:gdLst/>
                <a:ahLst/>
                <a:cxnLst>
                  <a:cxn ang="0">
                    <a:pos x="wd2" y="hd2"/>
                  </a:cxn>
                  <a:cxn ang="5400000">
                    <a:pos x="wd2" y="hd2"/>
                  </a:cxn>
                  <a:cxn ang="10800000">
                    <a:pos x="wd2" y="hd2"/>
                  </a:cxn>
                  <a:cxn ang="16200000">
                    <a:pos x="wd2" y="hd2"/>
                  </a:cxn>
                </a:cxnLst>
                <a:rect l="0" t="0" r="r" b="b"/>
                <a:pathLst>
                  <a:path w="21600" h="21600" extrusionOk="0">
                    <a:moveTo>
                      <a:pt x="20919" y="0"/>
                    </a:moveTo>
                    <a:cubicBezTo>
                      <a:pt x="681" y="0"/>
                      <a:pt x="681" y="0"/>
                      <a:pt x="681" y="0"/>
                    </a:cubicBezTo>
                    <a:cubicBezTo>
                      <a:pt x="389" y="0"/>
                      <a:pt x="0" y="329"/>
                      <a:pt x="0" y="768"/>
                    </a:cubicBezTo>
                    <a:cubicBezTo>
                      <a:pt x="0" y="20832"/>
                      <a:pt x="0" y="20832"/>
                      <a:pt x="0" y="20832"/>
                    </a:cubicBezTo>
                    <a:cubicBezTo>
                      <a:pt x="0" y="21161"/>
                      <a:pt x="389" y="21600"/>
                      <a:pt x="681" y="21600"/>
                    </a:cubicBezTo>
                    <a:cubicBezTo>
                      <a:pt x="20919" y="21600"/>
                      <a:pt x="20919" y="21600"/>
                      <a:pt x="20919" y="21600"/>
                    </a:cubicBezTo>
                    <a:cubicBezTo>
                      <a:pt x="21308" y="21600"/>
                      <a:pt x="21600" y="21161"/>
                      <a:pt x="21600" y="20832"/>
                    </a:cubicBezTo>
                    <a:cubicBezTo>
                      <a:pt x="21600" y="768"/>
                      <a:pt x="21600" y="768"/>
                      <a:pt x="21600" y="768"/>
                    </a:cubicBezTo>
                    <a:cubicBezTo>
                      <a:pt x="21600" y="329"/>
                      <a:pt x="21308" y="0"/>
                      <a:pt x="20919" y="0"/>
                    </a:cubicBezTo>
                    <a:close/>
                    <a:moveTo>
                      <a:pt x="16638" y="1645"/>
                    </a:moveTo>
                    <a:cubicBezTo>
                      <a:pt x="17124" y="1645"/>
                      <a:pt x="17514" y="2083"/>
                      <a:pt x="17514" y="2631"/>
                    </a:cubicBezTo>
                    <a:cubicBezTo>
                      <a:pt x="17514" y="3180"/>
                      <a:pt x="17124" y="3728"/>
                      <a:pt x="16638" y="3728"/>
                    </a:cubicBezTo>
                    <a:cubicBezTo>
                      <a:pt x="16151" y="3728"/>
                      <a:pt x="15762" y="3180"/>
                      <a:pt x="15762" y="2631"/>
                    </a:cubicBezTo>
                    <a:cubicBezTo>
                      <a:pt x="15762" y="2083"/>
                      <a:pt x="16151" y="1645"/>
                      <a:pt x="16638" y="1645"/>
                    </a:cubicBezTo>
                    <a:close/>
                    <a:moveTo>
                      <a:pt x="13914" y="1645"/>
                    </a:moveTo>
                    <a:cubicBezTo>
                      <a:pt x="14497" y="1645"/>
                      <a:pt x="14886" y="2083"/>
                      <a:pt x="14886" y="2631"/>
                    </a:cubicBezTo>
                    <a:cubicBezTo>
                      <a:pt x="14886" y="3180"/>
                      <a:pt x="14497" y="3728"/>
                      <a:pt x="13914" y="3728"/>
                    </a:cubicBezTo>
                    <a:cubicBezTo>
                      <a:pt x="13427" y="3728"/>
                      <a:pt x="13038" y="3180"/>
                      <a:pt x="13038" y="2631"/>
                    </a:cubicBezTo>
                    <a:cubicBezTo>
                      <a:pt x="13038" y="2083"/>
                      <a:pt x="13427" y="1645"/>
                      <a:pt x="13914" y="1645"/>
                    </a:cubicBezTo>
                    <a:close/>
                    <a:moveTo>
                      <a:pt x="20238" y="20065"/>
                    </a:moveTo>
                    <a:cubicBezTo>
                      <a:pt x="1362" y="20065"/>
                      <a:pt x="1362" y="20065"/>
                      <a:pt x="1362" y="20065"/>
                    </a:cubicBezTo>
                    <a:cubicBezTo>
                      <a:pt x="1362" y="5373"/>
                      <a:pt x="1362" y="5373"/>
                      <a:pt x="1362" y="5373"/>
                    </a:cubicBezTo>
                    <a:cubicBezTo>
                      <a:pt x="20238" y="5373"/>
                      <a:pt x="20238" y="5373"/>
                      <a:pt x="20238" y="5373"/>
                    </a:cubicBezTo>
                    <a:lnTo>
                      <a:pt x="20238" y="20065"/>
                    </a:lnTo>
                    <a:close/>
                    <a:moveTo>
                      <a:pt x="19362" y="3728"/>
                    </a:moveTo>
                    <a:cubicBezTo>
                      <a:pt x="18778" y="3728"/>
                      <a:pt x="18389" y="3180"/>
                      <a:pt x="18389" y="2631"/>
                    </a:cubicBezTo>
                    <a:cubicBezTo>
                      <a:pt x="18389" y="2083"/>
                      <a:pt x="18778" y="1645"/>
                      <a:pt x="19362" y="1645"/>
                    </a:cubicBezTo>
                    <a:cubicBezTo>
                      <a:pt x="19849" y="1645"/>
                      <a:pt x="20238" y="2083"/>
                      <a:pt x="20238" y="2631"/>
                    </a:cubicBezTo>
                    <a:cubicBezTo>
                      <a:pt x="20238" y="3180"/>
                      <a:pt x="19849" y="3728"/>
                      <a:pt x="19362" y="3728"/>
                    </a:cubicBez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114" name="图形33"/>
              <p:cNvSpPr/>
              <p:nvPr/>
            </p:nvSpPr>
            <p:spPr>
              <a:xfrm>
                <a:off x="264989" y="3524648"/>
                <a:ext cx="37680" cy="39129"/>
              </a:xfrm>
              <a:custGeom>
                <a:avLst/>
                <a:gdLst/>
                <a:ahLst/>
                <a:cxnLst>
                  <a:cxn ang="0">
                    <a:pos x="wd2" y="hd2"/>
                  </a:cxn>
                  <a:cxn ang="5400000">
                    <a:pos x="wd2" y="hd2"/>
                  </a:cxn>
                  <a:cxn ang="10800000">
                    <a:pos x="wd2" y="hd2"/>
                  </a:cxn>
                  <a:cxn ang="16200000">
                    <a:pos x="wd2" y="hd2"/>
                  </a:cxn>
                </a:cxnLst>
                <a:rect l="0" t="0" r="r" b="b"/>
                <a:pathLst>
                  <a:path w="21600" h="21600" extrusionOk="0">
                    <a:moveTo>
                      <a:pt x="5815" y="0"/>
                    </a:moveTo>
                    <a:lnTo>
                      <a:pt x="5815" y="1600"/>
                    </a:lnTo>
                    <a:lnTo>
                      <a:pt x="0" y="21600"/>
                    </a:lnTo>
                    <a:lnTo>
                      <a:pt x="19938" y="15200"/>
                    </a:lnTo>
                    <a:lnTo>
                      <a:pt x="21600" y="15200"/>
                    </a:lnTo>
                    <a:lnTo>
                      <a:pt x="5815" y="0"/>
                    </a:ln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115" name="图形34"/>
              <p:cNvSpPr/>
              <p:nvPr/>
            </p:nvSpPr>
            <p:spPr>
              <a:xfrm>
                <a:off x="415707" y="3340534"/>
                <a:ext cx="70102" cy="72525"/>
              </a:xfrm>
              <a:custGeom>
                <a:avLst/>
                <a:gdLst/>
                <a:ahLst/>
                <a:cxnLst>
                  <a:cxn ang="0">
                    <a:pos x="wd2" y="hd2"/>
                  </a:cxn>
                  <a:cxn ang="5400000">
                    <a:pos x="wd2" y="hd2"/>
                  </a:cxn>
                  <a:cxn ang="10800000">
                    <a:pos x="wd2" y="hd2"/>
                  </a:cxn>
                  <a:cxn ang="16200000">
                    <a:pos x="wd2" y="hd2"/>
                  </a:cxn>
                </a:cxnLst>
                <a:rect l="0" t="0" r="r" b="b"/>
                <a:pathLst>
                  <a:path w="21323" h="21195" extrusionOk="0">
                    <a:moveTo>
                      <a:pt x="16062" y="21195"/>
                    </a:moveTo>
                    <a:cubicBezTo>
                      <a:pt x="20492" y="16875"/>
                      <a:pt x="20492" y="16875"/>
                      <a:pt x="20492" y="16875"/>
                    </a:cubicBezTo>
                    <a:cubicBezTo>
                      <a:pt x="21600" y="15795"/>
                      <a:pt x="21600" y="13095"/>
                      <a:pt x="20492" y="12015"/>
                    </a:cubicBezTo>
                    <a:cubicBezTo>
                      <a:pt x="9415" y="1215"/>
                      <a:pt x="9415" y="1215"/>
                      <a:pt x="9415" y="1215"/>
                    </a:cubicBezTo>
                    <a:cubicBezTo>
                      <a:pt x="7754" y="-405"/>
                      <a:pt x="5538" y="-405"/>
                      <a:pt x="3877" y="1215"/>
                    </a:cubicBezTo>
                    <a:cubicBezTo>
                      <a:pt x="0" y="5535"/>
                      <a:pt x="0" y="5535"/>
                      <a:pt x="0" y="5535"/>
                    </a:cubicBezTo>
                    <a:lnTo>
                      <a:pt x="16062" y="21195"/>
                    </a:ln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116" name="图形35"/>
              <p:cNvSpPr/>
              <p:nvPr/>
            </p:nvSpPr>
            <p:spPr>
              <a:xfrm>
                <a:off x="295340" y="3365235"/>
                <a:ext cx="168192" cy="168192"/>
              </a:xfrm>
              <a:custGeom>
                <a:avLst/>
                <a:gdLst/>
                <a:ahLst/>
                <a:cxnLst>
                  <a:cxn ang="0">
                    <a:pos x="wd2" y="hd2"/>
                  </a:cxn>
                  <a:cxn ang="5400000">
                    <a:pos x="wd2" y="hd2"/>
                  </a:cxn>
                  <a:cxn ang="10800000">
                    <a:pos x="wd2" y="hd2"/>
                  </a:cxn>
                  <a:cxn ang="16200000">
                    <a:pos x="wd2" y="hd2"/>
                  </a:cxn>
                </a:cxnLst>
                <a:rect l="0" t="0" r="r" b="b"/>
                <a:pathLst>
                  <a:path w="21426" h="21426" extrusionOk="0">
                    <a:moveTo>
                      <a:pt x="14691" y="0"/>
                    </a:moveTo>
                    <a:cubicBezTo>
                      <a:pt x="14691" y="0"/>
                      <a:pt x="14458" y="0"/>
                      <a:pt x="14458" y="0"/>
                    </a:cubicBezTo>
                    <a:cubicBezTo>
                      <a:pt x="523" y="14168"/>
                      <a:pt x="523" y="14168"/>
                      <a:pt x="523" y="14168"/>
                    </a:cubicBezTo>
                    <a:cubicBezTo>
                      <a:pt x="-174" y="14632"/>
                      <a:pt x="-174" y="15794"/>
                      <a:pt x="523" y="16490"/>
                    </a:cubicBezTo>
                    <a:cubicBezTo>
                      <a:pt x="523" y="16490"/>
                      <a:pt x="523" y="16490"/>
                      <a:pt x="523" y="16490"/>
                    </a:cubicBezTo>
                    <a:cubicBezTo>
                      <a:pt x="987" y="16955"/>
                      <a:pt x="1684" y="17187"/>
                      <a:pt x="2149" y="16955"/>
                    </a:cubicBezTo>
                    <a:cubicBezTo>
                      <a:pt x="2149" y="17419"/>
                      <a:pt x="2149" y="18116"/>
                      <a:pt x="2613" y="18581"/>
                    </a:cubicBezTo>
                    <a:cubicBezTo>
                      <a:pt x="2845" y="18813"/>
                      <a:pt x="2845" y="18813"/>
                      <a:pt x="2845" y="18813"/>
                    </a:cubicBezTo>
                    <a:cubicBezTo>
                      <a:pt x="3310" y="19277"/>
                      <a:pt x="3774" y="19277"/>
                      <a:pt x="4471" y="19045"/>
                    </a:cubicBezTo>
                    <a:cubicBezTo>
                      <a:pt x="4239" y="19742"/>
                      <a:pt x="4239" y="20206"/>
                      <a:pt x="4703" y="20671"/>
                    </a:cubicBezTo>
                    <a:cubicBezTo>
                      <a:pt x="4936" y="20903"/>
                      <a:pt x="4936" y="20903"/>
                      <a:pt x="4936" y="20903"/>
                    </a:cubicBezTo>
                    <a:cubicBezTo>
                      <a:pt x="5632" y="21600"/>
                      <a:pt x="6561" y="21600"/>
                      <a:pt x="7258" y="20903"/>
                    </a:cubicBezTo>
                    <a:cubicBezTo>
                      <a:pt x="21194" y="6968"/>
                      <a:pt x="21194" y="6968"/>
                      <a:pt x="21194" y="6968"/>
                    </a:cubicBezTo>
                    <a:cubicBezTo>
                      <a:pt x="21426" y="6735"/>
                      <a:pt x="21426" y="6735"/>
                      <a:pt x="21426" y="6735"/>
                    </a:cubicBezTo>
                    <a:lnTo>
                      <a:pt x="14691" y="0"/>
                    </a:ln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117" name="图形36"/>
              <p:cNvSpPr/>
              <p:nvPr/>
            </p:nvSpPr>
            <p:spPr>
              <a:xfrm>
                <a:off x="44708" y="3421754"/>
                <a:ext cx="131879" cy="13044"/>
              </a:xfrm>
              <a:prstGeom prst="rect">
                <a:avLst/>
              </a:pr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118" name="图形37"/>
              <p:cNvSpPr/>
              <p:nvPr/>
            </p:nvSpPr>
            <p:spPr>
              <a:xfrm>
                <a:off x="44708" y="3463781"/>
                <a:ext cx="207238" cy="13044"/>
              </a:xfrm>
              <a:prstGeom prst="rect">
                <a:avLst/>
              </a:pr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119" name="图形38"/>
              <p:cNvSpPr/>
              <p:nvPr/>
            </p:nvSpPr>
            <p:spPr>
              <a:xfrm>
                <a:off x="44708" y="3507258"/>
                <a:ext cx="207238" cy="13044"/>
              </a:xfrm>
              <a:prstGeom prst="rect">
                <a:avLst/>
              </a:pr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120" name="图形39"/>
              <p:cNvSpPr/>
              <p:nvPr/>
            </p:nvSpPr>
            <p:spPr>
              <a:xfrm>
                <a:off x="44708" y="3549285"/>
                <a:ext cx="207238" cy="11594"/>
              </a:xfrm>
              <a:prstGeom prst="rect">
                <a:avLst/>
              </a:prstGeom>
              <a:grpFill/>
              <a:ln w="12700" cap="flat">
                <a:noFill/>
                <a:miter lim="400000"/>
              </a:ln>
              <a:effectLst/>
            </p:spPr>
            <p:txBody>
              <a:bodyPr wrap="square" lIns="91439" tIns="91439" rIns="91439" bIns="91439" numCol="1" anchor="t">
                <a:noAutofit/>
              </a:bodyPr>
              <a:lstStyle/>
              <a:p>
                <a:endParaRPr dirty="0">
                  <a:cs typeface="+mn-ea"/>
                  <a:sym typeface="+mn-lt"/>
                </a:endParaRPr>
              </a:p>
            </p:txBody>
          </p:sp>
        </p:grpSp>
        <p:grpSp>
          <p:nvGrpSpPr>
            <p:cNvPr id="89" name="组合 88"/>
            <p:cNvGrpSpPr/>
            <p:nvPr/>
          </p:nvGrpSpPr>
          <p:grpSpPr>
            <a:xfrm>
              <a:off x="3946158" y="2012363"/>
              <a:ext cx="566679" cy="613366"/>
              <a:chOff x="5993717" y="2084976"/>
              <a:chExt cx="417873" cy="452300"/>
            </a:xfrm>
            <a:solidFill>
              <a:schemeClr val="accent1"/>
            </a:solidFill>
          </p:grpSpPr>
          <p:sp>
            <p:nvSpPr>
              <p:cNvPr id="106" name="图形136"/>
              <p:cNvSpPr/>
              <p:nvPr/>
            </p:nvSpPr>
            <p:spPr>
              <a:xfrm>
                <a:off x="6263197" y="2120590"/>
                <a:ext cx="65293" cy="79539"/>
              </a:xfrm>
              <a:prstGeom prst="ellipse">
                <a:avLst/>
              </a:pr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107" name="图形137"/>
              <p:cNvSpPr/>
              <p:nvPr/>
            </p:nvSpPr>
            <p:spPr>
              <a:xfrm>
                <a:off x="6213338" y="2176385"/>
                <a:ext cx="198252" cy="360891"/>
              </a:xfrm>
              <a:custGeom>
                <a:avLst/>
                <a:gdLst/>
                <a:ahLst/>
                <a:cxnLst>
                  <a:cxn ang="0">
                    <a:pos x="wd2" y="hd2"/>
                  </a:cxn>
                  <a:cxn ang="5400000">
                    <a:pos x="wd2" y="hd2"/>
                  </a:cxn>
                  <a:cxn ang="10800000">
                    <a:pos x="wd2" y="hd2"/>
                  </a:cxn>
                  <a:cxn ang="16200000">
                    <a:pos x="wd2" y="hd2"/>
                  </a:cxn>
                </a:cxnLst>
                <a:rect l="0" t="0" r="r" b="b"/>
                <a:pathLst>
                  <a:path w="21600" h="21600" extrusionOk="0">
                    <a:moveTo>
                      <a:pt x="21343" y="5929"/>
                    </a:moveTo>
                    <a:cubicBezTo>
                      <a:pt x="21343" y="5929"/>
                      <a:pt x="21343" y="5929"/>
                      <a:pt x="21343" y="5929"/>
                    </a:cubicBezTo>
                    <a:cubicBezTo>
                      <a:pt x="21343" y="5929"/>
                      <a:pt x="21343" y="5929"/>
                      <a:pt x="21343" y="5929"/>
                    </a:cubicBezTo>
                    <a:cubicBezTo>
                      <a:pt x="15429" y="2400"/>
                      <a:pt x="15429" y="2400"/>
                      <a:pt x="15429" y="2400"/>
                    </a:cubicBezTo>
                    <a:cubicBezTo>
                      <a:pt x="14914" y="2118"/>
                      <a:pt x="14400" y="1976"/>
                      <a:pt x="13886" y="1976"/>
                    </a:cubicBezTo>
                    <a:cubicBezTo>
                      <a:pt x="13886" y="1976"/>
                      <a:pt x="12600" y="1976"/>
                      <a:pt x="12086" y="1976"/>
                    </a:cubicBezTo>
                    <a:cubicBezTo>
                      <a:pt x="13371" y="2541"/>
                      <a:pt x="13371" y="2541"/>
                      <a:pt x="13371" y="2541"/>
                    </a:cubicBezTo>
                    <a:cubicBezTo>
                      <a:pt x="11571" y="2965"/>
                      <a:pt x="11571" y="2965"/>
                      <a:pt x="11571" y="2965"/>
                    </a:cubicBezTo>
                    <a:cubicBezTo>
                      <a:pt x="12343" y="3812"/>
                      <a:pt x="12343" y="3812"/>
                      <a:pt x="12343" y="3812"/>
                    </a:cubicBezTo>
                    <a:cubicBezTo>
                      <a:pt x="10029" y="6635"/>
                      <a:pt x="10029" y="6635"/>
                      <a:pt x="10029" y="6635"/>
                    </a:cubicBezTo>
                    <a:cubicBezTo>
                      <a:pt x="9771" y="2682"/>
                      <a:pt x="9771" y="2682"/>
                      <a:pt x="9771" y="2682"/>
                    </a:cubicBezTo>
                    <a:cubicBezTo>
                      <a:pt x="10029" y="2541"/>
                      <a:pt x="10029" y="2541"/>
                      <a:pt x="10029" y="2541"/>
                    </a:cubicBezTo>
                    <a:cubicBezTo>
                      <a:pt x="9514" y="1553"/>
                      <a:pt x="9514" y="1553"/>
                      <a:pt x="9514" y="1553"/>
                    </a:cubicBezTo>
                    <a:cubicBezTo>
                      <a:pt x="8229" y="1553"/>
                      <a:pt x="8229" y="1553"/>
                      <a:pt x="8229" y="1553"/>
                    </a:cubicBezTo>
                    <a:cubicBezTo>
                      <a:pt x="7714" y="2541"/>
                      <a:pt x="7714" y="2541"/>
                      <a:pt x="7714" y="2541"/>
                    </a:cubicBezTo>
                    <a:cubicBezTo>
                      <a:pt x="7971" y="2682"/>
                      <a:pt x="7971" y="2682"/>
                      <a:pt x="7971" y="2682"/>
                    </a:cubicBezTo>
                    <a:cubicBezTo>
                      <a:pt x="7714" y="6635"/>
                      <a:pt x="7714" y="6635"/>
                      <a:pt x="7714" y="6635"/>
                    </a:cubicBezTo>
                    <a:cubicBezTo>
                      <a:pt x="5143" y="3812"/>
                      <a:pt x="5143" y="3812"/>
                      <a:pt x="5143" y="3812"/>
                    </a:cubicBezTo>
                    <a:cubicBezTo>
                      <a:pt x="6171" y="2965"/>
                      <a:pt x="6171" y="2965"/>
                      <a:pt x="6171" y="2965"/>
                    </a:cubicBezTo>
                    <a:cubicBezTo>
                      <a:pt x="4371" y="2541"/>
                      <a:pt x="4371" y="2541"/>
                      <a:pt x="4371" y="2541"/>
                    </a:cubicBezTo>
                    <a:cubicBezTo>
                      <a:pt x="5914" y="1835"/>
                      <a:pt x="5914" y="1835"/>
                      <a:pt x="5914" y="1835"/>
                    </a:cubicBezTo>
                    <a:cubicBezTo>
                      <a:pt x="5657" y="1694"/>
                      <a:pt x="5657" y="1694"/>
                      <a:pt x="5657" y="1694"/>
                    </a:cubicBezTo>
                    <a:cubicBezTo>
                      <a:pt x="4114" y="1271"/>
                      <a:pt x="2057" y="847"/>
                      <a:pt x="1543" y="706"/>
                    </a:cubicBezTo>
                    <a:cubicBezTo>
                      <a:pt x="0" y="0"/>
                      <a:pt x="0" y="0"/>
                      <a:pt x="0" y="0"/>
                    </a:cubicBezTo>
                    <a:cubicBezTo>
                      <a:pt x="0" y="2965"/>
                      <a:pt x="0" y="2965"/>
                      <a:pt x="0" y="2965"/>
                    </a:cubicBezTo>
                    <a:cubicBezTo>
                      <a:pt x="1286" y="3247"/>
                      <a:pt x="2314" y="3388"/>
                      <a:pt x="3343" y="3671"/>
                    </a:cubicBezTo>
                    <a:cubicBezTo>
                      <a:pt x="3086" y="6494"/>
                      <a:pt x="2829" y="9318"/>
                      <a:pt x="2829" y="12282"/>
                    </a:cubicBezTo>
                    <a:cubicBezTo>
                      <a:pt x="2829" y="12282"/>
                      <a:pt x="2829" y="12282"/>
                      <a:pt x="2829" y="12282"/>
                    </a:cubicBezTo>
                    <a:cubicBezTo>
                      <a:pt x="3086" y="12282"/>
                      <a:pt x="3086" y="12282"/>
                      <a:pt x="3343" y="12282"/>
                    </a:cubicBezTo>
                    <a:cubicBezTo>
                      <a:pt x="3857" y="21600"/>
                      <a:pt x="3857" y="21600"/>
                      <a:pt x="3857" y="21600"/>
                    </a:cubicBezTo>
                    <a:cubicBezTo>
                      <a:pt x="8743" y="21600"/>
                      <a:pt x="8743" y="21600"/>
                      <a:pt x="8743" y="21600"/>
                    </a:cubicBezTo>
                    <a:cubicBezTo>
                      <a:pt x="8743" y="18918"/>
                      <a:pt x="8743" y="14118"/>
                      <a:pt x="8743" y="12282"/>
                    </a:cubicBezTo>
                    <a:cubicBezTo>
                      <a:pt x="8743" y="12282"/>
                      <a:pt x="9000" y="12282"/>
                      <a:pt x="9257" y="12282"/>
                    </a:cubicBezTo>
                    <a:cubicBezTo>
                      <a:pt x="9771" y="21600"/>
                      <a:pt x="9771" y="21600"/>
                      <a:pt x="9771" y="21600"/>
                    </a:cubicBezTo>
                    <a:cubicBezTo>
                      <a:pt x="14657" y="21600"/>
                      <a:pt x="14657" y="21600"/>
                      <a:pt x="14657" y="21600"/>
                    </a:cubicBezTo>
                    <a:cubicBezTo>
                      <a:pt x="14657" y="18918"/>
                      <a:pt x="14657" y="14118"/>
                      <a:pt x="14657" y="12282"/>
                    </a:cubicBezTo>
                    <a:cubicBezTo>
                      <a:pt x="14657" y="12282"/>
                      <a:pt x="14914" y="12282"/>
                      <a:pt x="15171" y="12282"/>
                    </a:cubicBezTo>
                    <a:cubicBezTo>
                      <a:pt x="15171" y="12282"/>
                      <a:pt x="15171" y="12282"/>
                      <a:pt x="15171" y="12282"/>
                    </a:cubicBezTo>
                    <a:cubicBezTo>
                      <a:pt x="15171" y="11718"/>
                      <a:pt x="14914" y="11294"/>
                      <a:pt x="14914" y="10871"/>
                    </a:cubicBezTo>
                    <a:cubicBezTo>
                      <a:pt x="15943" y="11153"/>
                      <a:pt x="16714" y="11435"/>
                      <a:pt x="17743" y="11576"/>
                    </a:cubicBezTo>
                    <a:cubicBezTo>
                      <a:pt x="19800" y="9459"/>
                      <a:pt x="19800" y="9459"/>
                      <a:pt x="19800" y="9459"/>
                    </a:cubicBezTo>
                    <a:cubicBezTo>
                      <a:pt x="20571" y="8471"/>
                      <a:pt x="20571" y="8471"/>
                      <a:pt x="20571" y="8471"/>
                    </a:cubicBezTo>
                    <a:cubicBezTo>
                      <a:pt x="21086" y="7906"/>
                      <a:pt x="21086" y="7906"/>
                      <a:pt x="21086" y="7906"/>
                    </a:cubicBezTo>
                    <a:cubicBezTo>
                      <a:pt x="21343" y="7624"/>
                      <a:pt x="21343" y="7624"/>
                      <a:pt x="21343" y="7624"/>
                    </a:cubicBezTo>
                    <a:cubicBezTo>
                      <a:pt x="21600" y="7482"/>
                      <a:pt x="21600" y="7482"/>
                      <a:pt x="21600" y="7482"/>
                    </a:cubicBezTo>
                    <a:cubicBezTo>
                      <a:pt x="21600" y="7341"/>
                      <a:pt x="21600" y="7341"/>
                      <a:pt x="21600" y="7341"/>
                    </a:cubicBezTo>
                    <a:lnTo>
                      <a:pt x="21343" y="5929"/>
                    </a:lnTo>
                    <a:close/>
                    <a:moveTo>
                      <a:pt x="16714" y="7200"/>
                    </a:moveTo>
                    <a:cubicBezTo>
                      <a:pt x="15429" y="8188"/>
                      <a:pt x="15429" y="8188"/>
                      <a:pt x="15429" y="8188"/>
                    </a:cubicBezTo>
                    <a:cubicBezTo>
                      <a:pt x="14914" y="8753"/>
                      <a:pt x="14914" y="8753"/>
                      <a:pt x="14914" y="8753"/>
                    </a:cubicBezTo>
                    <a:cubicBezTo>
                      <a:pt x="14914" y="7624"/>
                      <a:pt x="14914" y="6635"/>
                      <a:pt x="14657" y="5506"/>
                    </a:cubicBezTo>
                    <a:cubicBezTo>
                      <a:pt x="16971" y="6918"/>
                      <a:pt x="16971" y="6918"/>
                      <a:pt x="16971" y="6918"/>
                    </a:cubicBezTo>
                    <a:lnTo>
                      <a:pt x="16714" y="7200"/>
                    </a:ln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108" name="图形138"/>
              <p:cNvSpPr/>
              <p:nvPr/>
            </p:nvSpPr>
            <p:spPr>
              <a:xfrm>
                <a:off x="6031705" y="2183508"/>
                <a:ext cx="146019" cy="16621"/>
              </a:xfrm>
              <a:custGeom>
                <a:avLst/>
                <a:gdLst/>
                <a:ahLst/>
                <a:cxnLst>
                  <a:cxn ang="0">
                    <a:pos x="wd2" y="hd2"/>
                  </a:cxn>
                  <a:cxn ang="5400000">
                    <a:pos x="wd2" y="hd2"/>
                  </a:cxn>
                  <a:cxn ang="10800000">
                    <a:pos x="wd2" y="hd2"/>
                  </a:cxn>
                  <a:cxn ang="16200000">
                    <a:pos x="wd2" y="hd2"/>
                  </a:cxn>
                </a:cxnLst>
                <a:rect l="0" t="0" r="r" b="b"/>
                <a:pathLst>
                  <a:path w="21600" h="21600" extrusionOk="0">
                    <a:moveTo>
                      <a:pt x="20206" y="21600"/>
                    </a:moveTo>
                    <a:cubicBezTo>
                      <a:pt x="1394" y="21600"/>
                      <a:pt x="1394" y="21600"/>
                      <a:pt x="1394" y="21600"/>
                    </a:cubicBezTo>
                    <a:cubicBezTo>
                      <a:pt x="697" y="21600"/>
                      <a:pt x="0" y="18514"/>
                      <a:pt x="0" y="12343"/>
                    </a:cubicBezTo>
                    <a:cubicBezTo>
                      <a:pt x="0" y="6171"/>
                      <a:pt x="697" y="0"/>
                      <a:pt x="1394" y="0"/>
                    </a:cubicBezTo>
                    <a:cubicBezTo>
                      <a:pt x="20206" y="0"/>
                      <a:pt x="20206" y="0"/>
                      <a:pt x="20206" y="0"/>
                    </a:cubicBezTo>
                    <a:cubicBezTo>
                      <a:pt x="21252" y="0"/>
                      <a:pt x="21600" y="6171"/>
                      <a:pt x="21600" y="12343"/>
                    </a:cubicBezTo>
                    <a:cubicBezTo>
                      <a:pt x="21600" y="18514"/>
                      <a:pt x="21252" y="21600"/>
                      <a:pt x="20206" y="21600"/>
                    </a:cubicBez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109" name="图形139"/>
              <p:cNvSpPr/>
              <p:nvPr/>
            </p:nvSpPr>
            <p:spPr>
              <a:xfrm>
                <a:off x="6031705" y="2221497"/>
                <a:ext cx="146019" cy="16621"/>
              </a:xfrm>
              <a:custGeom>
                <a:avLst/>
                <a:gdLst/>
                <a:ahLst/>
                <a:cxnLst>
                  <a:cxn ang="0">
                    <a:pos x="wd2" y="hd2"/>
                  </a:cxn>
                  <a:cxn ang="5400000">
                    <a:pos x="wd2" y="hd2"/>
                  </a:cxn>
                  <a:cxn ang="10800000">
                    <a:pos x="wd2" y="hd2"/>
                  </a:cxn>
                  <a:cxn ang="16200000">
                    <a:pos x="wd2" y="hd2"/>
                  </a:cxn>
                </a:cxnLst>
                <a:rect l="0" t="0" r="r" b="b"/>
                <a:pathLst>
                  <a:path w="21600" h="21600" extrusionOk="0">
                    <a:moveTo>
                      <a:pt x="20206" y="21600"/>
                    </a:moveTo>
                    <a:cubicBezTo>
                      <a:pt x="1394" y="21600"/>
                      <a:pt x="1394" y="21600"/>
                      <a:pt x="1394" y="21600"/>
                    </a:cubicBezTo>
                    <a:cubicBezTo>
                      <a:pt x="697" y="21600"/>
                      <a:pt x="0" y="18514"/>
                      <a:pt x="0" y="12343"/>
                    </a:cubicBezTo>
                    <a:cubicBezTo>
                      <a:pt x="0" y="3086"/>
                      <a:pt x="697" y="0"/>
                      <a:pt x="1394" y="0"/>
                    </a:cubicBezTo>
                    <a:cubicBezTo>
                      <a:pt x="20206" y="0"/>
                      <a:pt x="20206" y="0"/>
                      <a:pt x="20206" y="0"/>
                    </a:cubicBezTo>
                    <a:cubicBezTo>
                      <a:pt x="21252" y="0"/>
                      <a:pt x="21600" y="3086"/>
                      <a:pt x="21600" y="12343"/>
                    </a:cubicBezTo>
                    <a:cubicBezTo>
                      <a:pt x="21600" y="18514"/>
                      <a:pt x="21252" y="21600"/>
                      <a:pt x="20206" y="21600"/>
                    </a:cubicBez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110" name="图形140"/>
              <p:cNvSpPr/>
              <p:nvPr/>
            </p:nvSpPr>
            <p:spPr>
              <a:xfrm>
                <a:off x="6031705" y="2259485"/>
                <a:ext cx="146019" cy="16621"/>
              </a:xfrm>
              <a:custGeom>
                <a:avLst/>
                <a:gdLst/>
                <a:ahLst/>
                <a:cxnLst>
                  <a:cxn ang="0">
                    <a:pos x="wd2" y="hd2"/>
                  </a:cxn>
                  <a:cxn ang="5400000">
                    <a:pos x="wd2" y="hd2"/>
                  </a:cxn>
                  <a:cxn ang="10800000">
                    <a:pos x="wd2" y="hd2"/>
                  </a:cxn>
                  <a:cxn ang="16200000">
                    <a:pos x="wd2" y="hd2"/>
                  </a:cxn>
                </a:cxnLst>
                <a:rect l="0" t="0" r="r" b="b"/>
                <a:pathLst>
                  <a:path w="21600" h="21600" extrusionOk="0">
                    <a:moveTo>
                      <a:pt x="20206" y="21600"/>
                    </a:moveTo>
                    <a:cubicBezTo>
                      <a:pt x="1394" y="21600"/>
                      <a:pt x="1394" y="21600"/>
                      <a:pt x="1394" y="21600"/>
                    </a:cubicBezTo>
                    <a:cubicBezTo>
                      <a:pt x="697" y="21600"/>
                      <a:pt x="0" y="15429"/>
                      <a:pt x="0" y="9257"/>
                    </a:cubicBezTo>
                    <a:cubicBezTo>
                      <a:pt x="0" y="3086"/>
                      <a:pt x="697" y="0"/>
                      <a:pt x="1394" y="0"/>
                    </a:cubicBezTo>
                    <a:cubicBezTo>
                      <a:pt x="20206" y="0"/>
                      <a:pt x="20206" y="0"/>
                      <a:pt x="20206" y="0"/>
                    </a:cubicBezTo>
                    <a:cubicBezTo>
                      <a:pt x="21252" y="0"/>
                      <a:pt x="21600" y="3086"/>
                      <a:pt x="21600" y="9257"/>
                    </a:cubicBezTo>
                    <a:cubicBezTo>
                      <a:pt x="21600" y="15429"/>
                      <a:pt x="21252" y="21600"/>
                      <a:pt x="20206" y="21600"/>
                    </a:cubicBez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111" name="图形141"/>
              <p:cNvSpPr/>
              <p:nvPr/>
            </p:nvSpPr>
            <p:spPr>
              <a:xfrm>
                <a:off x="6031705" y="2297474"/>
                <a:ext cx="146019" cy="15433"/>
              </a:xfrm>
              <a:custGeom>
                <a:avLst/>
                <a:gdLst/>
                <a:ahLst/>
                <a:cxnLst>
                  <a:cxn ang="0">
                    <a:pos x="wd2" y="hd2"/>
                  </a:cxn>
                  <a:cxn ang="5400000">
                    <a:pos x="wd2" y="hd2"/>
                  </a:cxn>
                  <a:cxn ang="10800000">
                    <a:pos x="wd2" y="hd2"/>
                  </a:cxn>
                  <a:cxn ang="16200000">
                    <a:pos x="wd2" y="hd2"/>
                  </a:cxn>
                </a:cxnLst>
                <a:rect l="0" t="0" r="r" b="b"/>
                <a:pathLst>
                  <a:path w="21600" h="21600" extrusionOk="0">
                    <a:moveTo>
                      <a:pt x="20206" y="21600"/>
                    </a:moveTo>
                    <a:cubicBezTo>
                      <a:pt x="1394" y="21600"/>
                      <a:pt x="1394" y="21600"/>
                      <a:pt x="1394" y="21600"/>
                    </a:cubicBezTo>
                    <a:cubicBezTo>
                      <a:pt x="697" y="21600"/>
                      <a:pt x="0" y="15429"/>
                      <a:pt x="0" y="9257"/>
                    </a:cubicBezTo>
                    <a:cubicBezTo>
                      <a:pt x="0" y="3086"/>
                      <a:pt x="697" y="0"/>
                      <a:pt x="1394" y="0"/>
                    </a:cubicBezTo>
                    <a:cubicBezTo>
                      <a:pt x="20206" y="0"/>
                      <a:pt x="20206" y="0"/>
                      <a:pt x="20206" y="0"/>
                    </a:cubicBezTo>
                    <a:cubicBezTo>
                      <a:pt x="21252" y="0"/>
                      <a:pt x="21600" y="3086"/>
                      <a:pt x="21600" y="9257"/>
                    </a:cubicBezTo>
                    <a:cubicBezTo>
                      <a:pt x="21600" y="15429"/>
                      <a:pt x="21252" y="21600"/>
                      <a:pt x="20206" y="21600"/>
                    </a:cubicBez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112" name="图形142"/>
              <p:cNvSpPr/>
              <p:nvPr/>
            </p:nvSpPr>
            <p:spPr>
              <a:xfrm>
                <a:off x="5993717" y="2084976"/>
                <a:ext cx="231493" cy="289663"/>
              </a:xfrm>
              <a:custGeom>
                <a:avLst/>
                <a:gdLst/>
                <a:ahLst/>
                <a:cxnLst>
                  <a:cxn ang="0">
                    <a:pos x="wd2" y="hd2"/>
                  </a:cxn>
                  <a:cxn ang="5400000">
                    <a:pos x="wd2" y="hd2"/>
                  </a:cxn>
                  <a:cxn ang="10800000">
                    <a:pos x="wd2" y="hd2"/>
                  </a:cxn>
                  <a:cxn ang="16200000">
                    <a:pos x="wd2" y="hd2"/>
                  </a:cxn>
                </a:cxnLst>
                <a:rect l="0" t="0" r="r" b="b"/>
                <a:pathLst>
                  <a:path w="21600" h="21600" extrusionOk="0">
                    <a:moveTo>
                      <a:pt x="20498" y="0"/>
                    </a:moveTo>
                    <a:cubicBezTo>
                      <a:pt x="5951" y="0"/>
                      <a:pt x="5951" y="0"/>
                      <a:pt x="5951" y="0"/>
                    </a:cubicBezTo>
                    <a:cubicBezTo>
                      <a:pt x="5731" y="0"/>
                      <a:pt x="5510" y="176"/>
                      <a:pt x="5290" y="351"/>
                    </a:cubicBezTo>
                    <a:cubicBezTo>
                      <a:pt x="220" y="4215"/>
                      <a:pt x="220" y="4215"/>
                      <a:pt x="220" y="4215"/>
                    </a:cubicBezTo>
                    <a:cubicBezTo>
                      <a:pt x="0" y="4390"/>
                      <a:pt x="0" y="4566"/>
                      <a:pt x="0" y="4741"/>
                    </a:cubicBezTo>
                    <a:cubicBezTo>
                      <a:pt x="0" y="20722"/>
                      <a:pt x="0" y="20722"/>
                      <a:pt x="0" y="20722"/>
                    </a:cubicBezTo>
                    <a:cubicBezTo>
                      <a:pt x="0" y="21249"/>
                      <a:pt x="441" y="21600"/>
                      <a:pt x="1102" y="21600"/>
                    </a:cubicBezTo>
                    <a:cubicBezTo>
                      <a:pt x="20498" y="21600"/>
                      <a:pt x="20498" y="21600"/>
                      <a:pt x="20498" y="21600"/>
                    </a:cubicBezTo>
                    <a:cubicBezTo>
                      <a:pt x="20939" y="21600"/>
                      <a:pt x="21600" y="21249"/>
                      <a:pt x="21600" y="20722"/>
                    </a:cubicBezTo>
                    <a:cubicBezTo>
                      <a:pt x="21600" y="878"/>
                      <a:pt x="21600" y="878"/>
                      <a:pt x="21600" y="878"/>
                    </a:cubicBezTo>
                    <a:cubicBezTo>
                      <a:pt x="21600" y="527"/>
                      <a:pt x="20939" y="0"/>
                      <a:pt x="20498" y="0"/>
                    </a:cubicBezTo>
                    <a:close/>
                    <a:moveTo>
                      <a:pt x="5290" y="2634"/>
                    </a:moveTo>
                    <a:cubicBezTo>
                      <a:pt x="5290" y="4039"/>
                      <a:pt x="5290" y="4039"/>
                      <a:pt x="5290" y="4039"/>
                    </a:cubicBezTo>
                    <a:cubicBezTo>
                      <a:pt x="3527" y="4039"/>
                      <a:pt x="3527" y="4039"/>
                      <a:pt x="3527" y="4039"/>
                    </a:cubicBezTo>
                    <a:lnTo>
                      <a:pt x="5290" y="2634"/>
                    </a:lnTo>
                    <a:close/>
                    <a:moveTo>
                      <a:pt x="19396" y="19844"/>
                    </a:moveTo>
                    <a:cubicBezTo>
                      <a:pt x="2204" y="19844"/>
                      <a:pt x="2204" y="19844"/>
                      <a:pt x="2204" y="19844"/>
                    </a:cubicBezTo>
                    <a:cubicBezTo>
                      <a:pt x="2204" y="5444"/>
                      <a:pt x="2204" y="5444"/>
                      <a:pt x="2204" y="5444"/>
                    </a:cubicBezTo>
                    <a:cubicBezTo>
                      <a:pt x="6171" y="5444"/>
                      <a:pt x="6171" y="5444"/>
                      <a:pt x="6171" y="5444"/>
                    </a:cubicBezTo>
                    <a:cubicBezTo>
                      <a:pt x="6612" y="5444"/>
                      <a:pt x="7053" y="5093"/>
                      <a:pt x="7053" y="4741"/>
                    </a:cubicBezTo>
                    <a:cubicBezTo>
                      <a:pt x="7053" y="1756"/>
                      <a:pt x="7053" y="1756"/>
                      <a:pt x="7053" y="1756"/>
                    </a:cubicBezTo>
                    <a:cubicBezTo>
                      <a:pt x="19396" y="1756"/>
                      <a:pt x="19396" y="1756"/>
                      <a:pt x="19396" y="1756"/>
                    </a:cubicBezTo>
                    <a:lnTo>
                      <a:pt x="19396" y="19844"/>
                    </a:ln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grpSp>
        <p:grpSp>
          <p:nvGrpSpPr>
            <p:cNvPr id="90" name="组合 89"/>
            <p:cNvGrpSpPr/>
            <p:nvPr/>
          </p:nvGrpSpPr>
          <p:grpSpPr>
            <a:xfrm>
              <a:off x="3914983" y="4009266"/>
              <a:ext cx="629030" cy="507270"/>
              <a:chOff x="8968683" y="4336946"/>
              <a:chExt cx="470811" cy="379677"/>
            </a:xfrm>
            <a:solidFill>
              <a:schemeClr val="accent1"/>
            </a:solidFill>
          </p:grpSpPr>
          <p:sp>
            <p:nvSpPr>
              <p:cNvPr id="103" name="图形213"/>
              <p:cNvSpPr/>
              <p:nvPr/>
            </p:nvSpPr>
            <p:spPr>
              <a:xfrm>
                <a:off x="9019730" y="4428390"/>
                <a:ext cx="204195" cy="122276"/>
              </a:xfrm>
              <a:custGeom>
                <a:avLst/>
                <a:gdLst/>
                <a:ahLst/>
                <a:cxnLst>
                  <a:cxn ang="0">
                    <a:pos x="wd2" y="hd2"/>
                  </a:cxn>
                  <a:cxn ang="5400000">
                    <a:pos x="wd2" y="hd2"/>
                  </a:cxn>
                  <a:cxn ang="10800000">
                    <a:pos x="wd2" y="hd2"/>
                  </a:cxn>
                  <a:cxn ang="16200000">
                    <a:pos x="wd2" y="hd2"/>
                  </a:cxn>
                </a:cxnLst>
                <a:rect l="0" t="0" r="r" b="b"/>
                <a:pathLst>
                  <a:path w="21476" h="21600" extrusionOk="0">
                    <a:moveTo>
                      <a:pt x="17007" y="21600"/>
                    </a:moveTo>
                    <a:cubicBezTo>
                      <a:pt x="19490" y="21600"/>
                      <a:pt x="21476" y="18277"/>
                      <a:pt x="21476" y="14123"/>
                    </a:cubicBezTo>
                    <a:cubicBezTo>
                      <a:pt x="21476" y="9969"/>
                      <a:pt x="21476" y="9969"/>
                      <a:pt x="21476" y="9969"/>
                    </a:cubicBezTo>
                    <a:cubicBezTo>
                      <a:pt x="20979" y="8308"/>
                      <a:pt x="19986" y="7477"/>
                      <a:pt x="18993" y="7477"/>
                    </a:cubicBezTo>
                    <a:cubicBezTo>
                      <a:pt x="15021" y="7477"/>
                      <a:pt x="15021" y="7477"/>
                      <a:pt x="15021" y="7477"/>
                    </a:cubicBezTo>
                    <a:cubicBezTo>
                      <a:pt x="15021" y="7062"/>
                      <a:pt x="15021" y="7062"/>
                      <a:pt x="15021" y="7062"/>
                    </a:cubicBezTo>
                    <a:cubicBezTo>
                      <a:pt x="15021" y="3323"/>
                      <a:pt x="13283" y="0"/>
                      <a:pt x="11048" y="0"/>
                    </a:cubicBezTo>
                    <a:cubicBezTo>
                      <a:pt x="5586" y="0"/>
                      <a:pt x="5586" y="0"/>
                      <a:pt x="5586" y="0"/>
                    </a:cubicBezTo>
                    <a:cubicBezTo>
                      <a:pt x="3352" y="0"/>
                      <a:pt x="1614" y="3323"/>
                      <a:pt x="1614" y="7062"/>
                    </a:cubicBezTo>
                    <a:cubicBezTo>
                      <a:pt x="1614" y="7477"/>
                      <a:pt x="1614" y="7477"/>
                      <a:pt x="1614" y="7477"/>
                    </a:cubicBezTo>
                    <a:cubicBezTo>
                      <a:pt x="373" y="7477"/>
                      <a:pt x="373" y="7477"/>
                      <a:pt x="373" y="7477"/>
                    </a:cubicBezTo>
                    <a:cubicBezTo>
                      <a:pt x="-124" y="10800"/>
                      <a:pt x="-124" y="14123"/>
                      <a:pt x="373" y="17446"/>
                    </a:cubicBezTo>
                    <a:cubicBezTo>
                      <a:pt x="621" y="19108"/>
                      <a:pt x="869" y="20354"/>
                      <a:pt x="1366" y="21600"/>
                    </a:cubicBezTo>
                    <a:cubicBezTo>
                      <a:pt x="7573" y="21600"/>
                      <a:pt x="7573" y="21600"/>
                      <a:pt x="7573" y="21600"/>
                    </a:cubicBezTo>
                    <a:cubicBezTo>
                      <a:pt x="7573" y="20769"/>
                      <a:pt x="7573" y="20769"/>
                      <a:pt x="7573" y="20769"/>
                    </a:cubicBezTo>
                    <a:cubicBezTo>
                      <a:pt x="7573" y="19938"/>
                      <a:pt x="7821" y="19523"/>
                      <a:pt x="8069" y="19523"/>
                    </a:cubicBezTo>
                    <a:cubicBezTo>
                      <a:pt x="8814" y="19523"/>
                      <a:pt x="8814" y="19523"/>
                      <a:pt x="8814" y="19523"/>
                    </a:cubicBezTo>
                    <a:cubicBezTo>
                      <a:pt x="9062" y="19523"/>
                      <a:pt x="9310" y="19938"/>
                      <a:pt x="9310" y="20769"/>
                    </a:cubicBezTo>
                    <a:cubicBezTo>
                      <a:pt x="9310" y="21600"/>
                      <a:pt x="9310" y="21600"/>
                      <a:pt x="9310" y="21600"/>
                    </a:cubicBezTo>
                    <a:lnTo>
                      <a:pt x="17007" y="21600"/>
                    </a:lnTo>
                    <a:close/>
                    <a:moveTo>
                      <a:pt x="3848" y="7477"/>
                    </a:moveTo>
                    <a:cubicBezTo>
                      <a:pt x="3848" y="7062"/>
                      <a:pt x="3848" y="7062"/>
                      <a:pt x="3848" y="7062"/>
                    </a:cubicBezTo>
                    <a:cubicBezTo>
                      <a:pt x="3848" y="4985"/>
                      <a:pt x="4593" y="3738"/>
                      <a:pt x="5586" y="3738"/>
                    </a:cubicBezTo>
                    <a:cubicBezTo>
                      <a:pt x="11048" y="3738"/>
                      <a:pt x="11048" y="3738"/>
                      <a:pt x="11048" y="3738"/>
                    </a:cubicBezTo>
                    <a:cubicBezTo>
                      <a:pt x="12042" y="3738"/>
                      <a:pt x="13035" y="4985"/>
                      <a:pt x="13035" y="7062"/>
                    </a:cubicBezTo>
                    <a:cubicBezTo>
                      <a:pt x="13035" y="7477"/>
                      <a:pt x="13035" y="7477"/>
                      <a:pt x="13035" y="7477"/>
                    </a:cubicBezTo>
                    <a:lnTo>
                      <a:pt x="3848" y="7477"/>
                    </a:ln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104" name="图形214"/>
              <p:cNvSpPr/>
              <p:nvPr/>
            </p:nvSpPr>
            <p:spPr>
              <a:xfrm>
                <a:off x="9039918" y="4534045"/>
                <a:ext cx="188755" cy="80727"/>
              </a:xfrm>
              <a:custGeom>
                <a:avLst/>
                <a:gdLst/>
                <a:ahLst/>
                <a:cxnLst>
                  <a:cxn ang="0">
                    <a:pos x="wd2" y="hd2"/>
                  </a:cxn>
                  <a:cxn ang="5400000">
                    <a:pos x="wd2" y="hd2"/>
                  </a:cxn>
                  <a:cxn ang="10800000">
                    <a:pos x="wd2" y="hd2"/>
                  </a:cxn>
                  <a:cxn ang="16200000">
                    <a:pos x="wd2" y="hd2"/>
                  </a:cxn>
                </a:cxnLst>
                <a:rect l="0" t="0" r="r" b="b"/>
                <a:pathLst>
                  <a:path w="21600" h="21600" extrusionOk="0">
                    <a:moveTo>
                      <a:pt x="13770" y="20965"/>
                    </a:moveTo>
                    <a:cubicBezTo>
                      <a:pt x="17280" y="19059"/>
                      <a:pt x="19980" y="13976"/>
                      <a:pt x="21600" y="7624"/>
                    </a:cubicBezTo>
                    <a:cubicBezTo>
                      <a:pt x="21600" y="0"/>
                      <a:pt x="21600" y="0"/>
                      <a:pt x="21600" y="0"/>
                    </a:cubicBezTo>
                    <a:cubicBezTo>
                      <a:pt x="20790" y="5082"/>
                      <a:pt x="18630" y="8259"/>
                      <a:pt x="16200" y="8259"/>
                    </a:cubicBezTo>
                    <a:cubicBezTo>
                      <a:pt x="7830" y="8259"/>
                      <a:pt x="7830" y="8259"/>
                      <a:pt x="7830" y="8259"/>
                    </a:cubicBezTo>
                    <a:cubicBezTo>
                      <a:pt x="7830" y="10165"/>
                      <a:pt x="7830" y="10165"/>
                      <a:pt x="7830" y="10165"/>
                    </a:cubicBezTo>
                    <a:cubicBezTo>
                      <a:pt x="7830" y="10800"/>
                      <a:pt x="7560" y="11435"/>
                      <a:pt x="7290" y="11435"/>
                    </a:cubicBezTo>
                    <a:cubicBezTo>
                      <a:pt x="6480" y="11435"/>
                      <a:pt x="6480" y="11435"/>
                      <a:pt x="6480" y="11435"/>
                    </a:cubicBezTo>
                    <a:cubicBezTo>
                      <a:pt x="6210" y="11435"/>
                      <a:pt x="5940" y="10800"/>
                      <a:pt x="5940" y="10165"/>
                    </a:cubicBezTo>
                    <a:cubicBezTo>
                      <a:pt x="5940" y="8259"/>
                      <a:pt x="5940" y="8259"/>
                      <a:pt x="5940" y="8259"/>
                    </a:cubicBezTo>
                    <a:cubicBezTo>
                      <a:pt x="0" y="8259"/>
                      <a:pt x="0" y="8259"/>
                      <a:pt x="0" y="8259"/>
                    </a:cubicBezTo>
                    <a:cubicBezTo>
                      <a:pt x="2430" y="16518"/>
                      <a:pt x="6210" y="21600"/>
                      <a:pt x="10800" y="21600"/>
                    </a:cubicBezTo>
                    <a:cubicBezTo>
                      <a:pt x="11880" y="21600"/>
                      <a:pt x="12690" y="21600"/>
                      <a:pt x="13770" y="20965"/>
                    </a:cubicBez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105" name="图形215"/>
              <p:cNvSpPr/>
              <p:nvPr/>
            </p:nvSpPr>
            <p:spPr>
              <a:xfrm>
                <a:off x="8968683" y="4336946"/>
                <a:ext cx="470811" cy="379677"/>
              </a:xfrm>
              <a:custGeom>
                <a:avLst/>
                <a:gdLst/>
                <a:ahLst/>
                <a:cxnLst>
                  <a:cxn ang="0">
                    <a:pos x="wd2" y="hd2"/>
                  </a:cxn>
                  <a:cxn ang="5400000">
                    <a:pos x="wd2" y="hd2"/>
                  </a:cxn>
                  <a:cxn ang="10800000">
                    <a:pos x="wd2" y="hd2"/>
                  </a:cxn>
                  <a:cxn ang="16200000">
                    <a:pos x="wd2" y="hd2"/>
                  </a:cxn>
                </a:cxnLst>
                <a:rect l="0" t="0" r="r" b="b"/>
                <a:pathLst>
                  <a:path w="20642" h="20621" extrusionOk="0">
                    <a:moveTo>
                      <a:pt x="19942" y="17120"/>
                    </a:moveTo>
                    <a:cubicBezTo>
                      <a:pt x="15808" y="13669"/>
                      <a:pt x="15808" y="13669"/>
                      <a:pt x="15808" y="13669"/>
                    </a:cubicBezTo>
                    <a:cubicBezTo>
                      <a:pt x="15394" y="13414"/>
                      <a:pt x="14981" y="13414"/>
                      <a:pt x="14568" y="13414"/>
                    </a:cubicBezTo>
                    <a:cubicBezTo>
                      <a:pt x="14464" y="13542"/>
                      <a:pt x="14258" y="13542"/>
                      <a:pt x="14154" y="13669"/>
                    </a:cubicBezTo>
                    <a:cubicBezTo>
                      <a:pt x="13534" y="13158"/>
                      <a:pt x="13534" y="13158"/>
                      <a:pt x="13534" y="13158"/>
                    </a:cubicBezTo>
                    <a:cubicBezTo>
                      <a:pt x="14361" y="11241"/>
                      <a:pt x="14568" y="9068"/>
                      <a:pt x="14154" y="6768"/>
                    </a:cubicBezTo>
                    <a:cubicBezTo>
                      <a:pt x="13224" y="2039"/>
                      <a:pt x="9400" y="-901"/>
                      <a:pt x="5473" y="249"/>
                    </a:cubicBezTo>
                    <a:cubicBezTo>
                      <a:pt x="1649" y="1400"/>
                      <a:pt x="-728" y="6256"/>
                      <a:pt x="202" y="10985"/>
                    </a:cubicBezTo>
                    <a:cubicBezTo>
                      <a:pt x="1132" y="15714"/>
                      <a:pt x="5060" y="18654"/>
                      <a:pt x="8883" y="17504"/>
                    </a:cubicBezTo>
                    <a:cubicBezTo>
                      <a:pt x="10434" y="16992"/>
                      <a:pt x="11674" y="15970"/>
                      <a:pt x="12604" y="14692"/>
                    </a:cubicBezTo>
                    <a:cubicBezTo>
                      <a:pt x="13328" y="15203"/>
                      <a:pt x="13328" y="15203"/>
                      <a:pt x="13328" y="15203"/>
                    </a:cubicBezTo>
                    <a:cubicBezTo>
                      <a:pt x="13328" y="15842"/>
                      <a:pt x="13534" y="16609"/>
                      <a:pt x="14051" y="16992"/>
                    </a:cubicBezTo>
                    <a:cubicBezTo>
                      <a:pt x="18185" y="20316"/>
                      <a:pt x="18185" y="20316"/>
                      <a:pt x="18185" y="20316"/>
                    </a:cubicBezTo>
                    <a:cubicBezTo>
                      <a:pt x="18598" y="20571"/>
                      <a:pt x="19012" y="20699"/>
                      <a:pt x="19425" y="20571"/>
                    </a:cubicBezTo>
                    <a:cubicBezTo>
                      <a:pt x="19839" y="20443"/>
                      <a:pt x="20149" y="20188"/>
                      <a:pt x="20355" y="19677"/>
                    </a:cubicBezTo>
                    <a:cubicBezTo>
                      <a:pt x="20872" y="18782"/>
                      <a:pt x="20665" y="17632"/>
                      <a:pt x="19942" y="17120"/>
                    </a:cubicBezTo>
                    <a:close/>
                    <a:moveTo>
                      <a:pt x="8573" y="15842"/>
                    </a:moveTo>
                    <a:cubicBezTo>
                      <a:pt x="5473" y="16865"/>
                      <a:pt x="2269" y="14436"/>
                      <a:pt x="1546" y="10602"/>
                    </a:cubicBezTo>
                    <a:cubicBezTo>
                      <a:pt x="822" y="6768"/>
                      <a:pt x="2683" y="2806"/>
                      <a:pt x="5783" y="1911"/>
                    </a:cubicBezTo>
                    <a:cubicBezTo>
                      <a:pt x="8987" y="888"/>
                      <a:pt x="12087" y="3317"/>
                      <a:pt x="12914" y="7151"/>
                    </a:cubicBezTo>
                    <a:cubicBezTo>
                      <a:pt x="13638" y="11113"/>
                      <a:pt x="11674" y="14948"/>
                      <a:pt x="8573" y="15842"/>
                    </a:cubicBez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grpSp>
        <p:grpSp>
          <p:nvGrpSpPr>
            <p:cNvPr id="91" name="组合 90"/>
            <p:cNvGrpSpPr/>
            <p:nvPr/>
          </p:nvGrpSpPr>
          <p:grpSpPr>
            <a:xfrm>
              <a:off x="9020996" y="2385461"/>
              <a:ext cx="2786493" cy="797470"/>
              <a:chOff x="9020996" y="2385461"/>
              <a:chExt cx="2786493" cy="797470"/>
            </a:xfrm>
          </p:grpSpPr>
          <p:sp>
            <p:nvSpPr>
              <p:cNvPr id="101" name="文本框 100"/>
              <p:cNvSpPr txBox="1"/>
              <p:nvPr/>
            </p:nvSpPr>
            <p:spPr>
              <a:xfrm>
                <a:off x="9020996" y="2845723"/>
                <a:ext cx="2786493" cy="337208"/>
              </a:xfrm>
              <a:prstGeom prst="rect">
                <a:avLst/>
              </a:prstGeom>
              <a:noFill/>
            </p:spPr>
            <p:txBody>
              <a:bodyPr wrap="square" rtlCol="0">
                <a:spAutoFit/>
              </a:bodyPr>
              <a:lstStyle>
                <a:defPPr>
                  <a:defRPr lang="en-US"/>
                </a:defPPr>
                <a:lvl1pPr>
                  <a:lnSpc>
                    <a:spcPts val="2400"/>
                  </a:lnSpc>
                  <a:defRPr sz="1600">
                    <a:solidFill>
                      <a:schemeClr val="tx2">
                        <a:lumMod val="75000"/>
                        <a:lumOff val="25000"/>
                      </a:schemeClr>
                    </a:solidFill>
                    <a:cs typeface="+mn-ea"/>
                  </a:defRPr>
                </a:lvl1pPr>
              </a:lstStyle>
              <a:p>
                <a:pPr>
                  <a:lnSpc>
                    <a:spcPts val="2000"/>
                  </a:lnSpc>
                </a:pPr>
                <a:r>
                  <a:rPr lang="zh-CN" altLang="en-US" b="0" i="0" dirty="0">
                    <a:solidFill>
                      <a:srgbClr val="2B2B2B"/>
                    </a:solidFill>
                    <a:effectLst/>
                    <a:highlight>
                      <a:srgbClr val="FFFFFF"/>
                    </a:highlight>
                    <a:latin typeface="PingFangSC-Regular"/>
                  </a:rPr>
                  <a:t>“作假，自嗨，可耻，可笑”</a:t>
                </a:r>
                <a:endParaRPr lang="zh-CN" altLang="en-US" dirty="0">
                  <a:sym typeface="+mn-lt"/>
                </a:endParaRPr>
              </a:p>
            </p:txBody>
          </p:sp>
          <p:sp>
            <p:nvSpPr>
              <p:cNvPr id="102" name="文本框 101"/>
              <p:cNvSpPr txBox="1"/>
              <p:nvPr/>
            </p:nvSpPr>
            <p:spPr>
              <a:xfrm>
                <a:off x="9023600" y="2385461"/>
                <a:ext cx="902811" cy="415498"/>
              </a:xfrm>
              <a:prstGeom prst="rect">
                <a:avLst/>
              </a:prstGeom>
              <a:noFill/>
            </p:spPr>
            <p:txBody>
              <a:bodyPr wrap="none" rtlCol="0">
                <a:spAutoFit/>
              </a:bodyPr>
              <a:lstStyle/>
              <a:p>
                <a:r>
                  <a:rPr lang="zh-CN" altLang="en-US" sz="2100" b="1" dirty="0">
                    <a:solidFill>
                      <a:schemeClr val="accent2"/>
                    </a:solidFill>
                    <a:cs typeface="+mn-ea"/>
                    <a:sym typeface="+mn-lt"/>
                  </a:rPr>
                  <a:t>网友</a:t>
                </a:r>
                <a:r>
                  <a:rPr lang="en-US" altLang="zh-CN" sz="2100" b="1" dirty="0">
                    <a:solidFill>
                      <a:schemeClr val="accent2"/>
                    </a:solidFill>
                    <a:cs typeface="+mn-ea"/>
                    <a:sym typeface="+mn-lt"/>
                  </a:rPr>
                  <a:t>E</a:t>
                </a:r>
                <a:endParaRPr lang="zh-CN" altLang="en-US" sz="2100" b="1" dirty="0">
                  <a:solidFill>
                    <a:schemeClr val="accent2"/>
                  </a:solidFill>
                  <a:cs typeface="+mn-ea"/>
                  <a:sym typeface="+mn-lt"/>
                </a:endParaRPr>
              </a:p>
            </p:txBody>
          </p:sp>
        </p:grpSp>
        <p:grpSp>
          <p:nvGrpSpPr>
            <p:cNvPr id="92" name="组合 91"/>
            <p:cNvGrpSpPr/>
            <p:nvPr/>
          </p:nvGrpSpPr>
          <p:grpSpPr>
            <a:xfrm>
              <a:off x="8955794" y="4563860"/>
              <a:ext cx="2881664" cy="838670"/>
              <a:chOff x="8955794" y="2385461"/>
              <a:chExt cx="2881664" cy="838670"/>
            </a:xfrm>
          </p:grpSpPr>
          <p:sp>
            <p:nvSpPr>
              <p:cNvPr id="99" name="文本框 98"/>
              <p:cNvSpPr txBox="1"/>
              <p:nvPr/>
            </p:nvSpPr>
            <p:spPr>
              <a:xfrm>
                <a:off x="8955794" y="2891026"/>
                <a:ext cx="2881664" cy="333105"/>
              </a:xfrm>
              <a:prstGeom prst="rect">
                <a:avLst/>
              </a:prstGeom>
              <a:noFill/>
            </p:spPr>
            <p:txBody>
              <a:bodyPr wrap="square" rtlCol="0">
                <a:spAutoFit/>
              </a:bodyPr>
              <a:lstStyle>
                <a:defPPr>
                  <a:defRPr lang="en-US"/>
                </a:defPPr>
                <a:lvl1pPr>
                  <a:lnSpc>
                    <a:spcPts val="2400"/>
                  </a:lnSpc>
                  <a:defRPr sz="1600">
                    <a:solidFill>
                      <a:schemeClr val="tx2">
                        <a:lumMod val="75000"/>
                        <a:lumOff val="25000"/>
                      </a:schemeClr>
                    </a:solidFill>
                    <a:cs typeface="+mn-ea"/>
                  </a:defRPr>
                </a:lvl1pPr>
              </a:lstStyle>
              <a:p>
                <a:pPr>
                  <a:lnSpc>
                    <a:spcPts val="2000"/>
                  </a:lnSpc>
                </a:pPr>
                <a:r>
                  <a:rPr lang="zh-CN" altLang="en-US" b="0" i="0" dirty="0">
                    <a:solidFill>
                      <a:srgbClr val="2B2B2B"/>
                    </a:solidFill>
                    <a:effectLst/>
                    <a:highlight>
                      <a:srgbClr val="FFFFFF"/>
                    </a:highlight>
                    <a:latin typeface="PingFangSC-Regular"/>
                  </a:rPr>
                  <a:t>“低劣的噱头，低等的营销”</a:t>
                </a:r>
                <a:endParaRPr lang="zh-CN" altLang="en-US" dirty="0">
                  <a:sym typeface="+mn-lt"/>
                </a:endParaRPr>
              </a:p>
            </p:txBody>
          </p:sp>
          <p:sp>
            <p:nvSpPr>
              <p:cNvPr id="100" name="文本框 99"/>
              <p:cNvSpPr txBox="1"/>
              <p:nvPr/>
            </p:nvSpPr>
            <p:spPr>
              <a:xfrm>
                <a:off x="9023600" y="2385461"/>
                <a:ext cx="888385" cy="415498"/>
              </a:xfrm>
              <a:prstGeom prst="rect">
                <a:avLst/>
              </a:prstGeom>
              <a:noFill/>
            </p:spPr>
            <p:txBody>
              <a:bodyPr wrap="none" rtlCol="0">
                <a:spAutoFit/>
              </a:bodyPr>
              <a:lstStyle/>
              <a:p>
                <a:r>
                  <a:rPr lang="zh-CN" altLang="en-US" sz="2100" b="1" dirty="0">
                    <a:solidFill>
                      <a:schemeClr val="accent2"/>
                    </a:solidFill>
                    <a:cs typeface="+mn-ea"/>
                    <a:sym typeface="+mn-lt"/>
                  </a:rPr>
                  <a:t>网友</a:t>
                </a:r>
                <a:r>
                  <a:rPr lang="en-US" altLang="zh-CN" sz="2100" b="1" dirty="0">
                    <a:solidFill>
                      <a:schemeClr val="accent2"/>
                    </a:solidFill>
                    <a:cs typeface="+mn-ea"/>
                    <a:sym typeface="+mn-lt"/>
                  </a:rPr>
                  <a:t>F</a:t>
                </a:r>
                <a:endParaRPr lang="zh-CN" altLang="en-US" sz="2100" b="1" dirty="0">
                  <a:solidFill>
                    <a:schemeClr val="accent2"/>
                  </a:solidFill>
                  <a:cs typeface="+mn-ea"/>
                  <a:sym typeface="+mn-lt"/>
                </a:endParaRPr>
              </a:p>
            </p:txBody>
          </p:sp>
        </p:grpSp>
        <p:grpSp>
          <p:nvGrpSpPr>
            <p:cNvPr id="93" name="组合 92"/>
            <p:cNvGrpSpPr/>
            <p:nvPr/>
          </p:nvGrpSpPr>
          <p:grpSpPr>
            <a:xfrm>
              <a:off x="469460" y="1681653"/>
              <a:ext cx="2961703" cy="818158"/>
              <a:chOff x="-1151805" y="2105278"/>
              <a:chExt cx="2961703" cy="818158"/>
            </a:xfrm>
          </p:grpSpPr>
          <p:sp>
            <p:nvSpPr>
              <p:cNvPr id="97" name="文本框 96"/>
              <p:cNvSpPr txBox="1"/>
              <p:nvPr/>
            </p:nvSpPr>
            <p:spPr>
              <a:xfrm>
                <a:off x="-1151805" y="2589883"/>
                <a:ext cx="2961703" cy="333553"/>
              </a:xfrm>
              <a:prstGeom prst="rect">
                <a:avLst/>
              </a:prstGeom>
              <a:noFill/>
            </p:spPr>
            <p:txBody>
              <a:bodyPr wrap="square" rtlCol="0">
                <a:spAutoFit/>
              </a:bodyPr>
              <a:lstStyle>
                <a:defPPr>
                  <a:defRPr lang="en-US"/>
                </a:defPPr>
                <a:lvl1pPr>
                  <a:lnSpc>
                    <a:spcPts val="2400"/>
                  </a:lnSpc>
                  <a:defRPr sz="1600">
                    <a:solidFill>
                      <a:schemeClr val="tx2">
                        <a:lumMod val="75000"/>
                        <a:lumOff val="25000"/>
                      </a:schemeClr>
                    </a:solidFill>
                    <a:cs typeface="+mn-ea"/>
                  </a:defRPr>
                </a:lvl1pPr>
              </a:lstStyle>
              <a:p>
                <a:pPr algn="r">
                  <a:lnSpc>
                    <a:spcPts val="2000"/>
                  </a:lnSpc>
                </a:pPr>
                <a:r>
                  <a:rPr lang="en-US" altLang="zh-CN" dirty="0">
                    <a:effectLst/>
                    <a:latin typeface="+mn-ea"/>
                    <a:cs typeface="Times New Roman" panose="02020603050405020304" pitchFamily="18" charset="0"/>
                  </a:rPr>
                  <a:t>“</a:t>
                </a:r>
                <a:r>
                  <a:rPr lang="zh-CN" altLang="zh-CN" dirty="0">
                    <a:effectLst/>
                    <a:latin typeface="+mn-ea"/>
                    <a:cs typeface="Times New Roman" panose="02020603050405020304" pitchFamily="18" charset="0"/>
                  </a:rPr>
                  <a:t>爱国不应该变成了一门生意</a:t>
                </a:r>
                <a:r>
                  <a:rPr lang="en-US" altLang="zh-CN" dirty="0">
                    <a:effectLst/>
                    <a:latin typeface="+mn-ea"/>
                    <a:cs typeface="Times New Roman" panose="02020603050405020304" pitchFamily="18" charset="0"/>
                  </a:rPr>
                  <a:t>”</a:t>
                </a:r>
                <a:endParaRPr lang="zh-CN" altLang="en-US" b="1" dirty="0">
                  <a:latin typeface="+mn-ea"/>
                  <a:sym typeface="+mn-lt"/>
                </a:endParaRPr>
              </a:p>
            </p:txBody>
          </p:sp>
          <p:sp>
            <p:nvSpPr>
              <p:cNvPr id="98" name="文本框 97"/>
              <p:cNvSpPr txBox="1"/>
              <p:nvPr/>
            </p:nvSpPr>
            <p:spPr>
              <a:xfrm>
                <a:off x="459313" y="2105278"/>
                <a:ext cx="917239" cy="415498"/>
              </a:xfrm>
              <a:prstGeom prst="rect">
                <a:avLst/>
              </a:prstGeom>
              <a:noFill/>
            </p:spPr>
            <p:txBody>
              <a:bodyPr wrap="none" rtlCol="0">
                <a:spAutoFit/>
              </a:bodyPr>
              <a:lstStyle/>
              <a:p>
                <a:pPr algn="r"/>
                <a:r>
                  <a:rPr lang="zh-CN" altLang="en-US" sz="2100" b="1" dirty="0">
                    <a:solidFill>
                      <a:schemeClr val="accent1"/>
                    </a:solidFill>
                    <a:cs typeface="+mn-ea"/>
                    <a:sym typeface="+mn-lt"/>
                  </a:rPr>
                  <a:t>网友</a:t>
                </a:r>
                <a:r>
                  <a:rPr lang="en-US" altLang="zh-CN" sz="2100" b="1" dirty="0">
                    <a:solidFill>
                      <a:schemeClr val="accent1"/>
                    </a:solidFill>
                    <a:cs typeface="+mn-ea"/>
                    <a:sym typeface="+mn-lt"/>
                  </a:rPr>
                  <a:t>C</a:t>
                </a:r>
                <a:endParaRPr lang="zh-CN" altLang="en-US" sz="2100" b="1" dirty="0">
                  <a:solidFill>
                    <a:schemeClr val="accent1"/>
                  </a:solidFill>
                  <a:cs typeface="+mn-ea"/>
                  <a:sym typeface="+mn-lt"/>
                </a:endParaRPr>
              </a:p>
            </p:txBody>
          </p:sp>
        </p:grpSp>
        <p:grpSp>
          <p:nvGrpSpPr>
            <p:cNvPr id="94" name="组合 93"/>
            <p:cNvGrpSpPr/>
            <p:nvPr/>
          </p:nvGrpSpPr>
          <p:grpSpPr>
            <a:xfrm>
              <a:off x="449172" y="3654273"/>
              <a:ext cx="2897939" cy="1063377"/>
              <a:chOff x="-1172093" y="2105278"/>
              <a:chExt cx="2897939" cy="1063377"/>
            </a:xfrm>
          </p:grpSpPr>
          <p:sp>
            <p:nvSpPr>
              <p:cNvPr id="95" name="文本框 94"/>
              <p:cNvSpPr txBox="1"/>
              <p:nvPr/>
            </p:nvSpPr>
            <p:spPr>
              <a:xfrm>
                <a:off x="-1172093" y="2574390"/>
                <a:ext cx="2897939" cy="594265"/>
              </a:xfrm>
              <a:prstGeom prst="rect">
                <a:avLst/>
              </a:prstGeom>
              <a:noFill/>
            </p:spPr>
            <p:txBody>
              <a:bodyPr wrap="square" rtlCol="0">
                <a:spAutoFit/>
              </a:bodyPr>
              <a:lstStyle>
                <a:defPPr>
                  <a:defRPr lang="en-US"/>
                </a:defPPr>
                <a:lvl1pPr>
                  <a:lnSpc>
                    <a:spcPts val="2400"/>
                  </a:lnSpc>
                  <a:defRPr sz="1600">
                    <a:solidFill>
                      <a:schemeClr val="tx2">
                        <a:lumMod val="75000"/>
                        <a:lumOff val="25000"/>
                      </a:schemeClr>
                    </a:solidFill>
                    <a:cs typeface="+mn-ea"/>
                  </a:defRPr>
                </a:lvl1pPr>
              </a:lstStyle>
              <a:p>
                <a:pPr algn="r">
                  <a:lnSpc>
                    <a:spcPts val="2000"/>
                  </a:lnSpc>
                </a:pPr>
                <a:r>
                  <a:rPr lang="en-US" altLang="zh-CN" sz="1800" dirty="0">
                    <a:effectLst/>
                    <a:latin typeface="等线" panose="02010600030101010101" pitchFamily="2" charset="-122"/>
                    <a:cs typeface="Times New Roman" panose="02020603050405020304" pitchFamily="18" charset="0"/>
                  </a:rPr>
                  <a:t> </a:t>
                </a:r>
                <a:r>
                  <a:rPr lang="en-US" altLang="zh-CN" dirty="0">
                    <a:effectLst/>
                    <a:latin typeface="+mn-ea"/>
                    <a:cs typeface="Times New Roman" panose="02020603050405020304" pitchFamily="18" charset="0"/>
                  </a:rPr>
                  <a:t>“</a:t>
                </a:r>
                <a:r>
                  <a:rPr lang="zh-CN" altLang="zh-CN" dirty="0">
                    <a:effectLst/>
                    <a:latin typeface="+mn-ea"/>
                    <a:cs typeface="Times New Roman" panose="02020603050405020304" pitchFamily="18" charset="0"/>
                  </a:rPr>
                  <a:t>产品好才是硬道理，天价营销也拯救不了拉跨的产品</a:t>
                </a:r>
                <a:r>
                  <a:rPr lang="en-US" altLang="zh-CN" dirty="0">
                    <a:effectLst/>
                    <a:latin typeface="+mn-ea"/>
                    <a:cs typeface="Times New Roman" panose="02020603050405020304" pitchFamily="18" charset="0"/>
                  </a:rPr>
                  <a:t>”</a:t>
                </a:r>
                <a:endParaRPr lang="zh-CN" altLang="en-US" dirty="0">
                  <a:latin typeface="+mn-ea"/>
                  <a:sym typeface="+mn-lt"/>
                </a:endParaRPr>
              </a:p>
            </p:txBody>
          </p:sp>
          <p:sp>
            <p:nvSpPr>
              <p:cNvPr id="96" name="文本框 95"/>
              <p:cNvSpPr txBox="1"/>
              <p:nvPr/>
            </p:nvSpPr>
            <p:spPr>
              <a:xfrm>
                <a:off x="459313" y="2105278"/>
                <a:ext cx="917239" cy="415498"/>
              </a:xfrm>
              <a:prstGeom prst="rect">
                <a:avLst/>
              </a:prstGeom>
              <a:noFill/>
            </p:spPr>
            <p:txBody>
              <a:bodyPr wrap="none" rtlCol="0">
                <a:spAutoFit/>
              </a:bodyPr>
              <a:lstStyle/>
              <a:p>
                <a:pPr algn="r"/>
                <a:r>
                  <a:rPr lang="zh-CN" altLang="en-US" sz="2100" b="1" dirty="0">
                    <a:solidFill>
                      <a:schemeClr val="accent1"/>
                    </a:solidFill>
                    <a:cs typeface="+mn-ea"/>
                    <a:sym typeface="+mn-lt"/>
                  </a:rPr>
                  <a:t>网友</a:t>
                </a:r>
                <a:r>
                  <a:rPr lang="en-US" altLang="zh-CN" sz="2100" b="1" dirty="0">
                    <a:solidFill>
                      <a:schemeClr val="accent1"/>
                    </a:solidFill>
                    <a:cs typeface="+mn-ea"/>
                    <a:sym typeface="+mn-lt"/>
                  </a:rPr>
                  <a:t>D</a:t>
                </a:r>
                <a:endParaRPr lang="zh-CN" altLang="en-US" sz="2100" b="1" dirty="0">
                  <a:solidFill>
                    <a:schemeClr val="accent1"/>
                  </a:solidFill>
                  <a:cs typeface="+mn-ea"/>
                  <a:sym typeface="+mn-lt"/>
                </a:endParaRPr>
              </a:p>
            </p:txBody>
          </p:sp>
        </p:grpSp>
      </p:grpSp>
    </p:spTree>
    <p:extLst>
      <p:ext uri="{BB962C8B-B14F-4D97-AF65-F5344CB8AC3E}">
        <p14:creationId xmlns:p14="http://schemas.microsoft.com/office/powerpoint/2010/main" val="3756377196"/>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flipH="1">
            <a:off x="552450" y="495300"/>
            <a:ext cx="11121390" cy="588263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图形 3"/>
          <p:cNvGrpSpPr/>
          <p:nvPr/>
        </p:nvGrpSpPr>
        <p:grpSpPr>
          <a:xfrm rot="10800000" flipH="1">
            <a:off x="9366859" y="-2"/>
            <a:ext cx="2825142" cy="2152651"/>
            <a:chOff x="7890933" y="4161366"/>
            <a:chExt cx="3539066" cy="2696633"/>
          </a:xfrm>
          <a:solidFill>
            <a:schemeClr val="accent1"/>
          </a:solidFill>
        </p:grpSpPr>
        <p:sp>
          <p:nvSpPr>
            <p:cNvPr id="5" name="任意多边形: 形状 4"/>
            <p:cNvSpPr/>
            <p:nvPr/>
          </p:nvSpPr>
          <p:spPr>
            <a:xfrm>
              <a:off x="7890933" y="5359399"/>
              <a:ext cx="3539066" cy="1498600"/>
            </a:xfrm>
            <a:custGeom>
              <a:avLst/>
              <a:gdLst>
                <a:gd name="connsiteX0" fmla="*/ 3115734 w 3539066"/>
                <a:gd name="connsiteY0" fmla="*/ 0 h 1498600"/>
                <a:gd name="connsiteX1" fmla="*/ 1608667 w 3539066"/>
                <a:gd name="connsiteY1" fmla="*/ 0 h 1498600"/>
                <a:gd name="connsiteX2" fmla="*/ 804333 w 3539066"/>
                <a:gd name="connsiteY2" fmla="*/ 749300 h 1498600"/>
                <a:gd name="connsiteX3" fmla="*/ 0 w 3539066"/>
                <a:gd name="connsiteY3" fmla="*/ 1498600 h 1498600"/>
                <a:gd name="connsiteX4" fmla="*/ 3115734 w 3539066"/>
                <a:gd name="connsiteY4" fmla="*/ 1498600 h 1498600"/>
                <a:gd name="connsiteX5" fmla="*/ 3539067 w 3539066"/>
                <a:gd name="connsiteY5" fmla="*/ 1498600 h 1498600"/>
                <a:gd name="connsiteX6" fmla="*/ 3539067 w 3539066"/>
                <a:gd name="connsiteY6" fmla="*/ 749300 h 1498600"/>
                <a:gd name="connsiteX7" fmla="*/ 3539067 w 3539066"/>
                <a:gd name="connsiteY7" fmla="*/ 0 h 149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9066" h="1498600">
                  <a:moveTo>
                    <a:pt x="3115734" y="0"/>
                  </a:moveTo>
                  <a:lnTo>
                    <a:pt x="1608667" y="0"/>
                  </a:lnTo>
                  <a:lnTo>
                    <a:pt x="804333" y="749300"/>
                  </a:lnTo>
                  <a:lnTo>
                    <a:pt x="0" y="1498600"/>
                  </a:lnTo>
                  <a:lnTo>
                    <a:pt x="3115734" y="1498600"/>
                  </a:lnTo>
                  <a:lnTo>
                    <a:pt x="3539067" y="1498600"/>
                  </a:lnTo>
                  <a:lnTo>
                    <a:pt x="3539067" y="749300"/>
                  </a:lnTo>
                  <a:lnTo>
                    <a:pt x="35390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sp>
          <p:nvSpPr>
            <p:cNvPr id="6" name="任意多边形: 形状 5"/>
            <p:cNvSpPr/>
            <p:nvPr/>
          </p:nvSpPr>
          <p:spPr>
            <a:xfrm>
              <a:off x="8530166" y="4161366"/>
              <a:ext cx="2899833" cy="2696633"/>
            </a:xfrm>
            <a:custGeom>
              <a:avLst/>
              <a:gdLst>
                <a:gd name="connsiteX0" fmla="*/ 0 w 2899833"/>
                <a:gd name="connsiteY0" fmla="*/ 2696633 h 2696633"/>
                <a:gd name="connsiteX1" fmla="*/ 2899833 w 2899833"/>
                <a:gd name="connsiteY1" fmla="*/ 2696633 h 2696633"/>
                <a:gd name="connsiteX2" fmla="*/ 2899833 w 2899833"/>
                <a:gd name="connsiteY2" fmla="*/ 0 h 2696633"/>
              </a:gdLst>
              <a:ahLst/>
              <a:cxnLst>
                <a:cxn ang="0">
                  <a:pos x="connsiteX0" y="connsiteY0"/>
                </a:cxn>
                <a:cxn ang="0">
                  <a:pos x="connsiteX1" y="connsiteY1"/>
                </a:cxn>
                <a:cxn ang="0">
                  <a:pos x="connsiteX2" y="connsiteY2"/>
                </a:cxn>
              </a:cxnLst>
              <a:rect l="l" t="t" r="r" b="b"/>
              <a:pathLst>
                <a:path w="2899833" h="2696633">
                  <a:moveTo>
                    <a:pt x="0" y="2696633"/>
                  </a:moveTo>
                  <a:lnTo>
                    <a:pt x="2899833" y="2696633"/>
                  </a:lnTo>
                  <a:lnTo>
                    <a:pt x="2899833" y="0"/>
                  </a:lnTo>
                  <a:close/>
                </a:path>
              </a:pathLst>
            </a:custGeom>
            <a:solidFill>
              <a:srgbClr val="629E94"/>
            </a:solidFill>
            <a:ln w="42333" cap="flat">
              <a:noFill/>
              <a:prstDash val="solid"/>
              <a:miter/>
            </a:ln>
          </p:spPr>
          <p:txBody>
            <a:bodyPr rtlCol="0" anchor="ctr"/>
            <a:lstStyle/>
            <a:p>
              <a:endParaRPr lang="zh-CN" altLang="en-US">
                <a:cs typeface="+mn-ea"/>
                <a:sym typeface="+mn-lt"/>
              </a:endParaRPr>
            </a:p>
          </p:txBody>
        </p:sp>
        <p:sp>
          <p:nvSpPr>
            <p:cNvPr id="7" name="任意多边形: 形状 6"/>
            <p:cNvSpPr/>
            <p:nvPr/>
          </p:nvSpPr>
          <p:spPr>
            <a:xfrm>
              <a:off x="9821333" y="5359399"/>
              <a:ext cx="1608666" cy="1498600"/>
            </a:xfrm>
            <a:custGeom>
              <a:avLst/>
              <a:gdLst>
                <a:gd name="connsiteX0" fmla="*/ 0 w 1608666"/>
                <a:gd name="connsiteY0" fmla="*/ 1498600 h 1498600"/>
                <a:gd name="connsiteX1" fmla="*/ 1608667 w 1608666"/>
                <a:gd name="connsiteY1" fmla="*/ 1498600 h 1498600"/>
                <a:gd name="connsiteX2" fmla="*/ 1608667 w 1608666"/>
                <a:gd name="connsiteY2" fmla="*/ 0 h 1498600"/>
              </a:gdLst>
              <a:ahLst/>
              <a:cxnLst>
                <a:cxn ang="0">
                  <a:pos x="connsiteX0" y="connsiteY0"/>
                </a:cxn>
                <a:cxn ang="0">
                  <a:pos x="connsiteX1" y="connsiteY1"/>
                </a:cxn>
                <a:cxn ang="0">
                  <a:pos x="connsiteX2" y="connsiteY2"/>
                </a:cxn>
              </a:cxnLst>
              <a:rect l="l" t="t" r="r" b="b"/>
              <a:pathLst>
                <a:path w="1608666" h="1498600">
                  <a:moveTo>
                    <a:pt x="0" y="1498600"/>
                  </a:moveTo>
                  <a:lnTo>
                    <a:pt x="1608667" y="1498600"/>
                  </a:lnTo>
                  <a:lnTo>
                    <a:pt x="16086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grpSp>
      <p:grpSp>
        <p:nvGrpSpPr>
          <p:cNvPr id="8" name="图形 3"/>
          <p:cNvGrpSpPr/>
          <p:nvPr/>
        </p:nvGrpSpPr>
        <p:grpSpPr>
          <a:xfrm flipH="1">
            <a:off x="-1" y="4953000"/>
            <a:ext cx="2500125" cy="1905000"/>
            <a:chOff x="7890933" y="4161366"/>
            <a:chExt cx="3539066" cy="2696633"/>
          </a:xfrm>
          <a:solidFill>
            <a:schemeClr val="accent1"/>
          </a:solidFill>
        </p:grpSpPr>
        <p:sp>
          <p:nvSpPr>
            <p:cNvPr id="9" name="任意多边形: 形状 8"/>
            <p:cNvSpPr/>
            <p:nvPr/>
          </p:nvSpPr>
          <p:spPr>
            <a:xfrm>
              <a:off x="7890933" y="5359399"/>
              <a:ext cx="3539066" cy="1498600"/>
            </a:xfrm>
            <a:custGeom>
              <a:avLst/>
              <a:gdLst>
                <a:gd name="connsiteX0" fmla="*/ 3115734 w 3539066"/>
                <a:gd name="connsiteY0" fmla="*/ 0 h 1498600"/>
                <a:gd name="connsiteX1" fmla="*/ 1608667 w 3539066"/>
                <a:gd name="connsiteY1" fmla="*/ 0 h 1498600"/>
                <a:gd name="connsiteX2" fmla="*/ 804333 w 3539066"/>
                <a:gd name="connsiteY2" fmla="*/ 749300 h 1498600"/>
                <a:gd name="connsiteX3" fmla="*/ 0 w 3539066"/>
                <a:gd name="connsiteY3" fmla="*/ 1498600 h 1498600"/>
                <a:gd name="connsiteX4" fmla="*/ 3115734 w 3539066"/>
                <a:gd name="connsiteY4" fmla="*/ 1498600 h 1498600"/>
                <a:gd name="connsiteX5" fmla="*/ 3539067 w 3539066"/>
                <a:gd name="connsiteY5" fmla="*/ 1498600 h 1498600"/>
                <a:gd name="connsiteX6" fmla="*/ 3539067 w 3539066"/>
                <a:gd name="connsiteY6" fmla="*/ 749300 h 1498600"/>
                <a:gd name="connsiteX7" fmla="*/ 3539067 w 3539066"/>
                <a:gd name="connsiteY7" fmla="*/ 0 h 149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9066" h="1498600">
                  <a:moveTo>
                    <a:pt x="3115734" y="0"/>
                  </a:moveTo>
                  <a:lnTo>
                    <a:pt x="1608667" y="0"/>
                  </a:lnTo>
                  <a:lnTo>
                    <a:pt x="804333" y="749300"/>
                  </a:lnTo>
                  <a:lnTo>
                    <a:pt x="0" y="1498600"/>
                  </a:lnTo>
                  <a:lnTo>
                    <a:pt x="3115734" y="1498600"/>
                  </a:lnTo>
                  <a:lnTo>
                    <a:pt x="3539067" y="1498600"/>
                  </a:lnTo>
                  <a:lnTo>
                    <a:pt x="3539067" y="749300"/>
                  </a:lnTo>
                  <a:lnTo>
                    <a:pt x="35390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sp>
          <p:nvSpPr>
            <p:cNvPr id="10" name="任意多边形: 形状 9"/>
            <p:cNvSpPr/>
            <p:nvPr/>
          </p:nvSpPr>
          <p:spPr>
            <a:xfrm>
              <a:off x="8530166" y="4161366"/>
              <a:ext cx="2899833" cy="2696633"/>
            </a:xfrm>
            <a:custGeom>
              <a:avLst/>
              <a:gdLst>
                <a:gd name="connsiteX0" fmla="*/ 0 w 2899833"/>
                <a:gd name="connsiteY0" fmla="*/ 2696633 h 2696633"/>
                <a:gd name="connsiteX1" fmla="*/ 2899833 w 2899833"/>
                <a:gd name="connsiteY1" fmla="*/ 2696633 h 2696633"/>
                <a:gd name="connsiteX2" fmla="*/ 2899833 w 2899833"/>
                <a:gd name="connsiteY2" fmla="*/ 0 h 2696633"/>
              </a:gdLst>
              <a:ahLst/>
              <a:cxnLst>
                <a:cxn ang="0">
                  <a:pos x="connsiteX0" y="connsiteY0"/>
                </a:cxn>
                <a:cxn ang="0">
                  <a:pos x="connsiteX1" y="connsiteY1"/>
                </a:cxn>
                <a:cxn ang="0">
                  <a:pos x="connsiteX2" y="connsiteY2"/>
                </a:cxn>
              </a:cxnLst>
              <a:rect l="l" t="t" r="r" b="b"/>
              <a:pathLst>
                <a:path w="2899833" h="2696633">
                  <a:moveTo>
                    <a:pt x="0" y="2696633"/>
                  </a:moveTo>
                  <a:lnTo>
                    <a:pt x="2899833" y="2696633"/>
                  </a:lnTo>
                  <a:lnTo>
                    <a:pt x="2899833" y="0"/>
                  </a:lnTo>
                  <a:close/>
                </a:path>
              </a:pathLst>
            </a:custGeom>
            <a:solidFill>
              <a:srgbClr val="629E94"/>
            </a:solidFill>
            <a:ln w="42333" cap="flat">
              <a:noFill/>
              <a:prstDash val="solid"/>
              <a:miter/>
            </a:ln>
          </p:spPr>
          <p:txBody>
            <a:bodyPr rtlCol="0" anchor="ctr"/>
            <a:lstStyle/>
            <a:p>
              <a:endParaRPr lang="zh-CN" altLang="en-US">
                <a:cs typeface="+mn-ea"/>
                <a:sym typeface="+mn-lt"/>
              </a:endParaRPr>
            </a:p>
          </p:txBody>
        </p:sp>
        <p:sp>
          <p:nvSpPr>
            <p:cNvPr id="11" name="任意多边形: 形状 10"/>
            <p:cNvSpPr/>
            <p:nvPr/>
          </p:nvSpPr>
          <p:spPr>
            <a:xfrm>
              <a:off x="9821333" y="5359399"/>
              <a:ext cx="1608666" cy="1498600"/>
            </a:xfrm>
            <a:custGeom>
              <a:avLst/>
              <a:gdLst>
                <a:gd name="connsiteX0" fmla="*/ 0 w 1608666"/>
                <a:gd name="connsiteY0" fmla="*/ 1498600 h 1498600"/>
                <a:gd name="connsiteX1" fmla="*/ 1608667 w 1608666"/>
                <a:gd name="connsiteY1" fmla="*/ 1498600 h 1498600"/>
                <a:gd name="connsiteX2" fmla="*/ 1608667 w 1608666"/>
                <a:gd name="connsiteY2" fmla="*/ 0 h 1498600"/>
              </a:gdLst>
              <a:ahLst/>
              <a:cxnLst>
                <a:cxn ang="0">
                  <a:pos x="connsiteX0" y="connsiteY0"/>
                </a:cxn>
                <a:cxn ang="0">
                  <a:pos x="connsiteX1" y="connsiteY1"/>
                </a:cxn>
                <a:cxn ang="0">
                  <a:pos x="connsiteX2" y="connsiteY2"/>
                </a:cxn>
              </a:cxnLst>
              <a:rect l="l" t="t" r="r" b="b"/>
              <a:pathLst>
                <a:path w="1608666" h="1498600">
                  <a:moveTo>
                    <a:pt x="0" y="1498600"/>
                  </a:moveTo>
                  <a:lnTo>
                    <a:pt x="1608667" y="1498600"/>
                  </a:lnTo>
                  <a:lnTo>
                    <a:pt x="16086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grpSp>
      <p:grpSp>
        <p:nvGrpSpPr>
          <p:cNvPr id="87" name="组合 86"/>
          <p:cNvGrpSpPr/>
          <p:nvPr/>
        </p:nvGrpSpPr>
        <p:grpSpPr>
          <a:xfrm>
            <a:off x="4176663" y="1778183"/>
            <a:ext cx="3849272" cy="3447249"/>
            <a:chOff x="4084460" y="1617121"/>
            <a:chExt cx="3849272" cy="3447249"/>
          </a:xfrm>
        </p:grpSpPr>
        <p:grpSp>
          <p:nvGrpSpPr>
            <p:cNvPr id="88" name="组合 87"/>
            <p:cNvGrpSpPr/>
            <p:nvPr/>
          </p:nvGrpSpPr>
          <p:grpSpPr>
            <a:xfrm>
              <a:off x="5326381" y="1617121"/>
              <a:ext cx="1409700" cy="1409700"/>
              <a:chOff x="6988265" y="1564640"/>
              <a:chExt cx="720000" cy="720000"/>
            </a:xfrm>
          </p:grpSpPr>
          <p:sp>
            <p:nvSpPr>
              <p:cNvPr id="94" name="椭圆 93"/>
              <p:cNvSpPr/>
              <p:nvPr/>
            </p:nvSpPr>
            <p:spPr>
              <a:xfrm>
                <a:off x="6988265" y="1564640"/>
                <a:ext cx="720000" cy="72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a:cs typeface="+mn-ea"/>
                  <a:sym typeface="+mn-lt"/>
                </a:endParaRPr>
              </a:p>
            </p:txBody>
          </p:sp>
          <p:sp>
            <p:nvSpPr>
              <p:cNvPr id="95" name="文本框 94"/>
              <p:cNvSpPr txBox="1"/>
              <p:nvPr/>
            </p:nvSpPr>
            <p:spPr>
              <a:xfrm>
                <a:off x="7047218" y="1740325"/>
                <a:ext cx="594310" cy="423892"/>
              </a:xfrm>
              <a:prstGeom prst="rect">
                <a:avLst/>
              </a:prstGeom>
              <a:noFill/>
            </p:spPr>
            <p:txBody>
              <a:bodyPr wrap="square" rtlCol="0">
                <a:spAutoFit/>
              </a:bodyPr>
              <a:lstStyle>
                <a:defPPr>
                  <a:defRPr lang="zh-CN"/>
                </a:defPPr>
                <a:lvl1pPr>
                  <a:defRPr sz="2400">
                    <a:latin typeface="Noto Sans S Chinese Bold" panose="020B0800000000000000" pitchFamily="34" charset="-122"/>
                    <a:ea typeface="Noto Sans S Chinese Bold" panose="020B0800000000000000" pitchFamily="34" charset="-122"/>
                  </a:defRPr>
                </a:lvl1pPr>
              </a:lstStyle>
              <a:p>
                <a:pPr algn="ctr"/>
                <a:r>
                  <a:rPr lang="en-US" altLang="zh-CN" sz="4800" dirty="0">
                    <a:solidFill>
                      <a:schemeClr val="bg1"/>
                    </a:solidFill>
                    <a:latin typeface="+mn-lt"/>
                    <a:ea typeface="+mn-ea"/>
                    <a:cs typeface="+mn-ea"/>
                    <a:sym typeface="+mn-lt"/>
                  </a:rPr>
                  <a:t>02</a:t>
                </a:r>
              </a:p>
            </p:txBody>
          </p:sp>
        </p:grpSp>
        <p:sp>
          <p:nvSpPr>
            <p:cNvPr id="91" name="文本框 90"/>
            <p:cNvSpPr txBox="1"/>
            <p:nvPr/>
          </p:nvSpPr>
          <p:spPr>
            <a:xfrm>
              <a:off x="4084460" y="3331966"/>
              <a:ext cx="3849272" cy="706755"/>
            </a:xfrm>
            <a:prstGeom prst="rect">
              <a:avLst/>
            </a:prstGeom>
            <a:noFill/>
          </p:spPr>
          <p:txBody>
            <a:bodyPr wrap="square" rtlCol="0">
              <a:spAutoFit/>
            </a:bodyPr>
            <a:lstStyle>
              <a:defPPr>
                <a:defRPr lang="zh-CN"/>
              </a:defPPr>
              <a:lvl1pPr algn="ctr">
                <a:defRPr sz="4000" b="1">
                  <a:solidFill>
                    <a:schemeClr val="accent1"/>
                  </a:solidFill>
                  <a:latin typeface="Arial"/>
                  <a:ea typeface="微软雅黑"/>
                </a:defRPr>
              </a:lvl1pPr>
            </a:lstStyle>
            <a:p>
              <a:r>
                <a:rPr lang="zh-CN" altLang="en-US" dirty="0">
                  <a:latin typeface="+mn-lt"/>
                  <a:ea typeface="+mn-ea"/>
                  <a:cs typeface="+mn-ea"/>
                  <a:sym typeface="+mn-lt"/>
                </a:rPr>
                <a:t>原理分析</a:t>
              </a:r>
            </a:p>
          </p:txBody>
        </p:sp>
        <p:cxnSp>
          <p:nvCxnSpPr>
            <p:cNvPr id="93" name="直接连接符 92"/>
            <p:cNvCxnSpPr/>
            <p:nvPr/>
          </p:nvCxnSpPr>
          <p:spPr>
            <a:xfrm>
              <a:off x="5813913" y="5064370"/>
              <a:ext cx="41939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组合 81"/>
          <p:cNvGrpSpPr/>
          <p:nvPr/>
        </p:nvGrpSpPr>
        <p:grpSpPr>
          <a:xfrm>
            <a:off x="-1" y="0"/>
            <a:ext cx="12192001" cy="6858000"/>
            <a:chOff x="-1" y="0"/>
            <a:chExt cx="12192001" cy="6858000"/>
          </a:xfrm>
        </p:grpSpPr>
        <p:sp>
          <p:nvSpPr>
            <p:cNvPr id="12" name="矩形 11"/>
            <p:cNvSpPr/>
            <p:nvPr/>
          </p:nvSpPr>
          <p:spPr>
            <a:xfrm flipH="1">
              <a:off x="285750" y="310183"/>
              <a:ext cx="11650884" cy="6275069"/>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图形 3"/>
            <p:cNvGrpSpPr/>
            <p:nvPr/>
          </p:nvGrpSpPr>
          <p:grpSpPr>
            <a:xfrm rot="10800000" flipH="1">
              <a:off x="10816931" y="0"/>
              <a:ext cx="1375069" cy="1047750"/>
              <a:chOff x="7890933" y="4161366"/>
              <a:chExt cx="3539066" cy="2696633"/>
            </a:xfrm>
            <a:solidFill>
              <a:schemeClr val="accent1"/>
            </a:solidFill>
          </p:grpSpPr>
          <p:sp>
            <p:nvSpPr>
              <p:cNvPr id="5" name="任意多边形: 形状 4"/>
              <p:cNvSpPr/>
              <p:nvPr/>
            </p:nvSpPr>
            <p:spPr>
              <a:xfrm>
                <a:off x="7890933" y="5359399"/>
                <a:ext cx="3539066" cy="1498600"/>
              </a:xfrm>
              <a:custGeom>
                <a:avLst/>
                <a:gdLst>
                  <a:gd name="connsiteX0" fmla="*/ 3115734 w 3539066"/>
                  <a:gd name="connsiteY0" fmla="*/ 0 h 1498600"/>
                  <a:gd name="connsiteX1" fmla="*/ 1608667 w 3539066"/>
                  <a:gd name="connsiteY1" fmla="*/ 0 h 1498600"/>
                  <a:gd name="connsiteX2" fmla="*/ 804333 w 3539066"/>
                  <a:gd name="connsiteY2" fmla="*/ 749300 h 1498600"/>
                  <a:gd name="connsiteX3" fmla="*/ 0 w 3539066"/>
                  <a:gd name="connsiteY3" fmla="*/ 1498600 h 1498600"/>
                  <a:gd name="connsiteX4" fmla="*/ 3115734 w 3539066"/>
                  <a:gd name="connsiteY4" fmla="*/ 1498600 h 1498600"/>
                  <a:gd name="connsiteX5" fmla="*/ 3539067 w 3539066"/>
                  <a:gd name="connsiteY5" fmla="*/ 1498600 h 1498600"/>
                  <a:gd name="connsiteX6" fmla="*/ 3539067 w 3539066"/>
                  <a:gd name="connsiteY6" fmla="*/ 749300 h 1498600"/>
                  <a:gd name="connsiteX7" fmla="*/ 3539067 w 3539066"/>
                  <a:gd name="connsiteY7" fmla="*/ 0 h 149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9066" h="1498600">
                    <a:moveTo>
                      <a:pt x="3115734" y="0"/>
                    </a:moveTo>
                    <a:lnTo>
                      <a:pt x="1608667" y="0"/>
                    </a:lnTo>
                    <a:lnTo>
                      <a:pt x="804333" y="749300"/>
                    </a:lnTo>
                    <a:lnTo>
                      <a:pt x="0" y="1498600"/>
                    </a:lnTo>
                    <a:lnTo>
                      <a:pt x="3115734" y="1498600"/>
                    </a:lnTo>
                    <a:lnTo>
                      <a:pt x="3539067" y="1498600"/>
                    </a:lnTo>
                    <a:lnTo>
                      <a:pt x="3539067" y="749300"/>
                    </a:lnTo>
                    <a:lnTo>
                      <a:pt x="35390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sp>
            <p:nvSpPr>
              <p:cNvPr id="6" name="任意多边形: 形状 5"/>
              <p:cNvSpPr/>
              <p:nvPr/>
            </p:nvSpPr>
            <p:spPr>
              <a:xfrm>
                <a:off x="8530166" y="4161366"/>
                <a:ext cx="2899833" cy="2696633"/>
              </a:xfrm>
              <a:custGeom>
                <a:avLst/>
                <a:gdLst>
                  <a:gd name="connsiteX0" fmla="*/ 0 w 2899833"/>
                  <a:gd name="connsiteY0" fmla="*/ 2696633 h 2696633"/>
                  <a:gd name="connsiteX1" fmla="*/ 2899833 w 2899833"/>
                  <a:gd name="connsiteY1" fmla="*/ 2696633 h 2696633"/>
                  <a:gd name="connsiteX2" fmla="*/ 2899833 w 2899833"/>
                  <a:gd name="connsiteY2" fmla="*/ 0 h 2696633"/>
                </a:gdLst>
                <a:ahLst/>
                <a:cxnLst>
                  <a:cxn ang="0">
                    <a:pos x="connsiteX0" y="connsiteY0"/>
                  </a:cxn>
                  <a:cxn ang="0">
                    <a:pos x="connsiteX1" y="connsiteY1"/>
                  </a:cxn>
                  <a:cxn ang="0">
                    <a:pos x="connsiteX2" y="connsiteY2"/>
                  </a:cxn>
                </a:cxnLst>
                <a:rect l="l" t="t" r="r" b="b"/>
                <a:pathLst>
                  <a:path w="2899833" h="2696633">
                    <a:moveTo>
                      <a:pt x="0" y="2696633"/>
                    </a:moveTo>
                    <a:lnTo>
                      <a:pt x="2899833" y="2696633"/>
                    </a:lnTo>
                    <a:lnTo>
                      <a:pt x="2899833" y="0"/>
                    </a:lnTo>
                    <a:close/>
                  </a:path>
                </a:pathLst>
              </a:custGeom>
              <a:solidFill>
                <a:srgbClr val="629E94"/>
              </a:solidFill>
              <a:ln w="42333" cap="flat">
                <a:noFill/>
                <a:prstDash val="solid"/>
                <a:miter/>
              </a:ln>
            </p:spPr>
            <p:txBody>
              <a:bodyPr rtlCol="0" anchor="ctr"/>
              <a:lstStyle/>
              <a:p>
                <a:endParaRPr lang="zh-CN" altLang="en-US">
                  <a:cs typeface="+mn-ea"/>
                  <a:sym typeface="+mn-lt"/>
                </a:endParaRPr>
              </a:p>
            </p:txBody>
          </p:sp>
          <p:sp>
            <p:nvSpPr>
              <p:cNvPr id="7" name="任意多边形: 形状 6"/>
              <p:cNvSpPr/>
              <p:nvPr/>
            </p:nvSpPr>
            <p:spPr>
              <a:xfrm>
                <a:off x="9821333" y="5359399"/>
                <a:ext cx="1608666" cy="1498600"/>
              </a:xfrm>
              <a:custGeom>
                <a:avLst/>
                <a:gdLst>
                  <a:gd name="connsiteX0" fmla="*/ 0 w 1608666"/>
                  <a:gd name="connsiteY0" fmla="*/ 1498600 h 1498600"/>
                  <a:gd name="connsiteX1" fmla="*/ 1608667 w 1608666"/>
                  <a:gd name="connsiteY1" fmla="*/ 1498600 h 1498600"/>
                  <a:gd name="connsiteX2" fmla="*/ 1608667 w 1608666"/>
                  <a:gd name="connsiteY2" fmla="*/ 0 h 1498600"/>
                </a:gdLst>
                <a:ahLst/>
                <a:cxnLst>
                  <a:cxn ang="0">
                    <a:pos x="connsiteX0" y="connsiteY0"/>
                  </a:cxn>
                  <a:cxn ang="0">
                    <a:pos x="connsiteX1" y="connsiteY1"/>
                  </a:cxn>
                  <a:cxn ang="0">
                    <a:pos x="connsiteX2" y="connsiteY2"/>
                  </a:cxn>
                </a:cxnLst>
                <a:rect l="l" t="t" r="r" b="b"/>
                <a:pathLst>
                  <a:path w="1608666" h="1498600">
                    <a:moveTo>
                      <a:pt x="0" y="1498600"/>
                    </a:moveTo>
                    <a:lnTo>
                      <a:pt x="1608667" y="1498600"/>
                    </a:lnTo>
                    <a:lnTo>
                      <a:pt x="16086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grpSp>
        <p:grpSp>
          <p:nvGrpSpPr>
            <p:cNvPr id="8" name="图形 3"/>
            <p:cNvGrpSpPr/>
            <p:nvPr/>
          </p:nvGrpSpPr>
          <p:grpSpPr>
            <a:xfrm flipH="1">
              <a:off x="-1" y="5810250"/>
              <a:ext cx="1375069" cy="1047750"/>
              <a:chOff x="7890933" y="4161366"/>
              <a:chExt cx="3539066" cy="2696633"/>
            </a:xfrm>
            <a:solidFill>
              <a:schemeClr val="accent1"/>
            </a:solidFill>
          </p:grpSpPr>
          <p:sp>
            <p:nvSpPr>
              <p:cNvPr id="9" name="任意多边形: 形状 8"/>
              <p:cNvSpPr/>
              <p:nvPr/>
            </p:nvSpPr>
            <p:spPr>
              <a:xfrm>
                <a:off x="7890933" y="5359399"/>
                <a:ext cx="3539066" cy="1498600"/>
              </a:xfrm>
              <a:custGeom>
                <a:avLst/>
                <a:gdLst>
                  <a:gd name="connsiteX0" fmla="*/ 3115734 w 3539066"/>
                  <a:gd name="connsiteY0" fmla="*/ 0 h 1498600"/>
                  <a:gd name="connsiteX1" fmla="*/ 1608667 w 3539066"/>
                  <a:gd name="connsiteY1" fmla="*/ 0 h 1498600"/>
                  <a:gd name="connsiteX2" fmla="*/ 804333 w 3539066"/>
                  <a:gd name="connsiteY2" fmla="*/ 749300 h 1498600"/>
                  <a:gd name="connsiteX3" fmla="*/ 0 w 3539066"/>
                  <a:gd name="connsiteY3" fmla="*/ 1498600 h 1498600"/>
                  <a:gd name="connsiteX4" fmla="*/ 3115734 w 3539066"/>
                  <a:gd name="connsiteY4" fmla="*/ 1498600 h 1498600"/>
                  <a:gd name="connsiteX5" fmla="*/ 3539067 w 3539066"/>
                  <a:gd name="connsiteY5" fmla="*/ 1498600 h 1498600"/>
                  <a:gd name="connsiteX6" fmla="*/ 3539067 w 3539066"/>
                  <a:gd name="connsiteY6" fmla="*/ 749300 h 1498600"/>
                  <a:gd name="connsiteX7" fmla="*/ 3539067 w 3539066"/>
                  <a:gd name="connsiteY7" fmla="*/ 0 h 149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9066" h="1498600">
                    <a:moveTo>
                      <a:pt x="3115734" y="0"/>
                    </a:moveTo>
                    <a:lnTo>
                      <a:pt x="1608667" y="0"/>
                    </a:lnTo>
                    <a:lnTo>
                      <a:pt x="804333" y="749300"/>
                    </a:lnTo>
                    <a:lnTo>
                      <a:pt x="0" y="1498600"/>
                    </a:lnTo>
                    <a:lnTo>
                      <a:pt x="3115734" y="1498600"/>
                    </a:lnTo>
                    <a:lnTo>
                      <a:pt x="3539067" y="1498600"/>
                    </a:lnTo>
                    <a:lnTo>
                      <a:pt x="3539067" y="749300"/>
                    </a:lnTo>
                    <a:lnTo>
                      <a:pt x="35390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sp>
            <p:nvSpPr>
              <p:cNvPr id="10" name="任意多边形: 形状 9"/>
              <p:cNvSpPr/>
              <p:nvPr/>
            </p:nvSpPr>
            <p:spPr>
              <a:xfrm>
                <a:off x="8530166" y="4161366"/>
                <a:ext cx="2899833" cy="2696633"/>
              </a:xfrm>
              <a:custGeom>
                <a:avLst/>
                <a:gdLst>
                  <a:gd name="connsiteX0" fmla="*/ 0 w 2899833"/>
                  <a:gd name="connsiteY0" fmla="*/ 2696633 h 2696633"/>
                  <a:gd name="connsiteX1" fmla="*/ 2899833 w 2899833"/>
                  <a:gd name="connsiteY1" fmla="*/ 2696633 h 2696633"/>
                  <a:gd name="connsiteX2" fmla="*/ 2899833 w 2899833"/>
                  <a:gd name="connsiteY2" fmla="*/ 0 h 2696633"/>
                </a:gdLst>
                <a:ahLst/>
                <a:cxnLst>
                  <a:cxn ang="0">
                    <a:pos x="connsiteX0" y="connsiteY0"/>
                  </a:cxn>
                  <a:cxn ang="0">
                    <a:pos x="connsiteX1" y="connsiteY1"/>
                  </a:cxn>
                  <a:cxn ang="0">
                    <a:pos x="connsiteX2" y="connsiteY2"/>
                  </a:cxn>
                </a:cxnLst>
                <a:rect l="l" t="t" r="r" b="b"/>
                <a:pathLst>
                  <a:path w="2899833" h="2696633">
                    <a:moveTo>
                      <a:pt x="0" y="2696633"/>
                    </a:moveTo>
                    <a:lnTo>
                      <a:pt x="2899833" y="2696633"/>
                    </a:lnTo>
                    <a:lnTo>
                      <a:pt x="2899833" y="0"/>
                    </a:lnTo>
                    <a:close/>
                  </a:path>
                </a:pathLst>
              </a:custGeom>
              <a:solidFill>
                <a:srgbClr val="629E94"/>
              </a:solidFill>
              <a:ln w="42333" cap="flat">
                <a:noFill/>
                <a:prstDash val="solid"/>
                <a:miter/>
              </a:ln>
            </p:spPr>
            <p:txBody>
              <a:bodyPr rtlCol="0" anchor="ctr"/>
              <a:lstStyle/>
              <a:p>
                <a:endParaRPr lang="zh-CN" altLang="en-US">
                  <a:cs typeface="+mn-ea"/>
                  <a:sym typeface="+mn-lt"/>
                </a:endParaRPr>
              </a:p>
            </p:txBody>
          </p:sp>
          <p:sp>
            <p:nvSpPr>
              <p:cNvPr id="11" name="任意多边形: 形状 10"/>
              <p:cNvSpPr/>
              <p:nvPr/>
            </p:nvSpPr>
            <p:spPr>
              <a:xfrm>
                <a:off x="9821333" y="5359399"/>
                <a:ext cx="1608666" cy="1498600"/>
              </a:xfrm>
              <a:custGeom>
                <a:avLst/>
                <a:gdLst>
                  <a:gd name="connsiteX0" fmla="*/ 0 w 1608666"/>
                  <a:gd name="connsiteY0" fmla="*/ 1498600 h 1498600"/>
                  <a:gd name="connsiteX1" fmla="*/ 1608667 w 1608666"/>
                  <a:gd name="connsiteY1" fmla="*/ 1498600 h 1498600"/>
                  <a:gd name="connsiteX2" fmla="*/ 1608667 w 1608666"/>
                  <a:gd name="connsiteY2" fmla="*/ 0 h 1498600"/>
                </a:gdLst>
                <a:ahLst/>
                <a:cxnLst>
                  <a:cxn ang="0">
                    <a:pos x="connsiteX0" y="connsiteY0"/>
                  </a:cxn>
                  <a:cxn ang="0">
                    <a:pos x="connsiteX1" y="connsiteY1"/>
                  </a:cxn>
                  <a:cxn ang="0">
                    <a:pos x="connsiteX2" y="connsiteY2"/>
                  </a:cxn>
                </a:cxnLst>
                <a:rect l="l" t="t" r="r" b="b"/>
                <a:pathLst>
                  <a:path w="1608666" h="1498600">
                    <a:moveTo>
                      <a:pt x="0" y="1498600"/>
                    </a:moveTo>
                    <a:lnTo>
                      <a:pt x="1608667" y="1498600"/>
                    </a:lnTo>
                    <a:lnTo>
                      <a:pt x="16086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grpSp>
        <p:grpSp>
          <p:nvGrpSpPr>
            <p:cNvPr id="3" name="组合 2"/>
            <p:cNvGrpSpPr/>
            <p:nvPr/>
          </p:nvGrpSpPr>
          <p:grpSpPr>
            <a:xfrm>
              <a:off x="4172126" y="588904"/>
              <a:ext cx="3849272" cy="584306"/>
              <a:chOff x="4172126" y="550804"/>
              <a:chExt cx="3849272" cy="584306"/>
            </a:xfrm>
          </p:grpSpPr>
          <p:sp>
            <p:nvSpPr>
              <p:cNvPr id="87" name="文本框 86"/>
              <p:cNvSpPr txBox="1"/>
              <p:nvPr/>
            </p:nvSpPr>
            <p:spPr>
              <a:xfrm>
                <a:off x="4172126" y="550804"/>
                <a:ext cx="3849272" cy="491490"/>
              </a:xfrm>
              <a:prstGeom prst="rect">
                <a:avLst/>
              </a:prstGeom>
              <a:noFill/>
            </p:spPr>
            <p:txBody>
              <a:bodyPr wrap="square" rtlCol="0">
                <a:spAutoFit/>
              </a:bodyPr>
              <a:lstStyle>
                <a:defPPr>
                  <a:defRPr lang="zh-CN"/>
                </a:defPPr>
                <a:lvl1pPr algn="ctr">
                  <a:defRPr sz="2600" b="1">
                    <a:solidFill>
                      <a:schemeClr val="accent1"/>
                    </a:solidFill>
                    <a:latin typeface="Arial"/>
                    <a:ea typeface="微软雅黑"/>
                  </a:defRPr>
                </a:lvl1pPr>
              </a:lstStyle>
              <a:p>
                <a:r>
                  <a:rPr lang="zh-CN" altLang="en-US" dirty="0">
                    <a:latin typeface="+mn-lt"/>
                    <a:ea typeface="+mn-ea"/>
                    <a:cs typeface="+mn-ea"/>
                    <a:sym typeface="+mn-lt"/>
                  </a:rPr>
                  <a:t>原理分析</a:t>
                </a:r>
              </a:p>
            </p:txBody>
          </p:sp>
          <p:cxnSp>
            <p:nvCxnSpPr>
              <p:cNvPr id="88" name="直接连接符 87"/>
              <p:cNvCxnSpPr/>
              <p:nvPr/>
            </p:nvCxnSpPr>
            <p:spPr>
              <a:xfrm>
                <a:off x="5887859" y="1135110"/>
                <a:ext cx="41939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grpSp>
        <p:nvGrpSpPr>
          <p:cNvPr id="103" name="组合 102"/>
          <p:cNvGrpSpPr/>
          <p:nvPr/>
        </p:nvGrpSpPr>
        <p:grpSpPr>
          <a:xfrm>
            <a:off x="855656" y="1801640"/>
            <a:ext cx="10433256" cy="4286865"/>
            <a:chOff x="719679" y="1696452"/>
            <a:chExt cx="10433256" cy="4286865"/>
          </a:xfrm>
        </p:grpSpPr>
        <p:sp>
          <p:nvSpPr>
            <p:cNvPr id="104" name="椭圆 103"/>
            <p:cNvSpPr/>
            <p:nvPr/>
          </p:nvSpPr>
          <p:spPr>
            <a:xfrm>
              <a:off x="6945992" y="1882920"/>
              <a:ext cx="1543050" cy="15430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5" name="椭圆 104"/>
            <p:cNvSpPr/>
            <p:nvPr/>
          </p:nvSpPr>
          <p:spPr>
            <a:xfrm>
              <a:off x="10103212" y="2376247"/>
              <a:ext cx="1049723" cy="104972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6" name="椭圆 105"/>
            <p:cNvSpPr/>
            <p:nvPr/>
          </p:nvSpPr>
          <p:spPr>
            <a:xfrm>
              <a:off x="8766280" y="3023947"/>
              <a:ext cx="1011623" cy="101162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07" name="直接连接符 106"/>
            <p:cNvCxnSpPr/>
            <p:nvPr/>
          </p:nvCxnSpPr>
          <p:spPr>
            <a:xfrm>
              <a:off x="7731578" y="3636427"/>
              <a:ext cx="0" cy="1498074"/>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8" name="椭圆 107"/>
            <p:cNvSpPr/>
            <p:nvPr/>
          </p:nvSpPr>
          <p:spPr>
            <a:xfrm>
              <a:off x="7498880" y="4900501"/>
              <a:ext cx="468000" cy="46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09" name="直接连接符 108"/>
            <p:cNvCxnSpPr/>
            <p:nvPr/>
          </p:nvCxnSpPr>
          <p:spPr>
            <a:xfrm>
              <a:off x="9257058" y="4304084"/>
              <a:ext cx="0" cy="725715"/>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a:off x="10642588" y="3636427"/>
              <a:ext cx="0" cy="1393372"/>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1" name="椭圆 110"/>
            <p:cNvSpPr/>
            <p:nvPr/>
          </p:nvSpPr>
          <p:spPr>
            <a:xfrm>
              <a:off x="9021503" y="4900501"/>
              <a:ext cx="468000" cy="46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2" name="椭圆 111"/>
            <p:cNvSpPr/>
            <p:nvPr/>
          </p:nvSpPr>
          <p:spPr>
            <a:xfrm>
              <a:off x="10414653" y="4900501"/>
              <a:ext cx="468000" cy="468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3" name="椭圆 112"/>
            <p:cNvSpPr/>
            <p:nvPr/>
          </p:nvSpPr>
          <p:spPr>
            <a:xfrm>
              <a:off x="7673814" y="3636427"/>
              <a:ext cx="119792" cy="11979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4" name="椭圆 113"/>
            <p:cNvSpPr/>
            <p:nvPr/>
          </p:nvSpPr>
          <p:spPr>
            <a:xfrm>
              <a:off x="9195892" y="4225138"/>
              <a:ext cx="119792" cy="11979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5" name="椭圆 114"/>
            <p:cNvSpPr/>
            <p:nvPr/>
          </p:nvSpPr>
          <p:spPr>
            <a:xfrm>
              <a:off x="10581422" y="3570181"/>
              <a:ext cx="119792" cy="11979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9" name="图形 96"/>
            <p:cNvSpPr/>
            <p:nvPr/>
          </p:nvSpPr>
          <p:spPr>
            <a:xfrm>
              <a:off x="10414653" y="2715363"/>
              <a:ext cx="367136" cy="367597"/>
            </a:xfrm>
            <a:custGeom>
              <a:avLst/>
              <a:gdLst/>
              <a:ahLst/>
              <a:cxnLst>
                <a:cxn ang="0">
                  <a:pos x="wd2" y="hd2"/>
                </a:cxn>
                <a:cxn ang="5400000">
                  <a:pos x="wd2" y="hd2"/>
                </a:cxn>
                <a:cxn ang="10800000">
                  <a:pos x="wd2" y="hd2"/>
                </a:cxn>
                <a:cxn ang="16200000">
                  <a:pos x="wd2" y="hd2"/>
                </a:cxn>
              </a:cxnLst>
              <a:rect l="0" t="0" r="r" b="b"/>
              <a:pathLst>
                <a:path w="21351" h="21351" extrusionOk="0">
                  <a:moveTo>
                    <a:pt x="20977" y="21309"/>
                  </a:moveTo>
                  <a:cubicBezTo>
                    <a:pt x="20977" y="21309"/>
                    <a:pt x="21143" y="21309"/>
                    <a:pt x="21143" y="21143"/>
                  </a:cubicBezTo>
                  <a:cubicBezTo>
                    <a:pt x="21309" y="21143"/>
                    <a:pt x="21309" y="20977"/>
                    <a:pt x="21309" y="20977"/>
                  </a:cubicBezTo>
                  <a:cubicBezTo>
                    <a:pt x="21309" y="17487"/>
                    <a:pt x="21309" y="17487"/>
                    <a:pt x="21309" y="17487"/>
                  </a:cubicBezTo>
                  <a:cubicBezTo>
                    <a:pt x="21309" y="17487"/>
                    <a:pt x="21309" y="17487"/>
                    <a:pt x="21309" y="17487"/>
                  </a:cubicBezTo>
                  <a:cubicBezTo>
                    <a:pt x="21309" y="17321"/>
                    <a:pt x="21309" y="17321"/>
                    <a:pt x="21143" y="17155"/>
                  </a:cubicBezTo>
                  <a:cubicBezTo>
                    <a:pt x="14663" y="10675"/>
                    <a:pt x="14663" y="10675"/>
                    <a:pt x="14663" y="10675"/>
                  </a:cubicBezTo>
                  <a:cubicBezTo>
                    <a:pt x="20977" y="4361"/>
                    <a:pt x="20977" y="4361"/>
                    <a:pt x="20977" y="4361"/>
                  </a:cubicBezTo>
                  <a:cubicBezTo>
                    <a:pt x="21475" y="4029"/>
                    <a:pt x="21475" y="3364"/>
                    <a:pt x="20977" y="3032"/>
                  </a:cubicBezTo>
                  <a:cubicBezTo>
                    <a:pt x="18318" y="373"/>
                    <a:pt x="18318" y="373"/>
                    <a:pt x="18318" y="373"/>
                  </a:cubicBezTo>
                  <a:cubicBezTo>
                    <a:pt x="17986" y="-125"/>
                    <a:pt x="17321" y="-125"/>
                    <a:pt x="16989" y="373"/>
                  </a:cubicBezTo>
                  <a:cubicBezTo>
                    <a:pt x="10675" y="6687"/>
                    <a:pt x="10675" y="6687"/>
                    <a:pt x="10675" y="6687"/>
                  </a:cubicBezTo>
                  <a:cubicBezTo>
                    <a:pt x="4860" y="872"/>
                    <a:pt x="4860" y="872"/>
                    <a:pt x="4860" y="872"/>
                  </a:cubicBezTo>
                  <a:cubicBezTo>
                    <a:pt x="4361" y="373"/>
                    <a:pt x="3697" y="41"/>
                    <a:pt x="2866" y="41"/>
                  </a:cubicBezTo>
                  <a:cubicBezTo>
                    <a:pt x="2201" y="41"/>
                    <a:pt x="1370" y="373"/>
                    <a:pt x="872" y="872"/>
                  </a:cubicBezTo>
                  <a:cubicBezTo>
                    <a:pt x="373" y="1370"/>
                    <a:pt x="41" y="2201"/>
                    <a:pt x="41" y="2866"/>
                  </a:cubicBezTo>
                  <a:cubicBezTo>
                    <a:pt x="41" y="3697"/>
                    <a:pt x="373" y="4361"/>
                    <a:pt x="872" y="4860"/>
                  </a:cubicBezTo>
                  <a:cubicBezTo>
                    <a:pt x="6687" y="10675"/>
                    <a:pt x="6687" y="10675"/>
                    <a:pt x="6687" y="10675"/>
                  </a:cubicBezTo>
                  <a:cubicBezTo>
                    <a:pt x="373" y="16989"/>
                    <a:pt x="373" y="16989"/>
                    <a:pt x="373" y="16989"/>
                  </a:cubicBezTo>
                  <a:cubicBezTo>
                    <a:pt x="-125" y="17321"/>
                    <a:pt x="-125" y="17986"/>
                    <a:pt x="373" y="18318"/>
                  </a:cubicBezTo>
                  <a:cubicBezTo>
                    <a:pt x="3032" y="20977"/>
                    <a:pt x="3032" y="20977"/>
                    <a:pt x="3032" y="20977"/>
                  </a:cubicBezTo>
                  <a:cubicBezTo>
                    <a:pt x="3364" y="21475"/>
                    <a:pt x="4029" y="21475"/>
                    <a:pt x="4361" y="20977"/>
                  </a:cubicBezTo>
                  <a:cubicBezTo>
                    <a:pt x="10675" y="14663"/>
                    <a:pt x="10675" y="14663"/>
                    <a:pt x="10675" y="14663"/>
                  </a:cubicBezTo>
                  <a:cubicBezTo>
                    <a:pt x="17155" y="21143"/>
                    <a:pt x="17155" y="21143"/>
                    <a:pt x="17155" y="21143"/>
                  </a:cubicBezTo>
                  <a:cubicBezTo>
                    <a:pt x="17321" y="21309"/>
                    <a:pt x="17321" y="21309"/>
                    <a:pt x="17487" y="21309"/>
                  </a:cubicBezTo>
                  <a:cubicBezTo>
                    <a:pt x="20977" y="21309"/>
                    <a:pt x="20977" y="21309"/>
                    <a:pt x="20977" y="21309"/>
                  </a:cubicBezTo>
                  <a:close/>
                  <a:moveTo>
                    <a:pt x="12835" y="5524"/>
                  </a:moveTo>
                  <a:cubicBezTo>
                    <a:pt x="13998" y="6521"/>
                    <a:pt x="13998" y="6521"/>
                    <a:pt x="13998" y="6521"/>
                  </a:cubicBezTo>
                  <a:cubicBezTo>
                    <a:pt x="13998" y="6687"/>
                    <a:pt x="14330" y="6687"/>
                    <a:pt x="14497" y="6521"/>
                  </a:cubicBezTo>
                  <a:cubicBezTo>
                    <a:pt x="14663" y="6355"/>
                    <a:pt x="14663" y="6189"/>
                    <a:pt x="14497" y="6023"/>
                  </a:cubicBezTo>
                  <a:cubicBezTo>
                    <a:pt x="13500" y="5026"/>
                    <a:pt x="13500" y="5026"/>
                    <a:pt x="13500" y="5026"/>
                  </a:cubicBezTo>
                  <a:cubicBezTo>
                    <a:pt x="15493" y="2866"/>
                    <a:pt x="15493" y="2866"/>
                    <a:pt x="15493" y="2866"/>
                  </a:cubicBezTo>
                  <a:cubicBezTo>
                    <a:pt x="16490" y="3863"/>
                    <a:pt x="16490" y="3863"/>
                    <a:pt x="16490" y="3863"/>
                  </a:cubicBezTo>
                  <a:cubicBezTo>
                    <a:pt x="16657" y="4029"/>
                    <a:pt x="16989" y="4029"/>
                    <a:pt x="17155" y="3863"/>
                  </a:cubicBezTo>
                  <a:cubicBezTo>
                    <a:pt x="17155" y="3863"/>
                    <a:pt x="17155" y="3697"/>
                    <a:pt x="17155" y="3697"/>
                  </a:cubicBezTo>
                  <a:cubicBezTo>
                    <a:pt x="17155" y="3530"/>
                    <a:pt x="17155" y="3364"/>
                    <a:pt x="17155" y="3364"/>
                  </a:cubicBezTo>
                  <a:cubicBezTo>
                    <a:pt x="15992" y="2367"/>
                    <a:pt x="15992" y="2367"/>
                    <a:pt x="15992" y="2367"/>
                  </a:cubicBezTo>
                  <a:cubicBezTo>
                    <a:pt x="17653" y="706"/>
                    <a:pt x="17653" y="706"/>
                    <a:pt x="17653" y="706"/>
                  </a:cubicBezTo>
                  <a:cubicBezTo>
                    <a:pt x="20644" y="3697"/>
                    <a:pt x="20644" y="3697"/>
                    <a:pt x="20644" y="3697"/>
                  </a:cubicBezTo>
                  <a:cubicBezTo>
                    <a:pt x="14164" y="10177"/>
                    <a:pt x="14164" y="10177"/>
                    <a:pt x="14164" y="10177"/>
                  </a:cubicBezTo>
                  <a:cubicBezTo>
                    <a:pt x="11173" y="7186"/>
                    <a:pt x="11173" y="7186"/>
                    <a:pt x="11173" y="7186"/>
                  </a:cubicBezTo>
                  <a:lnTo>
                    <a:pt x="12835" y="5524"/>
                  </a:lnTo>
                  <a:close/>
                  <a:moveTo>
                    <a:pt x="1537" y="4527"/>
                  </a:moveTo>
                  <a:cubicBezTo>
                    <a:pt x="1537" y="4361"/>
                    <a:pt x="1370" y="4361"/>
                    <a:pt x="1370" y="4361"/>
                  </a:cubicBezTo>
                  <a:cubicBezTo>
                    <a:pt x="1038" y="4029"/>
                    <a:pt x="872" y="3364"/>
                    <a:pt x="872" y="2866"/>
                  </a:cubicBezTo>
                  <a:cubicBezTo>
                    <a:pt x="872" y="2367"/>
                    <a:pt x="1038" y="1869"/>
                    <a:pt x="1370" y="1370"/>
                  </a:cubicBezTo>
                  <a:cubicBezTo>
                    <a:pt x="2201" y="540"/>
                    <a:pt x="3530" y="540"/>
                    <a:pt x="4361" y="1370"/>
                  </a:cubicBezTo>
                  <a:cubicBezTo>
                    <a:pt x="5026" y="2035"/>
                    <a:pt x="5026" y="2035"/>
                    <a:pt x="5026" y="2035"/>
                  </a:cubicBezTo>
                  <a:cubicBezTo>
                    <a:pt x="2035" y="5026"/>
                    <a:pt x="2035" y="5026"/>
                    <a:pt x="2035" y="5026"/>
                  </a:cubicBezTo>
                  <a:lnTo>
                    <a:pt x="1537" y="4527"/>
                  </a:lnTo>
                  <a:close/>
                  <a:moveTo>
                    <a:pt x="2533" y="5524"/>
                  </a:moveTo>
                  <a:cubicBezTo>
                    <a:pt x="5524" y="2533"/>
                    <a:pt x="5524" y="2533"/>
                    <a:pt x="5524" y="2533"/>
                  </a:cubicBezTo>
                  <a:cubicBezTo>
                    <a:pt x="6687" y="3697"/>
                    <a:pt x="6687" y="3697"/>
                    <a:pt x="6687" y="3697"/>
                  </a:cubicBezTo>
                  <a:cubicBezTo>
                    <a:pt x="3697" y="6687"/>
                    <a:pt x="3697" y="6687"/>
                    <a:pt x="3697" y="6687"/>
                  </a:cubicBezTo>
                  <a:lnTo>
                    <a:pt x="2533" y="5524"/>
                  </a:lnTo>
                  <a:close/>
                  <a:moveTo>
                    <a:pt x="3697" y="20644"/>
                  </a:moveTo>
                  <a:cubicBezTo>
                    <a:pt x="706" y="17653"/>
                    <a:pt x="706" y="17653"/>
                    <a:pt x="706" y="17653"/>
                  </a:cubicBezTo>
                  <a:cubicBezTo>
                    <a:pt x="2367" y="15992"/>
                    <a:pt x="2367" y="15992"/>
                    <a:pt x="2367" y="15992"/>
                  </a:cubicBezTo>
                  <a:cubicBezTo>
                    <a:pt x="3364" y="17155"/>
                    <a:pt x="3364" y="17155"/>
                    <a:pt x="3364" y="17155"/>
                  </a:cubicBezTo>
                  <a:cubicBezTo>
                    <a:pt x="3530" y="17321"/>
                    <a:pt x="3697" y="17321"/>
                    <a:pt x="3863" y="17155"/>
                  </a:cubicBezTo>
                  <a:cubicBezTo>
                    <a:pt x="4029" y="16989"/>
                    <a:pt x="4029" y="16657"/>
                    <a:pt x="3863" y="16490"/>
                  </a:cubicBezTo>
                  <a:cubicBezTo>
                    <a:pt x="2866" y="15493"/>
                    <a:pt x="2866" y="15493"/>
                    <a:pt x="2866" y="15493"/>
                  </a:cubicBezTo>
                  <a:cubicBezTo>
                    <a:pt x="5026" y="13500"/>
                    <a:pt x="5026" y="13500"/>
                    <a:pt x="5026" y="13500"/>
                  </a:cubicBezTo>
                  <a:cubicBezTo>
                    <a:pt x="6023" y="14497"/>
                    <a:pt x="6023" y="14497"/>
                    <a:pt x="6023" y="14497"/>
                  </a:cubicBezTo>
                  <a:cubicBezTo>
                    <a:pt x="6189" y="14663"/>
                    <a:pt x="6355" y="14663"/>
                    <a:pt x="6521" y="14497"/>
                  </a:cubicBezTo>
                  <a:cubicBezTo>
                    <a:pt x="6687" y="14330"/>
                    <a:pt x="6687" y="13998"/>
                    <a:pt x="6521" y="13998"/>
                  </a:cubicBezTo>
                  <a:cubicBezTo>
                    <a:pt x="5524" y="12835"/>
                    <a:pt x="5524" y="12835"/>
                    <a:pt x="5524" y="12835"/>
                  </a:cubicBezTo>
                  <a:cubicBezTo>
                    <a:pt x="7186" y="11173"/>
                    <a:pt x="7186" y="11173"/>
                    <a:pt x="7186" y="11173"/>
                  </a:cubicBezTo>
                  <a:cubicBezTo>
                    <a:pt x="10177" y="14164"/>
                    <a:pt x="10177" y="14164"/>
                    <a:pt x="10177" y="14164"/>
                  </a:cubicBezTo>
                  <a:lnTo>
                    <a:pt x="3697" y="20644"/>
                  </a:lnTo>
                  <a:close/>
                  <a:moveTo>
                    <a:pt x="20478" y="20478"/>
                  </a:moveTo>
                  <a:cubicBezTo>
                    <a:pt x="17653" y="20478"/>
                    <a:pt x="17653" y="20478"/>
                    <a:pt x="17653" y="20478"/>
                  </a:cubicBezTo>
                  <a:cubicBezTo>
                    <a:pt x="4361" y="7186"/>
                    <a:pt x="4361" y="7186"/>
                    <a:pt x="4361" y="7186"/>
                  </a:cubicBezTo>
                  <a:cubicBezTo>
                    <a:pt x="7186" y="4361"/>
                    <a:pt x="7186" y="4361"/>
                    <a:pt x="7186" y="4361"/>
                  </a:cubicBezTo>
                  <a:cubicBezTo>
                    <a:pt x="7352" y="4527"/>
                    <a:pt x="7352" y="4527"/>
                    <a:pt x="7352" y="4527"/>
                  </a:cubicBezTo>
                  <a:cubicBezTo>
                    <a:pt x="20478" y="17653"/>
                    <a:pt x="20478" y="17653"/>
                    <a:pt x="20478" y="17653"/>
                  </a:cubicBezTo>
                  <a:lnTo>
                    <a:pt x="20478" y="20478"/>
                  </a:lnTo>
                  <a:close/>
                </a:path>
              </a:pathLst>
            </a:custGeom>
            <a:solidFill>
              <a:schemeClr val="bg1"/>
            </a:solidFill>
            <a:ln w="6350" cap="flat">
              <a:solidFill>
                <a:schemeClr val="bg1"/>
              </a:solidFill>
              <a:miter lim="400000"/>
            </a:ln>
            <a:effectLst/>
          </p:spPr>
          <p:txBody>
            <a:bodyPr wrap="square" lIns="91439" tIns="91439" rIns="91439" bIns="91439" numCol="1" anchor="t">
              <a:noAutofit/>
            </a:bodyPr>
            <a:lstStyle/>
            <a:p>
              <a:endParaRPr dirty="0">
                <a:cs typeface="+mn-ea"/>
                <a:sym typeface="+mn-lt"/>
              </a:endParaRPr>
            </a:p>
          </p:txBody>
        </p:sp>
        <p:grpSp>
          <p:nvGrpSpPr>
            <p:cNvPr id="120" name="组合 119"/>
            <p:cNvGrpSpPr/>
            <p:nvPr/>
          </p:nvGrpSpPr>
          <p:grpSpPr>
            <a:xfrm>
              <a:off x="7377725" y="2326790"/>
              <a:ext cx="694823" cy="670550"/>
              <a:chOff x="4506174" y="3183938"/>
              <a:chExt cx="366583" cy="353777"/>
            </a:xfrm>
            <a:solidFill>
              <a:schemeClr val="bg1"/>
            </a:solidFill>
          </p:grpSpPr>
          <p:sp>
            <p:nvSpPr>
              <p:cNvPr id="141" name="图形 172"/>
              <p:cNvSpPr/>
              <p:nvPr/>
            </p:nvSpPr>
            <p:spPr>
              <a:xfrm>
                <a:off x="4506174" y="3183938"/>
                <a:ext cx="366583" cy="353777"/>
              </a:xfrm>
              <a:custGeom>
                <a:avLst/>
                <a:gdLst/>
                <a:ahLst/>
                <a:cxnLst>
                  <a:cxn ang="0">
                    <a:pos x="wd2" y="hd2"/>
                  </a:cxn>
                  <a:cxn ang="5400000">
                    <a:pos x="wd2" y="hd2"/>
                  </a:cxn>
                  <a:cxn ang="10800000">
                    <a:pos x="wd2" y="hd2"/>
                  </a:cxn>
                  <a:cxn ang="16200000">
                    <a:pos x="wd2" y="hd2"/>
                  </a:cxn>
                </a:cxnLst>
                <a:rect l="0" t="0" r="r" b="b"/>
                <a:pathLst>
                  <a:path w="21600" h="21600" extrusionOk="0">
                    <a:moveTo>
                      <a:pt x="20587" y="0"/>
                    </a:moveTo>
                    <a:cubicBezTo>
                      <a:pt x="1013" y="0"/>
                      <a:pt x="1013" y="0"/>
                      <a:pt x="1013" y="0"/>
                    </a:cubicBezTo>
                    <a:cubicBezTo>
                      <a:pt x="506" y="0"/>
                      <a:pt x="0" y="523"/>
                      <a:pt x="0" y="1045"/>
                    </a:cubicBezTo>
                    <a:cubicBezTo>
                      <a:pt x="0" y="16548"/>
                      <a:pt x="0" y="16548"/>
                      <a:pt x="0" y="16548"/>
                    </a:cubicBezTo>
                    <a:cubicBezTo>
                      <a:pt x="0" y="17245"/>
                      <a:pt x="506" y="17594"/>
                      <a:pt x="1013" y="17594"/>
                    </a:cubicBezTo>
                    <a:cubicBezTo>
                      <a:pt x="8100" y="17594"/>
                      <a:pt x="8100" y="17594"/>
                      <a:pt x="8100" y="17594"/>
                    </a:cubicBezTo>
                    <a:cubicBezTo>
                      <a:pt x="7594" y="20729"/>
                      <a:pt x="7594" y="20729"/>
                      <a:pt x="7594" y="20729"/>
                    </a:cubicBezTo>
                    <a:cubicBezTo>
                      <a:pt x="6412" y="20729"/>
                      <a:pt x="6412" y="20729"/>
                      <a:pt x="6412" y="20729"/>
                    </a:cubicBezTo>
                    <a:cubicBezTo>
                      <a:pt x="6244" y="20729"/>
                      <a:pt x="6075" y="20903"/>
                      <a:pt x="6075" y="21077"/>
                    </a:cubicBezTo>
                    <a:cubicBezTo>
                      <a:pt x="6075" y="21426"/>
                      <a:pt x="6244" y="21600"/>
                      <a:pt x="6412" y="21600"/>
                    </a:cubicBezTo>
                    <a:cubicBezTo>
                      <a:pt x="15187" y="21600"/>
                      <a:pt x="15187" y="21600"/>
                      <a:pt x="15187" y="21600"/>
                    </a:cubicBezTo>
                    <a:cubicBezTo>
                      <a:pt x="15356" y="21600"/>
                      <a:pt x="15525" y="21426"/>
                      <a:pt x="15525" y="21077"/>
                    </a:cubicBezTo>
                    <a:cubicBezTo>
                      <a:pt x="15525" y="20903"/>
                      <a:pt x="15356" y="20729"/>
                      <a:pt x="15187" y="20729"/>
                    </a:cubicBezTo>
                    <a:cubicBezTo>
                      <a:pt x="14006" y="20729"/>
                      <a:pt x="14006" y="20729"/>
                      <a:pt x="14006" y="20729"/>
                    </a:cubicBezTo>
                    <a:cubicBezTo>
                      <a:pt x="13500" y="17594"/>
                      <a:pt x="13500" y="17594"/>
                      <a:pt x="13500" y="17594"/>
                    </a:cubicBezTo>
                    <a:cubicBezTo>
                      <a:pt x="20587" y="17594"/>
                      <a:pt x="20587" y="17594"/>
                      <a:pt x="20587" y="17594"/>
                    </a:cubicBezTo>
                    <a:cubicBezTo>
                      <a:pt x="21094" y="17594"/>
                      <a:pt x="21600" y="17245"/>
                      <a:pt x="21600" y="16548"/>
                    </a:cubicBezTo>
                    <a:cubicBezTo>
                      <a:pt x="21600" y="1045"/>
                      <a:pt x="21600" y="1045"/>
                      <a:pt x="21600" y="1045"/>
                    </a:cubicBezTo>
                    <a:cubicBezTo>
                      <a:pt x="21600" y="523"/>
                      <a:pt x="21094" y="0"/>
                      <a:pt x="20587" y="0"/>
                    </a:cubicBezTo>
                    <a:close/>
                    <a:moveTo>
                      <a:pt x="8437" y="20729"/>
                    </a:moveTo>
                    <a:cubicBezTo>
                      <a:pt x="8944" y="17594"/>
                      <a:pt x="8944" y="17594"/>
                      <a:pt x="8944" y="17594"/>
                    </a:cubicBezTo>
                    <a:cubicBezTo>
                      <a:pt x="12656" y="17594"/>
                      <a:pt x="12656" y="17594"/>
                      <a:pt x="12656" y="17594"/>
                    </a:cubicBezTo>
                    <a:cubicBezTo>
                      <a:pt x="13162" y="20729"/>
                      <a:pt x="13162" y="20729"/>
                      <a:pt x="13162" y="20729"/>
                    </a:cubicBezTo>
                    <a:lnTo>
                      <a:pt x="8437" y="20729"/>
                    </a:lnTo>
                    <a:close/>
                    <a:moveTo>
                      <a:pt x="20756" y="16897"/>
                    </a:moveTo>
                    <a:cubicBezTo>
                      <a:pt x="844" y="16897"/>
                      <a:pt x="844" y="16897"/>
                      <a:pt x="844" y="16897"/>
                    </a:cubicBezTo>
                    <a:cubicBezTo>
                      <a:pt x="844" y="13761"/>
                      <a:pt x="844" y="13761"/>
                      <a:pt x="844" y="13761"/>
                    </a:cubicBezTo>
                    <a:cubicBezTo>
                      <a:pt x="20756" y="13761"/>
                      <a:pt x="20756" y="13761"/>
                      <a:pt x="20756" y="13761"/>
                    </a:cubicBezTo>
                    <a:lnTo>
                      <a:pt x="20756" y="16897"/>
                    </a:lnTo>
                    <a:close/>
                    <a:moveTo>
                      <a:pt x="20756" y="13065"/>
                    </a:moveTo>
                    <a:cubicBezTo>
                      <a:pt x="844" y="13065"/>
                      <a:pt x="844" y="13065"/>
                      <a:pt x="844" y="13065"/>
                    </a:cubicBezTo>
                    <a:cubicBezTo>
                      <a:pt x="844" y="871"/>
                      <a:pt x="844" y="871"/>
                      <a:pt x="844" y="871"/>
                    </a:cubicBezTo>
                    <a:cubicBezTo>
                      <a:pt x="20756" y="871"/>
                      <a:pt x="20756" y="871"/>
                      <a:pt x="20756" y="871"/>
                    </a:cubicBezTo>
                    <a:lnTo>
                      <a:pt x="20756" y="13065"/>
                    </a:lnTo>
                    <a:close/>
                  </a:path>
                </a:pathLst>
              </a:custGeom>
              <a:grpFill/>
              <a:ln w="6350" cap="flat">
                <a:solidFill>
                  <a:schemeClr val="bg1"/>
                </a:solidFill>
                <a:miter lim="400000"/>
              </a:ln>
              <a:effectLst/>
            </p:spPr>
            <p:txBody>
              <a:bodyPr wrap="square" lIns="91439" tIns="91439" rIns="91439" bIns="91439" numCol="1" anchor="t">
                <a:noAutofit/>
              </a:bodyPr>
              <a:lstStyle/>
              <a:p>
                <a:endParaRPr dirty="0">
                  <a:cs typeface="+mn-ea"/>
                  <a:sym typeface="+mn-lt"/>
                </a:endParaRPr>
              </a:p>
            </p:txBody>
          </p:sp>
          <p:sp>
            <p:nvSpPr>
              <p:cNvPr id="142" name="图形 173"/>
              <p:cNvSpPr/>
              <p:nvPr/>
            </p:nvSpPr>
            <p:spPr>
              <a:xfrm>
                <a:off x="4677970" y="3423009"/>
                <a:ext cx="22988" cy="20527"/>
              </a:xfrm>
              <a:prstGeom prst="ellipse">
                <a:avLst/>
              </a:prstGeom>
              <a:grpFill/>
              <a:ln w="6350" cap="flat">
                <a:solidFill>
                  <a:schemeClr val="bg1"/>
                </a:solidFill>
                <a:miter lim="400000"/>
              </a:ln>
              <a:effectLst/>
            </p:spPr>
            <p:txBody>
              <a:bodyPr wrap="square" lIns="91439" tIns="91439" rIns="91439" bIns="91439" numCol="1" anchor="t">
                <a:noAutofit/>
              </a:bodyPr>
              <a:lstStyle/>
              <a:p>
                <a:endParaRPr dirty="0">
                  <a:cs typeface="+mn-ea"/>
                  <a:sym typeface="+mn-lt"/>
                </a:endParaRPr>
              </a:p>
            </p:txBody>
          </p:sp>
        </p:grpSp>
        <p:sp>
          <p:nvSpPr>
            <p:cNvPr id="121" name="图形 227"/>
            <p:cNvSpPr/>
            <p:nvPr/>
          </p:nvSpPr>
          <p:spPr>
            <a:xfrm>
              <a:off x="9054794" y="3293361"/>
              <a:ext cx="419099" cy="506932"/>
            </a:xfrm>
            <a:custGeom>
              <a:avLst/>
              <a:gdLst/>
              <a:ahLst/>
              <a:cxnLst>
                <a:cxn ang="0">
                  <a:pos x="wd2" y="hd2"/>
                </a:cxn>
                <a:cxn ang="5400000">
                  <a:pos x="wd2" y="hd2"/>
                </a:cxn>
                <a:cxn ang="10800000">
                  <a:pos x="wd2" y="hd2"/>
                </a:cxn>
                <a:cxn ang="16200000">
                  <a:pos x="wd2" y="hd2"/>
                </a:cxn>
              </a:cxnLst>
              <a:rect l="0" t="0" r="r" b="b"/>
              <a:pathLst>
                <a:path w="21600" h="21600" extrusionOk="0">
                  <a:moveTo>
                    <a:pt x="19358" y="3881"/>
                  </a:moveTo>
                  <a:cubicBezTo>
                    <a:pt x="19155" y="3713"/>
                    <a:pt x="19155" y="3713"/>
                    <a:pt x="18951" y="3713"/>
                  </a:cubicBezTo>
                  <a:cubicBezTo>
                    <a:pt x="12838" y="3713"/>
                    <a:pt x="12838" y="3713"/>
                    <a:pt x="12838" y="3713"/>
                  </a:cubicBezTo>
                  <a:cubicBezTo>
                    <a:pt x="12838" y="1688"/>
                    <a:pt x="12838" y="1688"/>
                    <a:pt x="12838" y="1688"/>
                  </a:cubicBezTo>
                  <a:cubicBezTo>
                    <a:pt x="12838" y="675"/>
                    <a:pt x="11819" y="0"/>
                    <a:pt x="10800" y="0"/>
                  </a:cubicBezTo>
                  <a:cubicBezTo>
                    <a:pt x="9781" y="0"/>
                    <a:pt x="8762" y="675"/>
                    <a:pt x="8762" y="1688"/>
                  </a:cubicBezTo>
                  <a:cubicBezTo>
                    <a:pt x="8762" y="3713"/>
                    <a:pt x="8762" y="3713"/>
                    <a:pt x="8762" y="3713"/>
                  </a:cubicBezTo>
                  <a:cubicBezTo>
                    <a:pt x="2649" y="3713"/>
                    <a:pt x="2649" y="3713"/>
                    <a:pt x="2649" y="3713"/>
                  </a:cubicBezTo>
                  <a:cubicBezTo>
                    <a:pt x="2038" y="3713"/>
                    <a:pt x="1426" y="4219"/>
                    <a:pt x="1426" y="4725"/>
                  </a:cubicBezTo>
                  <a:cubicBezTo>
                    <a:pt x="1426" y="7256"/>
                    <a:pt x="1426" y="7256"/>
                    <a:pt x="1426" y="7256"/>
                  </a:cubicBezTo>
                  <a:cubicBezTo>
                    <a:pt x="1426" y="7762"/>
                    <a:pt x="2038" y="8269"/>
                    <a:pt x="2649" y="8269"/>
                  </a:cubicBezTo>
                  <a:cubicBezTo>
                    <a:pt x="8762" y="8269"/>
                    <a:pt x="8762" y="8269"/>
                    <a:pt x="8762" y="8269"/>
                  </a:cubicBezTo>
                  <a:cubicBezTo>
                    <a:pt x="8762" y="10969"/>
                    <a:pt x="8762" y="10969"/>
                    <a:pt x="8762" y="10969"/>
                  </a:cubicBezTo>
                  <a:cubicBezTo>
                    <a:pt x="2649" y="10969"/>
                    <a:pt x="2649" y="10969"/>
                    <a:pt x="2649" y="10969"/>
                  </a:cubicBezTo>
                  <a:cubicBezTo>
                    <a:pt x="2445" y="10969"/>
                    <a:pt x="2445" y="11137"/>
                    <a:pt x="2242" y="11137"/>
                  </a:cubicBezTo>
                  <a:cubicBezTo>
                    <a:pt x="2242" y="11137"/>
                    <a:pt x="2242" y="11137"/>
                    <a:pt x="2242" y="11137"/>
                  </a:cubicBezTo>
                  <a:cubicBezTo>
                    <a:pt x="0" y="12994"/>
                    <a:pt x="0" y="12994"/>
                    <a:pt x="0" y="12994"/>
                  </a:cubicBezTo>
                  <a:cubicBezTo>
                    <a:pt x="0" y="13162"/>
                    <a:pt x="0" y="13162"/>
                    <a:pt x="0" y="13331"/>
                  </a:cubicBezTo>
                  <a:cubicBezTo>
                    <a:pt x="0" y="13331"/>
                    <a:pt x="0" y="13500"/>
                    <a:pt x="0" y="13500"/>
                  </a:cubicBezTo>
                  <a:cubicBezTo>
                    <a:pt x="2242" y="15525"/>
                    <a:pt x="2242" y="15525"/>
                    <a:pt x="2242" y="15525"/>
                  </a:cubicBezTo>
                  <a:cubicBezTo>
                    <a:pt x="2445" y="15525"/>
                    <a:pt x="2445" y="15525"/>
                    <a:pt x="2649" y="15525"/>
                  </a:cubicBezTo>
                  <a:cubicBezTo>
                    <a:pt x="8762" y="15525"/>
                    <a:pt x="8762" y="15525"/>
                    <a:pt x="8762" y="15525"/>
                  </a:cubicBezTo>
                  <a:cubicBezTo>
                    <a:pt x="8762" y="21600"/>
                    <a:pt x="8762" y="21600"/>
                    <a:pt x="8762" y="21600"/>
                  </a:cubicBezTo>
                  <a:cubicBezTo>
                    <a:pt x="12838" y="21600"/>
                    <a:pt x="12838" y="21600"/>
                    <a:pt x="12838" y="21600"/>
                  </a:cubicBezTo>
                  <a:cubicBezTo>
                    <a:pt x="12838" y="15525"/>
                    <a:pt x="12838" y="15525"/>
                    <a:pt x="12838" y="15525"/>
                  </a:cubicBezTo>
                  <a:cubicBezTo>
                    <a:pt x="18951" y="15525"/>
                    <a:pt x="18951" y="15525"/>
                    <a:pt x="18951" y="15525"/>
                  </a:cubicBezTo>
                  <a:cubicBezTo>
                    <a:pt x="19562" y="15525"/>
                    <a:pt x="20174" y="15187"/>
                    <a:pt x="20174" y="14512"/>
                  </a:cubicBezTo>
                  <a:cubicBezTo>
                    <a:pt x="20174" y="11981"/>
                    <a:pt x="20174" y="11981"/>
                    <a:pt x="20174" y="11981"/>
                  </a:cubicBezTo>
                  <a:cubicBezTo>
                    <a:pt x="20174" y="11475"/>
                    <a:pt x="19562" y="10969"/>
                    <a:pt x="18951" y="10969"/>
                  </a:cubicBezTo>
                  <a:cubicBezTo>
                    <a:pt x="12838" y="10969"/>
                    <a:pt x="12838" y="10969"/>
                    <a:pt x="12838" y="10969"/>
                  </a:cubicBezTo>
                  <a:cubicBezTo>
                    <a:pt x="12838" y="8269"/>
                    <a:pt x="12838" y="8269"/>
                    <a:pt x="12838" y="8269"/>
                  </a:cubicBezTo>
                  <a:cubicBezTo>
                    <a:pt x="18951" y="8269"/>
                    <a:pt x="18951" y="8269"/>
                    <a:pt x="18951" y="8269"/>
                  </a:cubicBezTo>
                  <a:cubicBezTo>
                    <a:pt x="19155" y="8269"/>
                    <a:pt x="19155" y="8269"/>
                    <a:pt x="19358" y="8100"/>
                  </a:cubicBezTo>
                  <a:cubicBezTo>
                    <a:pt x="19358" y="8100"/>
                    <a:pt x="19358" y="8100"/>
                    <a:pt x="19358" y="8100"/>
                  </a:cubicBezTo>
                  <a:cubicBezTo>
                    <a:pt x="21600" y="6244"/>
                    <a:pt x="21600" y="6244"/>
                    <a:pt x="21600" y="6244"/>
                  </a:cubicBezTo>
                  <a:cubicBezTo>
                    <a:pt x="21600" y="6244"/>
                    <a:pt x="21600" y="6075"/>
                    <a:pt x="21600" y="6075"/>
                  </a:cubicBezTo>
                  <a:cubicBezTo>
                    <a:pt x="21600" y="5906"/>
                    <a:pt x="21600" y="5737"/>
                    <a:pt x="21600" y="5737"/>
                  </a:cubicBezTo>
                  <a:lnTo>
                    <a:pt x="19358" y="3881"/>
                  </a:lnTo>
                  <a:close/>
                  <a:moveTo>
                    <a:pt x="9781" y="1688"/>
                  </a:moveTo>
                  <a:cubicBezTo>
                    <a:pt x="9781" y="1181"/>
                    <a:pt x="10189" y="844"/>
                    <a:pt x="10800" y="844"/>
                  </a:cubicBezTo>
                  <a:cubicBezTo>
                    <a:pt x="11411" y="844"/>
                    <a:pt x="11819" y="1181"/>
                    <a:pt x="11819" y="1688"/>
                  </a:cubicBezTo>
                  <a:cubicBezTo>
                    <a:pt x="11819" y="3713"/>
                    <a:pt x="11819" y="3713"/>
                    <a:pt x="11819" y="3713"/>
                  </a:cubicBezTo>
                  <a:cubicBezTo>
                    <a:pt x="9781" y="3713"/>
                    <a:pt x="9781" y="3713"/>
                    <a:pt x="9781" y="3713"/>
                  </a:cubicBezTo>
                  <a:lnTo>
                    <a:pt x="9781" y="1688"/>
                  </a:lnTo>
                  <a:close/>
                  <a:moveTo>
                    <a:pt x="11819" y="20756"/>
                  </a:moveTo>
                  <a:cubicBezTo>
                    <a:pt x="9781" y="20756"/>
                    <a:pt x="9781" y="20756"/>
                    <a:pt x="9781" y="20756"/>
                  </a:cubicBezTo>
                  <a:cubicBezTo>
                    <a:pt x="9781" y="15525"/>
                    <a:pt x="9781" y="15525"/>
                    <a:pt x="9781" y="15525"/>
                  </a:cubicBezTo>
                  <a:cubicBezTo>
                    <a:pt x="11819" y="15525"/>
                    <a:pt x="11819" y="15525"/>
                    <a:pt x="11819" y="15525"/>
                  </a:cubicBezTo>
                  <a:lnTo>
                    <a:pt x="11819" y="20756"/>
                  </a:lnTo>
                  <a:close/>
                  <a:moveTo>
                    <a:pt x="19155" y="11812"/>
                  </a:moveTo>
                  <a:cubicBezTo>
                    <a:pt x="19155" y="14850"/>
                    <a:pt x="19155" y="14850"/>
                    <a:pt x="19155" y="14850"/>
                  </a:cubicBezTo>
                  <a:cubicBezTo>
                    <a:pt x="2853" y="14850"/>
                    <a:pt x="2853" y="14850"/>
                    <a:pt x="2853" y="14850"/>
                  </a:cubicBezTo>
                  <a:cubicBezTo>
                    <a:pt x="1019" y="13331"/>
                    <a:pt x="1019" y="13331"/>
                    <a:pt x="1019" y="13331"/>
                  </a:cubicBezTo>
                  <a:cubicBezTo>
                    <a:pt x="2853" y="11812"/>
                    <a:pt x="2853" y="11812"/>
                    <a:pt x="2853" y="11812"/>
                  </a:cubicBezTo>
                  <a:lnTo>
                    <a:pt x="19155" y="11812"/>
                  </a:lnTo>
                  <a:close/>
                  <a:moveTo>
                    <a:pt x="9781" y="10969"/>
                  </a:moveTo>
                  <a:cubicBezTo>
                    <a:pt x="9781" y="8269"/>
                    <a:pt x="9781" y="8269"/>
                    <a:pt x="9781" y="8269"/>
                  </a:cubicBezTo>
                  <a:cubicBezTo>
                    <a:pt x="11819" y="8269"/>
                    <a:pt x="11819" y="8269"/>
                    <a:pt x="11819" y="8269"/>
                  </a:cubicBezTo>
                  <a:cubicBezTo>
                    <a:pt x="11819" y="10969"/>
                    <a:pt x="11819" y="10969"/>
                    <a:pt x="11819" y="10969"/>
                  </a:cubicBezTo>
                  <a:lnTo>
                    <a:pt x="9781" y="10969"/>
                  </a:lnTo>
                  <a:close/>
                  <a:moveTo>
                    <a:pt x="18747" y="7425"/>
                  </a:moveTo>
                  <a:cubicBezTo>
                    <a:pt x="2445" y="7425"/>
                    <a:pt x="2445" y="7425"/>
                    <a:pt x="2445" y="7425"/>
                  </a:cubicBezTo>
                  <a:cubicBezTo>
                    <a:pt x="2445" y="4556"/>
                    <a:pt x="2445" y="4556"/>
                    <a:pt x="2445" y="4556"/>
                  </a:cubicBezTo>
                  <a:cubicBezTo>
                    <a:pt x="18747" y="4556"/>
                    <a:pt x="18747" y="4556"/>
                    <a:pt x="18747" y="4556"/>
                  </a:cubicBezTo>
                  <a:cubicBezTo>
                    <a:pt x="20581" y="6075"/>
                    <a:pt x="20581" y="6075"/>
                    <a:pt x="20581" y="6075"/>
                  </a:cubicBezTo>
                  <a:lnTo>
                    <a:pt x="18747" y="7425"/>
                  </a:lnTo>
                  <a:close/>
                </a:path>
              </a:pathLst>
            </a:custGeom>
            <a:solidFill>
              <a:schemeClr val="bg1"/>
            </a:solidFill>
            <a:ln w="6350" cap="flat">
              <a:solidFill>
                <a:schemeClr val="bg1"/>
              </a:solidFill>
              <a:miter lim="400000"/>
            </a:ln>
            <a:effectLst/>
          </p:spPr>
          <p:txBody>
            <a:bodyPr wrap="square" lIns="91439" tIns="91439" rIns="91439" bIns="91439" numCol="1" anchor="t">
              <a:noAutofit/>
            </a:bodyPr>
            <a:lstStyle/>
            <a:p>
              <a:endParaRPr dirty="0">
                <a:cs typeface="+mn-ea"/>
                <a:sym typeface="+mn-lt"/>
              </a:endParaRPr>
            </a:p>
          </p:txBody>
        </p:sp>
        <p:grpSp>
          <p:nvGrpSpPr>
            <p:cNvPr id="122" name="组合 121"/>
            <p:cNvGrpSpPr/>
            <p:nvPr/>
          </p:nvGrpSpPr>
          <p:grpSpPr>
            <a:xfrm>
              <a:off x="719679" y="1696452"/>
              <a:ext cx="6207795" cy="4286865"/>
              <a:chOff x="719679" y="1696452"/>
              <a:chExt cx="6207795" cy="4286865"/>
            </a:xfrm>
          </p:grpSpPr>
          <p:cxnSp>
            <p:nvCxnSpPr>
              <p:cNvPr id="126" name="直接连接符 125"/>
              <p:cNvCxnSpPr/>
              <p:nvPr/>
            </p:nvCxnSpPr>
            <p:spPr>
              <a:xfrm>
                <a:off x="990600" y="2896199"/>
                <a:ext cx="5105400" cy="0"/>
              </a:xfrm>
              <a:prstGeom prst="line">
                <a:avLst/>
              </a:prstGeom>
              <a:ln>
                <a:solidFill>
                  <a:srgbClr val="7F7F7F"/>
                </a:solidFill>
                <a:tailEnd type="oval"/>
              </a:ln>
            </p:spPr>
            <p:style>
              <a:lnRef idx="1">
                <a:schemeClr val="accent1"/>
              </a:lnRef>
              <a:fillRef idx="0">
                <a:schemeClr val="accent1"/>
              </a:fillRef>
              <a:effectRef idx="0">
                <a:schemeClr val="accent1"/>
              </a:effectRef>
              <a:fontRef idx="minor">
                <a:schemeClr val="tx1"/>
              </a:fontRef>
            </p:style>
          </p:cxnSp>
          <p:sp>
            <p:nvSpPr>
              <p:cNvPr id="129" name="椭圆 128"/>
              <p:cNvSpPr/>
              <p:nvPr/>
            </p:nvSpPr>
            <p:spPr>
              <a:xfrm>
                <a:off x="727876" y="1807678"/>
                <a:ext cx="72000" cy="72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0" name="椭圆 129"/>
              <p:cNvSpPr/>
              <p:nvPr/>
            </p:nvSpPr>
            <p:spPr>
              <a:xfrm>
                <a:off x="719679" y="3251812"/>
                <a:ext cx="72000" cy="72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32" name="组合 131"/>
              <p:cNvGrpSpPr/>
              <p:nvPr/>
            </p:nvGrpSpPr>
            <p:grpSpPr>
              <a:xfrm>
                <a:off x="878753" y="1696452"/>
                <a:ext cx="5202553" cy="1170084"/>
                <a:chOff x="5089537" y="1307156"/>
                <a:chExt cx="5202553" cy="1170084"/>
              </a:xfrm>
            </p:grpSpPr>
            <p:sp>
              <p:nvSpPr>
                <p:cNvPr id="139" name="文本框 138"/>
                <p:cNvSpPr txBox="1"/>
                <p:nvPr/>
              </p:nvSpPr>
              <p:spPr>
                <a:xfrm>
                  <a:off x="5089538" y="1307156"/>
                  <a:ext cx="1644947" cy="337185"/>
                </a:xfrm>
                <a:prstGeom prst="rect">
                  <a:avLst/>
                </a:prstGeom>
                <a:noFill/>
              </p:spPr>
              <p:txBody>
                <a:bodyPr wrap="square" rtlCol="0">
                  <a:spAutoFit/>
                </a:bodyPr>
                <a:lstStyle/>
                <a:p>
                  <a:r>
                    <a:rPr lang="zh-CN" altLang="en-US" sz="1600" b="1" dirty="0">
                      <a:cs typeface="+mn-ea"/>
                      <a:sym typeface="+mn-lt"/>
                    </a:rPr>
                    <a:t>历史唯物主义</a:t>
                  </a:r>
                </a:p>
              </p:txBody>
            </p:sp>
            <p:sp>
              <p:nvSpPr>
                <p:cNvPr id="140" name="文本框 139"/>
                <p:cNvSpPr txBox="1"/>
                <p:nvPr/>
              </p:nvSpPr>
              <p:spPr>
                <a:xfrm>
                  <a:off x="5089537" y="1586868"/>
                  <a:ext cx="5202553" cy="890372"/>
                </a:xfrm>
                <a:prstGeom prst="rect">
                  <a:avLst/>
                </a:prstGeom>
                <a:noFill/>
              </p:spPr>
              <p:txBody>
                <a:bodyPr wrap="square" rtlCol="0">
                  <a:spAutoFit/>
                </a:bodyPr>
                <a:lstStyle/>
                <a:p>
                  <a:pPr>
                    <a:lnSpc>
                      <a:spcPct val="150000"/>
                    </a:lnSpc>
                  </a:pPr>
                  <a:r>
                    <a:rPr lang="zh-CN" altLang="en-US" sz="1200" dirty="0">
                      <a:cs typeface="+mn-ea"/>
                      <a:sym typeface="+mn-lt"/>
                    </a:rPr>
                    <a:t>根据马克思主义群众观，人民群众是社会历史的主体，是历史的创造者。在现在这个信息共享的互联网时代，各种信息透明化，人民在各种事件中的参与度提高，人民的舆论在整个事件的发展中起到的作业毋庸置疑。</a:t>
                  </a:r>
                </a:p>
              </p:txBody>
            </p:sp>
          </p:grpSp>
          <p:grpSp>
            <p:nvGrpSpPr>
              <p:cNvPr id="133" name="组合 132"/>
              <p:cNvGrpSpPr/>
              <p:nvPr/>
            </p:nvGrpSpPr>
            <p:grpSpPr>
              <a:xfrm>
                <a:off x="878171" y="3139491"/>
                <a:ext cx="6049303" cy="2843826"/>
                <a:chOff x="5088955" y="1189381"/>
                <a:chExt cx="6049303" cy="2843826"/>
              </a:xfrm>
            </p:grpSpPr>
            <p:sp>
              <p:nvSpPr>
                <p:cNvPr id="138" name="文本框 137"/>
                <p:cNvSpPr txBox="1"/>
                <p:nvPr/>
              </p:nvSpPr>
              <p:spPr>
                <a:xfrm>
                  <a:off x="5088955" y="1482059"/>
                  <a:ext cx="6049303" cy="2551148"/>
                </a:xfrm>
                <a:prstGeom prst="rect">
                  <a:avLst/>
                </a:prstGeom>
                <a:noFill/>
              </p:spPr>
              <p:txBody>
                <a:bodyPr wrap="square" rtlCol="0">
                  <a:spAutoFit/>
                </a:bodyPr>
                <a:lstStyle/>
                <a:p>
                  <a:pPr>
                    <a:lnSpc>
                      <a:spcPct val="150000"/>
                    </a:lnSpc>
                  </a:pPr>
                  <a:r>
                    <a:rPr lang="zh-CN" altLang="en-US" sz="1200" dirty="0">
                      <a:cs typeface="+mn-ea"/>
                      <a:sym typeface="+mn-lt"/>
                    </a:rPr>
                    <a:t>人民为水，企业为舟，水可载舟，亦可覆舟。前期，在整个事件的真相尚未被揭开之前，香飘飘的杯套和人民群众心中的关注爱国情怀以及关注全人类命运的责任感形成共鸣，所以得到了人民群众的支持和拥护。</a:t>
                  </a:r>
                  <a:endParaRPr lang="en-US" altLang="zh-CN" sz="1200" dirty="0">
                    <a:cs typeface="+mn-ea"/>
                    <a:sym typeface="+mn-lt"/>
                  </a:endParaRPr>
                </a:p>
                <a:p>
                  <a:pPr>
                    <a:lnSpc>
                      <a:spcPct val="150000"/>
                    </a:lnSpc>
                  </a:pPr>
                  <a:r>
                    <a:rPr lang="zh-CN" altLang="en-US" sz="1200" dirty="0">
                      <a:cs typeface="+mn-ea"/>
                      <a:sym typeface="+mn-lt"/>
                    </a:rPr>
                    <a:t>然而，当人们发现，这不过是香飘飘自导自演的一场大戏时，到了后期，舆论风向突转，香飘飘愚弄消费者和人民的行为受到强烈谴责，最终也不得不为自己的行为买单。</a:t>
                  </a:r>
                  <a:endParaRPr lang="en-US" altLang="zh-CN" sz="1200" dirty="0">
                    <a:cs typeface="+mn-ea"/>
                    <a:sym typeface="+mn-lt"/>
                  </a:endParaRPr>
                </a:p>
                <a:p>
                  <a:pPr>
                    <a:lnSpc>
                      <a:spcPct val="150000"/>
                    </a:lnSpc>
                  </a:pPr>
                  <a:r>
                    <a:rPr lang="zh-CN" altLang="en-US" sz="1200" dirty="0">
                      <a:cs typeface="+mn-ea"/>
                      <a:sym typeface="+mn-lt"/>
                    </a:rPr>
                    <a:t>不得不说，加入爱国这些因素，不失为一种高明的营销手段。我们从来不反感企业以爱国为宣传亮点，钱应该让有爱国责任的企业来赚。但是，通过欺骗的方式将人民的爱国情怀和责任感转化为利益是不可取的。</a:t>
                  </a:r>
                  <a:endParaRPr lang="en-US" altLang="zh-CN" sz="1200" dirty="0">
                    <a:cs typeface="+mn-ea"/>
                    <a:sym typeface="+mn-lt"/>
                  </a:endParaRPr>
                </a:p>
                <a:p>
                  <a:pPr>
                    <a:lnSpc>
                      <a:spcPct val="150000"/>
                    </a:lnSpc>
                  </a:pPr>
                  <a:endParaRPr lang="zh-CN" altLang="en-US" sz="1200" dirty="0">
                    <a:cs typeface="+mn-ea"/>
                    <a:sym typeface="+mn-lt"/>
                  </a:endParaRPr>
                </a:p>
              </p:txBody>
            </p:sp>
            <p:sp>
              <p:nvSpPr>
                <p:cNvPr id="137" name="文本框 136"/>
                <p:cNvSpPr txBox="1"/>
                <p:nvPr/>
              </p:nvSpPr>
              <p:spPr>
                <a:xfrm>
                  <a:off x="5088955" y="1189381"/>
                  <a:ext cx="1644947" cy="337185"/>
                </a:xfrm>
                <a:prstGeom prst="rect">
                  <a:avLst/>
                </a:prstGeom>
                <a:noFill/>
              </p:spPr>
              <p:txBody>
                <a:bodyPr wrap="square" rtlCol="0">
                  <a:spAutoFit/>
                </a:bodyPr>
                <a:lstStyle/>
                <a:p>
                  <a:r>
                    <a:rPr lang="zh-CN" altLang="en-US" sz="1600" b="1" dirty="0">
                      <a:cs typeface="+mn-ea"/>
                      <a:sym typeface="+mn-lt"/>
                    </a:rPr>
                    <a:t>人民舆论</a:t>
                  </a:r>
                </a:p>
              </p:txBody>
            </p:sp>
          </p:grpSp>
          <p:cxnSp>
            <p:nvCxnSpPr>
              <p:cNvPr id="128" name="直接连接符 127"/>
              <p:cNvCxnSpPr/>
              <p:nvPr/>
            </p:nvCxnSpPr>
            <p:spPr>
              <a:xfrm>
                <a:off x="990600" y="5705062"/>
                <a:ext cx="5105400" cy="0"/>
              </a:xfrm>
              <a:prstGeom prst="line">
                <a:avLst/>
              </a:prstGeom>
              <a:ln>
                <a:solidFill>
                  <a:srgbClr val="7F7F7F"/>
                </a:solidFill>
                <a:tailEnd type="ova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组合 81"/>
          <p:cNvGrpSpPr/>
          <p:nvPr/>
        </p:nvGrpSpPr>
        <p:grpSpPr>
          <a:xfrm>
            <a:off x="-1" y="0"/>
            <a:ext cx="12192001" cy="6858000"/>
            <a:chOff x="-1" y="0"/>
            <a:chExt cx="12192001" cy="6858000"/>
          </a:xfrm>
        </p:grpSpPr>
        <p:sp>
          <p:nvSpPr>
            <p:cNvPr id="12" name="矩形 11"/>
            <p:cNvSpPr/>
            <p:nvPr/>
          </p:nvSpPr>
          <p:spPr>
            <a:xfrm flipH="1">
              <a:off x="285750" y="310183"/>
              <a:ext cx="11650884" cy="6275069"/>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图形 3"/>
            <p:cNvGrpSpPr/>
            <p:nvPr/>
          </p:nvGrpSpPr>
          <p:grpSpPr>
            <a:xfrm rot="10800000" flipH="1">
              <a:off x="10816931" y="0"/>
              <a:ext cx="1375069" cy="1047750"/>
              <a:chOff x="7890933" y="4161366"/>
              <a:chExt cx="3539066" cy="2696633"/>
            </a:xfrm>
            <a:solidFill>
              <a:schemeClr val="accent1"/>
            </a:solidFill>
          </p:grpSpPr>
          <p:sp>
            <p:nvSpPr>
              <p:cNvPr id="5" name="任意多边形: 形状 4"/>
              <p:cNvSpPr/>
              <p:nvPr/>
            </p:nvSpPr>
            <p:spPr>
              <a:xfrm>
                <a:off x="7890933" y="5359399"/>
                <a:ext cx="3539066" cy="1498600"/>
              </a:xfrm>
              <a:custGeom>
                <a:avLst/>
                <a:gdLst>
                  <a:gd name="connsiteX0" fmla="*/ 3115734 w 3539066"/>
                  <a:gd name="connsiteY0" fmla="*/ 0 h 1498600"/>
                  <a:gd name="connsiteX1" fmla="*/ 1608667 w 3539066"/>
                  <a:gd name="connsiteY1" fmla="*/ 0 h 1498600"/>
                  <a:gd name="connsiteX2" fmla="*/ 804333 w 3539066"/>
                  <a:gd name="connsiteY2" fmla="*/ 749300 h 1498600"/>
                  <a:gd name="connsiteX3" fmla="*/ 0 w 3539066"/>
                  <a:gd name="connsiteY3" fmla="*/ 1498600 h 1498600"/>
                  <a:gd name="connsiteX4" fmla="*/ 3115734 w 3539066"/>
                  <a:gd name="connsiteY4" fmla="*/ 1498600 h 1498600"/>
                  <a:gd name="connsiteX5" fmla="*/ 3539067 w 3539066"/>
                  <a:gd name="connsiteY5" fmla="*/ 1498600 h 1498600"/>
                  <a:gd name="connsiteX6" fmla="*/ 3539067 w 3539066"/>
                  <a:gd name="connsiteY6" fmla="*/ 749300 h 1498600"/>
                  <a:gd name="connsiteX7" fmla="*/ 3539067 w 3539066"/>
                  <a:gd name="connsiteY7" fmla="*/ 0 h 149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9066" h="1498600">
                    <a:moveTo>
                      <a:pt x="3115734" y="0"/>
                    </a:moveTo>
                    <a:lnTo>
                      <a:pt x="1608667" y="0"/>
                    </a:lnTo>
                    <a:lnTo>
                      <a:pt x="804333" y="749300"/>
                    </a:lnTo>
                    <a:lnTo>
                      <a:pt x="0" y="1498600"/>
                    </a:lnTo>
                    <a:lnTo>
                      <a:pt x="3115734" y="1498600"/>
                    </a:lnTo>
                    <a:lnTo>
                      <a:pt x="3539067" y="1498600"/>
                    </a:lnTo>
                    <a:lnTo>
                      <a:pt x="3539067" y="749300"/>
                    </a:lnTo>
                    <a:lnTo>
                      <a:pt x="35390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sp>
            <p:nvSpPr>
              <p:cNvPr id="6" name="任意多边形: 形状 5"/>
              <p:cNvSpPr/>
              <p:nvPr/>
            </p:nvSpPr>
            <p:spPr>
              <a:xfrm>
                <a:off x="8530166" y="4161366"/>
                <a:ext cx="2899833" cy="2696633"/>
              </a:xfrm>
              <a:custGeom>
                <a:avLst/>
                <a:gdLst>
                  <a:gd name="connsiteX0" fmla="*/ 0 w 2899833"/>
                  <a:gd name="connsiteY0" fmla="*/ 2696633 h 2696633"/>
                  <a:gd name="connsiteX1" fmla="*/ 2899833 w 2899833"/>
                  <a:gd name="connsiteY1" fmla="*/ 2696633 h 2696633"/>
                  <a:gd name="connsiteX2" fmla="*/ 2899833 w 2899833"/>
                  <a:gd name="connsiteY2" fmla="*/ 0 h 2696633"/>
                </a:gdLst>
                <a:ahLst/>
                <a:cxnLst>
                  <a:cxn ang="0">
                    <a:pos x="connsiteX0" y="connsiteY0"/>
                  </a:cxn>
                  <a:cxn ang="0">
                    <a:pos x="connsiteX1" y="connsiteY1"/>
                  </a:cxn>
                  <a:cxn ang="0">
                    <a:pos x="connsiteX2" y="connsiteY2"/>
                  </a:cxn>
                </a:cxnLst>
                <a:rect l="l" t="t" r="r" b="b"/>
                <a:pathLst>
                  <a:path w="2899833" h="2696633">
                    <a:moveTo>
                      <a:pt x="0" y="2696633"/>
                    </a:moveTo>
                    <a:lnTo>
                      <a:pt x="2899833" y="2696633"/>
                    </a:lnTo>
                    <a:lnTo>
                      <a:pt x="2899833" y="0"/>
                    </a:lnTo>
                    <a:close/>
                  </a:path>
                </a:pathLst>
              </a:custGeom>
              <a:solidFill>
                <a:srgbClr val="629E94"/>
              </a:solidFill>
              <a:ln w="42333" cap="flat">
                <a:noFill/>
                <a:prstDash val="solid"/>
                <a:miter/>
              </a:ln>
            </p:spPr>
            <p:txBody>
              <a:bodyPr rtlCol="0" anchor="ctr"/>
              <a:lstStyle/>
              <a:p>
                <a:endParaRPr lang="zh-CN" altLang="en-US">
                  <a:cs typeface="+mn-ea"/>
                  <a:sym typeface="+mn-lt"/>
                </a:endParaRPr>
              </a:p>
            </p:txBody>
          </p:sp>
          <p:sp>
            <p:nvSpPr>
              <p:cNvPr id="7" name="任意多边形: 形状 6"/>
              <p:cNvSpPr/>
              <p:nvPr/>
            </p:nvSpPr>
            <p:spPr>
              <a:xfrm>
                <a:off x="9821333" y="5359399"/>
                <a:ext cx="1608666" cy="1498600"/>
              </a:xfrm>
              <a:custGeom>
                <a:avLst/>
                <a:gdLst>
                  <a:gd name="connsiteX0" fmla="*/ 0 w 1608666"/>
                  <a:gd name="connsiteY0" fmla="*/ 1498600 h 1498600"/>
                  <a:gd name="connsiteX1" fmla="*/ 1608667 w 1608666"/>
                  <a:gd name="connsiteY1" fmla="*/ 1498600 h 1498600"/>
                  <a:gd name="connsiteX2" fmla="*/ 1608667 w 1608666"/>
                  <a:gd name="connsiteY2" fmla="*/ 0 h 1498600"/>
                </a:gdLst>
                <a:ahLst/>
                <a:cxnLst>
                  <a:cxn ang="0">
                    <a:pos x="connsiteX0" y="connsiteY0"/>
                  </a:cxn>
                  <a:cxn ang="0">
                    <a:pos x="connsiteX1" y="connsiteY1"/>
                  </a:cxn>
                  <a:cxn ang="0">
                    <a:pos x="connsiteX2" y="connsiteY2"/>
                  </a:cxn>
                </a:cxnLst>
                <a:rect l="l" t="t" r="r" b="b"/>
                <a:pathLst>
                  <a:path w="1608666" h="1498600">
                    <a:moveTo>
                      <a:pt x="0" y="1498600"/>
                    </a:moveTo>
                    <a:lnTo>
                      <a:pt x="1608667" y="1498600"/>
                    </a:lnTo>
                    <a:lnTo>
                      <a:pt x="16086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grpSp>
        <p:grpSp>
          <p:nvGrpSpPr>
            <p:cNvPr id="8" name="图形 3"/>
            <p:cNvGrpSpPr/>
            <p:nvPr/>
          </p:nvGrpSpPr>
          <p:grpSpPr>
            <a:xfrm flipH="1">
              <a:off x="-1" y="5810250"/>
              <a:ext cx="1375069" cy="1047750"/>
              <a:chOff x="7890933" y="4161366"/>
              <a:chExt cx="3539066" cy="2696633"/>
            </a:xfrm>
            <a:solidFill>
              <a:schemeClr val="accent1"/>
            </a:solidFill>
          </p:grpSpPr>
          <p:sp>
            <p:nvSpPr>
              <p:cNvPr id="9" name="任意多边形: 形状 8"/>
              <p:cNvSpPr/>
              <p:nvPr/>
            </p:nvSpPr>
            <p:spPr>
              <a:xfrm>
                <a:off x="7890933" y="5359399"/>
                <a:ext cx="3539066" cy="1498600"/>
              </a:xfrm>
              <a:custGeom>
                <a:avLst/>
                <a:gdLst>
                  <a:gd name="connsiteX0" fmla="*/ 3115734 w 3539066"/>
                  <a:gd name="connsiteY0" fmla="*/ 0 h 1498600"/>
                  <a:gd name="connsiteX1" fmla="*/ 1608667 w 3539066"/>
                  <a:gd name="connsiteY1" fmla="*/ 0 h 1498600"/>
                  <a:gd name="connsiteX2" fmla="*/ 804333 w 3539066"/>
                  <a:gd name="connsiteY2" fmla="*/ 749300 h 1498600"/>
                  <a:gd name="connsiteX3" fmla="*/ 0 w 3539066"/>
                  <a:gd name="connsiteY3" fmla="*/ 1498600 h 1498600"/>
                  <a:gd name="connsiteX4" fmla="*/ 3115734 w 3539066"/>
                  <a:gd name="connsiteY4" fmla="*/ 1498600 h 1498600"/>
                  <a:gd name="connsiteX5" fmla="*/ 3539067 w 3539066"/>
                  <a:gd name="connsiteY5" fmla="*/ 1498600 h 1498600"/>
                  <a:gd name="connsiteX6" fmla="*/ 3539067 w 3539066"/>
                  <a:gd name="connsiteY6" fmla="*/ 749300 h 1498600"/>
                  <a:gd name="connsiteX7" fmla="*/ 3539067 w 3539066"/>
                  <a:gd name="connsiteY7" fmla="*/ 0 h 149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9066" h="1498600">
                    <a:moveTo>
                      <a:pt x="3115734" y="0"/>
                    </a:moveTo>
                    <a:lnTo>
                      <a:pt x="1608667" y="0"/>
                    </a:lnTo>
                    <a:lnTo>
                      <a:pt x="804333" y="749300"/>
                    </a:lnTo>
                    <a:lnTo>
                      <a:pt x="0" y="1498600"/>
                    </a:lnTo>
                    <a:lnTo>
                      <a:pt x="3115734" y="1498600"/>
                    </a:lnTo>
                    <a:lnTo>
                      <a:pt x="3539067" y="1498600"/>
                    </a:lnTo>
                    <a:lnTo>
                      <a:pt x="3539067" y="749300"/>
                    </a:lnTo>
                    <a:lnTo>
                      <a:pt x="35390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sp>
            <p:nvSpPr>
              <p:cNvPr id="10" name="任意多边形: 形状 9"/>
              <p:cNvSpPr/>
              <p:nvPr/>
            </p:nvSpPr>
            <p:spPr>
              <a:xfrm>
                <a:off x="8530166" y="4161366"/>
                <a:ext cx="2899833" cy="2696633"/>
              </a:xfrm>
              <a:custGeom>
                <a:avLst/>
                <a:gdLst>
                  <a:gd name="connsiteX0" fmla="*/ 0 w 2899833"/>
                  <a:gd name="connsiteY0" fmla="*/ 2696633 h 2696633"/>
                  <a:gd name="connsiteX1" fmla="*/ 2899833 w 2899833"/>
                  <a:gd name="connsiteY1" fmla="*/ 2696633 h 2696633"/>
                  <a:gd name="connsiteX2" fmla="*/ 2899833 w 2899833"/>
                  <a:gd name="connsiteY2" fmla="*/ 0 h 2696633"/>
                </a:gdLst>
                <a:ahLst/>
                <a:cxnLst>
                  <a:cxn ang="0">
                    <a:pos x="connsiteX0" y="connsiteY0"/>
                  </a:cxn>
                  <a:cxn ang="0">
                    <a:pos x="connsiteX1" y="connsiteY1"/>
                  </a:cxn>
                  <a:cxn ang="0">
                    <a:pos x="connsiteX2" y="connsiteY2"/>
                  </a:cxn>
                </a:cxnLst>
                <a:rect l="l" t="t" r="r" b="b"/>
                <a:pathLst>
                  <a:path w="2899833" h="2696633">
                    <a:moveTo>
                      <a:pt x="0" y="2696633"/>
                    </a:moveTo>
                    <a:lnTo>
                      <a:pt x="2899833" y="2696633"/>
                    </a:lnTo>
                    <a:lnTo>
                      <a:pt x="2899833" y="0"/>
                    </a:lnTo>
                    <a:close/>
                  </a:path>
                </a:pathLst>
              </a:custGeom>
              <a:solidFill>
                <a:srgbClr val="629E94"/>
              </a:solidFill>
              <a:ln w="42333" cap="flat">
                <a:noFill/>
                <a:prstDash val="solid"/>
                <a:miter/>
              </a:ln>
            </p:spPr>
            <p:txBody>
              <a:bodyPr rtlCol="0" anchor="ctr"/>
              <a:lstStyle/>
              <a:p>
                <a:endParaRPr lang="zh-CN" altLang="en-US">
                  <a:cs typeface="+mn-ea"/>
                  <a:sym typeface="+mn-lt"/>
                </a:endParaRPr>
              </a:p>
            </p:txBody>
          </p:sp>
          <p:sp>
            <p:nvSpPr>
              <p:cNvPr id="11" name="任意多边形: 形状 10"/>
              <p:cNvSpPr/>
              <p:nvPr/>
            </p:nvSpPr>
            <p:spPr>
              <a:xfrm>
                <a:off x="9821333" y="5359399"/>
                <a:ext cx="1608666" cy="1498600"/>
              </a:xfrm>
              <a:custGeom>
                <a:avLst/>
                <a:gdLst>
                  <a:gd name="connsiteX0" fmla="*/ 0 w 1608666"/>
                  <a:gd name="connsiteY0" fmla="*/ 1498600 h 1498600"/>
                  <a:gd name="connsiteX1" fmla="*/ 1608667 w 1608666"/>
                  <a:gd name="connsiteY1" fmla="*/ 1498600 h 1498600"/>
                  <a:gd name="connsiteX2" fmla="*/ 1608667 w 1608666"/>
                  <a:gd name="connsiteY2" fmla="*/ 0 h 1498600"/>
                </a:gdLst>
                <a:ahLst/>
                <a:cxnLst>
                  <a:cxn ang="0">
                    <a:pos x="connsiteX0" y="connsiteY0"/>
                  </a:cxn>
                  <a:cxn ang="0">
                    <a:pos x="connsiteX1" y="connsiteY1"/>
                  </a:cxn>
                  <a:cxn ang="0">
                    <a:pos x="connsiteX2" y="connsiteY2"/>
                  </a:cxn>
                </a:cxnLst>
                <a:rect l="l" t="t" r="r" b="b"/>
                <a:pathLst>
                  <a:path w="1608666" h="1498600">
                    <a:moveTo>
                      <a:pt x="0" y="1498600"/>
                    </a:moveTo>
                    <a:lnTo>
                      <a:pt x="1608667" y="1498600"/>
                    </a:lnTo>
                    <a:lnTo>
                      <a:pt x="16086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grpSp>
        <p:grpSp>
          <p:nvGrpSpPr>
            <p:cNvPr id="3" name="组合 2"/>
            <p:cNvGrpSpPr/>
            <p:nvPr/>
          </p:nvGrpSpPr>
          <p:grpSpPr>
            <a:xfrm>
              <a:off x="4172126" y="588904"/>
              <a:ext cx="3849272" cy="584306"/>
              <a:chOff x="4172126" y="550804"/>
              <a:chExt cx="3849272" cy="584306"/>
            </a:xfrm>
          </p:grpSpPr>
          <p:sp>
            <p:nvSpPr>
              <p:cNvPr id="87" name="文本框 86"/>
              <p:cNvSpPr txBox="1"/>
              <p:nvPr/>
            </p:nvSpPr>
            <p:spPr>
              <a:xfrm>
                <a:off x="4172126" y="550804"/>
                <a:ext cx="3849272" cy="491490"/>
              </a:xfrm>
              <a:prstGeom prst="rect">
                <a:avLst/>
              </a:prstGeom>
              <a:noFill/>
            </p:spPr>
            <p:txBody>
              <a:bodyPr wrap="square" rtlCol="0">
                <a:spAutoFit/>
              </a:bodyPr>
              <a:lstStyle>
                <a:defPPr>
                  <a:defRPr lang="zh-CN"/>
                </a:defPPr>
                <a:lvl1pPr algn="ctr">
                  <a:defRPr sz="2600" b="1">
                    <a:solidFill>
                      <a:schemeClr val="accent1"/>
                    </a:solidFill>
                    <a:latin typeface="Arial"/>
                    <a:ea typeface="微软雅黑"/>
                  </a:defRPr>
                </a:lvl1pPr>
              </a:lstStyle>
              <a:p>
                <a:r>
                  <a:rPr lang="zh-CN" altLang="en-US" dirty="0">
                    <a:latin typeface="+mn-lt"/>
                    <a:ea typeface="+mn-ea"/>
                    <a:cs typeface="+mn-ea"/>
                    <a:sym typeface="+mn-lt"/>
                  </a:rPr>
                  <a:t>选题背景和意义</a:t>
                </a:r>
              </a:p>
            </p:txBody>
          </p:sp>
          <p:cxnSp>
            <p:nvCxnSpPr>
              <p:cNvPr id="88" name="直接连接符 87"/>
              <p:cNvCxnSpPr/>
              <p:nvPr/>
            </p:nvCxnSpPr>
            <p:spPr>
              <a:xfrm>
                <a:off x="5887859" y="1135110"/>
                <a:ext cx="41939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grpSp>
        <p:nvGrpSpPr>
          <p:cNvPr id="96" name="组合 95"/>
          <p:cNvGrpSpPr/>
          <p:nvPr/>
        </p:nvGrpSpPr>
        <p:grpSpPr>
          <a:xfrm>
            <a:off x="1069550" y="1876403"/>
            <a:ext cx="4808916" cy="4206169"/>
            <a:chOff x="739320" y="1543658"/>
            <a:chExt cx="4808916" cy="4206169"/>
          </a:xfrm>
        </p:grpSpPr>
        <p:sp>
          <p:nvSpPr>
            <p:cNvPr id="105" name="矩形: 圆角 104"/>
            <p:cNvSpPr/>
            <p:nvPr/>
          </p:nvSpPr>
          <p:spPr>
            <a:xfrm>
              <a:off x="768224" y="1543658"/>
              <a:ext cx="2064548" cy="430635"/>
            </a:xfrm>
            <a:prstGeom prst="roundRect">
              <a:avLst>
                <a:gd name="adj" fmla="val 5000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bg1"/>
                </a:solidFill>
                <a:cs typeface="+mn-ea"/>
                <a:sym typeface="+mn-lt"/>
              </a:endParaRPr>
            </a:p>
          </p:txBody>
        </p:sp>
        <p:sp>
          <p:nvSpPr>
            <p:cNvPr id="106" name="文本框 105"/>
            <p:cNvSpPr txBox="1"/>
            <p:nvPr/>
          </p:nvSpPr>
          <p:spPr>
            <a:xfrm>
              <a:off x="876206" y="1551226"/>
              <a:ext cx="1531188" cy="415498"/>
            </a:xfrm>
            <a:prstGeom prst="rect">
              <a:avLst/>
            </a:prstGeom>
            <a:noFill/>
          </p:spPr>
          <p:txBody>
            <a:bodyPr wrap="none" rtlCol="0">
              <a:spAutoFit/>
            </a:bodyPr>
            <a:lstStyle/>
            <a:p>
              <a:r>
                <a:rPr lang="zh-CN" altLang="en-US" sz="2100" b="1" dirty="0">
                  <a:solidFill>
                    <a:schemeClr val="bg1"/>
                  </a:solidFill>
                  <a:cs typeface="+mn-ea"/>
                  <a:sym typeface="+mn-lt"/>
                </a:rPr>
                <a:t>辩证唯物论</a:t>
              </a:r>
            </a:p>
          </p:txBody>
        </p:sp>
        <p:sp>
          <p:nvSpPr>
            <p:cNvPr id="107" name="文本框 106"/>
            <p:cNvSpPr txBox="1"/>
            <p:nvPr/>
          </p:nvSpPr>
          <p:spPr>
            <a:xfrm>
              <a:off x="739320" y="2008097"/>
              <a:ext cx="4808916" cy="3741730"/>
            </a:xfrm>
            <a:prstGeom prst="rect">
              <a:avLst/>
            </a:prstGeom>
            <a:noFill/>
          </p:spPr>
          <p:txBody>
            <a:bodyPr wrap="square" rtlCol="0">
              <a:spAutoFit/>
            </a:bodyPr>
            <a:lstStyle>
              <a:defPPr>
                <a:defRPr lang="en-US"/>
              </a:defPPr>
              <a:lvl1pPr>
                <a:lnSpc>
                  <a:spcPts val="2400"/>
                </a:lnSpc>
                <a:defRPr sz="1600">
                  <a:solidFill>
                    <a:schemeClr val="tx2">
                      <a:lumMod val="75000"/>
                      <a:lumOff val="25000"/>
                    </a:schemeClr>
                  </a:solidFill>
                  <a:cs typeface="+mn-ea"/>
                </a:defRPr>
              </a:lvl1pPr>
            </a:lstStyle>
            <a:p>
              <a:pPr>
                <a:lnSpc>
                  <a:spcPct val="150000"/>
                </a:lnSpc>
              </a:pPr>
              <a:r>
                <a:rPr lang="zh-CN" altLang="en-US" dirty="0">
                  <a:solidFill>
                    <a:schemeClr val="tx1">
                      <a:lumMod val="85000"/>
                      <a:lumOff val="15000"/>
                    </a:schemeClr>
                  </a:solidFill>
                  <a:sym typeface="+mn-lt"/>
                </a:rPr>
                <a:t>从辩证唯物论来看，发挥主观能动性的前提是尊重社会发展客观规律，我们不否认，这次香飘飘讽日事件，香飘飘这个企业充分地发挥主观能动性，但是它完全脱离了社会发展客观规律，捏造一个不存在的所谓的爱国行为，借以引起消费者的同情。没有就算了其他企业可以从香飘飘事件中吸取教训，包括坚持诚实守信、尊重客观规律、增强风险意识、建立规范机制以及关注公众舆情。通过这些措施，它们可以避免重蹈覆辙，提升企业形象和品牌价值，实现可持续发展。</a:t>
              </a:r>
            </a:p>
          </p:txBody>
        </p:sp>
      </p:grpSp>
      <p:sp>
        <p:nvSpPr>
          <p:cNvPr id="47" name="任意多边形 26">
            <a:extLst>
              <a:ext uri="{FF2B5EF4-FFF2-40B4-BE49-F238E27FC236}">
                <a16:creationId xmlns:a16="http://schemas.microsoft.com/office/drawing/2014/main" id="{CCA029FF-196F-468E-B4B4-0FE5CC96EEC3}"/>
              </a:ext>
            </a:extLst>
          </p:cNvPr>
          <p:cNvSpPr/>
          <p:nvPr/>
        </p:nvSpPr>
        <p:spPr>
          <a:xfrm>
            <a:off x="10072517" y="2290128"/>
            <a:ext cx="1181100" cy="3698875"/>
          </a:xfrm>
          <a:custGeom>
            <a:avLst/>
            <a:gdLst>
              <a:gd name="connsiteX0" fmla="*/ 1176576 w 1181100"/>
              <a:gd name="connsiteY0" fmla="*/ 0 h 3698875"/>
              <a:gd name="connsiteX1" fmla="*/ 1181100 w 1181100"/>
              <a:gd name="connsiteY1" fmla="*/ 0 h 3698875"/>
              <a:gd name="connsiteX2" fmla="*/ 1181100 w 1181100"/>
              <a:gd name="connsiteY2" fmla="*/ 3698875 h 3698875"/>
              <a:gd name="connsiteX3" fmla="*/ 0 w 1181100"/>
              <a:gd name="connsiteY3" fmla="*/ 3698875 h 3698875"/>
              <a:gd name="connsiteX4" fmla="*/ 0 w 1181100"/>
              <a:gd name="connsiteY4" fmla="*/ 1735795 h 3698875"/>
              <a:gd name="connsiteX5" fmla="*/ 48924 w 1181100"/>
              <a:gd name="connsiteY5" fmla="*/ 1697678 h 3698875"/>
              <a:gd name="connsiteX6" fmla="*/ 278759 w 1181100"/>
              <a:gd name="connsiteY6" fmla="*/ 1500788 h 3698875"/>
              <a:gd name="connsiteX7" fmla="*/ 453153 w 1181100"/>
              <a:gd name="connsiteY7" fmla="*/ 1330349 h 3698875"/>
              <a:gd name="connsiteX8" fmla="*/ 510936 w 1181100"/>
              <a:gd name="connsiteY8" fmla="*/ 1369307 h 3698875"/>
              <a:gd name="connsiteX9" fmla="*/ 590551 w 1181100"/>
              <a:gd name="connsiteY9" fmla="*/ 1385380 h 3698875"/>
              <a:gd name="connsiteX10" fmla="*/ 795088 w 1181100"/>
              <a:gd name="connsiteY10" fmla="*/ 1180843 h 3698875"/>
              <a:gd name="connsiteX11" fmla="*/ 735181 w 1181100"/>
              <a:gd name="connsiteY11" fmla="*/ 1036213 h 3698875"/>
              <a:gd name="connsiteX12" fmla="*/ 717723 w 1181100"/>
              <a:gd name="connsiteY12" fmla="*/ 1024442 h 3698875"/>
              <a:gd name="connsiteX13" fmla="*/ 820291 w 1181100"/>
              <a:gd name="connsiteY13" fmla="*/ 886780 h 3698875"/>
              <a:gd name="connsiteX14" fmla="*/ 1174186 w 1181100"/>
              <a:gd name="connsiteY14" fmla="*/ 21448 h 3698875"/>
              <a:gd name="connsiteX15" fmla="*/ 1176576 w 1181100"/>
              <a:gd name="connsiteY15" fmla="*/ 0 h 369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81100" h="3698875">
                <a:moveTo>
                  <a:pt x="1176576" y="0"/>
                </a:moveTo>
                <a:lnTo>
                  <a:pt x="1181100" y="0"/>
                </a:lnTo>
                <a:lnTo>
                  <a:pt x="1181100" y="3698875"/>
                </a:lnTo>
                <a:lnTo>
                  <a:pt x="0" y="3698875"/>
                </a:lnTo>
                <a:lnTo>
                  <a:pt x="0" y="1735795"/>
                </a:lnTo>
                <a:lnTo>
                  <a:pt x="48924" y="1697678"/>
                </a:lnTo>
                <a:cubicBezTo>
                  <a:pt x="129510" y="1632743"/>
                  <a:pt x="206155" y="1567101"/>
                  <a:pt x="278759" y="1500788"/>
                </a:cubicBezTo>
                <a:lnTo>
                  <a:pt x="453153" y="1330349"/>
                </a:lnTo>
                <a:lnTo>
                  <a:pt x="510936" y="1369307"/>
                </a:lnTo>
                <a:cubicBezTo>
                  <a:pt x="535406" y="1379657"/>
                  <a:pt x="562310" y="1385380"/>
                  <a:pt x="590551" y="1385380"/>
                </a:cubicBezTo>
                <a:cubicBezTo>
                  <a:pt x="703514" y="1385380"/>
                  <a:pt x="795088" y="1293806"/>
                  <a:pt x="795088" y="1180843"/>
                </a:cubicBezTo>
                <a:cubicBezTo>
                  <a:pt x="795088" y="1124362"/>
                  <a:pt x="772195" y="1073227"/>
                  <a:pt x="735181" y="1036213"/>
                </a:cubicBezTo>
                <a:lnTo>
                  <a:pt x="717723" y="1024442"/>
                </a:lnTo>
                <a:lnTo>
                  <a:pt x="820291" y="886780"/>
                </a:lnTo>
                <a:cubicBezTo>
                  <a:pt x="1010014" y="606666"/>
                  <a:pt x="1130158" y="317479"/>
                  <a:pt x="1174186" y="21448"/>
                </a:cubicBezTo>
                <a:lnTo>
                  <a:pt x="11765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rtlCol="0" anchor="ctr"/>
          <a:lstStyle/>
          <a:p>
            <a:pPr algn="ctr"/>
            <a:endParaRPr lang="zh-CN" altLang="en-US" sz="2400">
              <a:solidFill>
                <a:schemeClr val="bg1"/>
              </a:solidFill>
              <a:cs typeface="+mn-ea"/>
              <a:sym typeface="+mn-lt"/>
            </a:endParaRPr>
          </a:p>
        </p:txBody>
      </p:sp>
      <p:sp>
        <p:nvSpPr>
          <p:cNvPr id="48" name="任意多边形 27">
            <a:extLst>
              <a:ext uri="{FF2B5EF4-FFF2-40B4-BE49-F238E27FC236}">
                <a16:creationId xmlns:a16="http://schemas.microsoft.com/office/drawing/2014/main" id="{E851BE54-DF8C-452E-AEE5-AD01A2FB90A8}"/>
              </a:ext>
            </a:extLst>
          </p:cNvPr>
          <p:cNvSpPr/>
          <p:nvPr/>
        </p:nvSpPr>
        <p:spPr>
          <a:xfrm>
            <a:off x="8838501" y="4067149"/>
            <a:ext cx="1181100" cy="1921855"/>
          </a:xfrm>
          <a:custGeom>
            <a:avLst/>
            <a:gdLst>
              <a:gd name="connsiteX0" fmla="*/ 1181100 w 1181100"/>
              <a:gd name="connsiteY0" fmla="*/ 0 h 1921854"/>
              <a:gd name="connsiteX1" fmla="*/ 1181100 w 1181100"/>
              <a:gd name="connsiteY1" fmla="*/ 1921854 h 1921854"/>
              <a:gd name="connsiteX2" fmla="*/ 0 w 1181100"/>
              <a:gd name="connsiteY2" fmla="*/ 1921854 h 1921854"/>
              <a:gd name="connsiteX3" fmla="*/ 0 w 1181100"/>
              <a:gd name="connsiteY3" fmla="*/ 731966 h 1921854"/>
              <a:gd name="connsiteX4" fmla="*/ 319230 w 1181100"/>
              <a:gd name="connsiteY4" fmla="*/ 562253 h 1921854"/>
              <a:gd name="connsiteX5" fmla="*/ 425975 w 1181100"/>
              <a:gd name="connsiteY5" fmla="*/ 500289 h 1921854"/>
              <a:gd name="connsiteX6" fmla="*/ 445921 w 1181100"/>
              <a:gd name="connsiteY6" fmla="*/ 529872 h 1921854"/>
              <a:gd name="connsiteX7" fmla="*/ 590551 w 1181100"/>
              <a:gd name="connsiteY7" fmla="*/ 589779 h 1921854"/>
              <a:gd name="connsiteX8" fmla="*/ 795088 w 1181100"/>
              <a:gd name="connsiteY8" fmla="*/ 385242 h 1921854"/>
              <a:gd name="connsiteX9" fmla="*/ 779015 w 1181100"/>
              <a:gd name="connsiteY9" fmla="*/ 305627 h 1921854"/>
              <a:gd name="connsiteX10" fmla="*/ 768996 w 1181100"/>
              <a:gd name="connsiteY10" fmla="*/ 290767 h 1921854"/>
              <a:gd name="connsiteX11" fmla="*/ 952789 w 1181100"/>
              <a:gd name="connsiteY11" fmla="*/ 167545 h 1921854"/>
              <a:gd name="connsiteX12" fmla="*/ 1140954 w 1181100"/>
              <a:gd name="connsiteY12" fmla="*/ 31276 h 1921854"/>
              <a:gd name="connsiteX13" fmla="*/ 1181100 w 1181100"/>
              <a:gd name="connsiteY13" fmla="*/ 0 h 1921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81100" h="1921854">
                <a:moveTo>
                  <a:pt x="1181100" y="0"/>
                </a:moveTo>
                <a:lnTo>
                  <a:pt x="1181100" y="1921854"/>
                </a:lnTo>
                <a:lnTo>
                  <a:pt x="0" y="1921854"/>
                </a:lnTo>
                <a:lnTo>
                  <a:pt x="0" y="731966"/>
                </a:lnTo>
                <a:lnTo>
                  <a:pt x="319230" y="562253"/>
                </a:lnTo>
                <a:lnTo>
                  <a:pt x="425975" y="500289"/>
                </a:lnTo>
                <a:lnTo>
                  <a:pt x="445921" y="529872"/>
                </a:lnTo>
                <a:cubicBezTo>
                  <a:pt x="482935" y="566886"/>
                  <a:pt x="534069" y="589779"/>
                  <a:pt x="590551" y="589779"/>
                </a:cubicBezTo>
                <a:cubicBezTo>
                  <a:pt x="703514" y="589779"/>
                  <a:pt x="795088" y="498205"/>
                  <a:pt x="795088" y="385242"/>
                </a:cubicBezTo>
                <a:cubicBezTo>
                  <a:pt x="795088" y="357001"/>
                  <a:pt x="789365" y="330097"/>
                  <a:pt x="779015" y="305627"/>
                </a:cubicBezTo>
                <a:lnTo>
                  <a:pt x="768996" y="290767"/>
                </a:lnTo>
                <a:lnTo>
                  <a:pt x="952789" y="167545"/>
                </a:lnTo>
                <a:cubicBezTo>
                  <a:pt x="1017466" y="122501"/>
                  <a:pt x="1080201" y="77074"/>
                  <a:pt x="1140954" y="31276"/>
                </a:cubicBezTo>
                <a:lnTo>
                  <a:pt x="118110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rtlCol="0" anchor="ctr"/>
          <a:lstStyle/>
          <a:p>
            <a:pPr algn="ctr"/>
            <a:endParaRPr lang="zh-CN" altLang="en-US" sz="2400">
              <a:solidFill>
                <a:schemeClr val="bg1"/>
              </a:solidFill>
              <a:cs typeface="+mn-ea"/>
              <a:sym typeface="+mn-lt"/>
            </a:endParaRPr>
          </a:p>
        </p:txBody>
      </p:sp>
      <p:sp>
        <p:nvSpPr>
          <p:cNvPr id="49" name="任意多边形 28">
            <a:extLst>
              <a:ext uri="{FF2B5EF4-FFF2-40B4-BE49-F238E27FC236}">
                <a16:creationId xmlns:a16="http://schemas.microsoft.com/office/drawing/2014/main" id="{9A26DCE7-CB7D-4FDA-8E2E-9D016655FFC8}"/>
              </a:ext>
            </a:extLst>
          </p:cNvPr>
          <p:cNvSpPr/>
          <p:nvPr/>
        </p:nvSpPr>
        <p:spPr>
          <a:xfrm>
            <a:off x="7604482" y="4827248"/>
            <a:ext cx="1181100" cy="1161755"/>
          </a:xfrm>
          <a:custGeom>
            <a:avLst/>
            <a:gdLst>
              <a:gd name="connsiteX0" fmla="*/ 1181100 w 1181100"/>
              <a:gd name="connsiteY0" fmla="*/ 0 h 1161755"/>
              <a:gd name="connsiteX1" fmla="*/ 1181100 w 1181100"/>
              <a:gd name="connsiteY1" fmla="*/ 1161755 h 1161755"/>
              <a:gd name="connsiteX2" fmla="*/ 0 w 1181100"/>
              <a:gd name="connsiteY2" fmla="*/ 1161755 h 1161755"/>
              <a:gd name="connsiteX3" fmla="*/ 0 w 1181100"/>
              <a:gd name="connsiteY3" fmla="*/ 517854 h 1161755"/>
              <a:gd name="connsiteX4" fmla="*/ 336342 w 1181100"/>
              <a:gd name="connsiteY4" fmla="*/ 385518 h 1161755"/>
              <a:gd name="connsiteX5" fmla="*/ 408490 w 1181100"/>
              <a:gd name="connsiteY5" fmla="*/ 354228 h 1161755"/>
              <a:gd name="connsiteX6" fmla="*/ 445921 w 1181100"/>
              <a:gd name="connsiteY6" fmla="*/ 409746 h 1161755"/>
              <a:gd name="connsiteX7" fmla="*/ 590551 w 1181100"/>
              <a:gd name="connsiteY7" fmla="*/ 469653 h 1161755"/>
              <a:gd name="connsiteX8" fmla="*/ 795088 w 1181100"/>
              <a:gd name="connsiteY8" fmla="*/ 265116 h 1161755"/>
              <a:gd name="connsiteX9" fmla="*/ 790933 w 1181100"/>
              <a:gd name="connsiteY9" fmla="*/ 223895 h 1161755"/>
              <a:gd name="connsiteX10" fmla="*/ 781056 w 1181100"/>
              <a:gd name="connsiteY10" fmla="*/ 192076 h 1161755"/>
              <a:gd name="connsiteX11" fmla="*/ 1174526 w 1181100"/>
              <a:gd name="connsiteY11" fmla="*/ 3495 h 1161755"/>
              <a:gd name="connsiteX12" fmla="*/ 1181100 w 1181100"/>
              <a:gd name="connsiteY12" fmla="*/ 0 h 1161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81100" h="1161755">
                <a:moveTo>
                  <a:pt x="1181100" y="0"/>
                </a:moveTo>
                <a:lnTo>
                  <a:pt x="1181100" y="1161755"/>
                </a:lnTo>
                <a:lnTo>
                  <a:pt x="0" y="1161755"/>
                </a:lnTo>
                <a:lnTo>
                  <a:pt x="0" y="517854"/>
                </a:lnTo>
                <a:lnTo>
                  <a:pt x="336342" y="385518"/>
                </a:lnTo>
                <a:lnTo>
                  <a:pt x="408490" y="354228"/>
                </a:lnTo>
                <a:lnTo>
                  <a:pt x="445921" y="409746"/>
                </a:lnTo>
                <a:cubicBezTo>
                  <a:pt x="482935" y="446760"/>
                  <a:pt x="534070" y="469653"/>
                  <a:pt x="590551" y="469653"/>
                </a:cubicBezTo>
                <a:cubicBezTo>
                  <a:pt x="703514" y="469653"/>
                  <a:pt x="795088" y="378079"/>
                  <a:pt x="795088" y="265116"/>
                </a:cubicBezTo>
                <a:cubicBezTo>
                  <a:pt x="795088" y="250996"/>
                  <a:pt x="793657" y="237210"/>
                  <a:pt x="790933" y="223895"/>
                </a:cubicBezTo>
                <a:lnTo>
                  <a:pt x="781056" y="192076"/>
                </a:lnTo>
                <a:lnTo>
                  <a:pt x="1174526" y="3495"/>
                </a:lnTo>
                <a:lnTo>
                  <a:pt x="118110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rtlCol="0" anchor="ctr"/>
          <a:lstStyle/>
          <a:p>
            <a:pPr algn="ctr"/>
            <a:endParaRPr lang="zh-CN" altLang="en-US" sz="2400">
              <a:solidFill>
                <a:schemeClr val="bg1"/>
              </a:solidFill>
              <a:cs typeface="+mn-ea"/>
              <a:sym typeface="+mn-lt"/>
            </a:endParaRPr>
          </a:p>
        </p:txBody>
      </p:sp>
      <p:sp>
        <p:nvSpPr>
          <p:cNvPr id="50" name="任意多边形 29">
            <a:extLst>
              <a:ext uri="{FF2B5EF4-FFF2-40B4-BE49-F238E27FC236}">
                <a16:creationId xmlns:a16="http://schemas.microsoft.com/office/drawing/2014/main" id="{63907E75-7D8E-430E-9777-518389A5CB0C}"/>
              </a:ext>
            </a:extLst>
          </p:cNvPr>
          <p:cNvSpPr/>
          <p:nvPr/>
        </p:nvSpPr>
        <p:spPr>
          <a:xfrm>
            <a:off x="5614817" y="5365919"/>
            <a:ext cx="1936748" cy="623080"/>
          </a:xfrm>
          <a:custGeom>
            <a:avLst/>
            <a:gdLst>
              <a:gd name="connsiteX0" fmla="*/ 1936748 w 1936748"/>
              <a:gd name="connsiteY0" fmla="*/ 0 h 623080"/>
              <a:gd name="connsiteX1" fmla="*/ 1936748 w 1936748"/>
              <a:gd name="connsiteY1" fmla="*/ 623080 h 623080"/>
              <a:gd name="connsiteX2" fmla="*/ 0 w 1936748"/>
              <a:gd name="connsiteY2" fmla="*/ 623080 h 623080"/>
              <a:gd name="connsiteX3" fmla="*/ 0 w 1936748"/>
              <a:gd name="connsiteY3" fmla="*/ 613884 h 623080"/>
              <a:gd name="connsiteX4" fmla="*/ 352298 w 1936748"/>
              <a:gd name="connsiteY4" fmla="*/ 519526 h 623080"/>
              <a:gd name="connsiteX5" fmla="*/ 750617 w 1936748"/>
              <a:gd name="connsiteY5" fmla="*/ 403342 h 623080"/>
              <a:gd name="connsiteX6" fmla="*/ 791646 w 1936748"/>
              <a:gd name="connsiteY6" fmla="*/ 390480 h 623080"/>
              <a:gd name="connsiteX7" fmla="*/ 823745 w 1936748"/>
              <a:gd name="connsiteY7" fmla="*/ 438090 h 623080"/>
              <a:gd name="connsiteX8" fmla="*/ 968375 w 1936748"/>
              <a:gd name="connsiteY8" fmla="*/ 497997 h 623080"/>
              <a:gd name="connsiteX9" fmla="*/ 1172912 w 1936748"/>
              <a:gd name="connsiteY9" fmla="*/ 293460 h 623080"/>
              <a:gd name="connsiteX10" fmla="*/ 1170635 w 1936748"/>
              <a:gd name="connsiteY10" fmla="*/ 270869 h 623080"/>
              <a:gd name="connsiteX11" fmla="*/ 1509041 w 1936748"/>
              <a:gd name="connsiteY11" fmla="*/ 156899 h 623080"/>
              <a:gd name="connsiteX12" fmla="*/ 1868376 w 1936748"/>
              <a:gd name="connsiteY12" fmla="*/ 26902 h 623080"/>
              <a:gd name="connsiteX13" fmla="*/ 1936748 w 1936748"/>
              <a:gd name="connsiteY13" fmla="*/ 0 h 62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36748" h="623080">
                <a:moveTo>
                  <a:pt x="1936748" y="0"/>
                </a:moveTo>
                <a:lnTo>
                  <a:pt x="1936748" y="623080"/>
                </a:lnTo>
                <a:lnTo>
                  <a:pt x="0" y="623080"/>
                </a:lnTo>
                <a:lnTo>
                  <a:pt x="0" y="613884"/>
                </a:lnTo>
                <a:lnTo>
                  <a:pt x="352298" y="519526"/>
                </a:lnTo>
                <a:cubicBezTo>
                  <a:pt x="487129" y="481602"/>
                  <a:pt x="619924" y="442867"/>
                  <a:pt x="750617" y="403342"/>
                </a:cubicBezTo>
                <a:lnTo>
                  <a:pt x="791646" y="390480"/>
                </a:lnTo>
                <a:lnTo>
                  <a:pt x="823745" y="438090"/>
                </a:lnTo>
                <a:cubicBezTo>
                  <a:pt x="860759" y="475104"/>
                  <a:pt x="911894" y="497997"/>
                  <a:pt x="968375" y="497997"/>
                </a:cubicBezTo>
                <a:cubicBezTo>
                  <a:pt x="1081338" y="497997"/>
                  <a:pt x="1172912" y="406423"/>
                  <a:pt x="1172912" y="293460"/>
                </a:cubicBezTo>
                <a:lnTo>
                  <a:pt x="1170635" y="270869"/>
                </a:lnTo>
                <a:lnTo>
                  <a:pt x="1509041" y="156899"/>
                </a:lnTo>
                <a:cubicBezTo>
                  <a:pt x="1631071" y="114305"/>
                  <a:pt x="1750871" y="70965"/>
                  <a:pt x="1868376" y="26902"/>
                </a:cubicBezTo>
                <a:lnTo>
                  <a:pt x="193674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rtlCol="0" anchor="ctr"/>
          <a:lstStyle/>
          <a:p>
            <a:pPr algn="ctr"/>
            <a:endParaRPr lang="zh-CN" altLang="en-US" sz="2400">
              <a:solidFill>
                <a:schemeClr val="bg1"/>
              </a:solidFill>
              <a:cs typeface="+mn-ea"/>
              <a:sym typeface="+mn-lt"/>
            </a:endParaRPr>
          </a:p>
        </p:txBody>
      </p:sp>
      <p:sp>
        <p:nvSpPr>
          <p:cNvPr id="51" name="椭圆 50">
            <a:extLst>
              <a:ext uri="{FF2B5EF4-FFF2-40B4-BE49-F238E27FC236}">
                <a16:creationId xmlns:a16="http://schemas.microsoft.com/office/drawing/2014/main" id="{A188E90A-060D-40B7-A6DE-8E5D44791860}"/>
              </a:ext>
            </a:extLst>
          </p:cNvPr>
          <p:cNvSpPr/>
          <p:nvPr/>
        </p:nvSpPr>
        <p:spPr>
          <a:xfrm>
            <a:off x="10519060" y="3326968"/>
            <a:ext cx="288000" cy="28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rtlCol="0" anchor="ctr"/>
          <a:lstStyle/>
          <a:p>
            <a:pPr algn="ctr"/>
            <a:endParaRPr lang="zh-CN" altLang="en-US" sz="2400">
              <a:solidFill>
                <a:schemeClr val="bg1"/>
              </a:solidFill>
              <a:cs typeface="+mn-ea"/>
              <a:sym typeface="+mn-lt"/>
            </a:endParaRPr>
          </a:p>
        </p:txBody>
      </p:sp>
      <p:sp>
        <p:nvSpPr>
          <p:cNvPr id="52" name="椭圆 51">
            <a:extLst>
              <a:ext uri="{FF2B5EF4-FFF2-40B4-BE49-F238E27FC236}">
                <a16:creationId xmlns:a16="http://schemas.microsoft.com/office/drawing/2014/main" id="{1B5EECE0-05CD-40AE-AE9C-FEE59BD4F136}"/>
              </a:ext>
            </a:extLst>
          </p:cNvPr>
          <p:cNvSpPr/>
          <p:nvPr/>
        </p:nvSpPr>
        <p:spPr>
          <a:xfrm>
            <a:off x="9285679" y="4304577"/>
            <a:ext cx="288000" cy="28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rtlCol="0" anchor="ctr"/>
          <a:lstStyle/>
          <a:p>
            <a:pPr algn="ctr"/>
            <a:endParaRPr lang="zh-CN" altLang="en-US" sz="2400">
              <a:solidFill>
                <a:schemeClr val="bg1"/>
              </a:solidFill>
              <a:cs typeface="+mn-ea"/>
              <a:sym typeface="+mn-lt"/>
            </a:endParaRPr>
          </a:p>
        </p:txBody>
      </p:sp>
      <p:sp>
        <p:nvSpPr>
          <p:cNvPr id="53" name="椭圆 52">
            <a:extLst>
              <a:ext uri="{FF2B5EF4-FFF2-40B4-BE49-F238E27FC236}">
                <a16:creationId xmlns:a16="http://schemas.microsoft.com/office/drawing/2014/main" id="{852780D0-FBA5-4361-8175-CE81089CBCFD}"/>
              </a:ext>
            </a:extLst>
          </p:cNvPr>
          <p:cNvSpPr/>
          <p:nvPr/>
        </p:nvSpPr>
        <p:spPr>
          <a:xfrm>
            <a:off x="8051027" y="4948362"/>
            <a:ext cx="288000" cy="28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rtlCol="0" anchor="ctr"/>
          <a:lstStyle/>
          <a:p>
            <a:pPr algn="ctr"/>
            <a:endParaRPr lang="zh-CN" altLang="en-US" sz="2400">
              <a:solidFill>
                <a:schemeClr val="bg1"/>
              </a:solidFill>
              <a:cs typeface="+mn-ea"/>
              <a:sym typeface="+mn-lt"/>
            </a:endParaRPr>
          </a:p>
        </p:txBody>
      </p:sp>
      <p:sp>
        <p:nvSpPr>
          <p:cNvPr id="54" name="椭圆 53">
            <a:extLst>
              <a:ext uri="{FF2B5EF4-FFF2-40B4-BE49-F238E27FC236}">
                <a16:creationId xmlns:a16="http://schemas.microsoft.com/office/drawing/2014/main" id="{8E738DA7-A8ED-451E-BBCF-ACD2B818FF82}"/>
              </a:ext>
            </a:extLst>
          </p:cNvPr>
          <p:cNvSpPr/>
          <p:nvPr/>
        </p:nvSpPr>
        <p:spPr>
          <a:xfrm>
            <a:off x="6439184" y="5515379"/>
            <a:ext cx="288000" cy="28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rtlCol="0" anchor="ctr"/>
          <a:lstStyle/>
          <a:p>
            <a:pPr algn="ctr"/>
            <a:endParaRPr lang="zh-CN" altLang="en-US" sz="2400" dirty="0">
              <a:solidFill>
                <a:schemeClr val="bg1"/>
              </a:solidFill>
              <a:cs typeface="+mn-ea"/>
              <a:sym typeface="+mn-lt"/>
            </a:endParaRPr>
          </a:p>
        </p:txBody>
      </p:sp>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flipH="1">
            <a:off x="552450" y="495300"/>
            <a:ext cx="11121390" cy="588263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图形 3"/>
          <p:cNvGrpSpPr/>
          <p:nvPr/>
        </p:nvGrpSpPr>
        <p:grpSpPr>
          <a:xfrm rot="10800000" flipH="1">
            <a:off x="9366859" y="-2"/>
            <a:ext cx="2825142" cy="2152651"/>
            <a:chOff x="7890933" y="4161366"/>
            <a:chExt cx="3539066" cy="2696633"/>
          </a:xfrm>
          <a:solidFill>
            <a:schemeClr val="accent1"/>
          </a:solidFill>
        </p:grpSpPr>
        <p:sp>
          <p:nvSpPr>
            <p:cNvPr id="5" name="任意多边形: 形状 4"/>
            <p:cNvSpPr/>
            <p:nvPr/>
          </p:nvSpPr>
          <p:spPr>
            <a:xfrm>
              <a:off x="7890933" y="5359399"/>
              <a:ext cx="3539066" cy="1498600"/>
            </a:xfrm>
            <a:custGeom>
              <a:avLst/>
              <a:gdLst>
                <a:gd name="connsiteX0" fmla="*/ 3115734 w 3539066"/>
                <a:gd name="connsiteY0" fmla="*/ 0 h 1498600"/>
                <a:gd name="connsiteX1" fmla="*/ 1608667 w 3539066"/>
                <a:gd name="connsiteY1" fmla="*/ 0 h 1498600"/>
                <a:gd name="connsiteX2" fmla="*/ 804333 w 3539066"/>
                <a:gd name="connsiteY2" fmla="*/ 749300 h 1498600"/>
                <a:gd name="connsiteX3" fmla="*/ 0 w 3539066"/>
                <a:gd name="connsiteY3" fmla="*/ 1498600 h 1498600"/>
                <a:gd name="connsiteX4" fmla="*/ 3115734 w 3539066"/>
                <a:gd name="connsiteY4" fmla="*/ 1498600 h 1498600"/>
                <a:gd name="connsiteX5" fmla="*/ 3539067 w 3539066"/>
                <a:gd name="connsiteY5" fmla="*/ 1498600 h 1498600"/>
                <a:gd name="connsiteX6" fmla="*/ 3539067 w 3539066"/>
                <a:gd name="connsiteY6" fmla="*/ 749300 h 1498600"/>
                <a:gd name="connsiteX7" fmla="*/ 3539067 w 3539066"/>
                <a:gd name="connsiteY7" fmla="*/ 0 h 149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9066" h="1498600">
                  <a:moveTo>
                    <a:pt x="3115734" y="0"/>
                  </a:moveTo>
                  <a:lnTo>
                    <a:pt x="1608667" y="0"/>
                  </a:lnTo>
                  <a:lnTo>
                    <a:pt x="804333" y="749300"/>
                  </a:lnTo>
                  <a:lnTo>
                    <a:pt x="0" y="1498600"/>
                  </a:lnTo>
                  <a:lnTo>
                    <a:pt x="3115734" y="1498600"/>
                  </a:lnTo>
                  <a:lnTo>
                    <a:pt x="3539067" y="1498600"/>
                  </a:lnTo>
                  <a:lnTo>
                    <a:pt x="3539067" y="749300"/>
                  </a:lnTo>
                  <a:lnTo>
                    <a:pt x="35390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sp>
          <p:nvSpPr>
            <p:cNvPr id="6" name="任意多边形: 形状 5"/>
            <p:cNvSpPr/>
            <p:nvPr/>
          </p:nvSpPr>
          <p:spPr>
            <a:xfrm>
              <a:off x="8530166" y="4161366"/>
              <a:ext cx="2899833" cy="2696633"/>
            </a:xfrm>
            <a:custGeom>
              <a:avLst/>
              <a:gdLst>
                <a:gd name="connsiteX0" fmla="*/ 0 w 2899833"/>
                <a:gd name="connsiteY0" fmla="*/ 2696633 h 2696633"/>
                <a:gd name="connsiteX1" fmla="*/ 2899833 w 2899833"/>
                <a:gd name="connsiteY1" fmla="*/ 2696633 h 2696633"/>
                <a:gd name="connsiteX2" fmla="*/ 2899833 w 2899833"/>
                <a:gd name="connsiteY2" fmla="*/ 0 h 2696633"/>
              </a:gdLst>
              <a:ahLst/>
              <a:cxnLst>
                <a:cxn ang="0">
                  <a:pos x="connsiteX0" y="connsiteY0"/>
                </a:cxn>
                <a:cxn ang="0">
                  <a:pos x="connsiteX1" y="connsiteY1"/>
                </a:cxn>
                <a:cxn ang="0">
                  <a:pos x="connsiteX2" y="connsiteY2"/>
                </a:cxn>
              </a:cxnLst>
              <a:rect l="l" t="t" r="r" b="b"/>
              <a:pathLst>
                <a:path w="2899833" h="2696633">
                  <a:moveTo>
                    <a:pt x="0" y="2696633"/>
                  </a:moveTo>
                  <a:lnTo>
                    <a:pt x="2899833" y="2696633"/>
                  </a:lnTo>
                  <a:lnTo>
                    <a:pt x="2899833" y="0"/>
                  </a:lnTo>
                  <a:close/>
                </a:path>
              </a:pathLst>
            </a:custGeom>
            <a:solidFill>
              <a:srgbClr val="629E94"/>
            </a:solidFill>
            <a:ln w="42333" cap="flat">
              <a:noFill/>
              <a:prstDash val="solid"/>
              <a:miter/>
            </a:ln>
          </p:spPr>
          <p:txBody>
            <a:bodyPr rtlCol="0" anchor="ctr"/>
            <a:lstStyle/>
            <a:p>
              <a:endParaRPr lang="zh-CN" altLang="en-US">
                <a:cs typeface="+mn-ea"/>
                <a:sym typeface="+mn-lt"/>
              </a:endParaRPr>
            </a:p>
          </p:txBody>
        </p:sp>
        <p:sp>
          <p:nvSpPr>
            <p:cNvPr id="7" name="任意多边形: 形状 6"/>
            <p:cNvSpPr/>
            <p:nvPr/>
          </p:nvSpPr>
          <p:spPr>
            <a:xfrm>
              <a:off x="9821333" y="5359399"/>
              <a:ext cx="1608666" cy="1498600"/>
            </a:xfrm>
            <a:custGeom>
              <a:avLst/>
              <a:gdLst>
                <a:gd name="connsiteX0" fmla="*/ 0 w 1608666"/>
                <a:gd name="connsiteY0" fmla="*/ 1498600 h 1498600"/>
                <a:gd name="connsiteX1" fmla="*/ 1608667 w 1608666"/>
                <a:gd name="connsiteY1" fmla="*/ 1498600 h 1498600"/>
                <a:gd name="connsiteX2" fmla="*/ 1608667 w 1608666"/>
                <a:gd name="connsiteY2" fmla="*/ 0 h 1498600"/>
              </a:gdLst>
              <a:ahLst/>
              <a:cxnLst>
                <a:cxn ang="0">
                  <a:pos x="connsiteX0" y="connsiteY0"/>
                </a:cxn>
                <a:cxn ang="0">
                  <a:pos x="connsiteX1" y="connsiteY1"/>
                </a:cxn>
                <a:cxn ang="0">
                  <a:pos x="connsiteX2" y="connsiteY2"/>
                </a:cxn>
              </a:cxnLst>
              <a:rect l="l" t="t" r="r" b="b"/>
              <a:pathLst>
                <a:path w="1608666" h="1498600">
                  <a:moveTo>
                    <a:pt x="0" y="1498600"/>
                  </a:moveTo>
                  <a:lnTo>
                    <a:pt x="1608667" y="1498600"/>
                  </a:lnTo>
                  <a:lnTo>
                    <a:pt x="16086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grpSp>
      <p:grpSp>
        <p:nvGrpSpPr>
          <p:cNvPr id="8" name="图形 3"/>
          <p:cNvGrpSpPr/>
          <p:nvPr/>
        </p:nvGrpSpPr>
        <p:grpSpPr>
          <a:xfrm flipH="1">
            <a:off x="-1" y="4953000"/>
            <a:ext cx="2500125" cy="1905000"/>
            <a:chOff x="7890933" y="4161366"/>
            <a:chExt cx="3539066" cy="2696633"/>
          </a:xfrm>
          <a:solidFill>
            <a:schemeClr val="accent1"/>
          </a:solidFill>
        </p:grpSpPr>
        <p:sp>
          <p:nvSpPr>
            <p:cNvPr id="9" name="任意多边形: 形状 8"/>
            <p:cNvSpPr/>
            <p:nvPr/>
          </p:nvSpPr>
          <p:spPr>
            <a:xfrm>
              <a:off x="7890933" y="5359399"/>
              <a:ext cx="3539066" cy="1498600"/>
            </a:xfrm>
            <a:custGeom>
              <a:avLst/>
              <a:gdLst>
                <a:gd name="connsiteX0" fmla="*/ 3115734 w 3539066"/>
                <a:gd name="connsiteY0" fmla="*/ 0 h 1498600"/>
                <a:gd name="connsiteX1" fmla="*/ 1608667 w 3539066"/>
                <a:gd name="connsiteY1" fmla="*/ 0 h 1498600"/>
                <a:gd name="connsiteX2" fmla="*/ 804333 w 3539066"/>
                <a:gd name="connsiteY2" fmla="*/ 749300 h 1498600"/>
                <a:gd name="connsiteX3" fmla="*/ 0 w 3539066"/>
                <a:gd name="connsiteY3" fmla="*/ 1498600 h 1498600"/>
                <a:gd name="connsiteX4" fmla="*/ 3115734 w 3539066"/>
                <a:gd name="connsiteY4" fmla="*/ 1498600 h 1498600"/>
                <a:gd name="connsiteX5" fmla="*/ 3539067 w 3539066"/>
                <a:gd name="connsiteY5" fmla="*/ 1498600 h 1498600"/>
                <a:gd name="connsiteX6" fmla="*/ 3539067 w 3539066"/>
                <a:gd name="connsiteY6" fmla="*/ 749300 h 1498600"/>
                <a:gd name="connsiteX7" fmla="*/ 3539067 w 3539066"/>
                <a:gd name="connsiteY7" fmla="*/ 0 h 149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9066" h="1498600">
                  <a:moveTo>
                    <a:pt x="3115734" y="0"/>
                  </a:moveTo>
                  <a:lnTo>
                    <a:pt x="1608667" y="0"/>
                  </a:lnTo>
                  <a:lnTo>
                    <a:pt x="804333" y="749300"/>
                  </a:lnTo>
                  <a:lnTo>
                    <a:pt x="0" y="1498600"/>
                  </a:lnTo>
                  <a:lnTo>
                    <a:pt x="3115734" y="1498600"/>
                  </a:lnTo>
                  <a:lnTo>
                    <a:pt x="3539067" y="1498600"/>
                  </a:lnTo>
                  <a:lnTo>
                    <a:pt x="3539067" y="749300"/>
                  </a:lnTo>
                  <a:lnTo>
                    <a:pt x="35390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sp>
          <p:nvSpPr>
            <p:cNvPr id="10" name="任意多边形: 形状 9"/>
            <p:cNvSpPr/>
            <p:nvPr/>
          </p:nvSpPr>
          <p:spPr>
            <a:xfrm>
              <a:off x="8530166" y="4161366"/>
              <a:ext cx="2899833" cy="2696633"/>
            </a:xfrm>
            <a:custGeom>
              <a:avLst/>
              <a:gdLst>
                <a:gd name="connsiteX0" fmla="*/ 0 w 2899833"/>
                <a:gd name="connsiteY0" fmla="*/ 2696633 h 2696633"/>
                <a:gd name="connsiteX1" fmla="*/ 2899833 w 2899833"/>
                <a:gd name="connsiteY1" fmla="*/ 2696633 h 2696633"/>
                <a:gd name="connsiteX2" fmla="*/ 2899833 w 2899833"/>
                <a:gd name="connsiteY2" fmla="*/ 0 h 2696633"/>
              </a:gdLst>
              <a:ahLst/>
              <a:cxnLst>
                <a:cxn ang="0">
                  <a:pos x="connsiteX0" y="connsiteY0"/>
                </a:cxn>
                <a:cxn ang="0">
                  <a:pos x="connsiteX1" y="connsiteY1"/>
                </a:cxn>
                <a:cxn ang="0">
                  <a:pos x="connsiteX2" y="connsiteY2"/>
                </a:cxn>
              </a:cxnLst>
              <a:rect l="l" t="t" r="r" b="b"/>
              <a:pathLst>
                <a:path w="2899833" h="2696633">
                  <a:moveTo>
                    <a:pt x="0" y="2696633"/>
                  </a:moveTo>
                  <a:lnTo>
                    <a:pt x="2899833" y="2696633"/>
                  </a:lnTo>
                  <a:lnTo>
                    <a:pt x="2899833" y="0"/>
                  </a:lnTo>
                  <a:close/>
                </a:path>
              </a:pathLst>
            </a:custGeom>
            <a:solidFill>
              <a:srgbClr val="629E94"/>
            </a:solidFill>
            <a:ln w="42333" cap="flat">
              <a:noFill/>
              <a:prstDash val="solid"/>
              <a:miter/>
            </a:ln>
          </p:spPr>
          <p:txBody>
            <a:bodyPr rtlCol="0" anchor="ctr"/>
            <a:lstStyle/>
            <a:p>
              <a:endParaRPr lang="zh-CN" altLang="en-US">
                <a:cs typeface="+mn-ea"/>
                <a:sym typeface="+mn-lt"/>
              </a:endParaRPr>
            </a:p>
          </p:txBody>
        </p:sp>
        <p:sp>
          <p:nvSpPr>
            <p:cNvPr id="11" name="任意多边形: 形状 10"/>
            <p:cNvSpPr/>
            <p:nvPr/>
          </p:nvSpPr>
          <p:spPr>
            <a:xfrm>
              <a:off x="9821333" y="5359399"/>
              <a:ext cx="1608666" cy="1498600"/>
            </a:xfrm>
            <a:custGeom>
              <a:avLst/>
              <a:gdLst>
                <a:gd name="connsiteX0" fmla="*/ 0 w 1608666"/>
                <a:gd name="connsiteY0" fmla="*/ 1498600 h 1498600"/>
                <a:gd name="connsiteX1" fmla="*/ 1608667 w 1608666"/>
                <a:gd name="connsiteY1" fmla="*/ 1498600 h 1498600"/>
                <a:gd name="connsiteX2" fmla="*/ 1608667 w 1608666"/>
                <a:gd name="connsiteY2" fmla="*/ 0 h 1498600"/>
              </a:gdLst>
              <a:ahLst/>
              <a:cxnLst>
                <a:cxn ang="0">
                  <a:pos x="connsiteX0" y="connsiteY0"/>
                </a:cxn>
                <a:cxn ang="0">
                  <a:pos x="connsiteX1" y="connsiteY1"/>
                </a:cxn>
                <a:cxn ang="0">
                  <a:pos x="connsiteX2" y="connsiteY2"/>
                </a:cxn>
              </a:cxnLst>
              <a:rect l="l" t="t" r="r" b="b"/>
              <a:pathLst>
                <a:path w="1608666" h="1498600">
                  <a:moveTo>
                    <a:pt x="0" y="1498600"/>
                  </a:moveTo>
                  <a:lnTo>
                    <a:pt x="1608667" y="1498600"/>
                  </a:lnTo>
                  <a:lnTo>
                    <a:pt x="16086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grpSp>
      <p:grpSp>
        <p:nvGrpSpPr>
          <p:cNvPr id="87" name="组合 86"/>
          <p:cNvGrpSpPr/>
          <p:nvPr/>
        </p:nvGrpSpPr>
        <p:grpSpPr>
          <a:xfrm>
            <a:off x="2500124" y="1778183"/>
            <a:ext cx="7217592" cy="3447249"/>
            <a:chOff x="2407921" y="1617121"/>
            <a:chExt cx="7217592" cy="3447249"/>
          </a:xfrm>
        </p:grpSpPr>
        <p:grpSp>
          <p:nvGrpSpPr>
            <p:cNvPr id="88" name="组合 87"/>
            <p:cNvGrpSpPr/>
            <p:nvPr/>
          </p:nvGrpSpPr>
          <p:grpSpPr>
            <a:xfrm>
              <a:off x="5326381" y="1617121"/>
              <a:ext cx="1409700" cy="1409700"/>
              <a:chOff x="6988265" y="1564640"/>
              <a:chExt cx="720000" cy="720000"/>
            </a:xfrm>
          </p:grpSpPr>
          <p:sp>
            <p:nvSpPr>
              <p:cNvPr id="94" name="椭圆 93"/>
              <p:cNvSpPr/>
              <p:nvPr/>
            </p:nvSpPr>
            <p:spPr>
              <a:xfrm>
                <a:off x="6988265" y="1564640"/>
                <a:ext cx="720000" cy="72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a:cs typeface="+mn-ea"/>
                  <a:sym typeface="+mn-lt"/>
                </a:endParaRPr>
              </a:p>
            </p:txBody>
          </p:sp>
          <p:sp>
            <p:nvSpPr>
              <p:cNvPr id="95" name="文本框 94"/>
              <p:cNvSpPr txBox="1"/>
              <p:nvPr/>
            </p:nvSpPr>
            <p:spPr>
              <a:xfrm>
                <a:off x="7047218" y="1740325"/>
                <a:ext cx="594310" cy="423892"/>
              </a:xfrm>
              <a:prstGeom prst="rect">
                <a:avLst/>
              </a:prstGeom>
              <a:noFill/>
            </p:spPr>
            <p:txBody>
              <a:bodyPr wrap="square" rtlCol="0">
                <a:spAutoFit/>
              </a:bodyPr>
              <a:lstStyle>
                <a:defPPr>
                  <a:defRPr lang="zh-CN"/>
                </a:defPPr>
                <a:lvl1pPr>
                  <a:defRPr sz="2400">
                    <a:latin typeface="Noto Sans S Chinese Bold" panose="020B0800000000000000" pitchFamily="34" charset="-122"/>
                    <a:ea typeface="Noto Sans S Chinese Bold" panose="020B0800000000000000" pitchFamily="34" charset="-122"/>
                  </a:defRPr>
                </a:lvl1pPr>
              </a:lstStyle>
              <a:p>
                <a:pPr algn="ctr"/>
                <a:r>
                  <a:rPr lang="en-US" altLang="zh-CN" sz="4800" dirty="0">
                    <a:solidFill>
                      <a:schemeClr val="bg1"/>
                    </a:solidFill>
                    <a:latin typeface="+mn-lt"/>
                    <a:ea typeface="+mn-ea"/>
                    <a:cs typeface="+mn-ea"/>
                    <a:sym typeface="+mn-lt"/>
                  </a:rPr>
                  <a:t>03</a:t>
                </a:r>
              </a:p>
            </p:txBody>
          </p:sp>
        </p:grpSp>
        <p:sp>
          <p:nvSpPr>
            <p:cNvPr id="91" name="文本框 90"/>
            <p:cNvSpPr txBox="1"/>
            <p:nvPr/>
          </p:nvSpPr>
          <p:spPr>
            <a:xfrm>
              <a:off x="3540761" y="3332256"/>
              <a:ext cx="4980940" cy="706755"/>
            </a:xfrm>
            <a:prstGeom prst="rect">
              <a:avLst/>
            </a:prstGeom>
            <a:noFill/>
          </p:spPr>
          <p:txBody>
            <a:bodyPr wrap="square" rtlCol="0">
              <a:spAutoFit/>
            </a:bodyPr>
            <a:lstStyle>
              <a:defPPr>
                <a:defRPr lang="zh-CN"/>
              </a:defPPr>
              <a:lvl1pPr algn="ctr">
                <a:defRPr sz="4000" b="1">
                  <a:solidFill>
                    <a:schemeClr val="accent1"/>
                  </a:solidFill>
                  <a:latin typeface="Arial" panose="020B0604020202020204"/>
                  <a:ea typeface="微软雅黑" panose="020B0503020204020204" pitchFamily="34" charset="-122"/>
                </a:defRPr>
              </a:lvl1pPr>
            </a:lstStyle>
            <a:p>
              <a:r>
                <a:rPr lang="zh-CN" altLang="en-US" dirty="0">
                  <a:latin typeface="+mn-lt"/>
                  <a:ea typeface="+mn-ea"/>
                  <a:cs typeface="+mn-ea"/>
                  <a:sym typeface="+mn-lt"/>
                </a:rPr>
                <a:t>未来价值与事件对比</a:t>
              </a:r>
            </a:p>
          </p:txBody>
        </p:sp>
        <p:sp>
          <p:nvSpPr>
            <p:cNvPr id="92" name="矩形 91"/>
            <p:cNvSpPr/>
            <p:nvPr/>
          </p:nvSpPr>
          <p:spPr>
            <a:xfrm>
              <a:off x="2407921" y="4078226"/>
              <a:ext cx="7217592" cy="437515"/>
            </a:xfrm>
            <a:prstGeom prst="rect">
              <a:avLst/>
            </a:prstGeom>
          </p:spPr>
          <p:txBody>
            <a:bodyPr wrap="square">
              <a:spAutoFit/>
            </a:bodyPr>
            <a:lstStyle/>
            <a:p>
              <a:pPr algn="ctr">
                <a:lnSpc>
                  <a:spcPct val="150000"/>
                </a:lnSpc>
              </a:pPr>
              <a:endParaRPr lang="en-US" altLang="zh-CN" sz="1500" dirty="0">
                <a:solidFill>
                  <a:schemeClr val="tx1">
                    <a:lumMod val="50000"/>
                    <a:lumOff val="50000"/>
                  </a:schemeClr>
                </a:solidFill>
                <a:cs typeface="+mn-ea"/>
                <a:sym typeface="+mn-lt"/>
              </a:endParaRPr>
            </a:p>
          </p:txBody>
        </p:sp>
        <p:cxnSp>
          <p:nvCxnSpPr>
            <p:cNvPr id="93" name="直接连接符 92"/>
            <p:cNvCxnSpPr/>
            <p:nvPr/>
          </p:nvCxnSpPr>
          <p:spPr>
            <a:xfrm>
              <a:off x="5813913" y="5064370"/>
              <a:ext cx="41939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组合 81"/>
          <p:cNvGrpSpPr/>
          <p:nvPr/>
        </p:nvGrpSpPr>
        <p:grpSpPr>
          <a:xfrm>
            <a:off x="-1" y="0"/>
            <a:ext cx="12192001" cy="6858000"/>
            <a:chOff x="-1" y="0"/>
            <a:chExt cx="12192001" cy="6858000"/>
          </a:xfrm>
        </p:grpSpPr>
        <p:sp>
          <p:nvSpPr>
            <p:cNvPr id="12" name="矩形 11"/>
            <p:cNvSpPr/>
            <p:nvPr/>
          </p:nvSpPr>
          <p:spPr>
            <a:xfrm flipH="1">
              <a:off x="285750" y="310183"/>
              <a:ext cx="11650884" cy="6275069"/>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图形 3"/>
            <p:cNvGrpSpPr/>
            <p:nvPr/>
          </p:nvGrpSpPr>
          <p:grpSpPr>
            <a:xfrm rot="10800000" flipH="1">
              <a:off x="10816931" y="0"/>
              <a:ext cx="1375069" cy="1047750"/>
              <a:chOff x="7890933" y="4161366"/>
              <a:chExt cx="3539066" cy="2696633"/>
            </a:xfrm>
            <a:solidFill>
              <a:schemeClr val="accent1"/>
            </a:solidFill>
          </p:grpSpPr>
          <p:sp>
            <p:nvSpPr>
              <p:cNvPr id="5" name="任意多边形: 形状 4"/>
              <p:cNvSpPr/>
              <p:nvPr/>
            </p:nvSpPr>
            <p:spPr>
              <a:xfrm>
                <a:off x="7890933" y="5359399"/>
                <a:ext cx="3539066" cy="1498600"/>
              </a:xfrm>
              <a:custGeom>
                <a:avLst/>
                <a:gdLst>
                  <a:gd name="connsiteX0" fmla="*/ 3115734 w 3539066"/>
                  <a:gd name="connsiteY0" fmla="*/ 0 h 1498600"/>
                  <a:gd name="connsiteX1" fmla="*/ 1608667 w 3539066"/>
                  <a:gd name="connsiteY1" fmla="*/ 0 h 1498600"/>
                  <a:gd name="connsiteX2" fmla="*/ 804333 w 3539066"/>
                  <a:gd name="connsiteY2" fmla="*/ 749300 h 1498600"/>
                  <a:gd name="connsiteX3" fmla="*/ 0 w 3539066"/>
                  <a:gd name="connsiteY3" fmla="*/ 1498600 h 1498600"/>
                  <a:gd name="connsiteX4" fmla="*/ 3115734 w 3539066"/>
                  <a:gd name="connsiteY4" fmla="*/ 1498600 h 1498600"/>
                  <a:gd name="connsiteX5" fmla="*/ 3539067 w 3539066"/>
                  <a:gd name="connsiteY5" fmla="*/ 1498600 h 1498600"/>
                  <a:gd name="connsiteX6" fmla="*/ 3539067 w 3539066"/>
                  <a:gd name="connsiteY6" fmla="*/ 749300 h 1498600"/>
                  <a:gd name="connsiteX7" fmla="*/ 3539067 w 3539066"/>
                  <a:gd name="connsiteY7" fmla="*/ 0 h 149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9066" h="1498600">
                    <a:moveTo>
                      <a:pt x="3115734" y="0"/>
                    </a:moveTo>
                    <a:lnTo>
                      <a:pt x="1608667" y="0"/>
                    </a:lnTo>
                    <a:lnTo>
                      <a:pt x="804333" y="749300"/>
                    </a:lnTo>
                    <a:lnTo>
                      <a:pt x="0" y="1498600"/>
                    </a:lnTo>
                    <a:lnTo>
                      <a:pt x="3115734" y="1498600"/>
                    </a:lnTo>
                    <a:lnTo>
                      <a:pt x="3539067" y="1498600"/>
                    </a:lnTo>
                    <a:lnTo>
                      <a:pt x="3539067" y="749300"/>
                    </a:lnTo>
                    <a:lnTo>
                      <a:pt x="35390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sp>
            <p:nvSpPr>
              <p:cNvPr id="6" name="任意多边形: 形状 5"/>
              <p:cNvSpPr/>
              <p:nvPr/>
            </p:nvSpPr>
            <p:spPr>
              <a:xfrm>
                <a:off x="8530166" y="4161366"/>
                <a:ext cx="2899833" cy="2696633"/>
              </a:xfrm>
              <a:custGeom>
                <a:avLst/>
                <a:gdLst>
                  <a:gd name="connsiteX0" fmla="*/ 0 w 2899833"/>
                  <a:gd name="connsiteY0" fmla="*/ 2696633 h 2696633"/>
                  <a:gd name="connsiteX1" fmla="*/ 2899833 w 2899833"/>
                  <a:gd name="connsiteY1" fmla="*/ 2696633 h 2696633"/>
                  <a:gd name="connsiteX2" fmla="*/ 2899833 w 2899833"/>
                  <a:gd name="connsiteY2" fmla="*/ 0 h 2696633"/>
                </a:gdLst>
                <a:ahLst/>
                <a:cxnLst>
                  <a:cxn ang="0">
                    <a:pos x="connsiteX0" y="connsiteY0"/>
                  </a:cxn>
                  <a:cxn ang="0">
                    <a:pos x="connsiteX1" y="connsiteY1"/>
                  </a:cxn>
                  <a:cxn ang="0">
                    <a:pos x="connsiteX2" y="connsiteY2"/>
                  </a:cxn>
                </a:cxnLst>
                <a:rect l="l" t="t" r="r" b="b"/>
                <a:pathLst>
                  <a:path w="2899833" h="2696633">
                    <a:moveTo>
                      <a:pt x="0" y="2696633"/>
                    </a:moveTo>
                    <a:lnTo>
                      <a:pt x="2899833" y="2696633"/>
                    </a:lnTo>
                    <a:lnTo>
                      <a:pt x="2899833" y="0"/>
                    </a:lnTo>
                    <a:close/>
                  </a:path>
                </a:pathLst>
              </a:custGeom>
              <a:solidFill>
                <a:srgbClr val="629E94"/>
              </a:solidFill>
              <a:ln w="42333" cap="flat">
                <a:noFill/>
                <a:prstDash val="solid"/>
                <a:miter/>
              </a:ln>
            </p:spPr>
            <p:txBody>
              <a:bodyPr rtlCol="0" anchor="ctr"/>
              <a:lstStyle/>
              <a:p>
                <a:endParaRPr lang="zh-CN" altLang="en-US">
                  <a:cs typeface="+mn-ea"/>
                  <a:sym typeface="+mn-lt"/>
                </a:endParaRPr>
              </a:p>
            </p:txBody>
          </p:sp>
          <p:sp>
            <p:nvSpPr>
              <p:cNvPr id="7" name="任意多边形: 形状 6"/>
              <p:cNvSpPr/>
              <p:nvPr/>
            </p:nvSpPr>
            <p:spPr>
              <a:xfrm>
                <a:off x="9821333" y="5359399"/>
                <a:ext cx="1608666" cy="1498600"/>
              </a:xfrm>
              <a:custGeom>
                <a:avLst/>
                <a:gdLst>
                  <a:gd name="connsiteX0" fmla="*/ 0 w 1608666"/>
                  <a:gd name="connsiteY0" fmla="*/ 1498600 h 1498600"/>
                  <a:gd name="connsiteX1" fmla="*/ 1608667 w 1608666"/>
                  <a:gd name="connsiteY1" fmla="*/ 1498600 h 1498600"/>
                  <a:gd name="connsiteX2" fmla="*/ 1608667 w 1608666"/>
                  <a:gd name="connsiteY2" fmla="*/ 0 h 1498600"/>
                </a:gdLst>
                <a:ahLst/>
                <a:cxnLst>
                  <a:cxn ang="0">
                    <a:pos x="connsiteX0" y="connsiteY0"/>
                  </a:cxn>
                  <a:cxn ang="0">
                    <a:pos x="connsiteX1" y="connsiteY1"/>
                  </a:cxn>
                  <a:cxn ang="0">
                    <a:pos x="connsiteX2" y="connsiteY2"/>
                  </a:cxn>
                </a:cxnLst>
                <a:rect l="l" t="t" r="r" b="b"/>
                <a:pathLst>
                  <a:path w="1608666" h="1498600">
                    <a:moveTo>
                      <a:pt x="0" y="1498600"/>
                    </a:moveTo>
                    <a:lnTo>
                      <a:pt x="1608667" y="1498600"/>
                    </a:lnTo>
                    <a:lnTo>
                      <a:pt x="16086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grpSp>
        <p:grpSp>
          <p:nvGrpSpPr>
            <p:cNvPr id="8" name="图形 3"/>
            <p:cNvGrpSpPr/>
            <p:nvPr/>
          </p:nvGrpSpPr>
          <p:grpSpPr>
            <a:xfrm flipH="1">
              <a:off x="-1" y="5810250"/>
              <a:ext cx="1375069" cy="1047750"/>
              <a:chOff x="7890933" y="4161366"/>
              <a:chExt cx="3539066" cy="2696633"/>
            </a:xfrm>
            <a:solidFill>
              <a:schemeClr val="accent1"/>
            </a:solidFill>
          </p:grpSpPr>
          <p:sp>
            <p:nvSpPr>
              <p:cNvPr id="9" name="任意多边形: 形状 8"/>
              <p:cNvSpPr/>
              <p:nvPr/>
            </p:nvSpPr>
            <p:spPr>
              <a:xfrm>
                <a:off x="7890933" y="5359399"/>
                <a:ext cx="3539066" cy="1498600"/>
              </a:xfrm>
              <a:custGeom>
                <a:avLst/>
                <a:gdLst>
                  <a:gd name="connsiteX0" fmla="*/ 3115734 w 3539066"/>
                  <a:gd name="connsiteY0" fmla="*/ 0 h 1498600"/>
                  <a:gd name="connsiteX1" fmla="*/ 1608667 w 3539066"/>
                  <a:gd name="connsiteY1" fmla="*/ 0 h 1498600"/>
                  <a:gd name="connsiteX2" fmla="*/ 804333 w 3539066"/>
                  <a:gd name="connsiteY2" fmla="*/ 749300 h 1498600"/>
                  <a:gd name="connsiteX3" fmla="*/ 0 w 3539066"/>
                  <a:gd name="connsiteY3" fmla="*/ 1498600 h 1498600"/>
                  <a:gd name="connsiteX4" fmla="*/ 3115734 w 3539066"/>
                  <a:gd name="connsiteY4" fmla="*/ 1498600 h 1498600"/>
                  <a:gd name="connsiteX5" fmla="*/ 3539067 w 3539066"/>
                  <a:gd name="connsiteY5" fmla="*/ 1498600 h 1498600"/>
                  <a:gd name="connsiteX6" fmla="*/ 3539067 w 3539066"/>
                  <a:gd name="connsiteY6" fmla="*/ 749300 h 1498600"/>
                  <a:gd name="connsiteX7" fmla="*/ 3539067 w 3539066"/>
                  <a:gd name="connsiteY7" fmla="*/ 0 h 149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9066" h="1498600">
                    <a:moveTo>
                      <a:pt x="3115734" y="0"/>
                    </a:moveTo>
                    <a:lnTo>
                      <a:pt x="1608667" y="0"/>
                    </a:lnTo>
                    <a:lnTo>
                      <a:pt x="804333" y="749300"/>
                    </a:lnTo>
                    <a:lnTo>
                      <a:pt x="0" y="1498600"/>
                    </a:lnTo>
                    <a:lnTo>
                      <a:pt x="3115734" y="1498600"/>
                    </a:lnTo>
                    <a:lnTo>
                      <a:pt x="3539067" y="1498600"/>
                    </a:lnTo>
                    <a:lnTo>
                      <a:pt x="3539067" y="749300"/>
                    </a:lnTo>
                    <a:lnTo>
                      <a:pt x="35390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sp>
            <p:nvSpPr>
              <p:cNvPr id="10" name="任意多边形: 形状 9"/>
              <p:cNvSpPr/>
              <p:nvPr/>
            </p:nvSpPr>
            <p:spPr>
              <a:xfrm>
                <a:off x="8530166" y="4161366"/>
                <a:ext cx="2899833" cy="2696633"/>
              </a:xfrm>
              <a:custGeom>
                <a:avLst/>
                <a:gdLst>
                  <a:gd name="connsiteX0" fmla="*/ 0 w 2899833"/>
                  <a:gd name="connsiteY0" fmla="*/ 2696633 h 2696633"/>
                  <a:gd name="connsiteX1" fmla="*/ 2899833 w 2899833"/>
                  <a:gd name="connsiteY1" fmla="*/ 2696633 h 2696633"/>
                  <a:gd name="connsiteX2" fmla="*/ 2899833 w 2899833"/>
                  <a:gd name="connsiteY2" fmla="*/ 0 h 2696633"/>
                </a:gdLst>
                <a:ahLst/>
                <a:cxnLst>
                  <a:cxn ang="0">
                    <a:pos x="connsiteX0" y="connsiteY0"/>
                  </a:cxn>
                  <a:cxn ang="0">
                    <a:pos x="connsiteX1" y="connsiteY1"/>
                  </a:cxn>
                  <a:cxn ang="0">
                    <a:pos x="connsiteX2" y="connsiteY2"/>
                  </a:cxn>
                </a:cxnLst>
                <a:rect l="l" t="t" r="r" b="b"/>
                <a:pathLst>
                  <a:path w="2899833" h="2696633">
                    <a:moveTo>
                      <a:pt x="0" y="2696633"/>
                    </a:moveTo>
                    <a:lnTo>
                      <a:pt x="2899833" y="2696633"/>
                    </a:lnTo>
                    <a:lnTo>
                      <a:pt x="2899833" y="0"/>
                    </a:lnTo>
                    <a:close/>
                  </a:path>
                </a:pathLst>
              </a:custGeom>
              <a:solidFill>
                <a:srgbClr val="629E94"/>
              </a:solidFill>
              <a:ln w="42333" cap="flat">
                <a:noFill/>
                <a:prstDash val="solid"/>
                <a:miter/>
              </a:ln>
            </p:spPr>
            <p:txBody>
              <a:bodyPr rtlCol="0" anchor="ctr"/>
              <a:lstStyle/>
              <a:p>
                <a:endParaRPr lang="zh-CN" altLang="en-US">
                  <a:cs typeface="+mn-ea"/>
                  <a:sym typeface="+mn-lt"/>
                </a:endParaRPr>
              </a:p>
            </p:txBody>
          </p:sp>
          <p:sp>
            <p:nvSpPr>
              <p:cNvPr id="11" name="任意多边形: 形状 10"/>
              <p:cNvSpPr/>
              <p:nvPr/>
            </p:nvSpPr>
            <p:spPr>
              <a:xfrm>
                <a:off x="9821333" y="5359399"/>
                <a:ext cx="1608666" cy="1498600"/>
              </a:xfrm>
              <a:custGeom>
                <a:avLst/>
                <a:gdLst>
                  <a:gd name="connsiteX0" fmla="*/ 0 w 1608666"/>
                  <a:gd name="connsiteY0" fmla="*/ 1498600 h 1498600"/>
                  <a:gd name="connsiteX1" fmla="*/ 1608667 w 1608666"/>
                  <a:gd name="connsiteY1" fmla="*/ 1498600 h 1498600"/>
                  <a:gd name="connsiteX2" fmla="*/ 1608667 w 1608666"/>
                  <a:gd name="connsiteY2" fmla="*/ 0 h 1498600"/>
                </a:gdLst>
                <a:ahLst/>
                <a:cxnLst>
                  <a:cxn ang="0">
                    <a:pos x="connsiteX0" y="connsiteY0"/>
                  </a:cxn>
                  <a:cxn ang="0">
                    <a:pos x="connsiteX1" y="connsiteY1"/>
                  </a:cxn>
                  <a:cxn ang="0">
                    <a:pos x="connsiteX2" y="connsiteY2"/>
                  </a:cxn>
                </a:cxnLst>
                <a:rect l="l" t="t" r="r" b="b"/>
                <a:pathLst>
                  <a:path w="1608666" h="1498600">
                    <a:moveTo>
                      <a:pt x="0" y="1498600"/>
                    </a:moveTo>
                    <a:lnTo>
                      <a:pt x="1608667" y="1498600"/>
                    </a:lnTo>
                    <a:lnTo>
                      <a:pt x="16086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grpSp>
        <p:grpSp>
          <p:nvGrpSpPr>
            <p:cNvPr id="3" name="组合 2"/>
            <p:cNvGrpSpPr/>
            <p:nvPr/>
          </p:nvGrpSpPr>
          <p:grpSpPr>
            <a:xfrm>
              <a:off x="3022141" y="588904"/>
              <a:ext cx="6797040" cy="584306"/>
              <a:chOff x="3022141" y="550804"/>
              <a:chExt cx="6797040" cy="584306"/>
            </a:xfrm>
          </p:grpSpPr>
          <p:sp>
            <p:nvSpPr>
              <p:cNvPr id="87" name="文本框 86"/>
              <p:cNvSpPr txBox="1"/>
              <p:nvPr/>
            </p:nvSpPr>
            <p:spPr>
              <a:xfrm>
                <a:off x="3022141" y="550804"/>
                <a:ext cx="6797040" cy="491490"/>
              </a:xfrm>
              <a:prstGeom prst="rect">
                <a:avLst/>
              </a:prstGeom>
              <a:noFill/>
            </p:spPr>
            <p:txBody>
              <a:bodyPr wrap="square" rtlCol="0">
                <a:spAutoFit/>
              </a:bodyPr>
              <a:lstStyle>
                <a:defPPr>
                  <a:defRPr lang="zh-CN"/>
                </a:defPPr>
                <a:lvl1pPr algn="ctr">
                  <a:defRPr sz="2600" b="1">
                    <a:solidFill>
                      <a:schemeClr val="accent1"/>
                    </a:solidFill>
                    <a:latin typeface="Arial" panose="020B0604020202020204"/>
                    <a:ea typeface="微软雅黑" panose="020B0503020204020204" pitchFamily="34" charset="-122"/>
                  </a:defRPr>
                </a:lvl1pPr>
              </a:lstStyle>
              <a:p>
                <a:r>
                  <a:rPr lang="zh-CN" altLang="en-US" dirty="0">
                    <a:latin typeface="+mn-lt"/>
                    <a:ea typeface="+mn-ea"/>
                    <a:cs typeface="+mn-ea"/>
                    <a:sym typeface="+mn-lt"/>
                  </a:rPr>
                  <a:t>其他的企业该怎么做</a:t>
                </a:r>
              </a:p>
            </p:txBody>
          </p:sp>
          <p:cxnSp>
            <p:nvCxnSpPr>
              <p:cNvPr id="88" name="直接连接符 87"/>
              <p:cNvCxnSpPr/>
              <p:nvPr/>
            </p:nvCxnSpPr>
            <p:spPr>
              <a:xfrm>
                <a:off x="5887859" y="1135110"/>
                <a:ext cx="41939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grpSp>
        <p:nvGrpSpPr>
          <p:cNvPr id="15" name="组合 14"/>
          <p:cNvGrpSpPr/>
          <p:nvPr/>
        </p:nvGrpSpPr>
        <p:grpSpPr>
          <a:xfrm>
            <a:off x="1079500" y="1499870"/>
            <a:ext cx="5848134" cy="3696772"/>
            <a:chOff x="1047015" y="1622490"/>
            <a:chExt cx="5877411" cy="3696501"/>
          </a:xfrm>
        </p:grpSpPr>
        <p:grpSp>
          <p:nvGrpSpPr>
            <p:cNvPr id="16" name="组合 15"/>
            <p:cNvGrpSpPr/>
            <p:nvPr/>
          </p:nvGrpSpPr>
          <p:grpSpPr>
            <a:xfrm>
              <a:off x="1047015" y="1622490"/>
              <a:ext cx="5876773" cy="1587383"/>
              <a:chOff x="1047015" y="1622490"/>
              <a:chExt cx="5876773" cy="1587383"/>
            </a:xfrm>
          </p:grpSpPr>
          <p:sp>
            <p:nvSpPr>
              <p:cNvPr id="44" name="不规则图形"/>
              <p:cNvSpPr/>
              <p:nvPr/>
            </p:nvSpPr>
            <p:spPr>
              <a:xfrm>
                <a:off x="1047015" y="1661352"/>
                <a:ext cx="707630" cy="707630"/>
              </a:xfrm>
              <a:prstGeom prst="ellipse">
                <a:avLst/>
              </a:prstGeom>
              <a:solidFill>
                <a:schemeClr val="accent1"/>
              </a:solidFill>
              <a:ln w="12700">
                <a:miter lim="400000"/>
              </a:ln>
            </p:spPr>
            <p:txBody>
              <a:bodyPr lIns="25400" tIns="25400" rIns="25400" bIns="25400" anchor="ctr"/>
              <a:lstStyle/>
              <a:p>
                <a:pPr defTabSz="292100">
                  <a:defRPr sz="4000">
                    <a:solidFill>
                      <a:srgbClr val="FFFFFF"/>
                    </a:solidFill>
                    <a:effectLst>
                      <a:outerShdw blurRad="38100" dist="12700" dir="5400000" rotWithShape="0">
                        <a:srgbClr val="000000">
                          <a:alpha val="50000"/>
                        </a:srgbClr>
                      </a:outerShdw>
                    </a:effectLst>
                  </a:defRPr>
                </a:pPr>
                <a:endParaRPr sz="2800" dirty="0">
                  <a:cs typeface="+mn-ea"/>
                  <a:sym typeface="+mn-lt"/>
                </a:endParaRPr>
              </a:p>
            </p:txBody>
          </p:sp>
          <p:grpSp>
            <p:nvGrpSpPr>
              <p:cNvPr id="45" name="组合 44"/>
              <p:cNvGrpSpPr/>
              <p:nvPr/>
            </p:nvGrpSpPr>
            <p:grpSpPr>
              <a:xfrm>
                <a:off x="1916636" y="1622490"/>
                <a:ext cx="5007152" cy="1587383"/>
                <a:chOff x="10217676" y="1753144"/>
                <a:chExt cx="5007152" cy="1587383"/>
              </a:xfrm>
            </p:grpSpPr>
            <p:sp>
              <p:nvSpPr>
                <p:cNvPr id="46" name="文本框 45"/>
                <p:cNvSpPr txBox="1"/>
                <p:nvPr/>
              </p:nvSpPr>
              <p:spPr>
                <a:xfrm>
                  <a:off x="10217676" y="2144275"/>
                  <a:ext cx="5007152" cy="1196252"/>
                </a:xfrm>
                <a:prstGeom prst="rect">
                  <a:avLst/>
                </a:prstGeom>
                <a:noFill/>
              </p:spPr>
              <p:txBody>
                <a:bodyPr wrap="square" rtlCol="0">
                  <a:noAutofit/>
                </a:bodyPr>
                <a:lstStyle>
                  <a:defPPr>
                    <a:defRPr lang="en-US"/>
                  </a:defPPr>
                  <a:lvl1pPr>
                    <a:lnSpc>
                      <a:spcPts val="2400"/>
                    </a:lnSpc>
                    <a:defRPr sz="1600">
                      <a:solidFill>
                        <a:schemeClr val="tx2">
                          <a:lumMod val="75000"/>
                          <a:lumOff val="25000"/>
                        </a:schemeClr>
                      </a:solidFill>
                      <a:cs typeface="+mn-ea"/>
                    </a:defRPr>
                  </a:lvl1pPr>
                </a:lstStyle>
                <a:p>
                  <a:r>
                    <a:rPr lang="zh-CN" altLang="en-US" dirty="0">
                      <a:sym typeface="+mn-lt"/>
                    </a:rPr>
                    <a:t>在历史唯物主义中，价值判断和价值选择的标准是遵循人民群众的利益标准；应自觉站在最广大人民的立场上，把维护和实现最广大人民的根本利益作为最高价值标准。</a:t>
                  </a:r>
                </a:p>
              </p:txBody>
            </p:sp>
            <p:sp>
              <p:nvSpPr>
                <p:cNvPr id="47" name="文本框 46"/>
                <p:cNvSpPr txBox="1"/>
                <p:nvPr/>
              </p:nvSpPr>
              <p:spPr>
                <a:xfrm>
                  <a:off x="10232354" y="1753144"/>
                  <a:ext cx="3522748" cy="398751"/>
                </a:xfrm>
                <a:prstGeom prst="rect">
                  <a:avLst/>
                </a:prstGeom>
                <a:noFill/>
              </p:spPr>
              <p:txBody>
                <a:bodyPr wrap="square" rtlCol="0">
                  <a:spAutoFit/>
                </a:bodyPr>
                <a:lstStyle/>
                <a:p>
                  <a:pPr algn="l"/>
                  <a:r>
                    <a:rPr lang="zh-CN" altLang="en-US" sz="2000" b="1" dirty="0">
                      <a:solidFill>
                        <a:schemeClr val="tx1">
                          <a:lumMod val="75000"/>
                          <a:lumOff val="25000"/>
                        </a:schemeClr>
                      </a:solidFill>
                      <a:cs typeface="+mn-ea"/>
                      <a:sym typeface="+mn-lt"/>
                    </a:rPr>
                    <a:t>价值判断和价值选择</a:t>
                  </a:r>
                </a:p>
              </p:txBody>
            </p:sp>
          </p:grpSp>
        </p:grpSp>
        <p:sp>
          <p:nvSpPr>
            <p:cNvPr id="42" name="文本框 41"/>
            <p:cNvSpPr txBox="1"/>
            <p:nvPr/>
          </p:nvSpPr>
          <p:spPr>
            <a:xfrm>
              <a:off x="1916853" y="3003514"/>
              <a:ext cx="5007152" cy="706703"/>
            </a:xfrm>
            <a:prstGeom prst="rect">
              <a:avLst/>
            </a:prstGeom>
            <a:noFill/>
          </p:spPr>
          <p:txBody>
            <a:bodyPr wrap="square" rtlCol="0">
              <a:spAutoFit/>
            </a:bodyPr>
            <a:lstStyle>
              <a:defPPr>
                <a:defRPr lang="en-US"/>
              </a:defPPr>
              <a:lvl1pPr>
                <a:lnSpc>
                  <a:spcPts val="2400"/>
                </a:lnSpc>
                <a:defRPr sz="1600">
                  <a:solidFill>
                    <a:schemeClr val="tx2">
                      <a:lumMod val="75000"/>
                      <a:lumOff val="25000"/>
                    </a:schemeClr>
                  </a:solidFill>
                  <a:cs typeface="+mn-ea"/>
                </a:defRPr>
              </a:lvl1pPr>
            </a:lstStyle>
            <a:p>
              <a:r>
                <a:rPr lang="zh-CN" altLang="en-US" dirty="0">
                  <a:sym typeface="+mn-lt"/>
                </a:rPr>
                <a:t>人民群众是历史的创造者，是社会历史实践的主体，是最紧要和最具有决定性的因素。</a:t>
              </a:r>
            </a:p>
          </p:txBody>
        </p:sp>
        <p:grpSp>
          <p:nvGrpSpPr>
            <p:cNvPr id="37" name="组合 36"/>
            <p:cNvGrpSpPr/>
            <p:nvPr/>
          </p:nvGrpSpPr>
          <p:grpSpPr>
            <a:xfrm>
              <a:off x="1973434" y="3894155"/>
              <a:ext cx="4950992" cy="1424836"/>
              <a:chOff x="10274474" y="848335"/>
              <a:chExt cx="4950992" cy="1424836"/>
            </a:xfrm>
          </p:grpSpPr>
          <p:sp>
            <p:nvSpPr>
              <p:cNvPr id="38" name="文本框 37"/>
              <p:cNvSpPr txBox="1"/>
              <p:nvPr/>
            </p:nvSpPr>
            <p:spPr>
              <a:xfrm>
                <a:off x="10274474" y="1258515"/>
                <a:ext cx="4950992" cy="1014656"/>
              </a:xfrm>
              <a:prstGeom prst="rect">
                <a:avLst/>
              </a:prstGeom>
              <a:noFill/>
            </p:spPr>
            <p:txBody>
              <a:bodyPr wrap="square" rtlCol="0">
                <a:spAutoFit/>
              </a:bodyPr>
              <a:lstStyle>
                <a:defPPr>
                  <a:defRPr lang="en-US"/>
                </a:defPPr>
                <a:lvl1pPr>
                  <a:lnSpc>
                    <a:spcPts val="2400"/>
                  </a:lnSpc>
                  <a:defRPr sz="1600">
                    <a:solidFill>
                      <a:schemeClr val="tx2">
                        <a:lumMod val="75000"/>
                        <a:lumOff val="25000"/>
                      </a:schemeClr>
                    </a:solidFill>
                    <a:cs typeface="+mn-ea"/>
                  </a:defRPr>
                </a:lvl1pPr>
              </a:lstStyle>
              <a:p>
                <a:r>
                  <a:rPr lang="zh-CN" altLang="en-US" dirty="0">
                    <a:sym typeface="+mn-lt"/>
                  </a:rPr>
                  <a:t>符合社会历史趋向的选择才是正确的，只有符合人类社会发展规律，符合社会历史必然趋势的价值判断和选择，才是真正有价值的</a:t>
                </a:r>
              </a:p>
            </p:txBody>
          </p:sp>
          <p:sp>
            <p:nvSpPr>
              <p:cNvPr id="39" name="文本框 38"/>
              <p:cNvSpPr txBox="1"/>
              <p:nvPr/>
            </p:nvSpPr>
            <p:spPr>
              <a:xfrm>
                <a:off x="10274474" y="848335"/>
                <a:ext cx="4326853" cy="398751"/>
              </a:xfrm>
              <a:prstGeom prst="rect">
                <a:avLst/>
              </a:prstGeom>
              <a:noFill/>
            </p:spPr>
            <p:txBody>
              <a:bodyPr wrap="square" rtlCol="0">
                <a:spAutoFit/>
              </a:bodyPr>
              <a:lstStyle>
                <a:defPPr>
                  <a:defRPr lang="en-US"/>
                </a:defPPr>
                <a:lvl1pPr>
                  <a:defRPr sz="2000" b="1">
                    <a:solidFill>
                      <a:schemeClr val="tx1">
                        <a:lumMod val="75000"/>
                        <a:lumOff val="25000"/>
                      </a:schemeClr>
                    </a:solidFill>
                    <a:latin typeface="思源黑体 CN Medium" panose="020B0600000000000000" pitchFamily="34" charset="-122"/>
                    <a:ea typeface="思源黑体 CN Medium" panose="020B0600000000000000" pitchFamily="34" charset="-122"/>
                    <a:cs typeface="+mn-ea"/>
                  </a:defRPr>
                </a:lvl1pPr>
              </a:lstStyle>
              <a:p>
                <a:r>
                  <a:rPr lang="zh-CN" altLang="en-US" dirty="0">
                    <a:latin typeface="+mn-lt"/>
                    <a:ea typeface="+mn-ea"/>
                    <a:sym typeface="+mn-lt"/>
                  </a:rPr>
                  <a:t>遵循社会历史发展的客观规律</a:t>
                </a:r>
              </a:p>
            </p:txBody>
          </p:sp>
        </p:grpSp>
        <p:grpSp>
          <p:nvGrpSpPr>
            <p:cNvPr id="20" name="图形 3"/>
            <p:cNvGrpSpPr/>
            <p:nvPr/>
          </p:nvGrpSpPr>
          <p:grpSpPr>
            <a:xfrm>
              <a:off x="1202209" y="3423885"/>
              <a:ext cx="378842" cy="779982"/>
              <a:chOff x="8514308" y="4797073"/>
              <a:chExt cx="604021" cy="1243594"/>
            </a:xfrm>
            <a:solidFill>
              <a:schemeClr val="bg1"/>
            </a:solidFill>
          </p:grpSpPr>
          <p:sp>
            <p:nvSpPr>
              <p:cNvPr id="32" name="任意多边形: 形状 31"/>
              <p:cNvSpPr/>
              <p:nvPr/>
            </p:nvSpPr>
            <p:spPr>
              <a:xfrm>
                <a:off x="8722733" y="5596942"/>
                <a:ext cx="395596" cy="443725"/>
              </a:xfrm>
              <a:custGeom>
                <a:avLst/>
                <a:gdLst>
                  <a:gd name="connsiteX0" fmla="*/ 394653 w 395596"/>
                  <a:gd name="connsiteY0" fmla="*/ 418717 h 443725"/>
                  <a:gd name="connsiteX1" fmla="*/ 365775 w 395596"/>
                  <a:gd name="connsiteY1" fmla="*/ 332086 h 443725"/>
                  <a:gd name="connsiteX2" fmla="*/ 367380 w 395596"/>
                  <a:gd name="connsiteY2" fmla="*/ 317648 h 443725"/>
                  <a:gd name="connsiteX3" fmla="*/ 388236 w 395596"/>
                  <a:gd name="connsiteY3" fmla="*/ 173262 h 443725"/>
                  <a:gd name="connsiteX4" fmla="*/ 239037 w 395596"/>
                  <a:gd name="connsiteY4" fmla="*/ 0 h 443725"/>
                  <a:gd name="connsiteX5" fmla="*/ 255080 w 395596"/>
                  <a:gd name="connsiteY5" fmla="*/ 152407 h 443725"/>
                  <a:gd name="connsiteX6" fmla="*/ 41711 w 395596"/>
                  <a:gd name="connsiteY6" fmla="*/ 362567 h 443725"/>
                  <a:gd name="connsiteX7" fmla="*/ 0 w 395596"/>
                  <a:gd name="connsiteY7" fmla="*/ 367380 h 443725"/>
                  <a:gd name="connsiteX8" fmla="*/ 125134 w 395596"/>
                  <a:gd name="connsiteY8" fmla="*/ 436364 h 443725"/>
                  <a:gd name="connsiteX9" fmla="*/ 269519 w 395596"/>
                  <a:gd name="connsiteY9" fmla="*/ 415509 h 443725"/>
                  <a:gd name="connsiteX10" fmla="*/ 283958 w 395596"/>
                  <a:gd name="connsiteY10" fmla="*/ 413904 h 443725"/>
                  <a:gd name="connsiteX11" fmla="*/ 370589 w 395596"/>
                  <a:gd name="connsiteY11" fmla="*/ 442781 h 443725"/>
                  <a:gd name="connsiteX12" fmla="*/ 394653 w 395596"/>
                  <a:gd name="connsiteY12" fmla="*/ 418717 h 443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95596" h="443725">
                    <a:moveTo>
                      <a:pt x="394653" y="418717"/>
                    </a:moveTo>
                    <a:lnTo>
                      <a:pt x="365775" y="332086"/>
                    </a:lnTo>
                    <a:cubicBezTo>
                      <a:pt x="364172" y="327273"/>
                      <a:pt x="364172" y="322460"/>
                      <a:pt x="367380" y="317648"/>
                    </a:cubicBezTo>
                    <a:cubicBezTo>
                      <a:pt x="389840" y="275936"/>
                      <a:pt x="397861" y="226203"/>
                      <a:pt x="388236" y="173262"/>
                    </a:cubicBezTo>
                    <a:cubicBezTo>
                      <a:pt x="373797" y="93048"/>
                      <a:pt x="314439" y="25669"/>
                      <a:pt x="239037" y="0"/>
                    </a:cubicBezTo>
                    <a:cubicBezTo>
                      <a:pt x="258289" y="48128"/>
                      <a:pt x="264706" y="101070"/>
                      <a:pt x="255080" y="152407"/>
                    </a:cubicBezTo>
                    <a:cubicBezTo>
                      <a:pt x="235829" y="259893"/>
                      <a:pt x="149198" y="343316"/>
                      <a:pt x="41711" y="362567"/>
                    </a:cubicBezTo>
                    <a:cubicBezTo>
                      <a:pt x="27273" y="365776"/>
                      <a:pt x="14438" y="365776"/>
                      <a:pt x="0" y="367380"/>
                    </a:cubicBezTo>
                    <a:cubicBezTo>
                      <a:pt x="32086" y="402674"/>
                      <a:pt x="75401" y="426738"/>
                      <a:pt x="125134" y="436364"/>
                    </a:cubicBezTo>
                    <a:cubicBezTo>
                      <a:pt x="178075" y="445990"/>
                      <a:pt x="226203" y="436364"/>
                      <a:pt x="269519" y="415509"/>
                    </a:cubicBezTo>
                    <a:cubicBezTo>
                      <a:pt x="274332" y="413904"/>
                      <a:pt x="279144" y="412300"/>
                      <a:pt x="283958" y="413904"/>
                    </a:cubicBezTo>
                    <a:lnTo>
                      <a:pt x="370589" y="442781"/>
                    </a:lnTo>
                    <a:cubicBezTo>
                      <a:pt x="385027" y="447594"/>
                      <a:pt x="399465" y="433155"/>
                      <a:pt x="394653" y="418717"/>
                    </a:cubicBezTo>
                    <a:close/>
                  </a:path>
                </a:pathLst>
              </a:custGeom>
              <a:grpFill/>
              <a:ln w="16030" cap="flat">
                <a:noFill/>
                <a:prstDash val="solid"/>
                <a:miter/>
              </a:ln>
            </p:spPr>
            <p:txBody>
              <a:bodyPr rtlCol="0" anchor="ctr"/>
              <a:lstStyle/>
              <a:p>
                <a:endParaRPr lang="zh-CN" altLang="en-US">
                  <a:cs typeface="+mn-ea"/>
                  <a:sym typeface="+mn-lt"/>
                </a:endParaRPr>
              </a:p>
            </p:txBody>
          </p:sp>
          <p:sp>
            <p:nvSpPr>
              <p:cNvPr id="33" name="任意多边形: 形状 32"/>
              <p:cNvSpPr/>
              <p:nvPr/>
            </p:nvSpPr>
            <p:spPr>
              <a:xfrm>
                <a:off x="8514308" y="4797073"/>
                <a:ext cx="454860" cy="456510"/>
              </a:xfrm>
              <a:custGeom>
                <a:avLst/>
                <a:gdLst>
                  <a:gd name="connsiteX0" fmla="*/ 187040 w 454860"/>
                  <a:gd name="connsiteY0" fmla="*/ 4253 h 456510"/>
                  <a:gd name="connsiteX1" fmla="*/ 7361 w 454860"/>
                  <a:gd name="connsiteY1" fmla="*/ 185537 h 456510"/>
                  <a:gd name="connsiteX2" fmla="*/ 28217 w 454860"/>
                  <a:gd name="connsiteY2" fmla="*/ 329922 h 456510"/>
                  <a:gd name="connsiteX3" fmla="*/ 29821 w 454860"/>
                  <a:gd name="connsiteY3" fmla="*/ 344360 h 456510"/>
                  <a:gd name="connsiteX4" fmla="*/ 944 w 454860"/>
                  <a:gd name="connsiteY4" fmla="*/ 430991 h 456510"/>
                  <a:gd name="connsiteX5" fmla="*/ 25008 w 454860"/>
                  <a:gd name="connsiteY5" fmla="*/ 455056 h 456510"/>
                  <a:gd name="connsiteX6" fmla="*/ 111640 w 454860"/>
                  <a:gd name="connsiteY6" fmla="*/ 426179 h 456510"/>
                  <a:gd name="connsiteX7" fmla="*/ 126078 w 454860"/>
                  <a:gd name="connsiteY7" fmla="*/ 427783 h 456510"/>
                  <a:gd name="connsiteX8" fmla="*/ 270463 w 454860"/>
                  <a:gd name="connsiteY8" fmla="*/ 448639 h 456510"/>
                  <a:gd name="connsiteX9" fmla="*/ 450142 w 454860"/>
                  <a:gd name="connsiteY9" fmla="*/ 270564 h 456510"/>
                  <a:gd name="connsiteX10" fmla="*/ 187040 w 454860"/>
                  <a:gd name="connsiteY10" fmla="*/ 4253 h 456510"/>
                  <a:gd name="connsiteX11" fmla="*/ 244795 w 454860"/>
                  <a:gd name="connsiteY11" fmla="*/ 296232 h 456510"/>
                  <a:gd name="connsiteX12" fmla="*/ 132495 w 454860"/>
                  <a:gd name="connsiteY12" fmla="*/ 296232 h 456510"/>
                  <a:gd name="connsiteX13" fmla="*/ 111640 w 454860"/>
                  <a:gd name="connsiteY13" fmla="*/ 275377 h 456510"/>
                  <a:gd name="connsiteX14" fmla="*/ 132495 w 454860"/>
                  <a:gd name="connsiteY14" fmla="*/ 254521 h 456510"/>
                  <a:gd name="connsiteX15" fmla="*/ 244795 w 454860"/>
                  <a:gd name="connsiteY15" fmla="*/ 254521 h 456510"/>
                  <a:gd name="connsiteX16" fmla="*/ 265650 w 454860"/>
                  <a:gd name="connsiteY16" fmla="*/ 275377 h 456510"/>
                  <a:gd name="connsiteX17" fmla="*/ 244795 w 454860"/>
                  <a:gd name="connsiteY17" fmla="*/ 296232 h 456510"/>
                  <a:gd name="connsiteX18" fmla="*/ 325009 w 454860"/>
                  <a:gd name="connsiteY18" fmla="*/ 216018 h 456510"/>
                  <a:gd name="connsiteX19" fmla="*/ 132495 w 454860"/>
                  <a:gd name="connsiteY19" fmla="*/ 216018 h 456510"/>
                  <a:gd name="connsiteX20" fmla="*/ 111640 w 454860"/>
                  <a:gd name="connsiteY20" fmla="*/ 195163 h 456510"/>
                  <a:gd name="connsiteX21" fmla="*/ 132495 w 454860"/>
                  <a:gd name="connsiteY21" fmla="*/ 174307 h 456510"/>
                  <a:gd name="connsiteX22" fmla="*/ 325009 w 454860"/>
                  <a:gd name="connsiteY22" fmla="*/ 174307 h 456510"/>
                  <a:gd name="connsiteX23" fmla="*/ 345864 w 454860"/>
                  <a:gd name="connsiteY23" fmla="*/ 195163 h 456510"/>
                  <a:gd name="connsiteX24" fmla="*/ 325009 w 454860"/>
                  <a:gd name="connsiteY24" fmla="*/ 216018 h 456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54860" h="456510">
                    <a:moveTo>
                      <a:pt x="187040" y="4253"/>
                    </a:moveTo>
                    <a:cubicBezTo>
                      <a:pt x="97201" y="20296"/>
                      <a:pt x="25008" y="94093"/>
                      <a:pt x="7361" y="185537"/>
                    </a:cubicBezTo>
                    <a:cubicBezTo>
                      <a:pt x="-2264" y="238478"/>
                      <a:pt x="7361" y="288211"/>
                      <a:pt x="28217" y="329922"/>
                    </a:cubicBezTo>
                    <a:cubicBezTo>
                      <a:pt x="29821" y="334735"/>
                      <a:pt x="31426" y="339548"/>
                      <a:pt x="29821" y="344360"/>
                    </a:cubicBezTo>
                    <a:lnTo>
                      <a:pt x="944" y="430991"/>
                    </a:lnTo>
                    <a:cubicBezTo>
                      <a:pt x="-3869" y="445430"/>
                      <a:pt x="10570" y="461473"/>
                      <a:pt x="25008" y="455056"/>
                    </a:cubicBezTo>
                    <a:lnTo>
                      <a:pt x="111640" y="426179"/>
                    </a:lnTo>
                    <a:cubicBezTo>
                      <a:pt x="116452" y="424574"/>
                      <a:pt x="121265" y="424574"/>
                      <a:pt x="126078" y="427783"/>
                    </a:cubicBezTo>
                    <a:cubicBezTo>
                      <a:pt x="167789" y="448639"/>
                      <a:pt x="217522" y="458264"/>
                      <a:pt x="270463" y="448639"/>
                    </a:cubicBezTo>
                    <a:cubicBezTo>
                      <a:pt x="360303" y="432596"/>
                      <a:pt x="434099" y="360403"/>
                      <a:pt x="450142" y="270564"/>
                    </a:cubicBezTo>
                    <a:cubicBezTo>
                      <a:pt x="482228" y="111740"/>
                      <a:pt x="345864" y="-26228"/>
                      <a:pt x="187040" y="4253"/>
                    </a:cubicBezTo>
                    <a:close/>
                    <a:moveTo>
                      <a:pt x="244795" y="296232"/>
                    </a:moveTo>
                    <a:lnTo>
                      <a:pt x="132495" y="296232"/>
                    </a:lnTo>
                    <a:cubicBezTo>
                      <a:pt x="121265" y="296232"/>
                      <a:pt x="111640" y="286606"/>
                      <a:pt x="111640" y="275377"/>
                    </a:cubicBezTo>
                    <a:cubicBezTo>
                      <a:pt x="111640" y="264147"/>
                      <a:pt x="121265" y="254521"/>
                      <a:pt x="132495" y="254521"/>
                    </a:cubicBezTo>
                    <a:lnTo>
                      <a:pt x="244795" y="254521"/>
                    </a:lnTo>
                    <a:cubicBezTo>
                      <a:pt x="256025" y="254521"/>
                      <a:pt x="265650" y="264147"/>
                      <a:pt x="265650" y="275377"/>
                    </a:cubicBezTo>
                    <a:cubicBezTo>
                      <a:pt x="264046" y="286606"/>
                      <a:pt x="256025" y="296232"/>
                      <a:pt x="244795" y="296232"/>
                    </a:cubicBezTo>
                    <a:close/>
                    <a:moveTo>
                      <a:pt x="325009" y="216018"/>
                    </a:moveTo>
                    <a:lnTo>
                      <a:pt x="132495" y="216018"/>
                    </a:lnTo>
                    <a:cubicBezTo>
                      <a:pt x="121265" y="216018"/>
                      <a:pt x="111640" y="206392"/>
                      <a:pt x="111640" y="195163"/>
                    </a:cubicBezTo>
                    <a:cubicBezTo>
                      <a:pt x="111640" y="183933"/>
                      <a:pt x="121265" y="174307"/>
                      <a:pt x="132495" y="174307"/>
                    </a:cubicBezTo>
                    <a:lnTo>
                      <a:pt x="325009" y="174307"/>
                    </a:lnTo>
                    <a:cubicBezTo>
                      <a:pt x="336239" y="174307"/>
                      <a:pt x="345864" y="183933"/>
                      <a:pt x="345864" y="195163"/>
                    </a:cubicBezTo>
                    <a:cubicBezTo>
                      <a:pt x="344260" y="206392"/>
                      <a:pt x="336239" y="216018"/>
                      <a:pt x="325009" y="216018"/>
                    </a:cubicBezTo>
                    <a:close/>
                  </a:path>
                </a:pathLst>
              </a:custGeom>
              <a:grpFill/>
              <a:ln w="16030" cap="flat">
                <a:noFill/>
                <a:prstDash val="solid"/>
                <a:miter/>
              </a:ln>
            </p:spPr>
            <p:txBody>
              <a:bodyPr rtlCol="0" anchor="ctr"/>
              <a:lstStyle/>
              <a:p>
                <a:endParaRPr lang="zh-CN" altLang="en-US">
                  <a:cs typeface="+mn-ea"/>
                  <a:sym typeface="+mn-lt"/>
                </a:endParaRPr>
              </a:p>
            </p:txBody>
          </p:sp>
        </p:grpSp>
        <p:grpSp>
          <p:nvGrpSpPr>
            <p:cNvPr id="21" name="图形 3"/>
            <p:cNvGrpSpPr/>
            <p:nvPr/>
          </p:nvGrpSpPr>
          <p:grpSpPr>
            <a:xfrm>
              <a:off x="1220440" y="1832513"/>
              <a:ext cx="360710" cy="331842"/>
              <a:chOff x="3056655" y="1514560"/>
              <a:chExt cx="639553" cy="588369"/>
            </a:xfrm>
            <a:solidFill>
              <a:schemeClr val="bg1"/>
            </a:solidFill>
          </p:grpSpPr>
          <p:sp>
            <p:nvSpPr>
              <p:cNvPr id="30" name="任意多边形: 形状 29"/>
              <p:cNvSpPr/>
              <p:nvPr/>
            </p:nvSpPr>
            <p:spPr>
              <a:xfrm>
                <a:off x="3128083" y="1635683"/>
                <a:ext cx="495722" cy="467246"/>
              </a:xfrm>
              <a:custGeom>
                <a:avLst/>
                <a:gdLst>
                  <a:gd name="connsiteX0" fmla="*/ 494118 w 495722"/>
                  <a:gd name="connsiteY0" fmla="*/ 208957 h 467246"/>
                  <a:gd name="connsiteX1" fmla="*/ 259893 w 495722"/>
                  <a:gd name="connsiteY1" fmla="*/ 3610 h 467246"/>
                  <a:gd name="connsiteX2" fmla="*/ 239038 w 495722"/>
                  <a:gd name="connsiteY2" fmla="*/ 3610 h 467246"/>
                  <a:gd name="connsiteX3" fmla="*/ 3209 w 495722"/>
                  <a:gd name="connsiteY3" fmla="*/ 208957 h 467246"/>
                  <a:gd name="connsiteX4" fmla="*/ 0 w 495722"/>
                  <a:gd name="connsiteY4" fmla="*/ 215375 h 467246"/>
                  <a:gd name="connsiteX5" fmla="*/ 0 w 495722"/>
                  <a:gd name="connsiteY5" fmla="*/ 459225 h 467246"/>
                  <a:gd name="connsiteX6" fmla="*/ 8021 w 495722"/>
                  <a:gd name="connsiteY6" fmla="*/ 467246 h 467246"/>
                  <a:gd name="connsiteX7" fmla="*/ 173262 w 495722"/>
                  <a:gd name="connsiteY7" fmla="*/ 467246 h 467246"/>
                  <a:gd name="connsiteX8" fmla="*/ 181284 w 495722"/>
                  <a:gd name="connsiteY8" fmla="*/ 459225 h 467246"/>
                  <a:gd name="connsiteX9" fmla="*/ 181284 w 495722"/>
                  <a:gd name="connsiteY9" fmla="*/ 303610 h 467246"/>
                  <a:gd name="connsiteX10" fmla="*/ 213369 w 495722"/>
                  <a:gd name="connsiteY10" fmla="*/ 271524 h 467246"/>
                  <a:gd name="connsiteX11" fmla="*/ 282353 w 495722"/>
                  <a:gd name="connsiteY11" fmla="*/ 271524 h 467246"/>
                  <a:gd name="connsiteX12" fmla="*/ 314439 w 495722"/>
                  <a:gd name="connsiteY12" fmla="*/ 303610 h 467246"/>
                  <a:gd name="connsiteX13" fmla="*/ 314439 w 495722"/>
                  <a:gd name="connsiteY13" fmla="*/ 459225 h 467246"/>
                  <a:gd name="connsiteX14" fmla="*/ 322460 w 495722"/>
                  <a:gd name="connsiteY14" fmla="*/ 467246 h 467246"/>
                  <a:gd name="connsiteX15" fmla="*/ 487701 w 495722"/>
                  <a:gd name="connsiteY15" fmla="*/ 467246 h 467246"/>
                  <a:gd name="connsiteX16" fmla="*/ 495722 w 495722"/>
                  <a:gd name="connsiteY16" fmla="*/ 459225 h 467246"/>
                  <a:gd name="connsiteX17" fmla="*/ 495722 w 495722"/>
                  <a:gd name="connsiteY17" fmla="*/ 215375 h 467246"/>
                  <a:gd name="connsiteX18" fmla="*/ 494118 w 495722"/>
                  <a:gd name="connsiteY18" fmla="*/ 208957 h 467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95722" h="467246">
                    <a:moveTo>
                      <a:pt x="494118" y="208957"/>
                    </a:moveTo>
                    <a:lnTo>
                      <a:pt x="259893" y="3610"/>
                    </a:lnTo>
                    <a:cubicBezTo>
                      <a:pt x="253476" y="-1203"/>
                      <a:pt x="245455" y="-1203"/>
                      <a:pt x="239038" y="3610"/>
                    </a:cubicBezTo>
                    <a:lnTo>
                      <a:pt x="3209" y="208957"/>
                    </a:lnTo>
                    <a:cubicBezTo>
                      <a:pt x="1604" y="210562"/>
                      <a:pt x="0" y="212166"/>
                      <a:pt x="0" y="215375"/>
                    </a:cubicBezTo>
                    <a:lnTo>
                      <a:pt x="0" y="459225"/>
                    </a:lnTo>
                    <a:cubicBezTo>
                      <a:pt x="0" y="464038"/>
                      <a:pt x="3209" y="467246"/>
                      <a:pt x="8021" y="467246"/>
                    </a:cubicBezTo>
                    <a:lnTo>
                      <a:pt x="173262" y="467246"/>
                    </a:lnTo>
                    <a:cubicBezTo>
                      <a:pt x="178075" y="467246"/>
                      <a:pt x="181284" y="464038"/>
                      <a:pt x="181284" y="459225"/>
                    </a:cubicBezTo>
                    <a:lnTo>
                      <a:pt x="181284" y="303610"/>
                    </a:lnTo>
                    <a:cubicBezTo>
                      <a:pt x="181284" y="285963"/>
                      <a:pt x="195722" y="271524"/>
                      <a:pt x="213369" y="271524"/>
                    </a:cubicBezTo>
                    <a:lnTo>
                      <a:pt x="282353" y="271524"/>
                    </a:lnTo>
                    <a:cubicBezTo>
                      <a:pt x="300000" y="271524"/>
                      <a:pt x="314439" y="285963"/>
                      <a:pt x="314439" y="303610"/>
                    </a:cubicBezTo>
                    <a:lnTo>
                      <a:pt x="314439" y="459225"/>
                    </a:lnTo>
                    <a:cubicBezTo>
                      <a:pt x="314439" y="464038"/>
                      <a:pt x="317647" y="467246"/>
                      <a:pt x="322460" y="467246"/>
                    </a:cubicBezTo>
                    <a:lnTo>
                      <a:pt x="487701" y="467246"/>
                    </a:lnTo>
                    <a:cubicBezTo>
                      <a:pt x="492514" y="467246"/>
                      <a:pt x="495722" y="464038"/>
                      <a:pt x="495722" y="459225"/>
                    </a:cubicBezTo>
                    <a:lnTo>
                      <a:pt x="495722" y="215375"/>
                    </a:lnTo>
                    <a:cubicBezTo>
                      <a:pt x="495722" y="213770"/>
                      <a:pt x="495722" y="210562"/>
                      <a:pt x="494118" y="208957"/>
                    </a:cubicBezTo>
                    <a:close/>
                  </a:path>
                </a:pathLst>
              </a:custGeom>
              <a:grpFill/>
              <a:ln w="16030" cap="flat">
                <a:noFill/>
                <a:prstDash val="solid"/>
                <a:miter/>
              </a:ln>
            </p:spPr>
            <p:txBody>
              <a:bodyPr rtlCol="0" anchor="ctr"/>
              <a:lstStyle/>
              <a:p>
                <a:endParaRPr lang="zh-CN" altLang="en-US">
                  <a:cs typeface="+mn-ea"/>
                  <a:sym typeface="+mn-lt"/>
                </a:endParaRPr>
              </a:p>
            </p:txBody>
          </p:sp>
          <p:sp>
            <p:nvSpPr>
              <p:cNvPr id="31" name="任意多边形: 形状 30"/>
              <p:cNvSpPr/>
              <p:nvPr/>
            </p:nvSpPr>
            <p:spPr>
              <a:xfrm>
                <a:off x="3056655" y="1514560"/>
                <a:ext cx="639553" cy="304053"/>
              </a:xfrm>
              <a:custGeom>
                <a:avLst/>
                <a:gdLst>
                  <a:gd name="connsiteX0" fmla="*/ 629717 w 639553"/>
                  <a:gd name="connsiteY0" fmla="*/ 249866 h 304053"/>
                  <a:gd name="connsiteX1" fmla="*/ 361802 w 639553"/>
                  <a:gd name="connsiteY1" fmla="*/ 15642 h 304053"/>
                  <a:gd name="connsiteX2" fmla="*/ 276776 w 639553"/>
                  <a:gd name="connsiteY2" fmla="*/ 15642 h 304053"/>
                  <a:gd name="connsiteX3" fmla="*/ 10465 w 639553"/>
                  <a:gd name="connsiteY3" fmla="*/ 249866 h 304053"/>
                  <a:gd name="connsiteX4" fmla="*/ 8861 w 639553"/>
                  <a:gd name="connsiteY4" fmla="*/ 294786 h 304053"/>
                  <a:gd name="connsiteX5" fmla="*/ 8861 w 639553"/>
                  <a:gd name="connsiteY5" fmla="*/ 294786 h 304053"/>
                  <a:gd name="connsiteX6" fmla="*/ 50572 w 639553"/>
                  <a:gd name="connsiteY6" fmla="*/ 296391 h 304053"/>
                  <a:gd name="connsiteX7" fmla="*/ 299236 w 639553"/>
                  <a:gd name="connsiteY7" fmla="*/ 78209 h 304053"/>
                  <a:gd name="connsiteX8" fmla="*/ 340947 w 639553"/>
                  <a:gd name="connsiteY8" fmla="*/ 78209 h 304053"/>
                  <a:gd name="connsiteX9" fmla="*/ 589610 w 639553"/>
                  <a:gd name="connsiteY9" fmla="*/ 296391 h 304053"/>
                  <a:gd name="connsiteX10" fmla="*/ 631321 w 639553"/>
                  <a:gd name="connsiteY10" fmla="*/ 294786 h 304053"/>
                  <a:gd name="connsiteX11" fmla="*/ 629717 w 639553"/>
                  <a:gd name="connsiteY11" fmla="*/ 249866 h 304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39553" h="304053">
                    <a:moveTo>
                      <a:pt x="629717" y="249866"/>
                    </a:moveTo>
                    <a:lnTo>
                      <a:pt x="361802" y="15642"/>
                    </a:lnTo>
                    <a:cubicBezTo>
                      <a:pt x="337738" y="-5214"/>
                      <a:pt x="300840" y="-5214"/>
                      <a:pt x="276776" y="15642"/>
                    </a:cubicBezTo>
                    <a:lnTo>
                      <a:pt x="10465" y="249866"/>
                    </a:lnTo>
                    <a:cubicBezTo>
                      <a:pt x="-2369" y="261096"/>
                      <a:pt x="-3973" y="281952"/>
                      <a:pt x="8861" y="294786"/>
                    </a:cubicBezTo>
                    <a:lnTo>
                      <a:pt x="8861" y="294786"/>
                    </a:lnTo>
                    <a:cubicBezTo>
                      <a:pt x="20091" y="306016"/>
                      <a:pt x="39342" y="306016"/>
                      <a:pt x="50572" y="296391"/>
                    </a:cubicBezTo>
                    <a:lnTo>
                      <a:pt x="299236" y="78209"/>
                    </a:lnTo>
                    <a:cubicBezTo>
                      <a:pt x="312070" y="66979"/>
                      <a:pt x="329717" y="66979"/>
                      <a:pt x="340947" y="78209"/>
                    </a:cubicBezTo>
                    <a:lnTo>
                      <a:pt x="589610" y="296391"/>
                    </a:lnTo>
                    <a:cubicBezTo>
                      <a:pt x="600840" y="307621"/>
                      <a:pt x="620091" y="306016"/>
                      <a:pt x="631321" y="294786"/>
                    </a:cubicBezTo>
                    <a:cubicBezTo>
                      <a:pt x="642551" y="281952"/>
                      <a:pt x="642551" y="262701"/>
                      <a:pt x="629717" y="249866"/>
                    </a:cubicBezTo>
                    <a:close/>
                  </a:path>
                </a:pathLst>
              </a:custGeom>
              <a:grpFill/>
              <a:ln w="16030" cap="flat">
                <a:noFill/>
                <a:prstDash val="solid"/>
                <a:miter/>
              </a:ln>
            </p:spPr>
            <p:txBody>
              <a:bodyPr rtlCol="0" anchor="ctr"/>
              <a:lstStyle/>
              <a:p>
                <a:endParaRPr lang="zh-CN" altLang="en-US">
                  <a:cs typeface="+mn-ea"/>
                  <a:sym typeface="+mn-lt"/>
                </a:endParaRPr>
              </a:p>
            </p:txBody>
          </p:sp>
        </p:grpSp>
      </p:grpSp>
      <p:sp>
        <p:nvSpPr>
          <p:cNvPr id="2" name="文本框 1"/>
          <p:cNvSpPr txBox="1"/>
          <p:nvPr/>
        </p:nvSpPr>
        <p:spPr>
          <a:xfrm>
            <a:off x="-31623000" y="14739620"/>
            <a:ext cx="4064000" cy="368300"/>
          </a:xfrm>
          <a:prstGeom prst="rect">
            <a:avLst/>
          </a:prstGeom>
          <a:noFill/>
        </p:spPr>
        <p:txBody>
          <a:bodyPr wrap="square" rtlCol="0">
            <a:spAutoFit/>
          </a:bodyPr>
          <a:lstStyle/>
          <a:p>
            <a:endParaRPr lang="zh-CN" altLang="en-US"/>
          </a:p>
        </p:txBody>
      </p:sp>
      <p:sp>
        <p:nvSpPr>
          <p:cNvPr id="13" name="文本框 12"/>
          <p:cNvSpPr txBox="1"/>
          <p:nvPr/>
        </p:nvSpPr>
        <p:spPr>
          <a:xfrm>
            <a:off x="-33084770" y="3759835"/>
            <a:ext cx="4064000" cy="368300"/>
          </a:xfrm>
          <a:prstGeom prst="rect">
            <a:avLst/>
          </a:prstGeom>
          <a:noFill/>
        </p:spPr>
        <p:txBody>
          <a:bodyPr wrap="square" rtlCol="0">
            <a:spAutoFit/>
          </a:bodyPr>
          <a:lstStyle/>
          <a:p>
            <a:endParaRPr lang="zh-CN" altLang="en-US"/>
          </a:p>
        </p:txBody>
      </p:sp>
      <p:sp>
        <p:nvSpPr>
          <p:cNvPr id="14" name="不规则图形"/>
          <p:cNvSpPr/>
          <p:nvPr>
            <p:custDataLst>
              <p:tags r:id="rId1"/>
            </p:custDataLst>
          </p:nvPr>
        </p:nvSpPr>
        <p:spPr>
          <a:xfrm>
            <a:off x="1080283" y="3859825"/>
            <a:ext cx="707630" cy="707630"/>
          </a:xfrm>
          <a:prstGeom prst="ellipse">
            <a:avLst/>
          </a:prstGeom>
          <a:solidFill>
            <a:schemeClr val="accent1"/>
          </a:solidFill>
          <a:ln w="12700">
            <a:miter lim="400000"/>
          </a:ln>
        </p:spPr>
        <p:txBody>
          <a:bodyPr lIns="25400" tIns="25400" rIns="25400" bIns="25400" anchor="ctr"/>
          <a:lstStyle/>
          <a:p>
            <a:pPr defTabSz="292100">
              <a:defRPr sz="4000">
                <a:solidFill>
                  <a:srgbClr val="FFFFFF"/>
                </a:solidFill>
                <a:effectLst>
                  <a:outerShdw blurRad="38100" dist="12700" dir="5400000" rotWithShape="0">
                    <a:srgbClr val="000000">
                      <a:alpha val="50000"/>
                    </a:srgbClr>
                  </a:outerShdw>
                </a:effectLst>
              </a:defRPr>
            </a:pPr>
            <a:endParaRPr sz="2800" dirty="0">
              <a:cs typeface="+mn-ea"/>
              <a:sym typeface="+mn-lt"/>
            </a:endParaRPr>
          </a:p>
        </p:txBody>
      </p:sp>
      <p:sp>
        <p:nvSpPr>
          <p:cNvPr id="17" name="任意多边形: 形状 33"/>
          <p:cNvSpPr/>
          <p:nvPr>
            <p:custDataLst>
              <p:tags r:id="rId2"/>
            </p:custDataLst>
          </p:nvPr>
        </p:nvSpPr>
        <p:spPr>
          <a:xfrm>
            <a:off x="1407570" y="4136289"/>
            <a:ext cx="114201" cy="45680"/>
          </a:xfrm>
          <a:custGeom>
            <a:avLst/>
            <a:gdLst>
              <a:gd name="connsiteX0" fmla="*/ 175730 w 182081"/>
              <a:gd name="connsiteY0" fmla="*/ 35569 h 72832"/>
              <a:gd name="connsiteX1" fmla="*/ 91041 w 182081"/>
              <a:gd name="connsiteY1" fmla="*/ 0 h 72832"/>
              <a:gd name="connsiteX2" fmla="*/ 6352 w 182081"/>
              <a:gd name="connsiteY2" fmla="*/ 35569 h 72832"/>
              <a:gd name="connsiteX3" fmla="*/ 6352 w 182081"/>
              <a:gd name="connsiteY3" fmla="*/ 66058 h 72832"/>
              <a:gd name="connsiteX4" fmla="*/ 36840 w 182081"/>
              <a:gd name="connsiteY4" fmla="*/ 66058 h 72832"/>
              <a:gd name="connsiteX5" fmla="*/ 91041 w 182081"/>
              <a:gd name="connsiteY5" fmla="*/ 44038 h 72832"/>
              <a:gd name="connsiteX6" fmla="*/ 145242 w 182081"/>
              <a:gd name="connsiteY6" fmla="*/ 66058 h 72832"/>
              <a:gd name="connsiteX7" fmla="*/ 160486 w 182081"/>
              <a:gd name="connsiteY7" fmla="*/ 72833 h 72832"/>
              <a:gd name="connsiteX8" fmla="*/ 175730 w 182081"/>
              <a:gd name="connsiteY8" fmla="*/ 66058 h 72832"/>
              <a:gd name="connsiteX9" fmla="*/ 175730 w 182081"/>
              <a:gd name="connsiteY9" fmla="*/ 35569 h 72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081" h="72832">
                <a:moveTo>
                  <a:pt x="175730" y="35569"/>
                </a:moveTo>
                <a:cubicBezTo>
                  <a:pt x="153710" y="13551"/>
                  <a:pt x="123222" y="0"/>
                  <a:pt x="91041" y="0"/>
                </a:cubicBezTo>
                <a:cubicBezTo>
                  <a:pt x="58859" y="0"/>
                  <a:pt x="30065" y="11857"/>
                  <a:pt x="6352" y="35569"/>
                </a:cubicBezTo>
                <a:cubicBezTo>
                  <a:pt x="-2117" y="44038"/>
                  <a:pt x="-2117" y="57589"/>
                  <a:pt x="6352" y="66058"/>
                </a:cubicBezTo>
                <a:cubicBezTo>
                  <a:pt x="14821" y="74527"/>
                  <a:pt x="28371" y="74527"/>
                  <a:pt x="36840" y="66058"/>
                </a:cubicBezTo>
                <a:cubicBezTo>
                  <a:pt x="52084" y="50813"/>
                  <a:pt x="70715" y="44038"/>
                  <a:pt x="91041" y="44038"/>
                </a:cubicBezTo>
                <a:cubicBezTo>
                  <a:pt x="111366" y="44038"/>
                  <a:pt x="129998" y="52507"/>
                  <a:pt x="145242" y="66058"/>
                </a:cubicBezTo>
                <a:cubicBezTo>
                  <a:pt x="148629" y="69445"/>
                  <a:pt x="155404" y="72833"/>
                  <a:pt x="160486" y="72833"/>
                </a:cubicBezTo>
                <a:cubicBezTo>
                  <a:pt x="165567" y="72833"/>
                  <a:pt x="170648" y="71139"/>
                  <a:pt x="175730" y="66058"/>
                </a:cubicBezTo>
                <a:cubicBezTo>
                  <a:pt x="184198" y="55895"/>
                  <a:pt x="184198" y="42344"/>
                  <a:pt x="175730" y="35569"/>
                </a:cubicBezTo>
                <a:close/>
              </a:path>
            </a:pathLst>
          </a:custGeom>
          <a:solidFill>
            <a:schemeClr val="bg1"/>
          </a:solidFill>
          <a:ln w="16914" cap="flat">
            <a:noFill/>
            <a:prstDash val="solid"/>
            <a:miter/>
          </a:ln>
        </p:spPr>
        <p:txBody>
          <a:bodyPr rtlCol="0" anchor="ctr"/>
          <a:lstStyle/>
          <a:p>
            <a:endParaRPr lang="zh-CN" altLang="en-US">
              <a:cs typeface="+mn-ea"/>
              <a:sym typeface="+mn-lt"/>
            </a:endParaRPr>
          </a:p>
        </p:txBody>
      </p:sp>
      <p:sp>
        <p:nvSpPr>
          <p:cNvPr id="40" name="任意多边形: 形状 34"/>
          <p:cNvSpPr/>
          <p:nvPr>
            <p:custDataLst>
              <p:tags r:id="rId3"/>
            </p:custDataLst>
          </p:nvPr>
        </p:nvSpPr>
        <p:spPr>
          <a:xfrm>
            <a:off x="1246184" y="4041007"/>
            <a:ext cx="368234" cy="360132"/>
          </a:xfrm>
          <a:custGeom>
            <a:avLst/>
            <a:gdLst>
              <a:gd name="connsiteX0" fmla="*/ 525071 w 587107"/>
              <a:gd name="connsiteY0" fmla="*/ 62670 h 574190"/>
              <a:gd name="connsiteX1" fmla="*/ 376019 w 587107"/>
              <a:gd name="connsiteY1" fmla="*/ 0 h 574190"/>
              <a:gd name="connsiteX2" fmla="*/ 226966 w 587107"/>
              <a:gd name="connsiteY2" fmla="*/ 62670 h 574190"/>
              <a:gd name="connsiteX3" fmla="*/ 199866 w 587107"/>
              <a:gd name="connsiteY3" fmla="*/ 328593 h 574190"/>
              <a:gd name="connsiteX4" fmla="*/ 160909 w 587107"/>
              <a:gd name="connsiteY4" fmla="*/ 367550 h 574190"/>
              <a:gd name="connsiteX5" fmla="*/ 154134 w 587107"/>
              <a:gd name="connsiteY5" fmla="*/ 360775 h 574190"/>
              <a:gd name="connsiteX6" fmla="*/ 142277 w 587107"/>
              <a:gd name="connsiteY6" fmla="*/ 360775 h 574190"/>
              <a:gd name="connsiteX7" fmla="*/ 5081 w 587107"/>
              <a:gd name="connsiteY7" fmla="*/ 497971 h 574190"/>
              <a:gd name="connsiteX8" fmla="*/ 5081 w 587107"/>
              <a:gd name="connsiteY8" fmla="*/ 521684 h 574190"/>
              <a:gd name="connsiteX9" fmla="*/ 52507 w 587107"/>
              <a:gd name="connsiteY9" fmla="*/ 569109 h 574190"/>
              <a:gd name="connsiteX10" fmla="*/ 76220 w 587107"/>
              <a:gd name="connsiteY10" fmla="*/ 569109 h 574190"/>
              <a:gd name="connsiteX11" fmla="*/ 213416 w 587107"/>
              <a:gd name="connsiteY11" fmla="*/ 431914 h 574190"/>
              <a:gd name="connsiteX12" fmla="*/ 213416 w 587107"/>
              <a:gd name="connsiteY12" fmla="*/ 420057 h 574190"/>
              <a:gd name="connsiteX13" fmla="*/ 206641 w 587107"/>
              <a:gd name="connsiteY13" fmla="*/ 413282 h 574190"/>
              <a:gd name="connsiteX14" fmla="*/ 243904 w 587107"/>
              <a:gd name="connsiteY14" fmla="*/ 376019 h 574190"/>
              <a:gd name="connsiteX15" fmla="*/ 374325 w 587107"/>
              <a:gd name="connsiteY15" fmla="*/ 421751 h 574190"/>
              <a:gd name="connsiteX16" fmla="*/ 523378 w 587107"/>
              <a:gd name="connsiteY16" fmla="*/ 359081 h 574190"/>
              <a:gd name="connsiteX17" fmla="*/ 525071 w 587107"/>
              <a:gd name="connsiteY17" fmla="*/ 62670 h 574190"/>
              <a:gd name="connsiteX18" fmla="*/ 477646 w 587107"/>
              <a:gd name="connsiteY18" fmla="*/ 315042 h 574190"/>
              <a:gd name="connsiteX19" fmla="*/ 376019 w 587107"/>
              <a:gd name="connsiteY19" fmla="*/ 357387 h 574190"/>
              <a:gd name="connsiteX20" fmla="*/ 274392 w 587107"/>
              <a:gd name="connsiteY20" fmla="*/ 315042 h 574190"/>
              <a:gd name="connsiteX21" fmla="*/ 232048 w 587107"/>
              <a:gd name="connsiteY21" fmla="*/ 213416 h 574190"/>
              <a:gd name="connsiteX22" fmla="*/ 274392 w 587107"/>
              <a:gd name="connsiteY22" fmla="*/ 111789 h 574190"/>
              <a:gd name="connsiteX23" fmla="*/ 376019 w 587107"/>
              <a:gd name="connsiteY23" fmla="*/ 69445 h 574190"/>
              <a:gd name="connsiteX24" fmla="*/ 477646 w 587107"/>
              <a:gd name="connsiteY24" fmla="*/ 111789 h 574190"/>
              <a:gd name="connsiteX25" fmla="*/ 519990 w 587107"/>
              <a:gd name="connsiteY25" fmla="*/ 213416 h 574190"/>
              <a:gd name="connsiteX26" fmla="*/ 477646 w 587107"/>
              <a:gd name="connsiteY26" fmla="*/ 315042 h 574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87107" h="574190">
                <a:moveTo>
                  <a:pt x="525071" y="62670"/>
                </a:moveTo>
                <a:cubicBezTo>
                  <a:pt x="484421" y="22019"/>
                  <a:pt x="430220" y="0"/>
                  <a:pt x="376019" y="0"/>
                </a:cubicBezTo>
                <a:cubicBezTo>
                  <a:pt x="321818" y="0"/>
                  <a:pt x="267617" y="20325"/>
                  <a:pt x="226966" y="62670"/>
                </a:cubicBezTo>
                <a:cubicBezTo>
                  <a:pt x="154134" y="135502"/>
                  <a:pt x="145665" y="247291"/>
                  <a:pt x="199866" y="328593"/>
                </a:cubicBezTo>
                <a:lnTo>
                  <a:pt x="160909" y="367550"/>
                </a:lnTo>
                <a:lnTo>
                  <a:pt x="154134" y="360775"/>
                </a:lnTo>
                <a:cubicBezTo>
                  <a:pt x="150746" y="357387"/>
                  <a:pt x="145665" y="357387"/>
                  <a:pt x="142277" y="360775"/>
                </a:cubicBezTo>
                <a:lnTo>
                  <a:pt x="5081" y="497971"/>
                </a:lnTo>
                <a:cubicBezTo>
                  <a:pt x="-1694" y="504746"/>
                  <a:pt x="-1694" y="514909"/>
                  <a:pt x="5081" y="521684"/>
                </a:cubicBezTo>
                <a:lnTo>
                  <a:pt x="52507" y="569109"/>
                </a:lnTo>
                <a:cubicBezTo>
                  <a:pt x="59282" y="575885"/>
                  <a:pt x="69445" y="575885"/>
                  <a:pt x="76220" y="569109"/>
                </a:cubicBezTo>
                <a:lnTo>
                  <a:pt x="213416" y="431914"/>
                </a:lnTo>
                <a:cubicBezTo>
                  <a:pt x="216804" y="428526"/>
                  <a:pt x="216804" y="423445"/>
                  <a:pt x="213416" y="420057"/>
                </a:cubicBezTo>
                <a:lnTo>
                  <a:pt x="206641" y="413282"/>
                </a:lnTo>
                <a:lnTo>
                  <a:pt x="243904" y="376019"/>
                </a:lnTo>
                <a:cubicBezTo>
                  <a:pt x="282861" y="406507"/>
                  <a:pt x="328593" y="421751"/>
                  <a:pt x="374325" y="421751"/>
                </a:cubicBezTo>
                <a:cubicBezTo>
                  <a:pt x="428526" y="421751"/>
                  <a:pt x="482727" y="401425"/>
                  <a:pt x="523378" y="359081"/>
                </a:cubicBezTo>
                <a:cubicBezTo>
                  <a:pt x="608067" y="279474"/>
                  <a:pt x="608067" y="145665"/>
                  <a:pt x="525071" y="62670"/>
                </a:cubicBezTo>
                <a:close/>
                <a:moveTo>
                  <a:pt x="477646" y="315042"/>
                </a:moveTo>
                <a:cubicBezTo>
                  <a:pt x="450545" y="342143"/>
                  <a:pt x="414976" y="357387"/>
                  <a:pt x="376019" y="357387"/>
                </a:cubicBezTo>
                <a:cubicBezTo>
                  <a:pt x="337062" y="357387"/>
                  <a:pt x="301493" y="342143"/>
                  <a:pt x="274392" y="315042"/>
                </a:cubicBezTo>
                <a:cubicBezTo>
                  <a:pt x="247292" y="287942"/>
                  <a:pt x="232048" y="252373"/>
                  <a:pt x="232048" y="213416"/>
                </a:cubicBezTo>
                <a:cubicBezTo>
                  <a:pt x="232048" y="174459"/>
                  <a:pt x="247292" y="138890"/>
                  <a:pt x="274392" y="111789"/>
                </a:cubicBezTo>
                <a:cubicBezTo>
                  <a:pt x="301493" y="84689"/>
                  <a:pt x="337062" y="69445"/>
                  <a:pt x="376019" y="69445"/>
                </a:cubicBezTo>
                <a:cubicBezTo>
                  <a:pt x="414976" y="69445"/>
                  <a:pt x="450545" y="84689"/>
                  <a:pt x="477646" y="111789"/>
                </a:cubicBezTo>
                <a:cubicBezTo>
                  <a:pt x="504746" y="138890"/>
                  <a:pt x="519990" y="174459"/>
                  <a:pt x="519990" y="213416"/>
                </a:cubicBezTo>
                <a:cubicBezTo>
                  <a:pt x="519990" y="250679"/>
                  <a:pt x="504746" y="287942"/>
                  <a:pt x="477646" y="315042"/>
                </a:cubicBezTo>
                <a:close/>
              </a:path>
            </a:pathLst>
          </a:custGeom>
          <a:solidFill>
            <a:schemeClr val="bg1"/>
          </a:solidFill>
          <a:ln w="16914" cap="flat">
            <a:noFill/>
            <a:prstDash val="solid"/>
            <a:miter/>
          </a:ln>
        </p:spPr>
        <p:txBody>
          <a:bodyPr rtlCol="0" anchor="ctr"/>
          <a:lstStyle/>
          <a:p>
            <a:endParaRPr lang="zh-CN" altLang="en-US">
              <a:cs typeface="+mn-ea"/>
              <a:sym typeface="+mn-lt"/>
            </a:endParaRPr>
          </a:p>
        </p:txBody>
      </p:sp>
      <p:sp>
        <p:nvSpPr>
          <p:cNvPr id="83" name="矩形 82"/>
          <p:cNvSpPr/>
          <p:nvPr>
            <p:custDataLst>
              <p:tags r:id="rId4"/>
            </p:custDataLst>
          </p:nvPr>
        </p:nvSpPr>
        <p:spPr>
          <a:xfrm>
            <a:off x="7088505" y="1538605"/>
            <a:ext cx="4185920" cy="3982085"/>
          </a:xfrm>
          <a:prstGeom prst="rect">
            <a:avLst/>
          </a:prstGeom>
        </p:spPr>
        <p:txBody>
          <a:bodyPr wrap="square">
            <a:noAutofit/>
          </a:bodyPr>
          <a:lstStyle/>
          <a:p>
            <a:pPr>
              <a:lnSpc>
                <a:spcPct val="150000"/>
              </a:lnSpc>
            </a:pPr>
            <a:r>
              <a:rPr sz="2000" dirty="0">
                <a:solidFill>
                  <a:srgbClr val="423F42"/>
                </a:solidFill>
                <a:cs typeface="+mn-ea"/>
                <a:sym typeface="+mn-lt"/>
              </a:rPr>
              <a:t>错在捏造事实，错在愚弄人民。</a:t>
            </a:r>
          </a:p>
          <a:p>
            <a:pPr>
              <a:lnSpc>
                <a:spcPct val="150000"/>
              </a:lnSpc>
            </a:pPr>
            <a:endParaRPr sz="2000" dirty="0">
              <a:solidFill>
                <a:srgbClr val="423F42"/>
              </a:solidFill>
              <a:cs typeface="+mn-ea"/>
              <a:sym typeface="+mn-lt"/>
            </a:endParaRPr>
          </a:p>
          <a:p>
            <a:pPr>
              <a:lnSpc>
                <a:spcPct val="150000"/>
              </a:lnSpc>
            </a:pPr>
            <a:r>
              <a:rPr sz="2000" dirty="0">
                <a:solidFill>
                  <a:srgbClr val="423F42"/>
                </a:solidFill>
                <a:cs typeface="+mn-ea"/>
                <a:sym typeface="+mn-lt"/>
              </a:rPr>
              <a:t>遵循社会发展客观规律，即为实事求是，不夸大产品质量，不伪造虚假情怀。</a:t>
            </a:r>
          </a:p>
          <a:p>
            <a:pPr>
              <a:lnSpc>
                <a:spcPct val="150000"/>
              </a:lnSpc>
            </a:pPr>
            <a:endParaRPr sz="2000" dirty="0">
              <a:solidFill>
                <a:srgbClr val="423F42"/>
              </a:solidFill>
              <a:cs typeface="+mn-ea"/>
              <a:sym typeface="+mn-lt"/>
            </a:endParaRPr>
          </a:p>
          <a:p>
            <a:pPr>
              <a:lnSpc>
                <a:spcPct val="150000"/>
              </a:lnSpc>
            </a:pPr>
            <a:r>
              <a:rPr sz="2000" dirty="0">
                <a:solidFill>
                  <a:srgbClr val="423F42"/>
                </a:solidFill>
                <a:cs typeface="+mn-ea"/>
                <a:sym typeface="+mn-lt"/>
              </a:rPr>
              <a:t>维护最广大人民群众的根本利益，即为为人民做好产品，与人民心连心，深入群众，理解群众。</a:t>
            </a:r>
          </a:p>
        </p:txBody>
      </p:sp>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组合 81"/>
          <p:cNvGrpSpPr/>
          <p:nvPr/>
        </p:nvGrpSpPr>
        <p:grpSpPr>
          <a:xfrm>
            <a:off x="-1" y="0"/>
            <a:ext cx="12192001" cy="6858000"/>
            <a:chOff x="-1" y="0"/>
            <a:chExt cx="12192001" cy="6858000"/>
          </a:xfrm>
        </p:grpSpPr>
        <p:sp>
          <p:nvSpPr>
            <p:cNvPr id="12" name="矩形 11"/>
            <p:cNvSpPr/>
            <p:nvPr/>
          </p:nvSpPr>
          <p:spPr>
            <a:xfrm flipH="1">
              <a:off x="285750" y="310183"/>
              <a:ext cx="11650884" cy="6275069"/>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图形 3"/>
            <p:cNvGrpSpPr/>
            <p:nvPr/>
          </p:nvGrpSpPr>
          <p:grpSpPr>
            <a:xfrm rot="10800000" flipH="1">
              <a:off x="10816931" y="0"/>
              <a:ext cx="1375069" cy="1047750"/>
              <a:chOff x="7890933" y="4161366"/>
              <a:chExt cx="3539066" cy="2696633"/>
            </a:xfrm>
            <a:solidFill>
              <a:schemeClr val="accent1"/>
            </a:solidFill>
          </p:grpSpPr>
          <p:sp>
            <p:nvSpPr>
              <p:cNvPr id="5" name="任意多边形: 形状 4"/>
              <p:cNvSpPr/>
              <p:nvPr/>
            </p:nvSpPr>
            <p:spPr>
              <a:xfrm>
                <a:off x="7890933" y="5359399"/>
                <a:ext cx="3539066" cy="1498600"/>
              </a:xfrm>
              <a:custGeom>
                <a:avLst/>
                <a:gdLst>
                  <a:gd name="connsiteX0" fmla="*/ 3115734 w 3539066"/>
                  <a:gd name="connsiteY0" fmla="*/ 0 h 1498600"/>
                  <a:gd name="connsiteX1" fmla="*/ 1608667 w 3539066"/>
                  <a:gd name="connsiteY1" fmla="*/ 0 h 1498600"/>
                  <a:gd name="connsiteX2" fmla="*/ 804333 w 3539066"/>
                  <a:gd name="connsiteY2" fmla="*/ 749300 h 1498600"/>
                  <a:gd name="connsiteX3" fmla="*/ 0 w 3539066"/>
                  <a:gd name="connsiteY3" fmla="*/ 1498600 h 1498600"/>
                  <a:gd name="connsiteX4" fmla="*/ 3115734 w 3539066"/>
                  <a:gd name="connsiteY4" fmla="*/ 1498600 h 1498600"/>
                  <a:gd name="connsiteX5" fmla="*/ 3539067 w 3539066"/>
                  <a:gd name="connsiteY5" fmla="*/ 1498600 h 1498600"/>
                  <a:gd name="connsiteX6" fmla="*/ 3539067 w 3539066"/>
                  <a:gd name="connsiteY6" fmla="*/ 749300 h 1498600"/>
                  <a:gd name="connsiteX7" fmla="*/ 3539067 w 3539066"/>
                  <a:gd name="connsiteY7" fmla="*/ 0 h 149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9066" h="1498600">
                    <a:moveTo>
                      <a:pt x="3115734" y="0"/>
                    </a:moveTo>
                    <a:lnTo>
                      <a:pt x="1608667" y="0"/>
                    </a:lnTo>
                    <a:lnTo>
                      <a:pt x="804333" y="749300"/>
                    </a:lnTo>
                    <a:lnTo>
                      <a:pt x="0" y="1498600"/>
                    </a:lnTo>
                    <a:lnTo>
                      <a:pt x="3115734" y="1498600"/>
                    </a:lnTo>
                    <a:lnTo>
                      <a:pt x="3539067" y="1498600"/>
                    </a:lnTo>
                    <a:lnTo>
                      <a:pt x="3539067" y="749300"/>
                    </a:lnTo>
                    <a:lnTo>
                      <a:pt x="35390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sp>
            <p:nvSpPr>
              <p:cNvPr id="6" name="任意多边形: 形状 5"/>
              <p:cNvSpPr/>
              <p:nvPr/>
            </p:nvSpPr>
            <p:spPr>
              <a:xfrm>
                <a:off x="8530166" y="4161366"/>
                <a:ext cx="2899833" cy="2696633"/>
              </a:xfrm>
              <a:custGeom>
                <a:avLst/>
                <a:gdLst>
                  <a:gd name="connsiteX0" fmla="*/ 0 w 2899833"/>
                  <a:gd name="connsiteY0" fmla="*/ 2696633 h 2696633"/>
                  <a:gd name="connsiteX1" fmla="*/ 2899833 w 2899833"/>
                  <a:gd name="connsiteY1" fmla="*/ 2696633 h 2696633"/>
                  <a:gd name="connsiteX2" fmla="*/ 2899833 w 2899833"/>
                  <a:gd name="connsiteY2" fmla="*/ 0 h 2696633"/>
                </a:gdLst>
                <a:ahLst/>
                <a:cxnLst>
                  <a:cxn ang="0">
                    <a:pos x="connsiteX0" y="connsiteY0"/>
                  </a:cxn>
                  <a:cxn ang="0">
                    <a:pos x="connsiteX1" y="connsiteY1"/>
                  </a:cxn>
                  <a:cxn ang="0">
                    <a:pos x="connsiteX2" y="connsiteY2"/>
                  </a:cxn>
                </a:cxnLst>
                <a:rect l="l" t="t" r="r" b="b"/>
                <a:pathLst>
                  <a:path w="2899833" h="2696633">
                    <a:moveTo>
                      <a:pt x="0" y="2696633"/>
                    </a:moveTo>
                    <a:lnTo>
                      <a:pt x="2899833" y="2696633"/>
                    </a:lnTo>
                    <a:lnTo>
                      <a:pt x="2899833" y="0"/>
                    </a:lnTo>
                    <a:close/>
                  </a:path>
                </a:pathLst>
              </a:custGeom>
              <a:solidFill>
                <a:srgbClr val="629E94"/>
              </a:solidFill>
              <a:ln w="42333" cap="flat">
                <a:noFill/>
                <a:prstDash val="solid"/>
                <a:miter/>
              </a:ln>
            </p:spPr>
            <p:txBody>
              <a:bodyPr rtlCol="0" anchor="ctr"/>
              <a:lstStyle/>
              <a:p>
                <a:endParaRPr lang="zh-CN" altLang="en-US">
                  <a:cs typeface="+mn-ea"/>
                  <a:sym typeface="+mn-lt"/>
                </a:endParaRPr>
              </a:p>
            </p:txBody>
          </p:sp>
          <p:sp>
            <p:nvSpPr>
              <p:cNvPr id="7" name="任意多边形: 形状 6"/>
              <p:cNvSpPr/>
              <p:nvPr/>
            </p:nvSpPr>
            <p:spPr>
              <a:xfrm>
                <a:off x="9821333" y="5359399"/>
                <a:ext cx="1608666" cy="1498600"/>
              </a:xfrm>
              <a:custGeom>
                <a:avLst/>
                <a:gdLst>
                  <a:gd name="connsiteX0" fmla="*/ 0 w 1608666"/>
                  <a:gd name="connsiteY0" fmla="*/ 1498600 h 1498600"/>
                  <a:gd name="connsiteX1" fmla="*/ 1608667 w 1608666"/>
                  <a:gd name="connsiteY1" fmla="*/ 1498600 h 1498600"/>
                  <a:gd name="connsiteX2" fmla="*/ 1608667 w 1608666"/>
                  <a:gd name="connsiteY2" fmla="*/ 0 h 1498600"/>
                </a:gdLst>
                <a:ahLst/>
                <a:cxnLst>
                  <a:cxn ang="0">
                    <a:pos x="connsiteX0" y="connsiteY0"/>
                  </a:cxn>
                  <a:cxn ang="0">
                    <a:pos x="connsiteX1" y="connsiteY1"/>
                  </a:cxn>
                  <a:cxn ang="0">
                    <a:pos x="connsiteX2" y="connsiteY2"/>
                  </a:cxn>
                </a:cxnLst>
                <a:rect l="l" t="t" r="r" b="b"/>
                <a:pathLst>
                  <a:path w="1608666" h="1498600">
                    <a:moveTo>
                      <a:pt x="0" y="1498600"/>
                    </a:moveTo>
                    <a:lnTo>
                      <a:pt x="1608667" y="1498600"/>
                    </a:lnTo>
                    <a:lnTo>
                      <a:pt x="16086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grpSp>
        <p:grpSp>
          <p:nvGrpSpPr>
            <p:cNvPr id="8" name="图形 3"/>
            <p:cNvGrpSpPr/>
            <p:nvPr/>
          </p:nvGrpSpPr>
          <p:grpSpPr>
            <a:xfrm flipH="1">
              <a:off x="-1" y="5810250"/>
              <a:ext cx="1375069" cy="1047750"/>
              <a:chOff x="7890933" y="4161366"/>
              <a:chExt cx="3539066" cy="2696633"/>
            </a:xfrm>
            <a:solidFill>
              <a:schemeClr val="accent1"/>
            </a:solidFill>
          </p:grpSpPr>
          <p:sp>
            <p:nvSpPr>
              <p:cNvPr id="9" name="任意多边形: 形状 8"/>
              <p:cNvSpPr/>
              <p:nvPr/>
            </p:nvSpPr>
            <p:spPr>
              <a:xfrm>
                <a:off x="7890933" y="5359399"/>
                <a:ext cx="3539066" cy="1498600"/>
              </a:xfrm>
              <a:custGeom>
                <a:avLst/>
                <a:gdLst>
                  <a:gd name="connsiteX0" fmla="*/ 3115734 w 3539066"/>
                  <a:gd name="connsiteY0" fmla="*/ 0 h 1498600"/>
                  <a:gd name="connsiteX1" fmla="*/ 1608667 w 3539066"/>
                  <a:gd name="connsiteY1" fmla="*/ 0 h 1498600"/>
                  <a:gd name="connsiteX2" fmla="*/ 804333 w 3539066"/>
                  <a:gd name="connsiteY2" fmla="*/ 749300 h 1498600"/>
                  <a:gd name="connsiteX3" fmla="*/ 0 w 3539066"/>
                  <a:gd name="connsiteY3" fmla="*/ 1498600 h 1498600"/>
                  <a:gd name="connsiteX4" fmla="*/ 3115734 w 3539066"/>
                  <a:gd name="connsiteY4" fmla="*/ 1498600 h 1498600"/>
                  <a:gd name="connsiteX5" fmla="*/ 3539067 w 3539066"/>
                  <a:gd name="connsiteY5" fmla="*/ 1498600 h 1498600"/>
                  <a:gd name="connsiteX6" fmla="*/ 3539067 w 3539066"/>
                  <a:gd name="connsiteY6" fmla="*/ 749300 h 1498600"/>
                  <a:gd name="connsiteX7" fmla="*/ 3539067 w 3539066"/>
                  <a:gd name="connsiteY7" fmla="*/ 0 h 149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9066" h="1498600">
                    <a:moveTo>
                      <a:pt x="3115734" y="0"/>
                    </a:moveTo>
                    <a:lnTo>
                      <a:pt x="1608667" y="0"/>
                    </a:lnTo>
                    <a:lnTo>
                      <a:pt x="804333" y="749300"/>
                    </a:lnTo>
                    <a:lnTo>
                      <a:pt x="0" y="1498600"/>
                    </a:lnTo>
                    <a:lnTo>
                      <a:pt x="3115734" y="1498600"/>
                    </a:lnTo>
                    <a:lnTo>
                      <a:pt x="3539067" y="1498600"/>
                    </a:lnTo>
                    <a:lnTo>
                      <a:pt x="3539067" y="749300"/>
                    </a:lnTo>
                    <a:lnTo>
                      <a:pt x="35390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sp>
            <p:nvSpPr>
              <p:cNvPr id="10" name="任意多边形: 形状 9"/>
              <p:cNvSpPr/>
              <p:nvPr/>
            </p:nvSpPr>
            <p:spPr>
              <a:xfrm>
                <a:off x="8530166" y="4161366"/>
                <a:ext cx="2899833" cy="2696633"/>
              </a:xfrm>
              <a:custGeom>
                <a:avLst/>
                <a:gdLst>
                  <a:gd name="connsiteX0" fmla="*/ 0 w 2899833"/>
                  <a:gd name="connsiteY0" fmla="*/ 2696633 h 2696633"/>
                  <a:gd name="connsiteX1" fmla="*/ 2899833 w 2899833"/>
                  <a:gd name="connsiteY1" fmla="*/ 2696633 h 2696633"/>
                  <a:gd name="connsiteX2" fmla="*/ 2899833 w 2899833"/>
                  <a:gd name="connsiteY2" fmla="*/ 0 h 2696633"/>
                </a:gdLst>
                <a:ahLst/>
                <a:cxnLst>
                  <a:cxn ang="0">
                    <a:pos x="connsiteX0" y="connsiteY0"/>
                  </a:cxn>
                  <a:cxn ang="0">
                    <a:pos x="connsiteX1" y="connsiteY1"/>
                  </a:cxn>
                  <a:cxn ang="0">
                    <a:pos x="connsiteX2" y="connsiteY2"/>
                  </a:cxn>
                </a:cxnLst>
                <a:rect l="l" t="t" r="r" b="b"/>
                <a:pathLst>
                  <a:path w="2899833" h="2696633">
                    <a:moveTo>
                      <a:pt x="0" y="2696633"/>
                    </a:moveTo>
                    <a:lnTo>
                      <a:pt x="2899833" y="2696633"/>
                    </a:lnTo>
                    <a:lnTo>
                      <a:pt x="2899833" y="0"/>
                    </a:lnTo>
                    <a:close/>
                  </a:path>
                </a:pathLst>
              </a:custGeom>
              <a:solidFill>
                <a:srgbClr val="629E94"/>
              </a:solidFill>
              <a:ln w="42333" cap="flat">
                <a:noFill/>
                <a:prstDash val="solid"/>
                <a:miter/>
              </a:ln>
            </p:spPr>
            <p:txBody>
              <a:bodyPr rtlCol="0" anchor="ctr"/>
              <a:lstStyle/>
              <a:p>
                <a:endParaRPr lang="zh-CN" altLang="en-US">
                  <a:cs typeface="+mn-ea"/>
                  <a:sym typeface="+mn-lt"/>
                </a:endParaRPr>
              </a:p>
            </p:txBody>
          </p:sp>
          <p:sp>
            <p:nvSpPr>
              <p:cNvPr id="11" name="任意多边形: 形状 10"/>
              <p:cNvSpPr/>
              <p:nvPr/>
            </p:nvSpPr>
            <p:spPr>
              <a:xfrm>
                <a:off x="9821333" y="5359399"/>
                <a:ext cx="1608666" cy="1498600"/>
              </a:xfrm>
              <a:custGeom>
                <a:avLst/>
                <a:gdLst>
                  <a:gd name="connsiteX0" fmla="*/ 0 w 1608666"/>
                  <a:gd name="connsiteY0" fmla="*/ 1498600 h 1498600"/>
                  <a:gd name="connsiteX1" fmla="*/ 1608667 w 1608666"/>
                  <a:gd name="connsiteY1" fmla="*/ 1498600 h 1498600"/>
                  <a:gd name="connsiteX2" fmla="*/ 1608667 w 1608666"/>
                  <a:gd name="connsiteY2" fmla="*/ 0 h 1498600"/>
                </a:gdLst>
                <a:ahLst/>
                <a:cxnLst>
                  <a:cxn ang="0">
                    <a:pos x="connsiteX0" y="connsiteY0"/>
                  </a:cxn>
                  <a:cxn ang="0">
                    <a:pos x="connsiteX1" y="connsiteY1"/>
                  </a:cxn>
                  <a:cxn ang="0">
                    <a:pos x="connsiteX2" y="connsiteY2"/>
                  </a:cxn>
                </a:cxnLst>
                <a:rect l="l" t="t" r="r" b="b"/>
                <a:pathLst>
                  <a:path w="1608666" h="1498600">
                    <a:moveTo>
                      <a:pt x="0" y="1498600"/>
                    </a:moveTo>
                    <a:lnTo>
                      <a:pt x="1608667" y="1498600"/>
                    </a:lnTo>
                    <a:lnTo>
                      <a:pt x="16086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grpSp>
        <p:grpSp>
          <p:nvGrpSpPr>
            <p:cNvPr id="3" name="组合 2"/>
            <p:cNvGrpSpPr/>
            <p:nvPr/>
          </p:nvGrpSpPr>
          <p:grpSpPr>
            <a:xfrm>
              <a:off x="4186731" y="461269"/>
              <a:ext cx="3849272" cy="712352"/>
              <a:chOff x="4186731" y="423169"/>
              <a:chExt cx="3849272" cy="712352"/>
            </a:xfrm>
          </p:grpSpPr>
          <p:sp>
            <p:nvSpPr>
              <p:cNvPr id="87" name="文本框 86"/>
              <p:cNvSpPr txBox="1"/>
              <p:nvPr/>
            </p:nvSpPr>
            <p:spPr>
              <a:xfrm>
                <a:off x="4186731" y="423169"/>
                <a:ext cx="3849272" cy="712352"/>
              </a:xfrm>
              <a:prstGeom prst="rect">
                <a:avLst/>
              </a:prstGeom>
              <a:noFill/>
            </p:spPr>
            <p:txBody>
              <a:bodyPr wrap="square" rtlCol="0">
                <a:spAutoFit/>
              </a:bodyPr>
              <a:lstStyle>
                <a:defPPr>
                  <a:defRPr lang="zh-CN"/>
                </a:defPPr>
                <a:lvl1pPr algn="ctr">
                  <a:defRPr sz="2600" b="1">
                    <a:solidFill>
                      <a:schemeClr val="accent1"/>
                    </a:solidFill>
                    <a:latin typeface="Arial" panose="020B0604020202020204"/>
                    <a:ea typeface="微软雅黑" panose="020B0503020204020204" pitchFamily="34" charset="-122"/>
                  </a:defRPr>
                </a:lvl1pPr>
              </a:lstStyle>
              <a:p>
                <a:r>
                  <a:rPr lang="zh-CN" altLang="en-US" sz="3600" dirty="0">
                    <a:latin typeface="+mn-lt"/>
                    <a:ea typeface="+mn-ea"/>
                    <a:cs typeface="+mn-ea"/>
                    <a:sym typeface="+mn-lt"/>
                  </a:rPr>
                  <a:t>蜜雪冰城</a:t>
                </a:r>
              </a:p>
            </p:txBody>
          </p:sp>
          <p:cxnSp>
            <p:nvCxnSpPr>
              <p:cNvPr id="88" name="直接连接符 87"/>
              <p:cNvCxnSpPr/>
              <p:nvPr/>
            </p:nvCxnSpPr>
            <p:spPr>
              <a:xfrm>
                <a:off x="5887859" y="1135110"/>
                <a:ext cx="41939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grpSp>
        <p:nvGrpSpPr>
          <p:cNvPr id="15" name="组合 14"/>
          <p:cNvGrpSpPr/>
          <p:nvPr/>
        </p:nvGrpSpPr>
        <p:grpSpPr>
          <a:xfrm>
            <a:off x="687804" y="1299191"/>
            <a:ext cx="10570920" cy="5170925"/>
            <a:chOff x="723887" y="947115"/>
            <a:chExt cx="10570920" cy="5170925"/>
          </a:xfrm>
        </p:grpSpPr>
        <p:sp>
          <p:nvSpPr>
            <p:cNvPr id="63" name="文本框 62"/>
            <p:cNvSpPr txBox="1"/>
            <p:nvPr/>
          </p:nvSpPr>
          <p:spPr>
            <a:xfrm>
              <a:off x="723887" y="947115"/>
              <a:ext cx="8681702" cy="521970"/>
            </a:xfrm>
            <a:prstGeom prst="rect">
              <a:avLst/>
            </a:prstGeom>
            <a:noFill/>
          </p:spPr>
          <p:txBody>
            <a:bodyPr wrap="none" rtlCol="0">
              <a:spAutoFit/>
            </a:bodyPr>
            <a:lstStyle/>
            <a:p>
              <a:pPr algn="l"/>
              <a:r>
                <a:rPr lang="zh-CN" altLang="en-US" sz="2800" b="1" dirty="0">
                  <a:solidFill>
                    <a:schemeClr val="accent1"/>
                  </a:solidFill>
                  <a:cs typeface="+mn-ea"/>
                  <a:sym typeface="+mn-lt"/>
                </a:rPr>
                <a:t>一杯饮品，一份责任，一种情怀</a:t>
              </a:r>
            </a:p>
          </p:txBody>
        </p:sp>
        <p:sp>
          <p:nvSpPr>
            <p:cNvPr id="17" name="椭圆 16"/>
            <p:cNvSpPr/>
            <p:nvPr/>
          </p:nvSpPr>
          <p:spPr>
            <a:xfrm>
              <a:off x="6154056" y="1349828"/>
              <a:ext cx="1260000" cy="126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8" name="组合 17"/>
            <p:cNvGrpSpPr/>
            <p:nvPr/>
          </p:nvGrpSpPr>
          <p:grpSpPr>
            <a:xfrm>
              <a:off x="7790150" y="1130379"/>
              <a:ext cx="3504508" cy="1462654"/>
              <a:chOff x="8530636" y="543548"/>
              <a:chExt cx="3504508" cy="1462654"/>
            </a:xfrm>
          </p:grpSpPr>
          <p:sp>
            <p:nvSpPr>
              <p:cNvPr id="57" name="文本框 56"/>
              <p:cNvSpPr txBox="1"/>
              <p:nvPr/>
            </p:nvSpPr>
            <p:spPr>
              <a:xfrm>
                <a:off x="8530728" y="957696"/>
                <a:ext cx="3504416" cy="1048506"/>
              </a:xfrm>
              <a:prstGeom prst="rect">
                <a:avLst/>
              </a:prstGeom>
              <a:noFill/>
            </p:spPr>
            <p:txBody>
              <a:bodyPr wrap="square" rtlCol="0">
                <a:spAutoFit/>
              </a:bodyPr>
              <a:lstStyle>
                <a:defPPr>
                  <a:defRPr lang="en-US"/>
                </a:defPPr>
                <a:lvl1pPr>
                  <a:lnSpc>
                    <a:spcPts val="2400"/>
                  </a:lnSpc>
                  <a:defRPr sz="1600">
                    <a:solidFill>
                      <a:schemeClr val="tx2">
                        <a:lumMod val="75000"/>
                        <a:lumOff val="25000"/>
                      </a:schemeClr>
                    </a:solidFill>
                    <a:cs typeface="+mn-ea"/>
                  </a:defRPr>
                </a:lvl1pPr>
              </a:lstStyle>
              <a:p>
                <a:r>
                  <a:rPr lang="zh-CN" altLang="en-US" dirty="0">
                    <a:solidFill>
                      <a:schemeClr val="tx1">
                        <a:lumMod val="85000"/>
                        <a:lumOff val="15000"/>
                      </a:schemeClr>
                    </a:solidFill>
                    <a:sym typeface="+mn-lt"/>
                  </a:rPr>
                  <a:t>向果农购买柠檬，为果农们稳定了销路，扩大了种植面积，带动了更多人种植，直接帮助果农们实现了脱贫致富。</a:t>
                </a:r>
              </a:p>
            </p:txBody>
          </p:sp>
          <p:sp>
            <p:nvSpPr>
              <p:cNvPr id="58" name="文本框 57"/>
              <p:cNvSpPr txBox="1"/>
              <p:nvPr/>
            </p:nvSpPr>
            <p:spPr>
              <a:xfrm>
                <a:off x="8530636" y="543548"/>
                <a:ext cx="2583180" cy="414020"/>
              </a:xfrm>
              <a:prstGeom prst="rect">
                <a:avLst/>
              </a:prstGeom>
              <a:noFill/>
            </p:spPr>
            <p:txBody>
              <a:bodyPr wrap="none" rtlCol="0">
                <a:spAutoFit/>
              </a:bodyPr>
              <a:lstStyle/>
              <a:p>
                <a:pPr algn="l"/>
                <a:r>
                  <a:rPr lang="zh-CN" altLang="en-US" sz="2100" b="1" dirty="0">
                    <a:solidFill>
                      <a:schemeClr val="tx1">
                        <a:lumMod val="85000"/>
                        <a:lumOff val="15000"/>
                      </a:schemeClr>
                    </a:solidFill>
                    <a:cs typeface="+mn-ea"/>
                    <a:sym typeface="+mn-lt"/>
                  </a:rPr>
                  <a:t>助农产品（柠檬茶）</a:t>
                </a:r>
              </a:p>
            </p:txBody>
          </p:sp>
        </p:grpSp>
        <p:sp>
          <p:nvSpPr>
            <p:cNvPr id="19" name="椭圆 18"/>
            <p:cNvSpPr/>
            <p:nvPr/>
          </p:nvSpPr>
          <p:spPr>
            <a:xfrm>
              <a:off x="6154056" y="3028953"/>
              <a:ext cx="1260000" cy="126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0" name="组合 19"/>
            <p:cNvGrpSpPr/>
            <p:nvPr/>
          </p:nvGrpSpPr>
          <p:grpSpPr>
            <a:xfrm>
              <a:off x="7790150" y="2945394"/>
              <a:ext cx="3504565" cy="1162685"/>
              <a:chOff x="8530636" y="679438"/>
              <a:chExt cx="3504565" cy="1162685"/>
            </a:xfrm>
          </p:grpSpPr>
          <p:sp>
            <p:nvSpPr>
              <p:cNvPr id="55" name="文本框 54"/>
              <p:cNvSpPr txBox="1"/>
              <p:nvPr/>
            </p:nvSpPr>
            <p:spPr>
              <a:xfrm>
                <a:off x="8530636" y="1093458"/>
                <a:ext cx="3504565" cy="748665"/>
              </a:xfrm>
              <a:prstGeom prst="rect">
                <a:avLst/>
              </a:prstGeom>
              <a:noFill/>
            </p:spPr>
            <p:txBody>
              <a:bodyPr wrap="square" rtlCol="0">
                <a:noAutofit/>
              </a:bodyPr>
              <a:lstStyle>
                <a:defPPr>
                  <a:defRPr lang="zh-CN"/>
                </a:defPPr>
                <a:lvl1pPr>
                  <a:lnSpc>
                    <a:spcPts val="2400"/>
                  </a:lnSpc>
                  <a:defRPr sz="1600">
                    <a:solidFill>
                      <a:schemeClr val="tx1">
                        <a:lumMod val="85000"/>
                        <a:lumOff val="15000"/>
                      </a:schemeClr>
                    </a:solidFill>
                    <a:latin typeface="思源黑体 CN Regular" panose="020B0500000000000000" pitchFamily="34" charset="-122"/>
                    <a:ea typeface="思源黑体 CN Regular" panose="020B0500000000000000" pitchFamily="34" charset="-122"/>
                    <a:cs typeface="+mn-ea"/>
                  </a:defRPr>
                </a:lvl1pPr>
              </a:lstStyle>
              <a:p>
                <a:pPr marL="285750" indent="-285750">
                  <a:buFont typeface="Arial" panose="020B0604020202020204" pitchFamily="34" charset="0"/>
                  <a:buChar char="•"/>
                </a:pPr>
                <a:r>
                  <a:rPr lang="zh-CN" altLang="en-US" dirty="0">
                    <a:latin typeface="+mn-lt"/>
                    <a:ea typeface="+mn-ea"/>
                    <a:sym typeface="+mn-lt"/>
                  </a:rPr>
                  <a:t>泸定遭遇 6.8 级地震，200万</a:t>
                </a:r>
              </a:p>
              <a:p>
                <a:pPr marL="285750" indent="-285750">
                  <a:buFont typeface="Arial" panose="020B0604020202020204" pitchFamily="34" charset="0"/>
                  <a:buChar char="•"/>
                </a:pPr>
                <a:r>
                  <a:rPr lang="zh-CN" altLang="en-US" dirty="0">
                    <a:latin typeface="+mn-lt"/>
                    <a:ea typeface="+mn-ea"/>
                    <a:sym typeface="+mn-lt"/>
                  </a:rPr>
                  <a:t>武汉疫情，700万肺炎专项基金</a:t>
                </a:r>
              </a:p>
            </p:txBody>
          </p:sp>
          <p:sp>
            <p:nvSpPr>
              <p:cNvPr id="56" name="文本框 55"/>
              <p:cNvSpPr txBox="1"/>
              <p:nvPr/>
            </p:nvSpPr>
            <p:spPr>
              <a:xfrm>
                <a:off x="8530636" y="679438"/>
                <a:ext cx="1249680" cy="414020"/>
              </a:xfrm>
              <a:prstGeom prst="rect">
                <a:avLst/>
              </a:prstGeom>
              <a:noFill/>
            </p:spPr>
            <p:txBody>
              <a:bodyPr wrap="none" rtlCol="0">
                <a:spAutoFit/>
              </a:bodyPr>
              <a:lstStyle/>
              <a:p>
                <a:r>
                  <a:rPr lang="zh-CN" altLang="en-US" sz="2100" b="1" dirty="0">
                    <a:solidFill>
                      <a:schemeClr val="tx1">
                        <a:lumMod val="85000"/>
                        <a:lumOff val="15000"/>
                      </a:schemeClr>
                    </a:solidFill>
                    <a:cs typeface="+mn-ea"/>
                    <a:sym typeface="+mn-lt"/>
                  </a:rPr>
                  <a:t>抗震救灾</a:t>
                </a:r>
              </a:p>
            </p:txBody>
          </p:sp>
        </p:grpSp>
        <p:sp>
          <p:nvSpPr>
            <p:cNvPr id="21" name="椭圆 20"/>
            <p:cNvSpPr/>
            <p:nvPr/>
          </p:nvSpPr>
          <p:spPr>
            <a:xfrm>
              <a:off x="6206691" y="4708079"/>
              <a:ext cx="1260000" cy="126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2" name="组合 21"/>
            <p:cNvGrpSpPr/>
            <p:nvPr/>
          </p:nvGrpSpPr>
          <p:grpSpPr>
            <a:xfrm>
              <a:off x="7790242" y="4218755"/>
              <a:ext cx="3504565" cy="1899285"/>
              <a:chOff x="8530728" y="273673"/>
              <a:chExt cx="3504565" cy="1899285"/>
            </a:xfrm>
          </p:grpSpPr>
          <p:sp>
            <p:nvSpPr>
              <p:cNvPr id="53" name="文本框 52"/>
              <p:cNvSpPr txBox="1"/>
              <p:nvPr/>
            </p:nvSpPr>
            <p:spPr>
              <a:xfrm>
                <a:off x="8530728" y="639433"/>
                <a:ext cx="3504565" cy="1533525"/>
              </a:xfrm>
              <a:prstGeom prst="rect">
                <a:avLst/>
              </a:prstGeom>
              <a:noFill/>
            </p:spPr>
            <p:txBody>
              <a:bodyPr wrap="square" rtlCol="0">
                <a:noAutofit/>
              </a:bodyPr>
              <a:lstStyle>
                <a:defPPr>
                  <a:defRPr lang="zh-CN"/>
                </a:defPPr>
                <a:lvl1pPr>
                  <a:lnSpc>
                    <a:spcPts val="2400"/>
                  </a:lnSpc>
                  <a:defRPr sz="1600">
                    <a:solidFill>
                      <a:schemeClr val="tx1">
                        <a:lumMod val="85000"/>
                        <a:lumOff val="15000"/>
                      </a:schemeClr>
                    </a:solidFill>
                    <a:latin typeface="思源黑体 CN Regular" panose="020B0500000000000000" pitchFamily="34" charset="-122"/>
                    <a:ea typeface="思源黑体 CN Regular" panose="020B0500000000000000" pitchFamily="34" charset="-122"/>
                    <a:cs typeface="+mn-ea"/>
                  </a:defRPr>
                </a:lvl1pPr>
              </a:lstStyle>
              <a:p>
                <a:r>
                  <a:rPr lang="zh-CN" altLang="en-US" dirty="0">
                    <a:latin typeface="+mn-lt"/>
                    <a:ea typeface="+mn-ea"/>
                    <a:sym typeface="+mn-lt"/>
                  </a:rPr>
                  <a:t>21年，河南遭遇了历史罕见的极端强降雨天气。雪王总部身处受灾中心，雪王在组织成立救灾指挥中心自救的同时，甚至还向河南捐助了220</a:t>
                </a:r>
                <a:r>
                  <a:rPr lang="en-US" altLang="zh-CN" dirty="0">
                    <a:latin typeface="+mn-lt"/>
                    <a:ea typeface="+mn-ea"/>
                    <a:sym typeface="+mn-lt"/>
                  </a:rPr>
                  <a:t>0</a:t>
                </a:r>
                <a:r>
                  <a:rPr lang="zh-CN" altLang="en-US" dirty="0">
                    <a:latin typeface="+mn-lt"/>
                    <a:ea typeface="+mn-ea"/>
                    <a:sym typeface="+mn-lt"/>
                  </a:rPr>
                  <a:t>万与诸多救灾物资。</a:t>
                </a:r>
              </a:p>
            </p:txBody>
          </p:sp>
          <p:sp>
            <p:nvSpPr>
              <p:cNvPr id="54" name="文本框 53"/>
              <p:cNvSpPr txBox="1"/>
              <p:nvPr/>
            </p:nvSpPr>
            <p:spPr>
              <a:xfrm>
                <a:off x="8574451" y="273673"/>
                <a:ext cx="1249680" cy="414020"/>
              </a:xfrm>
              <a:prstGeom prst="rect">
                <a:avLst/>
              </a:prstGeom>
              <a:noFill/>
            </p:spPr>
            <p:txBody>
              <a:bodyPr wrap="none" rtlCol="0">
                <a:spAutoFit/>
              </a:bodyPr>
              <a:lstStyle/>
              <a:p>
                <a:r>
                  <a:rPr lang="zh-CN" altLang="en-US" sz="2100" b="1" dirty="0">
                    <a:solidFill>
                      <a:schemeClr val="tx1">
                        <a:lumMod val="85000"/>
                        <a:lumOff val="15000"/>
                      </a:schemeClr>
                    </a:solidFill>
                    <a:cs typeface="+mn-ea"/>
                    <a:sym typeface="+mn-lt"/>
                  </a:rPr>
                  <a:t>积极捐赠</a:t>
                </a:r>
              </a:p>
            </p:txBody>
          </p:sp>
        </p:grpSp>
        <p:grpSp>
          <p:nvGrpSpPr>
            <p:cNvPr id="23" name="组合 22"/>
            <p:cNvGrpSpPr/>
            <p:nvPr/>
          </p:nvGrpSpPr>
          <p:grpSpPr>
            <a:xfrm>
              <a:off x="6609912" y="5166938"/>
              <a:ext cx="593779" cy="389503"/>
              <a:chOff x="2964877" y="2168183"/>
              <a:chExt cx="490456" cy="321726"/>
            </a:xfrm>
            <a:solidFill>
              <a:schemeClr val="bg1"/>
            </a:solidFill>
          </p:grpSpPr>
          <p:sp>
            <p:nvSpPr>
              <p:cNvPr id="46" name="图形44"/>
              <p:cNvSpPr/>
              <p:nvPr/>
            </p:nvSpPr>
            <p:spPr>
              <a:xfrm>
                <a:off x="3015600" y="2294263"/>
                <a:ext cx="117386" cy="11594"/>
              </a:xfrm>
              <a:prstGeom prst="rect">
                <a:avLst/>
              </a:pr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47" name="图形45"/>
              <p:cNvSpPr/>
              <p:nvPr/>
            </p:nvSpPr>
            <p:spPr>
              <a:xfrm>
                <a:off x="3015600" y="2332931"/>
                <a:ext cx="185499" cy="11068"/>
              </a:xfrm>
              <a:prstGeom prst="rect">
                <a:avLst/>
              </a:pr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48" name="图形46"/>
              <p:cNvSpPr/>
              <p:nvPr/>
            </p:nvSpPr>
            <p:spPr>
              <a:xfrm>
                <a:off x="3015600" y="2371072"/>
                <a:ext cx="185499" cy="11594"/>
              </a:xfrm>
              <a:prstGeom prst="rect">
                <a:avLst/>
              </a:pr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49" name="图形47"/>
              <p:cNvSpPr/>
              <p:nvPr/>
            </p:nvSpPr>
            <p:spPr>
              <a:xfrm>
                <a:off x="3015600" y="2408752"/>
                <a:ext cx="185499" cy="11594"/>
              </a:xfrm>
              <a:prstGeom prst="rect">
                <a:avLst/>
              </a:pr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50" name="图形48"/>
              <p:cNvSpPr/>
              <p:nvPr/>
            </p:nvSpPr>
            <p:spPr>
              <a:xfrm>
                <a:off x="3305443" y="2333393"/>
                <a:ext cx="23188" cy="65216"/>
              </a:xfrm>
              <a:custGeom>
                <a:avLst/>
                <a:gdLst/>
                <a:ahLst/>
                <a:cxnLst>
                  <a:cxn ang="0">
                    <a:pos x="wd2" y="hd2"/>
                  </a:cxn>
                  <a:cxn ang="5400000">
                    <a:pos x="wd2" y="hd2"/>
                  </a:cxn>
                  <a:cxn ang="10800000">
                    <a:pos x="wd2" y="hd2"/>
                  </a:cxn>
                  <a:cxn ang="16200000">
                    <a:pos x="wd2" y="hd2"/>
                  </a:cxn>
                </a:cxnLst>
                <a:rect l="0" t="0" r="r" b="b"/>
                <a:pathLst>
                  <a:path w="21600" h="21600" extrusionOk="0">
                    <a:moveTo>
                      <a:pt x="9969" y="21600"/>
                    </a:moveTo>
                    <a:cubicBezTo>
                      <a:pt x="13292" y="21000"/>
                      <a:pt x="18277" y="20400"/>
                      <a:pt x="21600" y="19200"/>
                    </a:cubicBezTo>
                    <a:cubicBezTo>
                      <a:pt x="21600" y="2400"/>
                      <a:pt x="21600" y="2400"/>
                      <a:pt x="21600" y="2400"/>
                    </a:cubicBezTo>
                    <a:cubicBezTo>
                      <a:pt x="16615" y="600"/>
                      <a:pt x="9969" y="0"/>
                      <a:pt x="1662" y="0"/>
                    </a:cubicBezTo>
                    <a:cubicBezTo>
                      <a:pt x="1662" y="0"/>
                      <a:pt x="1662" y="0"/>
                      <a:pt x="0" y="0"/>
                    </a:cubicBezTo>
                    <a:cubicBezTo>
                      <a:pt x="0" y="21600"/>
                      <a:pt x="0" y="21600"/>
                      <a:pt x="0" y="21600"/>
                    </a:cubicBezTo>
                    <a:cubicBezTo>
                      <a:pt x="1662" y="21600"/>
                      <a:pt x="1662" y="21600"/>
                      <a:pt x="1662" y="21600"/>
                    </a:cubicBezTo>
                    <a:cubicBezTo>
                      <a:pt x="4985" y="21600"/>
                      <a:pt x="6646" y="21600"/>
                      <a:pt x="9969" y="21600"/>
                    </a:cubicBez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51" name="图形49"/>
              <p:cNvSpPr/>
              <p:nvPr/>
            </p:nvSpPr>
            <p:spPr>
              <a:xfrm>
                <a:off x="2964877" y="2168183"/>
                <a:ext cx="363754" cy="321726"/>
              </a:xfrm>
              <a:custGeom>
                <a:avLst/>
                <a:gdLst/>
                <a:ahLst/>
                <a:cxnLst>
                  <a:cxn ang="0">
                    <a:pos x="wd2" y="hd2"/>
                  </a:cxn>
                  <a:cxn ang="5400000">
                    <a:pos x="wd2" y="hd2"/>
                  </a:cxn>
                  <a:cxn ang="10800000">
                    <a:pos x="wd2" y="hd2"/>
                  </a:cxn>
                  <a:cxn ang="16200000">
                    <a:pos x="wd2" y="hd2"/>
                  </a:cxn>
                </a:cxnLst>
                <a:rect l="0" t="0" r="r" b="b"/>
                <a:pathLst>
                  <a:path w="21600" h="21600" extrusionOk="0">
                    <a:moveTo>
                      <a:pt x="20304" y="19769"/>
                    </a:moveTo>
                    <a:cubicBezTo>
                      <a:pt x="20304" y="19769"/>
                      <a:pt x="20304" y="19769"/>
                      <a:pt x="20196" y="19769"/>
                    </a:cubicBezTo>
                    <a:cubicBezTo>
                      <a:pt x="20196" y="20014"/>
                      <a:pt x="20196" y="20014"/>
                      <a:pt x="20196" y="20014"/>
                    </a:cubicBezTo>
                    <a:cubicBezTo>
                      <a:pt x="1404" y="20014"/>
                      <a:pt x="1404" y="20014"/>
                      <a:pt x="1404" y="20014"/>
                    </a:cubicBezTo>
                    <a:cubicBezTo>
                      <a:pt x="1404" y="5369"/>
                      <a:pt x="1404" y="5369"/>
                      <a:pt x="1404" y="5369"/>
                    </a:cubicBezTo>
                    <a:cubicBezTo>
                      <a:pt x="20196" y="5369"/>
                      <a:pt x="20196" y="5369"/>
                      <a:pt x="20196" y="5369"/>
                    </a:cubicBezTo>
                    <a:cubicBezTo>
                      <a:pt x="20196" y="6834"/>
                      <a:pt x="20196" y="6834"/>
                      <a:pt x="20196" y="6834"/>
                    </a:cubicBezTo>
                    <a:cubicBezTo>
                      <a:pt x="20304" y="6834"/>
                      <a:pt x="20304" y="6834"/>
                      <a:pt x="20304" y="6834"/>
                    </a:cubicBezTo>
                    <a:cubicBezTo>
                      <a:pt x="20736" y="6834"/>
                      <a:pt x="21168" y="6834"/>
                      <a:pt x="21600" y="6956"/>
                    </a:cubicBezTo>
                    <a:cubicBezTo>
                      <a:pt x="21600" y="732"/>
                      <a:pt x="21600" y="732"/>
                      <a:pt x="21600" y="732"/>
                    </a:cubicBezTo>
                    <a:cubicBezTo>
                      <a:pt x="21600" y="366"/>
                      <a:pt x="21276" y="0"/>
                      <a:pt x="20952" y="0"/>
                    </a:cubicBezTo>
                    <a:cubicBezTo>
                      <a:pt x="756" y="0"/>
                      <a:pt x="756" y="0"/>
                      <a:pt x="756" y="0"/>
                    </a:cubicBezTo>
                    <a:cubicBezTo>
                      <a:pt x="324" y="0"/>
                      <a:pt x="0" y="366"/>
                      <a:pt x="0" y="732"/>
                    </a:cubicBezTo>
                    <a:cubicBezTo>
                      <a:pt x="0" y="20868"/>
                      <a:pt x="0" y="20868"/>
                      <a:pt x="0" y="20868"/>
                    </a:cubicBezTo>
                    <a:cubicBezTo>
                      <a:pt x="0" y="21234"/>
                      <a:pt x="324" y="21600"/>
                      <a:pt x="756" y="21600"/>
                    </a:cubicBezTo>
                    <a:cubicBezTo>
                      <a:pt x="20952" y="21600"/>
                      <a:pt x="20952" y="21600"/>
                      <a:pt x="20952" y="21600"/>
                    </a:cubicBezTo>
                    <a:cubicBezTo>
                      <a:pt x="21276" y="21600"/>
                      <a:pt x="21600" y="21234"/>
                      <a:pt x="21600" y="20868"/>
                    </a:cubicBezTo>
                    <a:cubicBezTo>
                      <a:pt x="21600" y="19647"/>
                      <a:pt x="21600" y="19647"/>
                      <a:pt x="21600" y="19647"/>
                    </a:cubicBezTo>
                    <a:cubicBezTo>
                      <a:pt x="21168" y="19769"/>
                      <a:pt x="20736" y="19769"/>
                      <a:pt x="20304" y="19769"/>
                    </a:cubicBezTo>
                    <a:close/>
                    <a:moveTo>
                      <a:pt x="19332" y="1586"/>
                    </a:moveTo>
                    <a:cubicBezTo>
                      <a:pt x="19764" y="1586"/>
                      <a:pt x="20196" y="2075"/>
                      <a:pt x="20196" y="2685"/>
                    </a:cubicBezTo>
                    <a:cubicBezTo>
                      <a:pt x="20196" y="3295"/>
                      <a:pt x="19764" y="3661"/>
                      <a:pt x="19332" y="3661"/>
                    </a:cubicBezTo>
                    <a:cubicBezTo>
                      <a:pt x="18792" y="3661"/>
                      <a:pt x="18360" y="3295"/>
                      <a:pt x="18360" y="2685"/>
                    </a:cubicBezTo>
                    <a:cubicBezTo>
                      <a:pt x="18360" y="2075"/>
                      <a:pt x="18792" y="1586"/>
                      <a:pt x="19332" y="1586"/>
                    </a:cubicBezTo>
                    <a:close/>
                    <a:moveTo>
                      <a:pt x="16632" y="1586"/>
                    </a:moveTo>
                    <a:cubicBezTo>
                      <a:pt x="17172" y="1586"/>
                      <a:pt x="17496" y="2075"/>
                      <a:pt x="17496" y="2685"/>
                    </a:cubicBezTo>
                    <a:cubicBezTo>
                      <a:pt x="17496" y="3295"/>
                      <a:pt x="17172" y="3661"/>
                      <a:pt x="16632" y="3661"/>
                    </a:cubicBezTo>
                    <a:cubicBezTo>
                      <a:pt x="16092" y="3661"/>
                      <a:pt x="15660" y="3295"/>
                      <a:pt x="15660" y="2685"/>
                    </a:cubicBezTo>
                    <a:cubicBezTo>
                      <a:pt x="15660" y="2075"/>
                      <a:pt x="16092" y="1586"/>
                      <a:pt x="16632" y="1586"/>
                    </a:cubicBezTo>
                    <a:close/>
                    <a:moveTo>
                      <a:pt x="13932" y="1586"/>
                    </a:moveTo>
                    <a:cubicBezTo>
                      <a:pt x="14472" y="1586"/>
                      <a:pt x="14904" y="2075"/>
                      <a:pt x="14904" y="2685"/>
                    </a:cubicBezTo>
                    <a:cubicBezTo>
                      <a:pt x="14904" y="3295"/>
                      <a:pt x="14472" y="3661"/>
                      <a:pt x="13932" y="3661"/>
                    </a:cubicBezTo>
                    <a:cubicBezTo>
                      <a:pt x="13392" y="3661"/>
                      <a:pt x="13068" y="3295"/>
                      <a:pt x="13068" y="2685"/>
                    </a:cubicBezTo>
                    <a:cubicBezTo>
                      <a:pt x="13068" y="2075"/>
                      <a:pt x="13392" y="1586"/>
                      <a:pt x="13932" y="1586"/>
                    </a:cubicBez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52" name="图形50"/>
              <p:cNvSpPr/>
              <p:nvPr/>
            </p:nvSpPr>
            <p:spPr>
              <a:xfrm>
                <a:off x="3228418" y="2286713"/>
                <a:ext cx="226915" cy="183732"/>
              </a:xfrm>
              <a:custGeom>
                <a:avLst/>
                <a:gdLst/>
                <a:ahLst/>
                <a:cxnLst>
                  <a:cxn ang="0">
                    <a:pos x="wd2" y="hd2"/>
                  </a:cxn>
                  <a:cxn ang="5400000">
                    <a:pos x="wd2" y="hd2"/>
                  </a:cxn>
                  <a:cxn ang="10800000">
                    <a:pos x="wd2" y="hd2"/>
                  </a:cxn>
                  <a:cxn ang="16200000">
                    <a:pos x="wd2" y="hd2"/>
                  </a:cxn>
                </a:cxnLst>
                <a:rect l="0" t="0" r="r" b="b"/>
                <a:pathLst>
                  <a:path w="20622" h="20590" extrusionOk="0">
                    <a:moveTo>
                      <a:pt x="20005" y="16992"/>
                    </a:moveTo>
                    <a:cubicBezTo>
                      <a:pt x="15718" y="13732"/>
                      <a:pt x="15718" y="13732"/>
                      <a:pt x="15718" y="13732"/>
                    </a:cubicBezTo>
                    <a:cubicBezTo>
                      <a:pt x="15388" y="13324"/>
                      <a:pt x="14893" y="13324"/>
                      <a:pt x="14563" y="13324"/>
                    </a:cubicBezTo>
                    <a:cubicBezTo>
                      <a:pt x="14398" y="13528"/>
                      <a:pt x="14234" y="13528"/>
                      <a:pt x="14234" y="13528"/>
                    </a:cubicBezTo>
                    <a:cubicBezTo>
                      <a:pt x="13409" y="13120"/>
                      <a:pt x="13409" y="13120"/>
                      <a:pt x="13409" y="13120"/>
                    </a:cubicBezTo>
                    <a:cubicBezTo>
                      <a:pt x="14234" y="11083"/>
                      <a:pt x="14563" y="9045"/>
                      <a:pt x="14234" y="6803"/>
                    </a:cubicBezTo>
                    <a:cubicBezTo>
                      <a:pt x="13244" y="1913"/>
                      <a:pt x="9287" y="-940"/>
                      <a:pt x="5495" y="283"/>
                    </a:cubicBezTo>
                    <a:cubicBezTo>
                      <a:pt x="1702" y="1302"/>
                      <a:pt x="-771" y="6192"/>
                      <a:pt x="218" y="10879"/>
                    </a:cubicBezTo>
                    <a:cubicBezTo>
                      <a:pt x="1208" y="15769"/>
                      <a:pt x="5000" y="18622"/>
                      <a:pt x="8792" y="17400"/>
                    </a:cubicBezTo>
                    <a:cubicBezTo>
                      <a:pt x="10441" y="16992"/>
                      <a:pt x="11760" y="15973"/>
                      <a:pt x="12585" y="14547"/>
                    </a:cubicBezTo>
                    <a:cubicBezTo>
                      <a:pt x="13409" y="15158"/>
                      <a:pt x="13409" y="15158"/>
                      <a:pt x="13409" y="15158"/>
                    </a:cubicBezTo>
                    <a:cubicBezTo>
                      <a:pt x="13244" y="15769"/>
                      <a:pt x="13574" y="16585"/>
                      <a:pt x="14069" y="16992"/>
                    </a:cubicBezTo>
                    <a:cubicBezTo>
                      <a:pt x="18191" y="20252"/>
                      <a:pt x="18191" y="20252"/>
                      <a:pt x="18191" y="20252"/>
                    </a:cubicBezTo>
                    <a:cubicBezTo>
                      <a:pt x="18685" y="20660"/>
                      <a:pt x="19015" y="20660"/>
                      <a:pt x="19510" y="20456"/>
                    </a:cubicBezTo>
                    <a:cubicBezTo>
                      <a:pt x="19840" y="20456"/>
                      <a:pt x="20169" y="20049"/>
                      <a:pt x="20334" y="19641"/>
                    </a:cubicBezTo>
                    <a:cubicBezTo>
                      <a:pt x="20829" y="18826"/>
                      <a:pt x="20664" y="17603"/>
                      <a:pt x="20005" y="16992"/>
                    </a:cubicBezTo>
                    <a:close/>
                    <a:moveTo>
                      <a:pt x="8298" y="14343"/>
                    </a:moveTo>
                    <a:cubicBezTo>
                      <a:pt x="5824" y="15158"/>
                      <a:pt x="3351" y="13120"/>
                      <a:pt x="2692" y="10268"/>
                    </a:cubicBezTo>
                    <a:cubicBezTo>
                      <a:pt x="2032" y="7211"/>
                      <a:pt x="3681" y="3951"/>
                      <a:pt x="6154" y="3339"/>
                    </a:cubicBezTo>
                    <a:cubicBezTo>
                      <a:pt x="8627" y="2524"/>
                      <a:pt x="11101" y="4358"/>
                      <a:pt x="11595" y="7415"/>
                    </a:cubicBezTo>
                    <a:cubicBezTo>
                      <a:pt x="12255" y="10471"/>
                      <a:pt x="10771" y="13528"/>
                      <a:pt x="8298" y="14343"/>
                    </a:cubicBez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grpSp>
        <p:grpSp>
          <p:nvGrpSpPr>
            <p:cNvPr id="24" name="组合 23"/>
            <p:cNvGrpSpPr/>
            <p:nvPr/>
          </p:nvGrpSpPr>
          <p:grpSpPr>
            <a:xfrm>
              <a:off x="6563235" y="1685260"/>
              <a:ext cx="492627" cy="567403"/>
              <a:chOff x="-1005602" y="4308674"/>
              <a:chExt cx="441640" cy="508676"/>
            </a:xfrm>
            <a:solidFill>
              <a:schemeClr val="bg1"/>
            </a:solidFill>
          </p:grpSpPr>
          <p:sp>
            <p:nvSpPr>
              <p:cNvPr id="29" name="图形61"/>
              <p:cNvSpPr/>
              <p:nvPr/>
            </p:nvSpPr>
            <p:spPr>
              <a:xfrm>
                <a:off x="-901630" y="4308674"/>
                <a:ext cx="78258" cy="98548"/>
              </a:xfrm>
              <a:prstGeom prst="ellipse">
                <a:avLst/>
              </a:pr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30" name="图形62"/>
              <p:cNvSpPr/>
              <p:nvPr/>
            </p:nvSpPr>
            <p:spPr>
              <a:xfrm>
                <a:off x="-1005602" y="4415916"/>
                <a:ext cx="282226" cy="401434"/>
              </a:xfrm>
              <a:custGeom>
                <a:avLst/>
                <a:gdLst/>
                <a:ahLst/>
                <a:cxnLst>
                  <a:cxn ang="0">
                    <a:pos x="wd2" y="hd2"/>
                  </a:cxn>
                  <a:cxn ang="5400000">
                    <a:pos x="wd2" y="hd2"/>
                  </a:cxn>
                  <a:cxn ang="10800000">
                    <a:pos x="wd2" y="hd2"/>
                  </a:cxn>
                  <a:cxn ang="16200000">
                    <a:pos x="wd2" y="hd2"/>
                  </a:cxn>
                </a:cxnLst>
                <a:rect l="0" t="0" r="r" b="b"/>
                <a:pathLst>
                  <a:path w="21462" h="21600" extrusionOk="0">
                    <a:moveTo>
                      <a:pt x="21324" y="5278"/>
                    </a:moveTo>
                    <a:cubicBezTo>
                      <a:pt x="21324" y="4398"/>
                      <a:pt x="21462" y="3030"/>
                      <a:pt x="21462" y="3323"/>
                    </a:cubicBezTo>
                    <a:cubicBezTo>
                      <a:pt x="21462" y="3323"/>
                      <a:pt x="21462" y="3323"/>
                      <a:pt x="21462" y="3323"/>
                    </a:cubicBezTo>
                    <a:cubicBezTo>
                      <a:pt x="21324" y="3225"/>
                      <a:pt x="21324" y="3225"/>
                      <a:pt x="21324" y="3225"/>
                    </a:cubicBezTo>
                    <a:cubicBezTo>
                      <a:pt x="21047" y="3030"/>
                      <a:pt x="21047" y="3030"/>
                      <a:pt x="21047" y="3030"/>
                    </a:cubicBezTo>
                    <a:cubicBezTo>
                      <a:pt x="20354" y="2639"/>
                      <a:pt x="20354" y="2639"/>
                      <a:pt x="20354" y="2639"/>
                    </a:cubicBezTo>
                    <a:cubicBezTo>
                      <a:pt x="18831" y="1955"/>
                      <a:pt x="18831" y="1955"/>
                      <a:pt x="18831" y="1955"/>
                    </a:cubicBezTo>
                    <a:cubicBezTo>
                      <a:pt x="15924" y="391"/>
                      <a:pt x="15924" y="391"/>
                      <a:pt x="15924" y="391"/>
                    </a:cubicBezTo>
                    <a:cubicBezTo>
                      <a:pt x="15647" y="195"/>
                      <a:pt x="15231" y="195"/>
                      <a:pt x="14954" y="98"/>
                    </a:cubicBezTo>
                    <a:cubicBezTo>
                      <a:pt x="14954" y="98"/>
                      <a:pt x="14954" y="98"/>
                      <a:pt x="14954" y="98"/>
                    </a:cubicBezTo>
                    <a:cubicBezTo>
                      <a:pt x="14400" y="98"/>
                      <a:pt x="13847" y="98"/>
                      <a:pt x="13431" y="0"/>
                    </a:cubicBezTo>
                    <a:cubicBezTo>
                      <a:pt x="13431" y="98"/>
                      <a:pt x="13431" y="98"/>
                      <a:pt x="13431" y="98"/>
                    </a:cubicBezTo>
                    <a:cubicBezTo>
                      <a:pt x="14677" y="880"/>
                      <a:pt x="14677" y="880"/>
                      <a:pt x="14677" y="880"/>
                    </a:cubicBezTo>
                    <a:cubicBezTo>
                      <a:pt x="13154" y="1368"/>
                      <a:pt x="13154" y="1368"/>
                      <a:pt x="13154" y="1368"/>
                    </a:cubicBezTo>
                    <a:cubicBezTo>
                      <a:pt x="13847" y="2248"/>
                      <a:pt x="13847" y="2248"/>
                      <a:pt x="13847" y="2248"/>
                    </a:cubicBezTo>
                    <a:cubicBezTo>
                      <a:pt x="11908" y="5376"/>
                      <a:pt x="11908" y="5376"/>
                      <a:pt x="11908" y="5376"/>
                    </a:cubicBezTo>
                    <a:cubicBezTo>
                      <a:pt x="11631" y="1075"/>
                      <a:pt x="11631" y="1075"/>
                      <a:pt x="11631" y="1075"/>
                    </a:cubicBezTo>
                    <a:cubicBezTo>
                      <a:pt x="11908" y="880"/>
                      <a:pt x="11908" y="880"/>
                      <a:pt x="11908" y="880"/>
                    </a:cubicBezTo>
                    <a:cubicBezTo>
                      <a:pt x="11493" y="0"/>
                      <a:pt x="11493" y="0"/>
                      <a:pt x="11493" y="0"/>
                    </a:cubicBezTo>
                    <a:cubicBezTo>
                      <a:pt x="10247" y="0"/>
                      <a:pt x="10247" y="0"/>
                      <a:pt x="10247" y="0"/>
                    </a:cubicBezTo>
                    <a:cubicBezTo>
                      <a:pt x="9831" y="880"/>
                      <a:pt x="9831" y="880"/>
                      <a:pt x="9831" y="880"/>
                    </a:cubicBezTo>
                    <a:cubicBezTo>
                      <a:pt x="10108" y="1075"/>
                      <a:pt x="10108" y="1075"/>
                      <a:pt x="10108" y="1075"/>
                    </a:cubicBezTo>
                    <a:cubicBezTo>
                      <a:pt x="9831" y="5376"/>
                      <a:pt x="9831" y="5376"/>
                      <a:pt x="9831" y="5376"/>
                    </a:cubicBezTo>
                    <a:cubicBezTo>
                      <a:pt x="7893" y="2248"/>
                      <a:pt x="7893" y="2248"/>
                      <a:pt x="7893" y="2248"/>
                    </a:cubicBezTo>
                    <a:cubicBezTo>
                      <a:pt x="8585" y="1368"/>
                      <a:pt x="8585" y="1368"/>
                      <a:pt x="8585" y="1368"/>
                    </a:cubicBezTo>
                    <a:cubicBezTo>
                      <a:pt x="7062" y="880"/>
                      <a:pt x="7062" y="880"/>
                      <a:pt x="7062" y="880"/>
                    </a:cubicBezTo>
                    <a:cubicBezTo>
                      <a:pt x="8308" y="98"/>
                      <a:pt x="8308" y="98"/>
                      <a:pt x="8308" y="98"/>
                    </a:cubicBezTo>
                    <a:cubicBezTo>
                      <a:pt x="8308" y="0"/>
                      <a:pt x="8308" y="0"/>
                      <a:pt x="8308" y="0"/>
                    </a:cubicBezTo>
                    <a:cubicBezTo>
                      <a:pt x="7893" y="98"/>
                      <a:pt x="7339" y="98"/>
                      <a:pt x="6785" y="98"/>
                    </a:cubicBezTo>
                    <a:cubicBezTo>
                      <a:pt x="6785" y="98"/>
                      <a:pt x="6785" y="98"/>
                      <a:pt x="6647" y="195"/>
                    </a:cubicBezTo>
                    <a:cubicBezTo>
                      <a:pt x="6231" y="195"/>
                      <a:pt x="5816" y="293"/>
                      <a:pt x="5400" y="586"/>
                    </a:cubicBezTo>
                    <a:cubicBezTo>
                      <a:pt x="277" y="4496"/>
                      <a:pt x="277" y="4496"/>
                      <a:pt x="277" y="4496"/>
                    </a:cubicBezTo>
                    <a:cubicBezTo>
                      <a:pt x="277" y="4496"/>
                      <a:pt x="277" y="4496"/>
                      <a:pt x="277" y="4496"/>
                    </a:cubicBezTo>
                    <a:cubicBezTo>
                      <a:pt x="277" y="4496"/>
                      <a:pt x="277" y="4496"/>
                      <a:pt x="277" y="4496"/>
                    </a:cubicBezTo>
                    <a:cubicBezTo>
                      <a:pt x="-138" y="7526"/>
                      <a:pt x="139" y="5376"/>
                      <a:pt x="0" y="6060"/>
                    </a:cubicBezTo>
                    <a:cubicBezTo>
                      <a:pt x="0" y="6060"/>
                      <a:pt x="0" y="6060"/>
                      <a:pt x="0" y="6060"/>
                    </a:cubicBezTo>
                    <a:cubicBezTo>
                      <a:pt x="0" y="6060"/>
                      <a:pt x="0" y="6060"/>
                      <a:pt x="0" y="6060"/>
                    </a:cubicBezTo>
                    <a:cubicBezTo>
                      <a:pt x="139" y="6060"/>
                      <a:pt x="139" y="6060"/>
                      <a:pt x="139" y="6060"/>
                    </a:cubicBezTo>
                    <a:cubicBezTo>
                      <a:pt x="139" y="6157"/>
                      <a:pt x="139" y="6157"/>
                      <a:pt x="139" y="6157"/>
                    </a:cubicBezTo>
                    <a:cubicBezTo>
                      <a:pt x="277" y="6255"/>
                      <a:pt x="277" y="6255"/>
                      <a:pt x="277" y="6255"/>
                    </a:cubicBezTo>
                    <a:cubicBezTo>
                      <a:pt x="416" y="6548"/>
                      <a:pt x="416" y="6548"/>
                      <a:pt x="416" y="6548"/>
                    </a:cubicBezTo>
                    <a:cubicBezTo>
                      <a:pt x="831" y="7135"/>
                      <a:pt x="831" y="7135"/>
                      <a:pt x="831" y="7135"/>
                    </a:cubicBezTo>
                    <a:cubicBezTo>
                      <a:pt x="1662" y="8308"/>
                      <a:pt x="1662" y="8308"/>
                      <a:pt x="1662" y="8308"/>
                    </a:cubicBezTo>
                    <a:cubicBezTo>
                      <a:pt x="3462" y="10653"/>
                      <a:pt x="3462" y="10653"/>
                      <a:pt x="3462" y="10653"/>
                    </a:cubicBezTo>
                    <a:cubicBezTo>
                      <a:pt x="4154" y="10458"/>
                      <a:pt x="4985" y="10165"/>
                      <a:pt x="5677" y="9871"/>
                    </a:cubicBezTo>
                    <a:cubicBezTo>
                      <a:pt x="5677" y="10360"/>
                      <a:pt x="5677" y="10849"/>
                      <a:pt x="5677" y="11338"/>
                    </a:cubicBezTo>
                    <a:cubicBezTo>
                      <a:pt x="5677" y="11338"/>
                      <a:pt x="5677" y="11435"/>
                      <a:pt x="5677" y="11435"/>
                    </a:cubicBezTo>
                    <a:cubicBezTo>
                      <a:pt x="5816" y="11435"/>
                      <a:pt x="5954" y="11435"/>
                      <a:pt x="6093" y="11435"/>
                    </a:cubicBezTo>
                    <a:cubicBezTo>
                      <a:pt x="6508" y="21600"/>
                      <a:pt x="6508" y="21600"/>
                      <a:pt x="6508" y="21600"/>
                    </a:cubicBezTo>
                    <a:cubicBezTo>
                      <a:pt x="10662" y="21600"/>
                      <a:pt x="10662" y="21600"/>
                      <a:pt x="10662" y="21600"/>
                    </a:cubicBezTo>
                    <a:cubicBezTo>
                      <a:pt x="10662" y="20329"/>
                      <a:pt x="10662" y="18668"/>
                      <a:pt x="10662" y="17006"/>
                    </a:cubicBezTo>
                    <a:cubicBezTo>
                      <a:pt x="10108" y="16029"/>
                      <a:pt x="9831" y="14954"/>
                      <a:pt x="9831" y="13879"/>
                    </a:cubicBezTo>
                    <a:cubicBezTo>
                      <a:pt x="9831" y="9285"/>
                      <a:pt x="14954" y="5571"/>
                      <a:pt x="21324" y="5278"/>
                    </a:cubicBezTo>
                    <a:close/>
                    <a:moveTo>
                      <a:pt x="15785" y="4203"/>
                    </a:moveTo>
                    <a:cubicBezTo>
                      <a:pt x="15785" y="3910"/>
                      <a:pt x="15785" y="3714"/>
                      <a:pt x="15785" y="3421"/>
                    </a:cubicBezTo>
                    <a:cubicBezTo>
                      <a:pt x="16616" y="3910"/>
                      <a:pt x="16616" y="3910"/>
                      <a:pt x="16616" y="3910"/>
                    </a:cubicBezTo>
                    <a:cubicBezTo>
                      <a:pt x="17031" y="4203"/>
                      <a:pt x="17031" y="4203"/>
                      <a:pt x="17031" y="4203"/>
                    </a:cubicBezTo>
                    <a:cubicBezTo>
                      <a:pt x="13293" y="5669"/>
                      <a:pt x="13293" y="5669"/>
                      <a:pt x="13293" y="5669"/>
                    </a:cubicBezTo>
                    <a:cubicBezTo>
                      <a:pt x="13016" y="5278"/>
                      <a:pt x="13016" y="5278"/>
                      <a:pt x="13016" y="5278"/>
                    </a:cubicBezTo>
                    <a:lnTo>
                      <a:pt x="15785" y="4203"/>
                    </a:lnTo>
                    <a:close/>
                    <a:moveTo>
                      <a:pt x="5816" y="7624"/>
                    </a:moveTo>
                    <a:cubicBezTo>
                      <a:pt x="5262" y="7037"/>
                      <a:pt x="5262" y="7037"/>
                      <a:pt x="5262" y="7037"/>
                    </a:cubicBezTo>
                    <a:cubicBezTo>
                      <a:pt x="4293" y="5864"/>
                      <a:pt x="4293" y="5864"/>
                      <a:pt x="4293" y="5864"/>
                    </a:cubicBezTo>
                    <a:cubicBezTo>
                      <a:pt x="4016" y="5473"/>
                      <a:pt x="4016" y="5473"/>
                      <a:pt x="4016" y="5473"/>
                    </a:cubicBezTo>
                    <a:cubicBezTo>
                      <a:pt x="5954" y="3910"/>
                      <a:pt x="5954" y="3910"/>
                      <a:pt x="5954" y="3910"/>
                    </a:cubicBezTo>
                    <a:cubicBezTo>
                      <a:pt x="5816" y="5180"/>
                      <a:pt x="5816" y="6353"/>
                      <a:pt x="5816" y="7624"/>
                    </a:cubicBez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31" name="图形63"/>
              <p:cNvSpPr/>
              <p:nvPr/>
            </p:nvSpPr>
            <p:spPr>
              <a:xfrm>
                <a:off x="-856704" y="4749236"/>
                <a:ext cx="56521" cy="6811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697" y="21600"/>
                      <a:pt x="697" y="21600"/>
                      <a:pt x="697" y="21600"/>
                    </a:cubicBezTo>
                    <a:cubicBezTo>
                      <a:pt x="21600" y="21600"/>
                      <a:pt x="21600" y="21600"/>
                      <a:pt x="21600" y="21600"/>
                    </a:cubicBezTo>
                    <a:cubicBezTo>
                      <a:pt x="21600" y="21016"/>
                      <a:pt x="21600" y="20432"/>
                      <a:pt x="21600" y="19265"/>
                    </a:cubicBezTo>
                    <a:cubicBezTo>
                      <a:pt x="12542" y="14595"/>
                      <a:pt x="4877" y="8173"/>
                      <a:pt x="0" y="0"/>
                    </a:cubicBez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32" name="图形64"/>
              <p:cNvSpPr/>
              <p:nvPr/>
            </p:nvSpPr>
            <p:spPr>
              <a:xfrm>
                <a:off x="-729173" y="4523158"/>
                <a:ext cx="49273" cy="39129"/>
              </a:xfrm>
              <a:custGeom>
                <a:avLst/>
                <a:gdLst/>
                <a:ahLst/>
                <a:cxnLst>
                  <a:cxn ang="0">
                    <a:pos x="wd2" y="hd2"/>
                  </a:cxn>
                  <a:cxn ang="5400000">
                    <a:pos x="wd2" y="hd2"/>
                  </a:cxn>
                  <a:cxn ang="10800000">
                    <a:pos x="wd2" y="hd2"/>
                  </a:cxn>
                  <a:cxn ang="16200000">
                    <a:pos x="wd2" y="hd2"/>
                  </a:cxn>
                </a:cxnLst>
                <a:rect l="0" t="0" r="r" b="b"/>
                <a:pathLst>
                  <a:path w="21600" h="21600" extrusionOk="0">
                    <a:moveTo>
                      <a:pt x="18424" y="0"/>
                    </a:moveTo>
                    <a:lnTo>
                      <a:pt x="2541" y="0"/>
                    </a:lnTo>
                    <a:lnTo>
                      <a:pt x="0" y="21600"/>
                    </a:lnTo>
                    <a:lnTo>
                      <a:pt x="21600" y="21600"/>
                    </a:lnTo>
                    <a:lnTo>
                      <a:pt x="18424" y="0"/>
                    </a:ln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33" name="图形65"/>
              <p:cNvSpPr/>
              <p:nvPr/>
            </p:nvSpPr>
            <p:spPr>
              <a:xfrm>
                <a:off x="-794388" y="4531853"/>
                <a:ext cx="56520" cy="55071"/>
              </a:xfrm>
              <a:custGeom>
                <a:avLst/>
                <a:gdLst/>
                <a:ahLst/>
                <a:cxnLst>
                  <a:cxn ang="0">
                    <a:pos x="wd2" y="hd2"/>
                  </a:cxn>
                  <a:cxn ang="5400000">
                    <a:pos x="wd2" y="hd2"/>
                  </a:cxn>
                  <a:cxn ang="10800000">
                    <a:pos x="wd2" y="hd2"/>
                  </a:cxn>
                  <a:cxn ang="16200000">
                    <a:pos x="wd2" y="hd2"/>
                  </a:cxn>
                </a:cxnLst>
                <a:rect l="0" t="0" r="r" b="b"/>
                <a:pathLst>
                  <a:path w="21600" h="21600" extrusionOk="0">
                    <a:moveTo>
                      <a:pt x="11631" y="0"/>
                    </a:moveTo>
                    <a:lnTo>
                      <a:pt x="8862" y="1705"/>
                    </a:lnTo>
                    <a:lnTo>
                      <a:pt x="2769" y="5116"/>
                    </a:lnTo>
                    <a:lnTo>
                      <a:pt x="0" y="7389"/>
                    </a:lnTo>
                    <a:lnTo>
                      <a:pt x="5538" y="21600"/>
                    </a:lnTo>
                    <a:lnTo>
                      <a:pt x="9415" y="18758"/>
                    </a:lnTo>
                    <a:lnTo>
                      <a:pt x="16615" y="14211"/>
                    </a:lnTo>
                    <a:lnTo>
                      <a:pt x="21600" y="11368"/>
                    </a:lnTo>
                    <a:lnTo>
                      <a:pt x="11631" y="0"/>
                    </a:ln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34" name="图形66"/>
              <p:cNvSpPr/>
              <p:nvPr/>
            </p:nvSpPr>
            <p:spPr>
              <a:xfrm>
                <a:off x="-843661" y="4575330"/>
                <a:ext cx="55070" cy="56521"/>
              </a:xfrm>
              <a:custGeom>
                <a:avLst/>
                <a:gdLst/>
                <a:ahLst/>
                <a:cxnLst>
                  <a:cxn ang="0">
                    <a:pos x="wd2" y="hd2"/>
                  </a:cxn>
                  <a:cxn ang="5400000">
                    <a:pos x="wd2" y="hd2"/>
                  </a:cxn>
                  <a:cxn ang="10800000">
                    <a:pos x="wd2" y="hd2"/>
                  </a:cxn>
                  <a:cxn ang="16200000">
                    <a:pos x="wd2" y="hd2"/>
                  </a:cxn>
                </a:cxnLst>
                <a:rect l="0" t="0" r="r" b="b"/>
                <a:pathLst>
                  <a:path w="21600" h="21600" extrusionOk="0">
                    <a:moveTo>
                      <a:pt x="7389" y="0"/>
                    </a:moveTo>
                    <a:lnTo>
                      <a:pt x="5116" y="2769"/>
                    </a:lnTo>
                    <a:lnTo>
                      <a:pt x="1705" y="9969"/>
                    </a:lnTo>
                    <a:lnTo>
                      <a:pt x="0" y="12738"/>
                    </a:lnTo>
                    <a:lnTo>
                      <a:pt x="11368" y="21600"/>
                    </a:lnTo>
                    <a:lnTo>
                      <a:pt x="14211" y="17169"/>
                    </a:lnTo>
                    <a:lnTo>
                      <a:pt x="18758" y="10523"/>
                    </a:lnTo>
                    <a:lnTo>
                      <a:pt x="21600" y="5538"/>
                    </a:lnTo>
                    <a:lnTo>
                      <a:pt x="7389" y="0"/>
                    </a:ln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35" name="图形67"/>
              <p:cNvSpPr/>
              <p:nvPr/>
            </p:nvSpPr>
            <p:spPr>
              <a:xfrm>
                <a:off x="-858154" y="4640545"/>
                <a:ext cx="37680" cy="47825"/>
              </a:xfrm>
              <a:custGeom>
                <a:avLst/>
                <a:gdLst/>
                <a:ahLst/>
                <a:cxnLst>
                  <a:cxn ang="0">
                    <a:pos x="wd2" y="hd2"/>
                  </a:cxn>
                  <a:cxn ang="5400000">
                    <a:pos x="wd2" y="hd2"/>
                  </a:cxn>
                  <a:cxn ang="10800000">
                    <a:pos x="wd2" y="hd2"/>
                  </a:cxn>
                  <a:cxn ang="16200000">
                    <a:pos x="wd2" y="hd2"/>
                  </a:cxn>
                </a:cxnLst>
                <a:rect l="0" t="0" r="r" b="b"/>
                <a:pathLst>
                  <a:path w="21600" h="21600" extrusionOk="0">
                    <a:moveTo>
                      <a:pt x="0" y="2618"/>
                    </a:moveTo>
                    <a:lnTo>
                      <a:pt x="0" y="18982"/>
                    </a:lnTo>
                    <a:lnTo>
                      <a:pt x="21600" y="21600"/>
                    </a:lnTo>
                    <a:lnTo>
                      <a:pt x="21600" y="0"/>
                    </a:lnTo>
                    <a:lnTo>
                      <a:pt x="0" y="2618"/>
                    </a:ln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36" name="图形68"/>
              <p:cNvSpPr/>
              <p:nvPr/>
            </p:nvSpPr>
            <p:spPr>
              <a:xfrm>
                <a:off x="-849458" y="4698513"/>
                <a:ext cx="53622" cy="56521"/>
              </a:xfrm>
              <a:custGeom>
                <a:avLst/>
                <a:gdLst/>
                <a:ahLst/>
                <a:cxnLst>
                  <a:cxn ang="0">
                    <a:pos x="wd2" y="hd2"/>
                  </a:cxn>
                  <a:cxn ang="5400000">
                    <a:pos x="wd2" y="hd2"/>
                  </a:cxn>
                  <a:cxn ang="10800000">
                    <a:pos x="wd2" y="hd2"/>
                  </a:cxn>
                  <a:cxn ang="16200000">
                    <a:pos x="wd2" y="hd2"/>
                  </a:cxn>
                </a:cxnLst>
                <a:rect l="0" t="0" r="r" b="b"/>
                <a:pathLst>
                  <a:path w="21600" h="21600" extrusionOk="0">
                    <a:moveTo>
                      <a:pt x="0" y="9415"/>
                    </a:moveTo>
                    <a:lnTo>
                      <a:pt x="1751" y="12185"/>
                    </a:lnTo>
                    <a:lnTo>
                      <a:pt x="5254" y="18831"/>
                    </a:lnTo>
                    <a:lnTo>
                      <a:pt x="7005" y="21600"/>
                    </a:lnTo>
                    <a:lnTo>
                      <a:pt x="21600" y="16062"/>
                    </a:lnTo>
                    <a:lnTo>
                      <a:pt x="19265" y="11077"/>
                    </a:lnTo>
                    <a:lnTo>
                      <a:pt x="14595" y="4985"/>
                    </a:lnTo>
                    <a:lnTo>
                      <a:pt x="11676" y="0"/>
                    </a:lnTo>
                    <a:lnTo>
                      <a:pt x="0" y="9415"/>
                    </a:ln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37" name="图形69"/>
              <p:cNvSpPr/>
              <p:nvPr/>
            </p:nvSpPr>
            <p:spPr>
              <a:xfrm>
                <a:off x="-805982" y="4749236"/>
                <a:ext cx="56520" cy="55071"/>
              </a:xfrm>
              <a:custGeom>
                <a:avLst/>
                <a:gdLst/>
                <a:ahLst/>
                <a:cxnLst>
                  <a:cxn ang="0">
                    <a:pos x="wd2" y="hd2"/>
                  </a:cxn>
                  <a:cxn ang="5400000">
                    <a:pos x="wd2" y="hd2"/>
                  </a:cxn>
                  <a:cxn ang="10800000">
                    <a:pos x="wd2" y="hd2"/>
                  </a:cxn>
                  <a:cxn ang="16200000">
                    <a:pos x="wd2" y="hd2"/>
                  </a:cxn>
                </a:cxnLst>
                <a:rect l="0" t="0" r="r" b="b"/>
                <a:pathLst>
                  <a:path w="21600" h="21600" extrusionOk="0">
                    <a:moveTo>
                      <a:pt x="0" y="14779"/>
                    </a:moveTo>
                    <a:lnTo>
                      <a:pt x="2769" y="15916"/>
                    </a:lnTo>
                    <a:lnTo>
                      <a:pt x="9969" y="20463"/>
                    </a:lnTo>
                    <a:lnTo>
                      <a:pt x="12738" y="21600"/>
                    </a:lnTo>
                    <a:lnTo>
                      <a:pt x="21600" y="9663"/>
                    </a:lnTo>
                    <a:lnTo>
                      <a:pt x="16615" y="6821"/>
                    </a:lnTo>
                    <a:lnTo>
                      <a:pt x="10523" y="3411"/>
                    </a:lnTo>
                    <a:lnTo>
                      <a:pt x="5538" y="0"/>
                    </a:lnTo>
                    <a:lnTo>
                      <a:pt x="0" y="14779"/>
                    </a:ln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38" name="图形70"/>
              <p:cNvSpPr/>
              <p:nvPr/>
            </p:nvSpPr>
            <p:spPr>
              <a:xfrm>
                <a:off x="-739318" y="4779670"/>
                <a:ext cx="46376" cy="37680"/>
              </a:xfrm>
              <a:custGeom>
                <a:avLst/>
                <a:gdLst/>
                <a:ahLst/>
                <a:cxnLst>
                  <a:cxn ang="0">
                    <a:pos x="wd2" y="hd2"/>
                  </a:cxn>
                  <a:cxn ang="5400000">
                    <a:pos x="wd2" y="hd2"/>
                  </a:cxn>
                  <a:cxn ang="10800000">
                    <a:pos x="wd2" y="hd2"/>
                  </a:cxn>
                  <a:cxn ang="16200000">
                    <a:pos x="wd2" y="hd2"/>
                  </a:cxn>
                </a:cxnLst>
                <a:rect l="0" t="0" r="r" b="b"/>
                <a:pathLst>
                  <a:path w="21600" h="21600" extrusionOk="0">
                    <a:moveTo>
                      <a:pt x="2025" y="21600"/>
                    </a:moveTo>
                    <a:lnTo>
                      <a:pt x="18900" y="21600"/>
                    </a:lnTo>
                    <a:lnTo>
                      <a:pt x="21600" y="0"/>
                    </a:lnTo>
                    <a:lnTo>
                      <a:pt x="0" y="0"/>
                    </a:lnTo>
                    <a:lnTo>
                      <a:pt x="2025" y="21600"/>
                    </a:ln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39" name="图形71"/>
              <p:cNvSpPr/>
              <p:nvPr/>
            </p:nvSpPr>
            <p:spPr>
              <a:xfrm>
                <a:off x="-681349" y="4755033"/>
                <a:ext cx="53622" cy="55071"/>
              </a:xfrm>
              <a:custGeom>
                <a:avLst/>
                <a:gdLst/>
                <a:ahLst/>
                <a:cxnLst>
                  <a:cxn ang="0">
                    <a:pos x="wd2" y="hd2"/>
                  </a:cxn>
                  <a:cxn ang="5400000">
                    <a:pos x="wd2" y="hd2"/>
                  </a:cxn>
                  <a:cxn ang="10800000">
                    <a:pos x="wd2" y="hd2"/>
                  </a:cxn>
                  <a:cxn ang="16200000">
                    <a:pos x="wd2" y="hd2"/>
                  </a:cxn>
                </a:cxnLst>
                <a:rect l="0" t="0" r="r" b="b"/>
                <a:pathLst>
                  <a:path w="21600" h="21600" extrusionOk="0">
                    <a:moveTo>
                      <a:pt x="9341" y="21600"/>
                    </a:moveTo>
                    <a:lnTo>
                      <a:pt x="12259" y="19895"/>
                    </a:lnTo>
                    <a:lnTo>
                      <a:pt x="19849" y="15916"/>
                    </a:lnTo>
                    <a:lnTo>
                      <a:pt x="21600" y="14211"/>
                    </a:lnTo>
                    <a:lnTo>
                      <a:pt x="16930" y="0"/>
                    </a:lnTo>
                    <a:lnTo>
                      <a:pt x="11676" y="2842"/>
                    </a:lnTo>
                    <a:lnTo>
                      <a:pt x="4086" y="6821"/>
                    </a:lnTo>
                    <a:lnTo>
                      <a:pt x="0" y="9663"/>
                    </a:lnTo>
                    <a:lnTo>
                      <a:pt x="9341" y="21600"/>
                    </a:ln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40" name="图形72"/>
              <p:cNvSpPr/>
              <p:nvPr/>
            </p:nvSpPr>
            <p:spPr>
              <a:xfrm>
                <a:off x="-630626" y="4710108"/>
                <a:ext cx="53622" cy="55071"/>
              </a:xfrm>
              <a:custGeom>
                <a:avLst/>
                <a:gdLst/>
                <a:ahLst/>
                <a:cxnLst>
                  <a:cxn ang="0">
                    <a:pos x="wd2" y="hd2"/>
                  </a:cxn>
                  <a:cxn ang="5400000">
                    <a:pos x="wd2" y="hd2"/>
                  </a:cxn>
                  <a:cxn ang="10800000">
                    <a:pos x="wd2" y="hd2"/>
                  </a:cxn>
                  <a:cxn ang="16200000">
                    <a:pos x="wd2" y="hd2"/>
                  </a:cxn>
                </a:cxnLst>
                <a:rect l="0" t="0" r="r" b="b"/>
                <a:pathLst>
                  <a:path w="21600" h="21600" extrusionOk="0">
                    <a:moveTo>
                      <a:pt x="14595" y="21600"/>
                    </a:moveTo>
                    <a:lnTo>
                      <a:pt x="15762" y="18758"/>
                    </a:lnTo>
                    <a:lnTo>
                      <a:pt x="19849" y="11937"/>
                    </a:lnTo>
                    <a:lnTo>
                      <a:pt x="21600" y="9095"/>
                    </a:lnTo>
                    <a:lnTo>
                      <a:pt x="9341" y="0"/>
                    </a:lnTo>
                    <a:lnTo>
                      <a:pt x="6422" y="3979"/>
                    </a:lnTo>
                    <a:lnTo>
                      <a:pt x="2919" y="11368"/>
                    </a:lnTo>
                    <a:lnTo>
                      <a:pt x="0" y="15347"/>
                    </a:lnTo>
                    <a:lnTo>
                      <a:pt x="14595" y="21600"/>
                    </a:ln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41" name="图形73"/>
              <p:cNvSpPr/>
              <p:nvPr/>
            </p:nvSpPr>
            <p:spPr>
              <a:xfrm>
                <a:off x="-601642" y="4652139"/>
                <a:ext cx="37680" cy="49273"/>
              </a:xfrm>
              <a:custGeom>
                <a:avLst/>
                <a:gdLst/>
                <a:ahLst/>
                <a:cxnLst>
                  <a:cxn ang="0">
                    <a:pos x="wd2" y="hd2"/>
                  </a:cxn>
                  <a:cxn ang="5400000">
                    <a:pos x="wd2" y="hd2"/>
                  </a:cxn>
                  <a:cxn ang="10800000">
                    <a:pos x="wd2" y="hd2"/>
                  </a:cxn>
                  <a:cxn ang="16200000">
                    <a:pos x="wd2" y="hd2"/>
                  </a:cxn>
                </a:cxnLst>
                <a:rect l="0" t="0" r="r" b="b"/>
                <a:pathLst>
                  <a:path w="21600" h="21600" extrusionOk="0">
                    <a:moveTo>
                      <a:pt x="21600" y="19059"/>
                    </a:moveTo>
                    <a:lnTo>
                      <a:pt x="21600" y="3176"/>
                    </a:lnTo>
                    <a:lnTo>
                      <a:pt x="0" y="0"/>
                    </a:lnTo>
                    <a:lnTo>
                      <a:pt x="0" y="21600"/>
                    </a:lnTo>
                    <a:lnTo>
                      <a:pt x="21600" y="19059"/>
                    </a:ln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42" name="图形74"/>
              <p:cNvSpPr/>
              <p:nvPr/>
            </p:nvSpPr>
            <p:spPr>
              <a:xfrm>
                <a:off x="-624830" y="4586924"/>
                <a:ext cx="53622" cy="56521"/>
              </a:xfrm>
              <a:custGeom>
                <a:avLst/>
                <a:gdLst/>
                <a:ahLst/>
                <a:cxnLst>
                  <a:cxn ang="0">
                    <a:pos x="wd2" y="hd2"/>
                  </a:cxn>
                  <a:cxn ang="5400000">
                    <a:pos x="wd2" y="hd2"/>
                  </a:cxn>
                  <a:cxn ang="10800000">
                    <a:pos x="wd2" y="hd2"/>
                  </a:cxn>
                  <a:cxn ang="16200000">
                    <a:pos x="wd2" y="hd2"/>
                  </a:cxn>
                </a:cxnLst>
                <a:rect l="0" t="0" r="r" b="b"/>
                <a:pathLst>
                  <a:path w="21600" h="21600" extrusionOk="0">
                    <a:moveTo>
                      <a:pt x="21600" y="11631"/>
                    </a:moveTo>
                    <a:lnTo>
                      <a:pt x="20432" y="8862"/>
                    </a:lnTo>
                    <a:lnTo>
                      <a:pt x="15762" y="2769"/>
                    </a:lnTo>
                    <a:lnTo>
                      <a:pt x="14595" y="0"/>
                    </a:lnTo>
                    <a:lnTo>
                      <a:pt x="0" y="5538"/>
                    </a:lnTo>
                    <a:lnTo>
                      <a:pt x="2919" y="9415"/>
                    </a:lnTo>
                    <a:lnTo>
                      <a:pt x="6422" y="16615"/>
                    </a:lnTo>
                    <a:lnTo>
                      <a:pt x="9341" y="21600"/>
                    </a:lnTo>
                    <a:lnTo>
                      <a:pt x="21600" y="11631"/>
                    </a:ln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43" name="图形75"/>
              <p:cNvSpPr/>
              <p:nvPr/>
            </p:nvSpPr>
            <p:spPr>
              <a:xfrm>
                <a:off x="-672654" y="4537650"/>
                <a:ext cx="56521" cy="53622"/>
              </a:xfrm>
              <a:custGeom>
                <a:avLst/>
                <a:gdLst/>
                <a:ahLst/>
                <a:cxnLst>
                  <a:cxn ang="0">
                    <a:pos x="wd2" y="hd2"/>
                  </a:cxn>
                  <a:cxn ang="5400000">
                    <a:pos x="wd2" y="hd2"/>
                  </a:cxn>
                  <a:cxn ang="10800000">
                    <a:pos x="wd2" y="hd2"/>
                  </a:cxn>
                  <a:cxn ang="16200000">
                    <a:pos x="wd2" y="hd2"/>
                  </a:cxn>
                </a:cxnLst>
                <a:rect l="0" t="0" r="r" b="b"/>
                <a:pathLst>
                  <a:path w="21600" h="21600" extrusionOk="0">
                    <a:moveTo>
                      <a:pt x="21600" y="7005"/>
                    </a:moveTo>
                    <a:lnTo>
                      <a:pt x="18831" y="5838"/>
                    </a:lnTo>
                    <a:lnTo>
                      <a:pt x="12738" y="1168"/>
                    </a:lnTo>
                    <a:lnTo>
                      <a:pt x="9415" y="0"/>
                    </a:lnTo>
                    <a:lnTo>
                      <a:pt x="0" y="12259"/>
                    </a:lnTo>
                    <a:lnTo>
                      <a:pt x="4985" y="14595"/>
                    </a:lnTo>
                    <a:lnTo>
                      <a:pt x="11631" y="18681"/>
                    </a:lnTo>
                    <a:lnTo>
                      <a:pt x="16062" y="21600"/>
                    </a:lnTo>
                    <a:lnTo>
                      <a:pt x="21600" y="7005"/>
                    </a:ln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44" name="图形76"/>
              <p:cNvSpPr/>
              <p:nvPr/>
            </p:nvSpPr>
            <p:spPr>
              <a:xfrm>
                <a:off x="-832067" y="4547795"/>
                <a:ext cx="243469" cy="246367"/>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6" y="21600"/>
                      <a:pt x="0" y="16800"/>
                      <a:pt x="0" y="10720"/>
                    </a:cubicBezTo>
                    <a:cubicBezTo>
                      <a:pt x="0" y="4800"/>
                      <a:pt x="4836" y="0"/>
                      <a:pt x="10800" y="0"/>
                    </a:cubicBezTo>
                    <a:cubicBezTo>
                      <a:pt x="16764" y="0"/>
                      <a:pt x="21600" y="4800"/>
                      <a:pt x="21600" y="10720"/>
                    </a:cubicBezTo>
                    <a:cubicBezTo>
                      <a:pt x="21600" y="16800"/>
                      <a:pt x="16764" y="21600"/>
                      <a:pt x="10800" y="21600"/>
                    </a:cubicBezTo>
                    <a:close/>
                    <a:moveTo>
                      <a:pt x="10800" y="3200"/>
                    </a:moveTo>
                    <a:cubicBezTo>
                      <a:pt x="6609" y="3200"/>
                      <a:pt x="3224" y="6560"/>
                      <a:pt x="3224" y="10720"/>
                    </a:cubicBezTo>
                    <a:cubicBezTo>
                      <a:pt x="3224" y="14880"/>
                      <a:pt x="6609" y="18400"/>
                      <a:pt x="10800" y="18400"/>
                    </a:cubicBezTo>
                    <a:cubicBezTo>
                      <a:pt x="14991" y="18400"/>
                      <a:pt x="18376" y="14880"/>
                      <a:pt x="18376" y="10720"/>
                    </a:cubicBezTo>
                    <a:cubicBezTo>
                      <a:pt x="18376" y="6560"/>
                      <a:pt x="14991" y="3200"/>
                      <a:pt x="10800" y="3200"/>
                    </a:cubicBez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45" name="图形77"/>
              <p:cNvSpPr/>
              <p:nvPr/>
            </p:nvSpPr>
            <p:spPr>
              <a:xfrm>
                <a:off x="-762505" y="4618806"/>
                <a:ext cx="104344" cy="104345"/>
              </a:xfrm>
              <a:prstGeom prst="ellipse">
                <a:avLst/>
              </a:prstGeom>
              <a:grpFill/>
              <a:ln w="12700" cap="flat">
                <a:noFill/>
                <a:miter lim="400000"/>
              </a:ln>
              <a:effectLst/>
            </p:spPr>
            <p:txBody>
              <a:bodyPr wrap="square" lIns="91439" tIns="91439" rIns="91439" bIns="91439" numCol="1" anchor="t">
                <a:noAutofit/>
              </a:bodyPr>
              <a:lstStyle/>
              <a:p>
                <a:endParaRPr dirty="0">
                  <a:cs typeface="+mn-ea"/>
                  <a:sym typeface="+mn-lt"/>
                </a:endParaRPr>
              </a:p>
            </p:txBody>
          </p:sp>
        </p:grpSp>
        <p:grpSp>
          <p:nvGrpSpPr>
            <p:cNvPr id="25" name="组合 24"/>
            <p:cNvGrpSpPr/>
            <p:nvPr/>
          </p:nvGrpSpPr>
          <p:grpSpPr>
            <a:xfrm>
              <a:off x="6519526" y="3440211"/>
              <a:ext cx="571836" cy="461147"/>
              <a:chOff x="8968683" y="4336946"/>
              <a:chExt cx="470811" cy="379677"/>
            </a:xfrm>
            <a:solidFill>
              <a:schemeClr val="bg1"/>
            </a:solidFill>
          </p:grpSpPr>
          <p:sp>
            <p:nvSpPr>
              <p:cNvPr id="26" name="图形213"/>
              <p:cNvSpPr/>
              <p:nvPr/>
            </p:nvSpPr>
            <p:spPr>
              <a:xfrm>
                <a:off x="9019730" y="4428390"/>
                <a:ext cx="204195" cy="122276"/>
              </a:xfrm>
              <a:custGeom>
                <a:avLst/>
                <a:gdLst/>
                <a:ahLst/>
                <a:cxnLst>
                  <a:cxn ang="0">
                    <a:pos x="wd2" y="hd2"/>
                  </a:cxn>
                  <a:cxn ang="5400000">
                    <a:pos x="wd2" y="hd2"/>
                  </a:cxn>
                  <a:cxn ang="10800000">
                    <a:pos x="wd2" y="hd2"/>
                  </a:cxn>
                  <a:cxn ang="16200000">
                    <a:pos x="wd2" y="hd2"/>
                  </a:cxn>
                </a:cxnLst>
                <a:rect l="0" t="0" r="r" b="b"/>
                <a:pathLst>
                  <a:path w="21476" h="21600" extrusionOk="0">
                    <a:moveTo>
                      <a:pt x="17007" y="21600"/>
                    </a:moveTo>
                    <a:cubicBezTo>
                      <a:pt x="19490" y="21600"/>
                      <a:pt x="21476" y="18277"/>
                      <a:pt x="21476" y="14123"/>
                    </a:cubicBezTo>
                    <a:cubicBezTo>
                      <a:pt x="21476" y="9969"/>
                      <a:pt x="21476" y="9969"/>
                      <a:pt x="21476" y="9969"/>
                    </a:cubicBezTo>
                    <a:cubicBezTo>
                      <a:pt x="20979" y="8308"/>
                      <a:pt x="19986" y="7477"/>
                      <a:pt x="18993" y="7477"/>
                    </a:cubicBezTo>
                    <a:cubicBezTo>
                      <a:pt x="15021" y="7477"/>
                      <a:pt x="15021" y="7477"/>
                      <a:pt x="15021" y="7477"/>
                    </a:cubicBezTo>
                    <a:cubicBezTo>
                      <a:pt x="15021" y="7062"/>
                      <a:pt x="15021" y="7062"/>
                      <a:pt x="15021" y="7062"/>
                    </a:cubicBezTo>
                    <a:cubicBezTo>
                      <a:pt x="15021" y="3323"/>
                      <a:pt x="13283" y="0"/>
                      <a:pt x="11048" y="0"/>
                    </a:cubicBezTo>
                    <a:cubicBezTo>
                      <a:pt x="5586" y="0"/>
                      <a:pt x="5586" y="0"/>
                      <a:pt x="5586" y="0"/>
                    </a:cubicBezTo>
                    <a:cubicBezTo>
                      <a:pt x="3352" y="0"/>
                      <a:pt x="1614" y="3323"/>
                      <a:pt x="1614" y="7062"/>
                    </a:cubicBezTo>
                    <a:cubicBezTo>
                      <a:pt x="1614" y="7477"/>
                      <a:pt x="1614" y="7477"/>
                      <a:pt x="1614" y="7477"/>
                    </a:cubicBezTo>
                    <a:cubicBezTo>
                      <a:pt x="373" y="7477"/>
                      <a:pt x="373" y="7477"/>
                      <a:pt x="373" y="7477"/>
                    </a:cubicBezTo>
                    <a:cubicBezTo>
                      <a:pt x="-124" y="10800"/>
                      <a:pt x="-124" y="14123"/>
                      <a:pt x="373" y="17446"/>
                    </a:cubicBezTo>
                    <a:cubicBezTo>
                      <a:pt x="621" y="19108"/>
                      <a:pt x="869" y="20354"/>
                      <a:pt x="1366" y="21600"/>
                    </a:cubicBezTo>
                    <a:cubicBezTo>
                      <a:pt x="7573" y="21600"/>
                      <a:pt x="7573" y="21600"/>
                      <a:pt x="7573" y="21600"/>
                    </a:cubicBezTo>
                    <a:cubicBezTo>
                      <a:pt x="7573" y="20769"/>
                      <a:pt x="7573" y="20769"/>
                      <a:pt x="7573" y="20769"/>
                    </a:cubicBezTo>
                    <a:cubicBezTo>
                      <a:pt x="7573" y="19938"/>
                      <a:pt x="7821" y="19523"/>
                      <a:pt x="8069" y="19523"/>
                    </a:cubicBezTo>
                    <a:cubicBezTo>
                      <a:pt x="8814" y="19523"/>
                      <a:pt x="8814" y="19523"/>
                      <a:pt x="8814" y="19523"/>
                    </a:cubicBezTo>
                    <a:cubicBezTo>
                      <a:pt x="9062" y="19523"/>
                      <a:pt x="9310" y="19938"/>
                      <a:pt x="9310" y="20769"/>
                    </a:cubicBezTo>
                    <a:cubicBezTo>
                      <a:pt x="9310" y="21600"/>
                      <a:pt x="9310" y="21600"/>
                      <a:pt x="9310" y="21600"/>
                    </a:cubicBezTo>
                    <a:lnTo>
                      <a:pt x="17007" y="21600"/>
                    </a:lnTo>
                    <a:close/>
                    <a:moveTo>
                      <a:pt x="3848" y="7477"/>
                    </a:moveTo>
                    <a:cubicBezTo>
                      <a:pt x="3848" y="7062"/>
                      <a:pt x="3848" y="7062"/>
                      <a:pt x="3848" y="7062"/>
                    </a:cubicBezTo>
                    <a:cubicBezTo>
                      <a:pt x="3848" y="4985"/>
                      <a:pt x="4593" y="3738"/>
                      <a:pt x="5586" y="3738"/>
                    </a:cubicBezTo>
                    <a:cubicBezTo>
                      <a:pt x="11048" y="3738"/>
                      <a:pt x="11048" y="3738"/>
                      <a:pt x="11048" y="3738"/>
                    </a:cubicBezTo>
                    <a:cubicBezTo>
                      <a:pt x="12042" y="3738"/>
                      <a:pt x="13035" y="4985"/>
                      <a:pt x="13035" y="7062"/>
                    </a:cubicBezTo>
                    <a:cubicBezTo>
                      <a:pt x="13035" y="7477"/>
                      <a:pt x="13035" y="7477"/>
                      <a:pt x="13035" y="7477"/>
                    </a:cubicBezTo>
                    <a:lnTo>
                      <a:pt x="3848" y="7477"/>
                    </a:ln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27" name="图形214"/>
              <p:cNvSpPr/>
              <p:nvPr/>
            </p:nvSpPr>
            <p:spPr>
              <a:xfrm>
                <a:off x="9039918" y="4534045"/>
                <a:ext cx="188755" cy="80727"/>
              </a:xfrm>
              <a:custGeom>
                <a:avLst/>
                <a:gdLst/>
                <a:ahLst/>
                <a:cxnLst>
                  <a:cxn ang="0">
                    <a:pos x="wd2" y="hd2"/>
                  </a:cxn>
                  <a:cxn ang="5400000">
                    <a:pos x="wd2" y="hd2"/>
                  </a:cxn>
                  <a:cxn ang="10800000">
                    <a:pos x="wd2" y="hd2"/>
                  </a:cxn>
                  <a:cxn ang="16200000">
                    <a:pos x="wd2" y="hd2"/>
                  </a:cxn>
                </a:cxnLst>
                <a:rect l="0" t="0" r="r" b="b"/>
                <a:pathLst>
                  <a:path w="21600" h="21600" extrusionOk="0">
                    <a:moveTo>
                      <a:pt x="13770" y="20965"/>
                    </a:moveTo>
                    <a:cubicBezTo>
                      <a:pt x="17280" y="19059"/>
                      <a:pt x="19980" y="13976"/>
                      <a:pt x="21600" y="7624"/>
                    </a:cubicBezTo>
                    <a:cubicBezTo>
                      <a:pt x="21600" y="0"/>
                      <a:pt x="21600" y="0"/>
                      <a:pt x="21600" y="0"/>
                    </a:cubicBezTo>
                    <a:cubicBezTo>
                      <a:pt x="20790" y="5082"/>
                      <a:pt x="18630" y="8259"/>
                      <a:pt x="16200" y="8259"/>
                    </a:cubicBezTo>
                    <a:cubicBezTo>
                      <a:pt x="7830" y="8259"/>
                      <a:pt x="7830" y="8259"/>
                      <a:pt x="7830" y="8259"/>
                    </a:cubicBezTo>
                    <a:cubicBezTo>
                      <a:pt x="7830" y="10165"/>
                      <a:pt x="7830" y="10165"/>
                      <a:pt x="7830" y="10165"/>
                    </a:cubicBezTo>
                    <a:cubicBezTo>
                      <a:pt x="7830" y="10800"/>
                      <a:pt x="7560" y="11435"/>
                      <a:pt x="7290" y="11435"/>
                    </a:cubicBezTo>
                    <a:cubicBezTo>
                      <a:pt x="6480" y="11435"/>
                      <a:pt x="6480" y="11435"/>
                      <a:pt x="6480" y="11435"/>
                    </a:cubicBezTo>
                    <a:cubicBezTo>
                      <a:pt x="6210" y="11435"/>
                      <a:pt x="5940" y="10800"/>
                      <a:pt x="5940" y="10165"/>
                    </a:cubicBezTo>
                    <a:cubicBezTo>
                      <a:pt x="5940" y="8259"/>
                      <a:pt x="5940" y="8259"/>
                      <a:pt x="5940" y="8259"/>
                    </a:cubicBezTo>
                    <a:cubicBezTo>
                      <a:pt x="0" y="8259"/>
                      <a:pt x="0" y="8259"/>
                      <a:pt x="0" y="8259"/>
                    </a:cubicBezTo>
                    <a:cubicBezTo>
                      <a:pt x="2430" y="16518"/>
                      <a:pt x="6210" y="21600"/>
                      <a:pt x="10800" y="21600"/>
                    </a:cubicBezTo>
                    <a:cubicBezTo>
                      <a:pt x="11880" y="21600"/>
                      <a:pt x="12690" y="21600"/>
                      <a:pt x="13770" y="20965"/>
                    </a:cubicBez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28" name="图形215"/>
              <p:cNvSpPr/>
              <p:nvPr/>
            </p:nvSpPr>
            <p:spPr>
              <a:xfrm>
                <a:off x="8968683" y="4336946"/>
                <a:ext cx="470811" cy="379677"/>
              </a:xfrm>
              <a:custGeom>
                <a:avLst/>
                <a:gdLst/>
                <a:ahLst/>
                <a:cxnLst>
                  <a:cxn ang="0">
                    <a:pos x="wd2" y="hd2"/>
                  </a:cxn>
                  <a:cxn ang="5400000">
                    <a:pos x="wd2" y="hd2"/>
                  </a:cxn>
                  <a:cxn ang="10800000">
                    <a:pos x="wd2" y="hd2"/>
                  </a:cxn>
                  <a:cxn ang="16200000">
                    <a:pos x="wd2" y="hd2"/>
                  </a:cxn>
                </a:cxnLst>
                <a:rect l="0" t="0" r="r" b="b"/>
                <a:pathLst>
                  <a:path w="20642" h="20621" extrusionOk="0">
                    <a:moveTo>
                      <a:pt x="19942" y="17120"/>
                    </a:moveTo>
                    <a:cubicBezTo>
                      <a:pt x="15808" y="13669"/>
                      <a:pt x="15808" y="13669"/>
                      <a:pt x="15808" y="13669"/>
                    </a:cubicBezTo>
                    <a:cubicBezTo>
                      <a:pt x="15394" y="13414"/>
                      <a:pt x="14981" y="13414"/>
                      <a:pt x="14568" y="13414"/>
                    </a:cubicBezTo>
                    <a:cubicBezTo>
                      <a:pt x="14464" y="13542"/>
                      <a:pt x="14258" y="13542"/>
                      <a:pt x="14154" y="13669"/>
                    </a:cubicBezTo>
                    <a:cubicBezTo>
                      <a:pt x="13534" y="13158"/>
                      <a:pt x="13534" y="13158"/>
                      <a:pt x="13534" y="13158"/>
                    </a:cubicBezTo>
                    <a:cubicBezTo>
                      <a:pt x="14361" y="11241"/>
                      <a:pt x="14568" y="9068"/>
                      <a:pt x="14154" y="6768"/>
                    </a:cubicBezTo>
                    <a:cubicBezTo>
                      <a:pt x="13224" y="2039"/>
                      <a:pt x="9400" y="-901"/>
                      <a:pt x="5473" y="249"/>
                    </a:cubicBezTo>
                    <a:cubicBezTo>
                      <a:pt x="1649" y="1400"/>
                      <a:pt x="-728" y="6256"/>
                      <a:pt x="202" y="10985"/>
                    </a:cubicBezTo>
                    <a:cubicBezTo>
                      <a:pt x="1132" y="15714"/>
                      <a:pt x="5060" y="18654"/>
                      <a:pt x="8883" y="17504"/>
                    </a:cubicBezTo>
                    <a:cubicBezTo>
                      <a:pt x="10434" y="16992"/>
                      <a:pt x="11674" y="15970"/>
                      <a:pt x="12604" y="14692"/>
                    </a:cubicBezTo>
                    <a:cubicBezTo>
                      <a:pt x="13328" y="15203"/>
                      <a:pt x="13328" y="15203"/>
                      <a:pt x="13328" y="15203"/>
                    </a:cubicBezTo>
                    <a:cubicBezTo>
                      <a:pt x="13328" y="15842"/>
                      <a:pt x="13534" y="16609"/>
                      <a:pt x="14051" y="16992"/>
                    </a:cubicBezTo>
                    <a:cubicBezTo>
                      <a:pt x="18185" y="20316"/>
                      <a:pt x="18185" y="20316"/>
                      <a:pt x="18185" y="20316"/>
                    </a:cubicBezTo>
                    <a:cubicBezTo>
                      <a:pt x="18598" y="20571"/>
                      <a:pt x="19012" y="20699"/>
                      <a:pt x="19425" y="20571"/>
                    </a:cubicBezTo>
                    <a:cubicBezTo>
                      <a:pt x="19839" y="20443"/>
                      <a:pt x="20149" y="20188"/>
                      <a:pt x="20355" y="19677"/>
                    </a:cubicBezTo>
                    <a:cubicBezTo>
                      <a:pt x="20872" y="18782"/>
                      <a:pt x="20665" y="17632"/>
                      <a:pt x="19942" y="17120"/>
                    </a:cubicBezTo>
                    <a:close/>
                    <a:moveTo>
                      <a:pt x="8573" y="15842"/>
                    </a:moveTo>
                    <a:cubicBezTo>
                      <a:pt x="5473" y="16865"/>
                      <a:pt x="2269" y="14436"/>
                      <a:pt x="1546" y="10602"/>
                    </a:cubicBezTo>
                    <a:cubicBezTo>
                      <a:pt x="822" y="6768"/>
                      <a:pt x="2683" y="2806"/>
                      <a:pt x="5783" y="1911"/>
                    </a:cubicBezTo>
                    <a:cubicBezTo>
                      <a:pt x="8987" y="888"/>
                      <a:pt x="12087" y="3317"/>
                      <a:pt x="12914" y="7151"/>
                    </a:cubicBezTo>
                    <a:cubicBezTo>
                      <a:pt x="13638" y="11113"/>
                      <a:pt x="11674" y="14948"/>
                      <a:pt x="8573" y="15842"/>
                    </a:cubicBez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grpSp>
      </p:grpSp>
      <p:pic>
        <p:nvPicPr>
          <p:cNvPr id="2" name="图片 1" descr="2"/>
          <p:cNvPicPr>
            <a:picLocks noChangeAspect="1"/>
          </p:cNvPicPr>
          <p:nvPr/>
        </p:nvPicPr>
        <p:blipFill>
          <a:blip r:embed="rId2"/>
          <a:stretch>
            <a:fillRect/>
          </a:stretch>
        </p:blipFill>
        <p:spPr>
          <a:xfrm>
            <a:off x="2277745" y="3497580"/>
            <a:ext cx="3818255" cy="2696845"/>
          </a:xfrm>
          <a:prstGeom prst="rect">
            <a:avLst/>
          </a:prstGeom>
        </p:spPr>
      </p:pic>
      <p:pic>
        <p:nvPicPr>
          <p:cNvPr id="13" name="图片 12" descr="1"/>
          <p:cNvPicPr>
            <a:picLocks noChangeAspect="1"/>
          </p:cNvPicPr>
          <p:nvPr/>
        </p:nvPicPr>
        <p:blipFill>
          <a:blip r:embed="rId3"/>
          <a:stretch>
            <a:fillRect/>
          </a:stretch>
        </p:blipFill>
        <p:spPr>
          <a:xfrm>
            <a:off x="867410" y="1821180"/>
            <a:ext cx="2829560" cy="3775075"/>
          </a:xfrm>
          <a:prstGeom prst="rect">
            <a:avLst/>
          </a:prstGeom>
        </p:spPr>
      </p:pic>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flipH="1">
            <a:off x="0" y="0"/>
            <a:ext cx="12192000" cy="6858000"/>
            <a:chOff x="0" y="0"/>
            <a:chExt cx="12192000" cy="6858000"/>
          </a:xfrm>
        </p:grpSpPr>
        <p:sp>
          <p:nvSpPr>
            <p:cNvPr id="3" name="矩形 2"/>
            <p:cNvSpPr/>
            <p:nvPr/>
          </p:nvSpPr>
          <p:spPr>
            <a:xfrm>
              <a:off x="441960" y="380999"/>
              <a:ext cx="11308080" cy="6111239"/>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 name="组合 1"/>
            <p:cNvGrpSpPr/>
            <p:nvPr/>
          </p:nvGrpSpPr>
          <p:grpSpPr>
            <a:xfrm>
              <a:off x="0" y="0"/>
              <a:ext cx="2392680" cy="1896438"/>
              <a:chOff x="0" y="0"/>
              <a:chExt cx="2679174" cy="1896438"/>
            </a:xfrm>
          </p:grpSpPr>
          <p:sp>
            <p:nvSpPr>
              <p:cNvPr id="21" name="任意多边形: 形状 20"/>
              <p:cNvSpPr/>
              <p:nvPr/>
            </p:nvSpPr>
            <p:spPr>
              <a:xfrm>
                <a:off x="0" y="1"/>
                <a:ext cx="2679174" cy="1184045"/>
              </a:xfrm>
              <a:custGeom>
                <a:avLst/>
                <a:gdLst>
                  <a:gd name="connsiteX0" fmla="*/ 0 w 2679174"/>
                  <a:gd name="connsiteY0" fmla="*/ 0 h 1184045"/>
                  <a:gd name="connsiteX1" fmla="*/ 2679174 w 2679174"/>
                  <a:gd name="connsiteY1" fmla="*/ 0 h 1184045"/>
                  <a:gd name="connsiteX2" fmla="*/ 2212498 w 2679174"/>
                  <a:gd name="connsiteY2" fmla="*/ 434745 h 1184045"/>
                  <a:gd name="connsiteX3" fmla="*/ 1408165 w 2679174"/>
                  <a:gd name="connsiteY3" fmla="*/ 1184045 h 1184045"/>
                  <a:gd name="connsiteX4" fmla="*/ 0 w 2679174"/>
                  <a:gd name="connsiteY4" fmla="*/ 1184045 h 11840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174" h="1184045">
                    <a:moveTo>
                      <a:pt x="0" y="0"/>
                    </a:moveTo>
                    <a:lnTo>
                      <a:pt x="2679174" y="0"/>
                    </a:lnTo>
                    <a:lnTo>
                      <a:pt x="2212498" y="434745"/>
                    </a:lnTo>
                    <a:lnTo>
                      <a:pt x="1408165" y="1184045"/>
                    </a:lnTo>
                    <a:lnTo>
                      <a:pt x="0" y="1184045"/>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sp>
            <p:nvSpPr>
              <p:cNvPr id="19" name="任意多边形: 形状 18"/>
              <p:cNvSpPr/>
              <p:nvPr/>
            </p:nvSpPr>
            <p:spPr>
              <a:xfrm>
                <a:off x="0" y="0"/>
                <a:ext cx="2039340" cy="1896438"/>
              </a:xfrm>
              <a:custGeom>
                <a:avLst/>
                <a:gdLst>
                  <a:gd name="connsiteX0" fmla="*/ 0 w 2039340"/>
                  <a:gd name="connsiteY0" fmla="*/ 0 h 1896438"/>
                  <a:gd name="connsiteX1" fmla="*/ 2039340 w 2039340"/>
                  <a:gd name="connsiteY1" fmla="*/ 0 h 1896438"/>
                  <a:gd name="connsiteX2" fmla="*/ 0 w 2039340"/>
                  <a:gd name="connsiteY2" fmla="*/ 1896438 h 1896438"/>
                </a:gdLst>
                <a:ahLst/>
                <a:cxnLst>
                  <a:cxn ang="0">
                    <a:pos x="connsiteX0" y="connsiteY0"/>
                  </a:cxn>
                  <a:cxn ang="0">
                    <a:pos x="connsiteX1" y="connsiteY1"/>
                  </a:cxn>
                  <a:cxn ang="0">
                    <a:pos x="connsiteX2" y="connsiteY2"/>
                  </a:cxn>
                </a:cxnLst>
                <a:rect l="l" t="t" r="r" b="b"/>
                <a:pathLst>
                  <a:path w="2039340" h="1896438">
                    <a:moveTo>
                      <a:pt x="0" y="0"/>
                    </a:moveTo>
                    <a:lnTo>
                      <a:pt x="2039340" y="0"/>
                    </a:lnTo>
                    <a:lnTo>
                      <a:pt x="0" y="1896438"/>
                    </a:lnTo>
                    <a:close/>
                  </a:path>
                </a:pathLst>
              </a:custGeom>
              <a:solidFill>
                <a:srgbClr val="629E94"/>
              </a:solidFill>
              <a:ln w="42333" cap="flat">
                <a:noFill/>
                <a:prstDash val="solid"/>
                <a:miter/>
              </a:ln>
            </p:spPr>
            <p:txBody>
              <a:bodyPr rtlCol="0" anchor="ctr"/>
              <a:lstStyle/>
              <a:p>
                <a:endParaRPr lang="zh-CN" altLang="en-US" dirty="0">
                  <a:cs typeface="+mn-ea"/>
                  <a:sym typeface="+mn-lt"/>
                </a:endParaRPr>
              </a:p>
            </p:txBody>
          </p:sp>
        </p:grpSp>
        <p:grpSp>
          <p:nvGrpSpPr>
            <p:cNvPr id="22" name="组合 21"/>
            <p:cNvGrpSpPr/>
            <p:nvPr/>
          </p:nvGrpSpPr>
          <p:grpSpPr>
            <a:xfrm rot="10800000">
              <a:off x="9799320" y="4961562"/>
              <a:ext cx="2392680" cy="1896438"/>
              <a:chOff x="0" y="0"/>
              <a:chExt cx="2679174" cy="1896438"/>
            </a:xfrm>
          </p:grpSpPr>
          <p:sp>
            <p:nvSpPr>
              <p:cNvPr id="23" name="任意多边形: 形状 22"/>
              <p:cNvSpPr/>
              <p:nvPr/>
            </p:nvSpPr>
            <p:spPr>
              <a:xfrm>
                <a:off x="0" y="1"/>
                <a:ext cx="2679174" cy="1184045"/>
              </a:xfrm>
              <a:custGeom>
                <a:avLst/>
                <a:gdLst>
                  <a:gd name="connsiteX0" fmla="*/ 0 w 2679174"/>
                  <a:gd name="connsiteY0" fmla="*/ 0 h 1184045"/>
                  <a:gd name="connsiteX1" fmla="*/ 2679174 w 2679174"/>
                  <a:gd name="connsiteY1" fmla="*/ 0 h 1184045"/>
                  <a:gd name="connsiteX2" fmla="*/ 2212498 w 2679174"/>
                  <a:gd name="connsiteY2" fmla="*/ 434745 h 1184045"/>
                  <a:gd name="connsiteX3" fmla="*/ 1408165 w 2679174"/>
                  <a:gd name="connsiteY3" fmla="*/ 1184045 h 1184045"/>
                  <a:gd name="connsiteX4" fmla="*/ 0 w 2679174"/>
                  <a:gd name="connsiteY4" fmla="*/ 1184045 h 11840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174" h="1184045">
                    <a:moveTo>
                      <a:pt x="0" y="0"/>
                    </a:moveTo>
                    <a:lnTo>
                      <a:pt x="2679174" y="0"/>
                    </a:lnTo>
                    <a:lnTo>
                      <a:pt x="2212498" y="434745"/>
                    </a:lnTo>
                    <a:lnTo>
                      <a:pt x="1408165" y="1184045"/>
                    </a:lnTo>
                    <a:lnTo>
                      <a:pt x="0" y="1184045"/>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sp>
            <p:nvSpPr>
              <p:cNvPr id="24" name="任意多边形: 形状 23"/>
              <p:cNvSpPr/>
              <p:nvPr/>
            </p:nvSpPr>
            <p:spPr>
              <a:xfrm>
                <a:off x="0" y="0"/>
                <a:ext cx="2039340" cy="1896438"/>
              </a:xfrm>
              <a:custGeom>
                <a:avLst/>
                <a:gdLst>
                  <a:gd name="connsiteX0" fmla="*/ 0 w 2039340"/>
                  <a:gd name="connsiteY0" fmla="*/ 0 h 1896438"/>
                  <a:gd name="connsiteX1" fmla="*/ 2039340 w 2039340"/>
                  <a:gd name="connsiteY1" fmla="*/ 0 h 1896438"/>
                  <a:gd name="connsiteX2" fmla="*/ 0 w 2039340"/>
                  <a:gd name="connsiteY2" fmla="*/ 1896438 h 1896438"/>
                </a:gdLst>
                <a:ahLst/>
                <a:cxnLst>
                  <a:cxn ang="0">
                    <a:pos x="connsiteX0" y="connsiteY0"/>
                  </a:cxn>
                  <a:cxn ang="0">
                    <a:pos x="connsiteX1" y="connsiteY1"/>
                  </a:cxn>
                  <a:cxn ang="0">
                    <a:pos x="connsiteX2" y="connsiteY2"/>
                  </a:cxn>
                </a:cxnLst>
                <a:rect l="l" t="t" r="r" b="b"/>
                <a:pathLst>
                  <a:path w="2039340" h="1896438">
                    <a:moveTo>
                      <a:pt x="0" y="0"/>
                    </a:moveTo>
                    <a:lnTo>
                      <a:pt x="2039340" y="0"/>
                    </a:lnTo>
                    <a:lnTo>
                      <a:pt x="0" y="1896438"/>
                    </a:lnTo>
                    <a:close/>
                  </a:path>
                </a:pathLst>
              </a:custGeom>
              <a:solidFill>
                <a:srgbClr val="629E94"/>
              </a:solidFill>
              <a:ln w="42333" cap="flat">
                <a:noFill/>
                <a:prstDash val="solid"/>
                <a:miter/>
              </a:ln>
            </p:spPr>
            <p:txBody>
              <a:bodyPr rtlCol="0" anchor="ctr"/>
              <a:lstStyle/>
              <a:p>
                <a:endParaRPr lang="zh-CN" altLang="en-US" dirty="0">
                  <a:cs typeface="+mn-ea"/>
                  <a:sym typeface="+mn-lt"/>
                </a:endParaRPr>
              </a:p>
            </p:txBody>
          </p:sp>
        </p:grpSp>
      </p:grpSp>
      <p:grpSp>
        <p:nvGrpSpPr>
          <p:cNvPr id="192" name="组合 191"/>
          <p:cNvGrpSpPr/>
          <p:nvPr/>
        </p:nvGrpSpPr>
        <p:grpSpPr>
          <a:xfrm>
            <a:off x="6096000" y="1792714"/>
            <a:ext cx="4827190" cy="2942681"/>
            <a:chOff x="6257139" y="1402880"/>
            <a:chExt cx="4827190" cy="2942681"/>
          </a:xfrm>
        </p:grpSpPr>
        <p:sp>
          <p:nvSpPr>
            <p:cNvPr id="193" name="文本框 192"/>
            <p:cNvSpPr txBox="1"/>
            <p:nvPr/>
          </p:nvSpPr>
          <p:spPr>
            <a:xfrm>
              <a:off x="7668009" y="1452787"/>
              <a:ext cx="1620957" cy="523220"/>
            </a:xfrm>
            <a:prstGeom prst="rect">
              <a:avLst/>
            </a:prstGeom>
            <a:noFill/>
          </p:spPr>
          <p:txBody>
            <a:bodyPr wrap="none" rtlCol="0">
              <a:spAutoFit/>
            </a:bodyPr>
            <a:lstStyle/>
            <a:p>
              <a:r>
                <a:rPr lang="zh-CN" altLang="en-US" sz="2800" b="1" dirty="0">
                  <a:solidFill>
                    <a:schemeClr val="tx1">
                      <a:lumMod val="75000"/>
                      <a:lumOff val="25000"/>
                    </a:schemeClr>
                  </a:solidFill>
                  <a:cs typeface="+mn-ea"/>
                  <a:sym typeface="+mn-lt"/>
                </a:rPr>
                <a:t>事件经过</a:t>
              </a:r>
            </a:p>
          </p:txBody>
        </p:sp>
        <p:sp>
          <p:nvSpPr>
            <p:cNvPr id="194" name="文本框 193"/>
            <p:cNvSpPr txBox="1"/>
            <p:nvPr/>
          </p:nvSpPr>
          <p:spPr>
            <a:xfrm>
              <a:off x="7668009" y="2602090"/>
              <a:ext cx="1620957" cy="523220"/>
            </a:xfrm>
            <a:prstGeom prst="rect">
              <a:avLst/>
            </a:prstGeom>
            <a:noFill/>
          </p:spPr>
          <p:txBody>
            <a:bodyPr wrap="none" rtlCol="0">
              <a:spAutoFit/>
            </a:bodyPr>
            <a:lstStyle/>
            <a:p>
              <a:r>
                <a:rPr lang="zh-CN" altLang="en-US" sz="2800" b="1" dirty="0">
                  <a:solidFill>
                    <a:schemeClr val="tx1">
                      <a:lumMod val="75000"/>
                      <a:lumOff val="25000"/>
                    </a:schemeClr>
                  </a:solidFill>
                  <a:cs typeface="+mn-ea"/>
                  <a:sym typeface="+mn-lt"/>
                </a:rPr>
                <a:t>原理分析</a:t>
              </a:r>
            </a:p>
          </p:txBody>
        </p:sp>
        <p:sp>
          <p:nvSpPr>
            <p:cNvPr id="195" name="文本框 194"/>
            <p:cNvSpPr txBox="1"/>
            <p:nvPr/>
          </p:nvSpPr>
          <p:spPr>
            <a:xfrm>
              <a:off x="7668009" y="3751393"/>
              <a:ext cx="3416320" cy="523220"/>
            </a:xfrm>
            <a:prstGeom prst="rect">
              <a:avLst/>
            </a:prstGeom>
            <a:noFill/>
          </p:spPr>
          <p:txBody>
            <a:bodyPr wrap="none" rtlCol="0">
              <a:spAutoFit/>
            </a:bodyPr>
            <a:lstStyle/>
            <a:p>
              <a:r>
                <a:rPr lang="zh-CN" altLang="en-US" sz="2800" b="1" dirty="0">
                  <a:solidFill>
                    <a:schemeClr val="tx1">
                      <a:lumMod val="75000"/>
                      <a:lumOff val="25000"/>
                    </a:schemeClr>
                  </a:solidFill>
                  <a:cs typeface="+mn-ea"/>
                  <a:sym typeface="+mn-lt"/>
                </a:rPr>
                <a:t>未来价值与事件对比</a:t>
              </a:r>
            </a:p>
          </p:txBody>
        </p:sp>
        <p:grpSp>
          <p:nvGrpSpPr>
            <p:cNvPr id="197" name="组合 196"/>
            <p:cNvGrpSpPr/>
            <p:nvPr/>
          </p:nvGrpSpPr>
          <p:grpSpPr>
            <a:xfrm>
              <a:off x="6257139" y="1415787"/>
              <a:ext cx="540085" cy="629743"/>
              <a:chOff x="6549239" y="1415787"/>
              <a:chExt cx="540085" cy="629743"/>
            </a:xfrm>
          </p:grpSpPr>
          <p:sp>
            <p:nvSpPr>
              <p:cNvPr id="216" name="等腰三角形 215"/>
              <p:cNvSpPr/>
              <p:nvPr/>
            </p:nvSpPr>
            <p:spPr>
              <a:xfrm rot="16200000" flipH="1" flipV="1">
                <a:off x="6581259" y="1528236"/>
                <a:ext cx="620514" cy="39561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cs typeface="+mn-ea"/>
                  <a:sym typeface="+mn-lt"/>
                </a:endParaRPr>
              </a:p>
            </p:txBody>
          </p:sp>
          <p:sp>
            <p:nvSpPr>
              <p:cNvPr id="217" name="等腰三角形 216"/>
              <p:cNvSpPr/>
              <p:nvPr/>
            </p:nvSpPr>
            <p:spPr>
              <a:xfrm rot="16200000" flipH="1" flipV="1">
                <a:off x="6436790" y="1537465"/>
                <a:ext cx="620514" cy="39561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cs typeface="+mn-ea"/>
                  <a:sym typeface="+mn-lt"/>
                </a:endParaRPr>
              </a:p>
            </p:txBody>
          </p:sp>
        </p:grpSp>
        <p:grpSp>
          <p:nvGrpSpPr>
            <p:cNvPr id="199" name="组合 198"/>
            <p:cNvGrpSpPr/>
            <p:nvPr/>
          </p:nvGrpSpPr>
          <p:grpSpPr>
            <a:xfrm>
              <a:off x="6257139" y="2565090"/>
              <a:ext cx="540085" cy="629743"/>
              <a:chOff x="6549239" y="2565090"/>
              <a:chExt cx="540085" cy="629743"/>
            </a:xfrm>
          </p:grpSpPr>
          <p:sp>
            <p:nvSpPr>
              <p:cNvPr id="212" name="等腰三角形 211"/>
              <p:cNvSpPr/>
              <p:nvPr/>
            </p:nvSpPr>
            <p:spPr>
              <a:xfrm rot="16200000" flipH="1" flipV="1">
                <a:off x="6581259" y="2677539"/>
                <a:ext cx="620514" cy="39561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cs typeface="+mn-ea"/>
                  <a:sym typeface="+mn-lt"/>
                </a:endParaRPr>
              </a:p>
            </p:txBody>
          </p:sp>
          <p:sp>
            <p:nvSpPr>
              <p:cNvPr id="213" name="等腰三角形 212"/>
              <p:cNvSpPr/>
              <p:nvPr/>
            </p:nvSpPr>
            <p:spPr>
              <a:xfrm rot="16200000" flipH="1" flipV="1">
                <a:off x="6436790" y="2686768"/>
                <a:ext cx="620514" cy="39561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cs typeface="+mn-ea"/>
                  <a:sym typeface="+mn-lt"/>
                </a:endParaRPr>
              </a:p>
            </p:txBody>
          </p:sp>
        </p:grpSp>
        <p:grpSp>
          <p:nvGrpSpPr>
            <p:cNvPr id="200" name="组合 199"/>
            <p:cNvGrpSpPr/>
            <p:nvPr/>
          </p:nvGrpSpPr>
          <p:grpSpPr>
            <a:xfrm>
              <a:off x="6257139" y="3714393"/>
              <a:ext cx="540085" cy="629743"/>
              <a:chOff x="6549239" y="3714393"/>
              <a:chExt cx="540085" cy="629743"/>
            </a:xfrm>
          </p:grpSpPr>
          <p:sp>
            <p:nvSpPr>
              <p:cNvPr id="205" name="等腰三角形 204"/>
              <p:cNvSpPr/>
              <p:nvPr/>
            </p:nvSpPr>
            <p:spPr>
              <a:xfrm rot="16200000" flipH="1" flipV="1">
                <a:off x="6581259" y="3826842"/>
                <a:ext cx="620514" cy="39561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cs typeface="+mn-ea"/>
                  <a:sym typeface="+mn-lt"/>
                </a:endParaRPr>
              </a:p>
            </p:txBody>
          </p:sp>
          <p:sp>
            <p:nvSpPr>
              <p:cNvPr id="208" name="等腰三角形 207"/>
              <p:cNvSpPr/>
              <p:nvPr/>
            </p:nvSpPr>
            <p:spPr>
              <a:xfrm rot="16200000" flipH="1" flipV="1">
                <a:off x="6436790" y="3836071"/>
                <a:ext cx="620514" cy="39561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cs typeface="+mn-ea"/>
                  <a:sym typeface="+mn-lt"/>
                </a:endParaRPr>
              </a:p>
            </p:txBody>
          </p:sp>
        </p:grpSp>
        <p:sp>
          <p:nvSpPr>
            <p:cNvPr id="201" name="文本框 200"/>
            <p:cNvSpPr txBox="1"/>
            <p:nvPr/>
          </p:nvSpPr>
          <p:spPr>
            <a:xfrm>
              <a:off x="6854809" y="1402880"/>
              <a:ext cx="697627" cy="646331"/>
            </a:xfrm>
            <a:prstGeom prst="rect">
              <a:avLst/>
            </a:prstGeom>
            <a:noFill/>
          </p:spPr>
          <p:txBody>
            <a:bodyPr wrap="none" rtlCol="0" anchor="ctr">
              <a:spAutoFit/>
            </a:bodyPr>
            <a:lstStyle/>
            <a:p>
              <a:r>
                <a:rPr lang="en-US" altLang="zh-CN" sz="3600" b="1" i="1" dirty="0">
                  <a:solidFill>
                    <a:schemeClr val="accent1"/>
                  </a:solidFill>
                  <a:cs typeface="+mn-ea"/>
                  <a:sym typeface="+mn-lt"/>
                </a:rPr>
                <a:t>01</a:t>
              </a:r>
              <a:endParaRPr lang="zh-CN" altLang="en-US" sz="3600" b="1" i="1" dirty="0">
                <a:solidFill>
                  <a:schemeClr val="accent1"/>
                </a:solidFill>
                <a:cs typeface="+mn-ea"/>
                <a:sym typeface="+mn-lt"/>
              </a:endParaRPr>
            </a:p>
          </p:txBody>
        </p:sp>
        <p:sp>
          <p:nvSpPr>
            <p:cNvPr id="202" name="文本框 201"/>
            <p:cNvSpPr txBox="1"/>
            <p:nvPr/>
          </p:nvSpPr>
          <p:spPr>
            <a:xfrm>
              <a:off x="6854809" y="2551055"/>
              <a:ext cx="697627" cy="646331"/>
            </a:xfrm>
            <a:prstGeom prst="rect">
              <a:avLst/>
            </a:prstGeom>
            <a:noFill/>
          </p:spPr>
          <p:txBody>
            <a:bodyPr wrap="none" rtlCol="0" anchor="ctr">
              <a:spAutoFit/>
            </a:bodyPr>
            <a:lstStyle/>
            <a:p>
              <a:r>
                <a:rPr lang="en-US" altLang="zh-CN" sz="3600" b="1" i="1" dirty="0">
                  <a:solidFill>
                    <a:schemeClr val="accent2"/>
                  </a:solidFill>
                  <a:cs typeface="+mn-ea"/>
                  <a:sym typeface="+mn-lt"/>
                </a:rPr>
                <a:t>02</a:t>
              </a:r>
              <a:endParaRPr lang="zh-CN" altLang="en-US" sz="3600" b="1" i="1" dirty="0">
                <a:solidFill>
                  <a:schemeClr val="accent2"/>
                </a:solidFill>
                <a:cs typeface="+mn-ea"/>
                <a:sym typeface="+mn-lt"/>
              </a:endParaRPr>
            </a:p>
          </p:txBody>
        </p:sp>
        <p:sp>
          <p:nvSpPr>
            <p:cNvPr id="203" name="文本框 202"/>
            <p:cNvSpPr txBox="1"/>
            <p:nvPr/>
          </p:nvSpPr>
          <p:spPr>
            <a:xfrm>
              <a:off x="6854809" y="3699230"/>
              <a:ext cx="697627" cy="646331"/>
            </a:xfrm>
            <a:prstGeom prst="rect">
              <a:avLst/>
            </a:prstGeom>
            <a:noFill/>
          </p:spPr>
          <p:txBody>
            <a:bodyPr wrap="none" rtlCol="0" anchor="ctr">
              <a:spAutoFit/>
            </a:bodyPr>
            <a:lstStyle/>
            <a:p>
              <a:r>
                <a:rPr lang="en-US" altLang="zh-CN" sz="3600" b="1" i="1" dirty="0">
                  <a:solidFill>
                    <a:schemeClr val="accent1"/>
                  </a:solidFill>
                  <a:cs typeface="+mn-ea"/>
                  <a:sym typeface="+mn-lt"/>
                </a:rPr>
                <a:t>03</a:t>
              </a:r>
              <a:endParaRPr lang="zh-CN" altLang="en-US" sz="3600" b="1" i="1" dirty="0">
                <a:solidFill>
                  <a:schemeClr val="accent1"/>
                </a:solidFill>
                <a:cs typeface="+mn-ea"/>
                <a:sym typeface="+mn-lt"/>
              </a:endParaRPr>
            </a:p>
          </p:txBody>
        </p:sp>
      </p:grpSp>
      <p:grpSp>
        <p:nvGrpSpPr>
          <p:cNvPr id="228" name="组合 227"/>
          <p:cNvGrpSpPr/>
          <p:nvPr/>
        </p:nvGrpSpPr>
        <p:grpSpPr>
          <a:xfrm>
            <a:off x="1415752" y="2414454"/>
            <a:ext cx="3632598" cy="2145940"/>
            <a:chOff x="1613082" y="2571701"/>
            <a:chExt cx="3632598" cy="2145940"/>
          </a:xfrm>
        </p:grpSpPr>
        <p:sp>
          <p:nvSpPr>
            <p:cNvPr id="229" name="文本框2"/>
            <p:cNvSpPr/>
            <p:nvPr>
              <p:custDataLst>
                <p:tags r:id="rId1"/>
              </p:custDataLst>
            </p:nvPr>
          </p:nvSpPr>
          <p:spPr>
            <a:xfrm>
              <a:off x="3979906" y="3284794"/>
              <a:ext cx="1210588" cy="707886"/>
            </a:xfrm>
            <a:prstGeom prst="rect">
              <a:avLst/>
            </a:prstGeom>
          </p:spPr>
          <p:txBody>
            <a:bodyPr wrap="none">
              <a:spAutoFit/>
            </a:bodyPr>
            <a:lstStyle/>
            <a:p>
              <a:pPr algn="r"/>
              <a:r>
                <a:rPr lang="zh-CN" altLang="en-US" sz="4000" b="1" dirty="0">
                  <a:solidFill>
                    <a:schemeClr val="tx1">
                      <a:lumMod val="75000"/>
                      <a:lumOff val="25000"/>
                    </a:schemeClr>
                  </a:solidFill>
                  <a:cs typeface="+mn-ea"/>
                  <a:sym typeface="+mn-lt"/>
                </a:rPr>
                <a:t>目录</a:t>
              </a:r>
            </a:p>
          </p:txBody>
        </p:sp>
        <p:sp>
          <p:nvSpPr>
            <p:cNvPr id="231" name="矩形: 圆角"/>
            <p:cNvSpPr/>
            <p:nvPr>
              <p:custDataLst>
                <p:tags r:id="rId2"/>
              </p:custDataLst>
            </p:nvPr>
          </p:nvSpPr>
          <p:spPr>
            <a:xfrm flipV="1">
              <a:off x="4328023" y="4596821"/>
              <a:ext cx="678652" cy="12082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solidFill>
                  <a:schemeClr val="accent2"/>
                </a:solidFill>
                <a:cs typeface="+mn-ea"/>
                <a:sym typeface="+mn-lt"/>
              </a:endParaRPr>
            </a:p>
          </p:txBody>
        </p:sp>
        <p:sp>
          <p:nvSpPr>
            <p:cNvPr id="234" name="文本框3"/>
            <p:cNvSpPr/>
            <p:nvPr>
              <p:custDataLst>
                <p:tags r:id="rId3"/>
              </p:custDataLst>
            </p:nvPr>
          </p:nvSpPr>
          <p:spPr>
            <a:xfrm>
              <a:off x="1613082" y="2571701"/>
              <a:ext cx="3632598" cy="830997"/>
            </a:xfrm>
            <a:prstGeom prst="rect">
              <a:avLst/>
            </a:prstGeom>
          </p:spPr>
          <p:txBody>
            <a:bodyPr wrap="none">
              <a:spAutoFit/>
            </a:bodyPr>
            <a:lstStyle/>
            <a:p>
              <a:pPr algn="r"/>
              <a:r>
                <a:rPr lang="en-US" altLang="zh-CN" sz="4800" b="1" dirty="0">
                  <a:solidFill>
                    <a:schemeClr val="accent1"/>
                  </a:solidFill>
                  <a:cs typeface="+mn-ea"/>
                  <a:sym typeface="+mn-lt"/>
                </a:rPr>
                <a:t>CONTENTS</a:t>
              </a:r>
            </a:p>
          </p:txBody>
        </p:sp>
      </p:grpSp>
    </p:spTree>
    <p:extLst>
      <p:ext uri="{BB962C8B-B14F-4D97-AF65-F5344CB8AC3E}">
        <p14:creationId xmlns:p14="http://schemas.microsoft.com/office/powerpoint/2010/main" val="1372468677"/>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组合 81"/>
          <p:cNvGrpSpPr/>
          <p:nvPr/>
        </p:nvGrpSpPr>
        <p:grpSpPr>
          <a:xfrm>
            <a:off x="-1" y="0"/>
            <a:ext cx="12192001" cy="6858000"/>
            <a:chOff x="-1" y="0"/>
            <a:chExt cx="12192001" cy="6858000"/>
          </a:xfrm>
        </p:grpSpPr>
        <p:sp>
          <p:nvSpPr>
            <p:cNvPr id="12" name="矩形 11"/>
            <p:cNvSpPr/>
            <p:nvPr/>
          </p:nvSpPr>
          <p:spPr>
            <a:xfrm flipH="1">
              <a:off x="285750" y="310183"/>
              <a:ext cx="11650884" cy="6275069"/>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图形 3"/>
            <p:cNvGrpSpPr/>
            <p:nvPr/>
          </p:nvGrpSpPr>
          <p:grpSpPr>
            <a:xfrm rot="10800000" flipH="1">
              <a:off x="10816931" y="0"/>
              <a:ext cx="1375069" cy="1047750"/>
              <a:chOff x="7890933" y="4161366"/>
              <a:chExt cx="3539066" cy="2696633"/>
            </a:xfrm>
            <a:solidFill>
              <a:schemeClr val="accent1"/>
            </a:solidFill>
          </p:grpSpPr>
          <p:sp>
            <p:nvSpPr>
              <p:cNvPr id="5" name="任意多边形: 形状 4"/>
              <p:cNvSpPr/>
              <p:nvPr/>
            </p:nvSpPr>
            <p:spPr>
              <a:xfrm>
                <a:off x="7890933" y="5359399"/>
                <a:ext cx="3539066" cy="1498600"/>
              </a:xfrm>
              <a:custGeom>
                <a:avLst/>
                <a:gdLst>
                  <a:gd name="connsiteX0" fmla="*/ 3115734 w 3539066"/>
                  <a:gd name="connsiteY0" fmla="*/ 0 h 1498600"/>
                  <a:gd name="connsiteX1" fmla="*/ 1608667 w 3539066"/>
                  <a:gd name="connsiteY1" fmla="*/ 0 h 1498600"/>
                  <a:gd name="connsiteX2" fmla="*/ 804333 w 3539066"/>
                  <a:gd name="connsiteY2" fmla="*/ 749300 h 1498600"/>
                  <a:gd name="connsiteX3" fmla="*/ 0 w 3539066"/>
                  <a:gd name="connsiteY3" fmla="*/ 1498600 h 1498600"/>
                  <a:gd name="connsiteX4" fmla="*/ 3115734 w 3539066"/>
                  <a:gd name="connsiteY4" fmla="*/ 1498600 h 1498600"/>
                  <a:gd name="connsiteX5" fmla="*/ 3539067 w 3539066"/>
                  <a:gd name="connsiteY5" fmla="*/ 1498600 h 1498600"/>
                  <a:gd name="connsiteX6" fmla="*/ 3539067 w 3539066"/>
                  <a:gd name="connsiteY6" fmla="*/ 749300 h 1498600"/>
                  <a:gd name="connsiteX7" fmla="*/ 3539067 w 3539066"/>
                  <a:gd name="connsiteY7" fmla="*/ 0 h 149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9066" h="1498600">
                    <a:moveTo>
                      <a:pt x="3115734" y="0"/>
                    </a:moveTo>
                    <a:lnTo>
                      <a:pt x="1608667" y="0"/>
                    </a:lnTo>
                    <a:lnTo>
                      <a:pt x="804333" y="749300"/>
                    </a:lnTo>
                    <a:lnTo>
                      <a:pt x="0" y="1498600"/>
                    </a:lnTo>
                    <a:lnTo>
                      <a:pt x="3115734" y="1498600"/>
                    </a:lnTo>
                    <a:lnTo>
                      <a:pt x="3539067" y="1498600"/>
                    </a:lnTo>
                    <a:lnTo>
                      <a:pt x="3539067" y="749300"/>
                    </a:lnTo>
                    <a:lnTo>
                      <a:pt x="35390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sp>
            <p:nvSpPr>
              <p:cNvPr id="6" name="任意多边形: 形状 5"/>
              <p:cNvSpPr/>
              <p:nvPr/>
            </p:nvSpPr>
            <p:spPr>
              <a:xfrm>
                <a:off x="8530166" y="4161366"/>
                <a:ext cx="2899833" cy="2696633"/>
              </a:xfrm>
              <a:custGeom>
                <a:avLst/>
                <a:gdLst>
                  <a:gd name="connsiteX0" fmla="*/ 0 w 2899833"/>
                  <a:gd name="connsiteY0" fmla="*/ 2696633 h 2696633"/>
                  <a:gd name="connsiteX1" fmla="*/ 2899833 w 2899833"/>
                  <a:gd name="connsiteY1" fmla="*/ 2696633 h 2696633"/>
                  <a:gd name="connsiteX2" fmla="*/ 2899833 w 2899833"/>
                  <a:gd name="connsiteY2" fmla="*/ 0 h 2696633"/>
                </a:gdLst>
                <a:ahLst/>
                <a:cxnLst>
                  <a:cxn ang="0">
                    <a:pos x="connsiteX0" y="connsiteY0"/>
                  </a:cxn>
                  <a:cxn ang="0">
                    <a:pos x="connsiteX1" y="connsiteY1"/>
                  </a:cxn>
                  <a:cxn ang="0">
                    <a:pos x="connsiteX2" y="connsiteY2"/>
                  </a:cxn>
                </a:cxnLst>
                <a:rect l="l" t="t" r="r" b="b"/>
                <a:pathLst>
                  <a:path w="2899833" h="2696633">
                    <a:moveTo>
                      <a:pt x="0" y="2696633"/>
                    </a:moveTo>
                    <a:lnTo>
                      <a:pt x="2899833" y="2696633"/>
                    </a:lnTo>
                    <a:lnTo>
                      <a:pt x="2899833" y="0"/>
                    </a:lnTo>
                    <a:close/>
                  </a:path>
                </a:pathLst>
              </a:custGeom>
              <a:solidFill>
                <a:srgbClr val="629E94"/>
              </a:solidFill>
              <a:ln w="42333" cap="flat">
                <a:noFill/>
                <a:prstDash val="solid"/>
                <a:miter/>
              </a:ln>
            </p:spPr>
            <p:txBody>
              <a:bodyPr rtlCol="0" anchor="ctr"/>
              <a:lstStyle/>
              <a:p>
                <a:endParaRPr lang="zh-CN" altLang="en-US">
                  <a:cs typeface="+mn-ea"/>
                  <a:sym typeface="+mn-lt"/>
                </a:endParaRPr>
              </a:p>
            </p:txBody>
          </p:sp>
          <p:sp>
            <p:nvSpPr>
              <p:cNvPr id="7" name="任意多边形: 形状 6"/>
              <p:cNvSpPr/>
              <p:nvPr/>
            </p:nvSpPr>
            <p:spPr>
              <a:xfrm>
                <a:off x="9821333" y="5359399"/>
                <a:ext cx="1608666" cy="1498600"/>
              </a:xfrm>
              <a:custGeom>
                <a:avLst/>
                <a:gdLst>
                  <a:gd name="connsiteX0" fmla="*/ 0 w 1608666"/>
                  <a:gd name="connsiteY0" fmla="*/ 1498600 h 1498600"/>
                  <a:gd name="connsiteX1" fmla="*/ 1608667 w 1608666"/>
                  <a:gd name="connsiteY1" fmla="*/ 1498600 h 1498600"/>
                  <a:gd name="connsiteX2" fmla="*/ 1608667 w 1608666"/>
                  <a:gd name="connsiteY2" fmla="*/ 0 h 1498600"/>
                </a:gdLst>
                <a:ahLst/>
                <a:cxnLst>
                  <a:cxn ang="0">
                    <a:pos x="connsiteX0" y="connsiteY0"/>
                  </a:cxn>
                  <a:cxn ang="0">
                    <a:pos x="connsiteX1" y="connsiteY1"/>
                  </a:cxn>
                  <a:cxn ang="0">
                    <a:pos x="connsiteX2" y="connsiteY2"/>
                  </a:cxn>
                </a:cxnLst>
                <a:rect l="l" t="t" r="r" b="b"/>
                <a:pathLst>
                  <a:path w="1608666" h="1498600">
                    <a:moveTo>
                      <a:pt x="0" y="1498600"/>
                    </a:moveTo>
                    <a:lnTo>
                      <a:pt x="1608667" y="1498600"/>
                    </a:lnTo>
                    <a:lnTo>
                      <a:pt x="16086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grpSp>
        <p:grpSp>
          <p:nvGrpSpPr>
            <p:cNvPr id="8" name="图形 3"/>
            <p:cNvGrpSpPr/>
            <p:nvPr/>
          </p:nvGrpSpPr>
          <p:grpSpPr>
            <a:xfrm flipH="1">
              <a:off x="-1" y="5810250"/>
              <a:ext cx="1375069" cy="1047750"/>
              <a:chOff x="7890933" y="4161366"/>
              <a:chExt cx="3539066" cy="2696633"/>
            </a:xfrm>
            <a:solidFill>
              <a:schemeClr val="accent1"/>
            </a:solidFill>
          </p:grpSpPr>
          <p:sp>
            <p:nvSpPr>
              <p:cNvPr id="9" name="任意多边形: 形状 8"/>
              <p:cNvSpPr/>
              <p:nvPr/>
            </p:nvSpPr>
            <p:spPr>
              <a:xfrm>
                <a:off x="7890933" y="5359399"/>
                <a:ext cx="3539066" cy="1498600"/>
              </a:xfrm>
              <a:custGeom>
                <a:avLst/>
                <a:gdLst>
                  <a:gd name="connsiteX0" fmla="*/ 3115734 w 3539066"/>
                  <a:gd name="connsiteY0" fmla="*/ 0 h 1498600"/>
                  <a:gd name="connsiteX1" fmla="*/ 1608667 w 3539066"/>
                  <a:gd name="connsiteY1" fmla="*/ 0 h 1498600"/>
                  <a:gd name="connsiteX2" fmla="*/ 804333 w 3539066"/>
                  <a:gd name="connsiteY2" fmla="*/ 749300 h 1498600"/>
                  <a:gd name="connsiteX3" fmla="*/ 0 w 3539066"/>
                  <a:gd name="connsiteY3" fmla="*/ 1498600 h 1498600"/>
                  <a:gd name="connsiteX4" fmla="*/ 3115734 w 3539066"/>
                  <a:gd name="connsiteY4" fmla="*/ 1498600 h 1498600"/>
                  <a:gd name="connsiteX5" fmla="*/ 3539067 w 3539066"/>
                  <a:gd name="connsiteY5" fmla="*/ 1498600 h 1498600"/>
                  <a:gd name="connsiteX6" fmla="*/ 3539067 w 3539066"/>
                  <a:gd name="connsiteY6" fmla="*/ 749300 h 1498600"/>
                  <a:gd name="connsiteX7" fmla="*/ 3539067 w 3539066"/>
                  <a:gd name="connsiteY7" fmla="*/ 0 h 149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9066" h="1498600">
                    <a:moveTo>
                      <a:pt x="3115734" y="0"/>
                    </a:moveTo>
                    <a:lnTo>
                      <a:pt x="1608667" y="0"/>
                    </a:lnTo>
                    <a:lnTo>
                      <a:pt x="804333" y="749300"/>
                    </a:lnTo>
                    <a:lnTo>
                      <a:pt x="0" y="1498600"/>
                    </a:lnTo>
                    <a:lnTo>
                      <a:pt x="3115734" y="1498600"/>
                    </a:lnTo>
                    <a:lnTo>
                      <a:pt x="3539067" y="1498600"/>
                    </a:lnTo>
                    <a:lnTo>
                      <a:pt x="3539067" y="749300"/>
                    </a:lnTo>
                    <a:lnTo>
                      <a:pt x="35390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sp>
            <p:nvSpPr>
              <p:cNvPr id="10" name="任意多边形: 形状 9"/>
              <p:cNvSpPr/>
              <p:nvPr/>
            </p:nvSpPr>
            <p:spPr>
              <a:xfrm>
                <a:off x="8530166" y="4161366"/>
                <a:ext cx="2899833" cy="2696633"/>
              </a:xfrm>
              <a:custGeom>
                <a:avLst/>
                <a:gdLst>
                  <a:gd name="connsiteX0" fmla="*/ 0 w 2899833"/>
                  <a:gd name="connsiteY0" fmla="*/ 2696633 h 2696633"/>
                  <a:gd name="connsiteX1" fmla="*/ 2899833 w 2899833"/>
                  <a:gd name="connsiteY1" fmla="*/ 2696633 h 2696633"/>
                  <a:gd name="connsiteX2" fmla="*/ 2899833 w 2899833"/>
                  <a:gd name="connsiteY2" fmla="*/ 0 h 2696633"/>
                </a:gdLst>
                <a:ahLst/>
                <a:cxnLst>
                  <a:cxn ang="0">
                    <a:pos x="connsiteX0" y="connsiteY0"/>
                  </a:cxn>
                  <a:cxn ang="0">
                    <a:pos x="connsiteX1" y="connsiteY1"/>
                  </a:cxn>
                  <a:cxn ang="0">
                    <a:pos x="connsiteX2" y="connsiteY2"/>
                  </a:cxn>
                </a:cxnLst>
                <a:rect l="l" t="t" r="r" b="b"/>
                <a:pathLst>
                  <a:path w="2899833" h="2696633">
                    <a:moveTo>
                      <a:pt x="0" y="2696633"/>
                    </a:moveTo>
                    <a:lnTo>
                      <a:pt x="2899833" y="2696633"/>
                    </a:lnTo>
                    <a:lnTo>
                      <a:pt x="2899833" y="0"/>
                    </a:lnTo>
                    <a:close/>
                  </a:path>
                </a:pathLst>
              </a:custGeom>
              <a:solidFill>
                <a:srgbClr val="629E94"/>
              </a:solidFill>
              <a:ln w="42333" cap="flat">
                <a:noFill/>
                <a:prstDash val="solid"/>
                <a:miter/>
              </a:ln>
            </p:spPr>
            <p:txBody>
              <a:bodyPr rtlCol="0" anchor="ctr"/>
              <a:lstStyle/>
              <a:p>
                <a:endParaRPr lang="zh-CN" altLang="en-US">
                  <a:cs typeface="+mn-ea"/>
                  <a:sym typeface="+mn-lt"/>
                </a:endParaRPr>
              </a:p>
            </p:txBody>
          </p:sp>
          <p:sp>
            <p:nvSpPr>
              <p:cNvPr id="11" name="任意多边形: 形状 10"/>
              <p:cNvSpPr/>
              <p:nvPr/>
            </p:nvSpPr>
            <p:spPr>
              <a:xfrm>
                <a:off x="9821333" y="5359399"/>
                <a:ext cx="1608666" cy="1498600"/>
              </a:xfrm>
              <a:custGeom>
                <a:avLst/>
                <a:gdLst>
                  <a:gd name="connsiteX0" fmla="*/ 0 w 1608666"/>
                  <a:gd name="connsiteY0" fmla="*/ 1498600 h 1498600"/>
                  <a:gd name="connsiteX1" fmla="*/ 1608667 w 1608666"/>
                  <a:gd name="connsiteY1" fmla="*/ 1498600 h 1498600"/>
                  <a:gd name="connsiteX2" fmla="*/ 1608667 w 1608666"/>
                  <a:gd name="connsiteY2" fmla="*/ 0 h 1498600"/>
                </a:gdLst>
                <a:ahLst/>
                <a:cxnLst>
                  <a:cxn ang="0">
                    <a:pos x="connsiteX0" y="connsiteY0"/>
                  </a:cxn>
                  <a:cxn ang="0">
                    <a:pos x="connsiteX1" y="connsiteY1"/>
                  </a:cxn>
                  <a:cxn ang="0">
                    <a:pos x="connsiteX2" y="connsiteY2"/>
                  </a:cxn>
                </a:cxnLst>
                <a:rect l="l" t="t" r="r" b="b"/>
                <a:pathLst>
                  <a:path w="1608666" h="1498600">
                    <a:moveTo>
                      <a:pt x="0" y="1498600"/>
                    </a:moveTo>
                    <a:lnTo>
                      <a:pt x="1608667" y="1498600"/>
                    </a:lnTo>
                    <a:lnTo>
                      <a:pt x="16086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grpSp>
        <p:grpSp>
          <p:nvGrpSpPr>
            <p:cNvPr id="3" name="组合 2"/>
            <p:cNvGrpSpPr/>
            <p:nvPr/>
          </p:nvGrpSpPr>
          <p:grpSpPr>
            <a:xfrm>
              <a:off x="4172126" y="505084"/>
              <a:ext cx="3849272" cy="668126"/>
              <a:chOff x="4172126" y="466984"/>
              <a:chExt cx="3849272" cy="668126"/>
            </a:xfrm>
          </p:grpSpPr>
          <p:sp>
            <p:nvSpPr>
              <p:cNvPr id="87" name="文本框 86"/>
              <p:cNvSpPr txBox="1"/>
              <p:nvPr/>
            </p:nvSpPr>
            <p:spPr>
              <a:xfrm>
                <a:off x="4172126" y="466984"/>
                <a:ext cx="3849272" cy="583565"/>
              </a:xfrm>
              <a:prstGeom prst="rect">
                <a:avLst/>
              </a:prstGeom>
              <a:noFill/>
            </p:spPr>
            <p:txBody>
              <a:bodyPr wrap="square" rtlCol="0">
                <a:spAutoFit/>
              </a:bodyPr>
              <a:lstStyle>
                <a:defPPr>
                  <a:defRPr lang="zh-CN"/>
                </a:defPPr>
                <a:lvl1pPr algn="ctr">
                  <a:defRPr sz="2600" b="1">
                    <a:solidFill>
                      <a:schemeClr val="accent1"/>
                    </a:solidFill>
                    <a:latin typeface="Arial" panose="020B0604020202020204"/>
                    <a:ea typeface="微软雅黑" panose="020B0503020204020204" pitchFamily="34" charset="-122"/>
                  </a:defRPr>
                </a:lvl1pPr>
              </a:lstStyle>
              <a:p>
                <a:r>
                  <a:rPr lang="zh-CN" altLang="en-US" sz="3200" dirty="0">
                    <a:latin typeface="+mn-lt"/>
                    <a:ea typeface="+mn-ea"/>
                    <a:cs typeface="+mn-ea"/>
                    <a:sym typeface="+mn-lt"/>
                  </a:rPr>
                  <a:t>鸿星尔克</a:t>
                </a:r>
              </a:p>
            </p:txBody>
          </p:sp>
          <p:cxnSp>
            <p:nvCxnSpPr>
              <p:cNvPr id="88" name="直接连接符 87"/>
              <p:cNvCxnSpPr/>
              <p:nvPr/>
            </p:nvCxnSpPr>
            <p:spPr>
              <a:xfrm>
                <a:off x="5887859" y="1135110"/>
                <a:ext cx="41939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grpSp>
        <p:nvGrpSpPr>
          <p:cNvPr id="15" name="组合 14"/>
          <p:cNvGrpSpPr/>
          <p:nvPr/>
        </p:nvGrpSpPr>
        <p:grpSpPr>
          <a:xfrm>
            <a:off x="1790695" y="1261091"/>
            <a:ext cx="9467937" cy="5059165"/>
            <a:chOff x="1826778" y="909015"/>
            <a:chExt cx="9467937" cy="5059165"/>
          </a:xfrm>
        </p:grpSpPr>
        <p:sp>
          <p:nvSpPr>
            <p:cNvPr id="63" name="文本框 62"/>
            <p:cNvSpPr txBox="1"/>
            <p:nvPr/>
          </p:nvSpPr>
          <p:spPr>
            <a:xfrm>
              <a:off x="1826778" y="909015"/>
              <a:ext cx="3178175" cy="546100"/>
            </a:xfrm>
            <a:prstGeom prst="rect">
              <a:avLst/>
            </a:prstGeom>
            <a:noFill/>
          </p:spPr>
          <p:txBody>
            <a:bodyPr wrap="square" rtlCol="0">
              <a:noAutofit/>
            </a:bodyPr>
            <a:lstStyle/>
            <a:p>
              <a:r>
                <a:rPr lang="zh-CN" altLang="en-US" sz="2800" b="1" dirty="0">
                  <a:solidFill>
                    <a:schemeClr val="accent1"/>
                  </a:solidFill>
                  <a:cs typeface="+mn-ea"/>
                  <a:sym typeface="+mn-lt"/>
                </a:rPr>
                <a:t>纯粹的爱温暖家国</a:t>
              </a:r>
            </a:p>
          </p:txBody>
        </p:sp>
        <p:sp>
          <p:nvSpPr>
            <p:cNvPr id="17" name="椭圆 16"/>
            <p:cNvSpPr/>
            <p:nvPr/>
          </p:nvSpPr>
          <p:spPr>
            <a:xfrm>
              <a:off x="6154056" y="1349828"/>
              <a:ext cx="1260000" cy="126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8" name="组合 17"/>
            <p:cNvGrpSpPr/>
            <p:nvPr/>
          </p:nvGrpSpPr>
          <p:grpSpPr>
            <a:xfrm>
              <a:off x="7790150" y="1228804"/>
              <a:ext cx="3504565" cy="1449705"/>
              <a:chOff x="8530636" y="641973"/>
              <a:chExt cx="3504565" cy="1449705"/>
            </a:xfrm>
          </p:grpSpPr>
          <p:sp>
            <p:nvSpPr>
              <p:cNvPr id="57" name="文本框 56"/>
              <p:cNvSpPr txBox="1"/>
              <p:nvPr/>
            </p:nvSpPr>
            <p:spPr>
              <a:xfrm>
                <a:off x="8530636" y="1055993"/>
                <a:ext cx="3504565" cy="1035685"/>
              </a:xfrm>
              <a:prstGeom prst="rect">
                <a:avLst/>
              </a:prstGeom>
              <a:noFill/>
            </p:spPr>
            <p:txBody>
              <a:bodyPr wrap="square" rtlCol="0">
                <a:noAutofit/>
              </a:bodyPr>
              <a:lstStyle>
                <a:defPPr>
                  <a:defRPr lang="en-US"/>
                </a:defPPr>
                <a:lvl1pPr>
                  <a:lnSpc>
                    <a:spcPts val="2400"/>
                  </a:lnSpc>
                  <a:defRPr sz="1600">
                    <a:solidFill>
                      <a:schemeClr val="tx2">
                        <a:lumMod val="75000"/>
                        <a:lumOff val="25000"/>
                      </a:schemeClr>
                    </a:solidFill>
                    <a:cs typeface="+mn-ea"/>
                  </a:defRPr>
                </a:lvl1pPr>
              </a:lstStyle>
              <a:p>
                <a:r>
                  <a:rPr lang="zh-CN" altLang="en-US" dirty="0">
                    <a:solidFill>
                      <a:schemeClr val="tx1">
                        <a:lumMod val="85000"/>
                        <a:lumOff val="15000"/>
                      </a:schemeClr>
                    </a:solidFill>
                    <a:sym typeface="+mn-lt"/>
                  </a:rPr>
                  <a:t>生产高品质的运动鞋和服装，致力于创新和技术研发，积极支持国内体育事业的发展。</a:t>
                </a:r>
              </a:p>
            </p:txBody>
          </p:sp>
          <p:sp>
            <p:nvSpPr>
              <p:cNvPr id="58" name="文本框 57"/>
              <p:cNvSpPr txBox="1"/>
              <p:nvPr/>
            </p:nvSpPr>
            <p:spPr>
              <a:xfrm>
                <a:off x="8530636" y="641973"/>
                <a:ext cx="1783080" cy="414020"/>
              </a:xfrm>
              <a:prstGeom prst="rect">
                <a:avLst/>
              </a:prstGeom>
              <a:noFill/>
            </p:spPr>
            <p:txBody>
              <a:bodyPr wrap="none" rtlCol="0">
                <a:spAutoFit/>
              </a:bodyPr>
              <a:lstStyle/>
              <a:p>
                <a:r>
                  <a:rPr lang="zh-CN" altLang="en-US" sz="2100" b="1" dirty="0">
                    <a:solidFill>
                      <a:schemeClr val="tx1">
                        <a:lumMod val="85000"/>
                        <a:lumOff val="15000"/>
                      </a:schemeClr>
                    </a:solidFill>
                    <a:cs typeface="+mn-ea"/>
                    <a:sym typeface="+mn-lt"/>
                  </a:rPr>
                  <a:t>致力品牌打造</a:t>
                </a:r>
              </a:p>
            </p:txBody>
          </p:sp>
        </p:grpSp>
        <p:sp>
          <p:nvSpPr>
            <p:cNvPr id="19" name="椭圆 18"/>
            <p:cNvSpPr/>
            <p:nvPr/>
          </p:nvSpPr>
          <p:spPr>
            <a:xfrm>
              <a:off x="6154056" y="3028953"/>
              <a:ext cx="1260000" cy="126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0" name="组合 19"/>
            <p:cNvGrpSpPr/>
            <p:nvPr/>
          </p:nvGrpSpPr>
          <p:grpSpPr>
            <a:xfrm>
              <a:off x="7790150" y="3006989"/>
              <a:ext cx="3504565" cy="1198245"/>
              <a:chOff x="8530636" y="741033"/>
              <a:chExt cx="3504565" cy="1198245"/>
            </a:xfrm>
          </p:grpSpPr>
          <p:sp>
            <p:nvSpPr>
              <p:cNvPr id="55" name="文本框 54"/>
              <p:cNvSpPr txBox="1"/>
              <p:nvPr/>
            </p:nvSpPr>
            <p:spPr>
              <a:xfrm>
                <a:off x="8530636" y="1137908"/>
                <a:ext cx="3504565" cy="801370"/>
              </a:xfrm>
              <a:prstGeom prst="rect">
                <a:avLst/>
              </a:prstGeom>
              <a:noFill/>
            </p:spPr>
            <p:txBody>
              <a:bodyPr wrap="square" rtlCol="0">
                <a:noAutofit/>
              </a:bodyPr>
              <a:lstStyle>
                <a:defPPr>
                  <a:defRPr lang="zh-CN"/>
                </a:defPPr>
                <a:lvl1pPr>
                  <a:lnSpc>
                    <a:spcPts val="2400"/>
                  </a:lnSpc>
                  <a:defRPr sz="1600">
                    <a:solidFill>
                      <a:schemeClr val="tx1">
                        <a:lumMod val="85000"/>
                        <a:lumOff val="15000"/>
                      </a:schemeClr>
                    </a:solidFill>
                    <a:latin typeface="思源黑体 CN Regular" panose="020B0500000000000000" pitchFamily="34" charset="-122"/>
                    <a:ea typeface="思源黑体 CN Regular" panose="020B0500000000000000" pitchFamily="34" charset="-122"/>
                    <a:cs typeface="+mn-ea"/>
                  </a:defRPr>
                </a:lvl1pPr>
              </a:lstStyle>
              <a:p>
                <a:r>
                  <a:rPr lang="zh-CN" altLang="en-US" dirty="0">
                    <a:latin typeface="+mn-lt"/>
                    <a:ea typeface="+mn-ea"/>
                    <a:sym typeface="+mn-lt"/>
                  </a:rPr>
                  <a:t>汶川大地震、中国残联、新冠疫情、河南洪灾、甘肃地震</a:t>
                </a:r>
                <a:r>
                  <a:rPr lang="en-US" altLang="zh-CN" dirty="0">
                    <a:latin typeface="+mn-lt"/>
                    <a:ea typeface="+mn-ea"/>
                    <a:sym typeface="+mn-lt"/>
                  </a:rPr>
                  <a:t>…………</a:t>
                </a:r>
              </a:p>
            </p:txBody>
          </p:sp>
          <p:sp>
            <p:nvSpPr>
              <p:cNvPr id="56" name="文本框 55"/>
              <p:cNvSpPr txBox="1"/>
              <p:nvPr/>
            </p:nvSpPr>
            <p:spPr>
              <a:xfrm>
                <a:off x="8556036" y="741033"/>
                <a:ext cx="1783080" cy="414020"/>
              </a:xfrm>
              <a:prstGeom prst="rect">
                <a:avLst/>
              </a:prstGeom>
              <a:noFill/>
            </p:spPr>
            <p:txBody>
              <a:bodyPr wrap="none" rtlCol="0">
                <a:spAutoFit/>
              </a:bodyPr>
              <a:lstStyle/>
              <a:p>
                <a:r>
                  <a:rPr lang="en-US" altLang="zh-CN" sz="2100" b="1" dirty="0">
                    <a:solidFill>
                      <a:schemeClr val="tx1">
                        <a:lumMod val="85000"/>
                        <a:lumOff val="15000"/>
                      </a:schemeClr>
                    </a:solidFill>
                    <a:cs typeface="+mn-ea"/>
                    <a:sym typeface="+mn-lt"/>
                  </a:rPr>
                  <a:t>“</a:t>
                </a:r>
                <a:r>
                  <a:rPr lang="zh-CN" altLang="en-US" sz="2100" b="1" dirty="0">
                    <a:solidFill>
                      <a:schemeClr val="tx1">
                        <a:lumMod val="85000"/>
                        <a:lumOff val="15000"/>
                      </a:schemeClr>
                    </a:solidFill>
                    <a:cs typeface="+mn-ea"/>
                    <a:sym typeface="+mn-lt"/>
                  </a:rPr>
                  <a:t>破产式捐款</a:t>
                </a:r>
                <a:r>
                  <a:rPr lang="en-US" altLang="zh-CN" sz="2100" b="1" dirty="0">
                    <a:solidFill>
                      <a:schemeClr val="tx1">
                        <a:lumMod val="85000"/>
                        <a:lumOff val="15000"/>
                      </a:schemeClr>
                    </a:solidFill>
                    <a:cs typeface="+mn-ea"/>
                    <a:sym typeface="+mn-lt"/>
                  </a:rPr>
                  <a:t>”</a:t>
                </a:r>
              </a:p>
            </p:txBody>
          </p:sp>
        </p:grpSp>
        <p:sp>
          <p:nvSpPr>
            <p:cNvPr id="21" name="椭圆 20"/>
            <p:cNvSpPr/>
            <p:nvPr/>
          </p:nvSpPr>
          <p:spPr>
            <a:xfrm>
              <a:off x="6206691" y="4708079"/>
              <a:ext cx="1260000" cy="1260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2" name="组合 21"/>
            <p:cNvGrpSpPr/>
            <p:nvPr/>
          </p:nvGrpSpPr>
          <p:grpSpPr>
            <a:xfrm>
              <a:off x="7790150" y="4294320"/>
              <a:ext cx="3504565" cy="1673860"/>
              <a:chOff x="8530636" y="349238"/>
              <a:chExt cx="3504565" cy="1673860"/>
            </a:xfrm>
          </p:grpSpPr>
          <p:sp>
            <p:nvSpPr>
              <p:cNvPr id="53" name="文本框 52"/>
              <p:cNvSpPr txBox="1"/>
              <p:nvPr/>
            </p:nvSpPr>
            <p:spPr>
              <a:xfrm>
                <a:off x="8530636" y="732143"/>
                <a:ext cx="3504565" cy="1290955"/>
              </a:xfrm>
              <a:prstGeom prst="rect">
                <a:avLst/>
              </a:prstGeom>
              <a:noFill/>
            </p:spPr>
            <p:txBody>
              <a:bodyPr wrap="square" rtlCol="0">
                <a:noAutofit/>
              </a:bodyPr>
              <a:lstStyle>
                <a:defPPr>
                  <a:defRPr lang="zh-CN"/>
                </a:defPPr>
                <a:lvl1pPr>
                  <a:lnSpc>
                    <a:spcPts val="2400"/>
                  </a:lnSpc>
                  <a:defRPr sz="1600">
                    <a:solidFill>
                      <a:schemeClr val="tx1">
                        <a:lumMod val="85000"/>
                        <a:lumOff val="15000"/>
                      </a:schemeClr>
                    </a:solidFill>
                    <a:latin typeface="思源黑体 CN Regular" panose="020B0500000000000000" pitchFamily="34" charset="-122"/>
                    <a:ea typeface="思源黑体 CN Regular" panose="020B0500000000000000" pitchFamily="34" charset="-122"/>
                    <a:cs typeface="+mn-ea"/>
                  </a:defRPr>
                </a:lvl1pPr>
              </a:lstStyle>
              <a:p>
                <a:r>
                  <a:rPr lang="en-US" altLang="zh-CN" dirty="0">
                    <a:latin typeface="+mn-lt"/>
                    <a:ea typeface="+mn-ea"/>
                    <a:sym typeface="+mn-lt"/>
                  </a:rPr>
                  <a:t>“</a:t>
                </a:r>
                <a:r>
                  <a:rPr lang="zh-CN" altLang="en-US" dirty="0">
                    <a:latin typeface="+mn-lt"/>
                    <a:ea typeface="+mn-ea"/>
                    <a:sym typeface="+mn-lt"/>
                  </a:rPr>
                  <a:t>呼吁大家理性消费，不要对别的同行造成压力。</a:t>
                </a:r>
                <a:r>
                  <a:rPr lang="en-US" altLang="zh-CN" dirty="0">
                    <a:latin typeface="+mn-lt"/>
                    <a:ea typeface="+mn-ea"/>
                    <a:sym typeface="+mn-lt"/>
                  </a:rPr>
                  <a:t>”</a:t>
                </a:r>
              </a:p>
              <a:p>
                <a:r>
                  <a:rPr lang="en-US" altLang="zh-CN" dirty="0">
                    <a:latin typeface="+mn-lt"/>
                    <a:ea typeface="+mn-ea"/>
                    <a:sym typeface="+mn-lt"/>
                  </a:rPr>
                  <a:t>“</a:t>
                </a:r>
                <a:r>
                  <a:rPr lang="zh-CN" altLang="en-US" dirty="0">
                    <a:latin typeface="+mn-lt"/>
                    <a:ea typeface="+mn-ea"/>
                    <a:sym typeface="+mn-lt"/>
                  </a:rPr>
                  <a:t>不要神化鸿星尔克，希望大家把眼光放到灾情现场和一线救灾人员。</a:t>
                </a:r>
                <a:r>
                  <a:rPr lang="en-US" altLang="zh-CN" dirty="0">
                    <a:latin typeface="+mn-lt"/>
                    <a:ea typeface="+mn-ea"/>
                    <a:sym typeface="+mn-lt"/>
                  </a:rPr>
                  <a:t>”</a:t>
                </a:r>
              </a:p>
            </p:txBody>
          </p:sp>
          <p:sp>
            <p:nvSpPr>
              <p:cNvPr id="54" name="文本框 53"/>
              <p:cNvSpPr txBox="1"/>
              <p:nvPr/>
            </p:nvSpPr>
            <p:spPr>
              <a:xfrm>
                <a:off x="8530636" y="349238"/>
                <a:ext cx="2049780" cy="414020"/>
              </a:xfrm>
              <a:prstGeom prst="rect">
                <a:avLst/>
              </a:prstGeom>
              <a:noFill/>
            </p:spPr>
            <p:txBody>
              <a:bodyPr wrap="none" rtlCol="0">
                <a:spAutoFit/>
              </a:bodyPr>
              <a:lstStyle/>
              <a:p>
                <a:r>
                  <a:rPr lang="zh-CN" altLang="en-US" sz="2100" b="1" dirty="0">
                    <a:solidFill>
                      <a:schemeClr val="tx1">
                        <a:lumMod val="85000"/>
                        <a:lumOff val="15000"/>
                      </a:schemeClr>
                    </a:solidFill>
                    <a:cs typeface="+mn-ea"/>
                    <a:sym typeface="+mn-lt"/>
                  </a:rPr>
                  <a:t>高喊</a:t>
                </a:r>
                <a:r>
                  <a:rPr lang="en-US" altLang="zh-CN" sz="2100" b="1" dirty="0">
                    <a:solidFill>
                      <a:schemeClr val="tx1">
                        <a:lumMod val="85000"/>
                        <a:lumOff val="15000"/>
                      </a:schemeClr>
                    </a:solidFill>
                    <a:cs typeface="+mn-ea"/>
                    <a:sym typeface="+mn-lt"/>
                  </a:rPr>
                  <a:t>“</a:t>
                </a:r>
                <a:r>
                  <a:rPr lang="zh-CN" altLang="en-US" sz="2100" b="1" dirty="0">
                    <a:solidFill>
                      <a:schemeClr val="tx1">
                        <a:lumMod val="85000"/>
                        <a:lumOff val="15000"/>
                      </a:schemeClr>
                    </a:solidFill>
                    <a:cs typeface="+mn-ea"/>
                    <a:sym typeface="+mn-lt"/>
                  </a:rPr>
                  <a:t>理性消费</a:t>
                </a:r>
                <a:r>
                  <a:rPr lang="en-US" altLang="zh-CN" sz="2100" b="1" dirty="0">
                    <a:solidFill>
                      <a:schemeClr val="tx1">
                        <a:lumMod val="85000"/>
                        <a:lumOff val="15000"/>
                      </a:schemeClr>
                    </a:solidFill>
                    <a:cs typeface="+mn-ea"/>
                    <a:sym typeface="+mn-lt"/>
                  </a:rPr>
                  <a:t>”</a:t>
                </a:r>
              </a:p>
            </p:txBody>
          </p:sp>
        </p:grpSp>
        <p:grpSp>
          <p:nvGrpSpPr>
            <p:cNvPr id="23" name="组合 22"/>
            <p:cNvGrpSpPr/>
            <p:nvPr/>
          </p:nvGrpSpPr>
          <p:grpSpPr>
            <a:xfrm>
              <a:off x="6609912" y="5166938"/>
              <a:ext cx="593779" cy="389503"/>
              <a:chOff x="2964877" y="2168183"/>
              <a:chExt cx="490456" cy="321726"/>
            </a:xfrm>
            <a:solidFill>
              <a:schemeClr val="bg1"/>
            </a:solidFill>
          </p:grpSpPr>
          <p:sp>
            <p:nvSpPr>
              <p:cNvPr id="46" name="图形44"/>
              <p:cNvSpPr/>
              <p:nvPr/>
            </p:nvSpPr>
            <p:spPr>
              <a:xfrm>
                <a:off x="3015600" y="2294263"/>
                <a:ext cx="117386" cy="11594"/>
              </a:xfrm>
              <a:prstGeom prst="rect">
                <a:avLst/>
              </a:pr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47" name="图形45"/>
              <p:cNvSpPr/>
              <p:nvPr/>
            </p:nvSpPr>
            <p:spPr>
              <a:xfrm>
                <a:off x="3015600" y="2332931"/>
                <a:ext cx="185499" cy="11068"/>
              </a:xfrm>
              <a:prstGeom prst="rect">
                <a:avLst/>
              </a:pr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48" name="图形46"/>
              <p:cNvSpPr/>
              <p:nvPr/>
            </p:nvSpPr>
            <p:spPr>
              <a:xfrm>
                <a:off x="3015600" y="2371072"/>
                <a:ext cx="185499" cy="11594"/>
              </a:xfrm>
              <a:prstGeom prst="rect">
                <a:avLst/>
              </a:pr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49" name="图形47"/>
              <p:cNvSpPr/>
              <p:nvPr/>
            </p:nvSpPr>
            <p:spPr>
              <a:xfrm>
                <a:off x="3015600" y="2408752"/>
                <a:ext cx="185499" cy="11594"/>
              </a:xfrm>
              <a:prstGeom prst="rect">
                <a:avLst/>
              </a:pr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50" name="图形48"/>
              <p:cNvSpPr/>
              <p:nvPr/>
            </p:nvSpPr>
            <p:spPr>
              <a:xfrm>
                <a:off x="3305443" y="2333393"/>
                <a:ext cx="23188" cy="65216"/>
              </a:xfrm>
              <a:custGeom>
                <a:avLst/>
                <a:gdLst/>
                <a:ahLst/>
                <a:cxnLst>
                  <a:cxn ang="0">
                    <a:pos x="wd2" y="hd2"/>
                  </a:cxn>
                  <a:cxn ang="5400000">
                    <a:pos x="wd2" y="hd2"/>
                  </a:cxn>
                  <a:cxn ang="10800000">
                    <a:pos x="wd2" y="hd2"/>
                  </a:cxn>
                  <a:cxn ang="16200000">
                    <a:pos x="wd2" y="hd2"/>
                  </a:cxn>
                </a:cxnLst>
                <a:rect l="0" t="0" r="r" b="b"/>
                <a:pathLst>
                  <a:path w="21600" h="21600" extrusionOk="0">
                    <a:moveTo>
                      <a:pt x="9969" y="21600"/>
                    </a:moveTo>
                    <a:cubicBezTo>
                      <a:pt x="13292" y="21000"/>
                      <a:pt x="18277" y="20400"/>
                      <a:pt x="21600" y="19200"/>
                    </a:cubicBezTo>
                    <a:cubicBezTo>
                      <a:pt x="21600" y="2400"/>
                      <a:pt x="21600" y="2400"/>
                      <a:pt x="21600" y="2400"/>
                    </a:cubicBezTo>
                    <a:cubicBezTo>
                      <a:pt x="16615" y="600"/>
                      <a:pt x="9969" y="0"/>
                      <a:pt x="1662" y="0"/>
                    </a:cubicBezTo>
                    <a:cubicBezTo>
                      <a:pt x="1662" y="0"/>
                      <a:pt x="1662" y="0"/>
                      <a:pt x="0" y="0"/>
                    </a:cubicBezTo>
                    <a:cubicBezTo>
                      <a:pt x="0" y="21600"/>
                      <a:pt x="0" y="21600"/>
                      <a:pt x="0" y="21600"/>
                    </a:cubicBezTo>
                    <a:cubicBezTo>
                      <a:pt x="1662" y="21600"/>
                      <a:pt x="1662" y="21600"/>
                      <a:pt x="1662" y="21600"/>
                    </a:cubicBezTo>
                    <a:cubicBezTo>
                      <a:pt x="4985" y="21600"/>
                      <a:pt x="6646" y="21600"/>
                      <a:pt x="9969" y="21600"/>
                    </a:cubicBez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51" name="图形49"/>
              <p:cNvSpPr/>
              <p:nvPr/>
            </p:nvSpPr>
            <p:spPr>
              <a:xfrm>
                <a:off x="2964877" y="2168183"/>
                <a:ext cx="363754" cy="321726"/>
              </a:xfrm>
              <a:custGeom>
                <a:avLst/>
                <a:gdLst/>
                <a:ahLst/>
                <a:cxnLst>
                  <a:cxn ang="0">
                    <a:pos x="wd2" y="hd2"/>
                  </a:cxn>
                  <a:cxn ang="5400000">
                    <a:pos x="wd2" y="hd2"/>
                  </a:cxn>
                  <a:cxn ang="10800000">
                    <a:pos x="wd2" y="hd2"/>
                  </a:cxn>
                  <a:cxn ang="16200000">
                    <a:pos x="wd2" y="hd2"/>
                  </a:cxn>
                </a:cxnLst>
                <a:rect l="0" t="0" r="r" b="b"/>
                <a:pathLst>
                  <a:path w="21600" h="21600" extrusionOk="0">
                    <a:moveTo>
                      <a:pt x="20304" y="19769"/>
                    </a:moveTo>
                    <a:cubicBezTo>
                      <a:pt x="20304" y="19769"/>
                      <a:pt x="20304" y="19769"/>
                      <a:pt x="20196" y="19769"/>
                    </a:cubicBezTo>
                    <a:cubicBezTo>
                      <a:pt x="20196" y="20014"/>
                      <a:pt x="20196" y="20014"/>
                      <a:pt x="20196" y="20014"/>
                    </a:cubicBezTo>
                    <a:cubicBezTo>
                      <a:pt x="1404" y="20014"/>
                      <a:pt x="1404" y="20014"/>
                      <a:pt x="1404" y="20014"/>
                    </a:cubicBezTo>
                    <a:cubicBezTo>
                      <a:pt x="1404" y="5369"/>
                      <a:pt x="1404" y="5369"/>
                      <a:pt x="1404" y="5369"/>
                    </a:cubicBezTo>
                    <a:cubicBezTo>
                      <a:pt x="20196" y="5369"/>
                      <a:pt x="20196" y="5369"/>
                      <a:pt x="20196" y="5369"/>
                    </a:cubicBezTo>
                    <a:cubicBezTo>
                      <a:pt x="20196" y="6834"/>
                      <a:pt x="20196" y="6834"/>
                      <a:pt x="20196" y="6834"/>
                    </a:cubicBezTo>
                    <a:cubicBezTo>
                      <a:pt x="20304" y="6834"/>
                      <a:pt x="20304" y="6834"/>
                      <a:pt x="20304" y="6834"/>
                    </a:cubicBezTo>
                    <a:cubicBezTo>
                      <a:pt x="20736" y="6834"/>
                      <a:pt x="21168" y="6834"/>
                      <a:pt x="21600" y="6956"/>
                    </a:cubicBezTo>
                    <a:cubicBezTo>
                      <a:pt x="21600" y="732"/>
                      <a:pt x="21600" y="732"/>
                      <a:pt x="21600" y="732"/>
                    </a:cubicBezTo>
                    <a:cubicBezTo>
                      <a:pt x="21600" y="366"/>
                      <a:pt x="21276" y="0"/>
                      <a:pt x="20952" y="0"/>
                    </a:cubicBezTo>
                    <a:cubicBezTo>
                      <a:pt x="756" y="0"/>
                      <a:pt x="756" y="0"/>
                      <a:pt x="756" y="0"/>
                    </a:cubicBezTo>
                    <a:cubicBezTo>
                      <a:pt x="324" y="0"/>
                      <a:pt x="0" y="366"/>
                      <a:pt x="0" y="732"/>
                    </a:cubicBezTo>
                    <a:cubicBezTo>
                      <a:pt x="0" y="20868"/>
                      <a:pt x="0" y="20868"/>
                      <a:pt x="0" y="20868"/>
                    </a:cubicBezTo>
                    <a:cubicBezTo>
                      <a:pt x="0" y="21234"/>
                      <a:pt x="324" y="21600"/>
                      <a:pt x="756" y="21600"/>
                    </a:cubicBezTo>
                    <a:cubicBezTo>
                      <a:pt x="20952" y="21600"/>
                      <a:pt x="20952" y="21600"/>
                      <a:pt x="20952" y="21600"/>
                    </a:cubicBezTo>
                    <a:cubicBezTo>
                      <a:pt x="21276" y="21600"/>
                      <a:pt x="21600" y="21234"/>
                      <a:pt x="21600" y="20868"/>
                    </a:cubicBezTo>
                    <a:cubicBezTo>
                      <a:pt x="21600" y="19647"/>
                      <a:pt x="21600" y="19647"/>
                      <a:pt x="21600" y="19647"/>
                    </a:cubicBezTo>
                    <a:cubicBezTo>
                      <a:pt x="21168" y="19769"/>
                      <a:pt x="20736" y="19769"/>
                      <a:pt x="20304" y="19769"/>
                    </a:cubicBezTo>
                    <a:close/>
                    <a:moveTo>
                      <a:pt x="19332" y="1586"/>
                    </a:moveTo>
                    <a:cubicBezTo>
                      <a:pt x="19764" y="1586"/>
                      <a:pt x="20196" y="2075"/>
                      <a:pt x="20196" y="2685"/>
                    </a:cubicBezTo>
                    <a:cubicBezTo>
                      <a:pt x="20196" y="3295"/>
                      <a:pt x="19764" y="3661"/>
                      <a:pt x="19332" y="3661"/>
                    </a:cubicBezTo>
                    <a:cubicBezTo>
                      <a:pt x="18792" y="3661"/>
                      <a:pt x="18360" y="3295"/>
                      <a:pt x="18360" y="2685"/>
                    </a:cubicBezTo>
                    <a:cubicBezTo>
                      <a:pt x="18360" y="2075"/>
                      <a:pt x="18792" y="1586"/>
                      <a:pt x="19332" y="1586"/>
                    </a:cubicBezTo>
                    <a:close/>
                    <a:moveTo>
                      <a:pt x="16632" y="1586"/>
                    </a:moveTo>
                    <a:cubicBezTo>
                      <a:pt x="17172" y="1586"/>
                      <a:pt x="17496" y="2075"/>
                      <a:pt x="17496" y="2685"/>
                    </a:cubicBezTo>
                    <a:cubicBezTo>
                      <a:pt x="17496" y="3295"/>
                      <a:pt x="17172" y="3661"/>
                      <a:pt x="16632" y="3661"/>
                    </a:cubicBezTo>
                    <a:cubicBezTo>
                      <a:pt x="16092" y="3661"/>
                      <a:pt x="15660" y="3295"/>
                      <a:pt x="15660" y="2685"/>
                    </a:cubicBezTo>
                    <a:cubicBezTo>
                      <a:pt x="15660" y="2075"/>
                      <a:pt x="16092" y="1586"/>
                      <a:pt x="16632" y="1586"/>
                    </a:cubicBezTo>
                    <a:close/>
                    <a:moveTo>
                      <a:pt x="13932" y="1586"/>
                    </a:moveTo>
                    <a:cubicBezTo>
                      <a:pt x="14472" y="1586"/>
                      <a:pt x="14904" y="2075"/>
                      <a:pt x="14904" y="2685"/>
                    </a:cubicBezTo>
                    <a:cubicBezTo>
                      <a:pt x="14904" y="3295"/>
                      <a:pt x="14472" y="3661"/>
                      <a:pt x="13932" y="3661"/>
                    </a:cubicBezTo>
                    <a:cubicBezTo>
                      <a:pt x="13392" y="3661"/>
                      <a:pt x="13068" y="3295"/>
                      <a:pt x="13068" y="2685"/>
                    </a:cubicBezTo>
                    <a:cubicBezTo>
                      <a:pt x="13068" y="2075"/>
                      <a:pt x="13392" y="1586"/>
                      <a:pt x="13932" y="1586"/>
                    </a:cubicBez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52" name="图形50"/>
              <p:cNvSpPr/>
              <p:nvPr/>
            </p:nvSpPr>
            <p:spPr>
              <a:xfrm>
                <a:off x="3228418" y="2286713"/>
                <a:ext cx="226915" cy="183732"/>
              </a:xfrm>
              <a:custGeom>
                <a:avLst/>
                <a:gdLst/>
                <a:ahLst/>
                <a:cxnLst>
                  <a:cxn ang="0">
                    <a:pos x="wd2" y="hd2"/>
                  </a:cxn>
                  <a:cxn ang="5400000">
                    <a:pos x="wd2" y="hd2"/>
                  </a:cxn>
                  <a:cxn ang="10800000">
                    <a:pos x="wd2" y="hd2"/>
                  </a:cxn>
                  <a:cxn ang="16200000">
                    <a:pos x="wd2" y="hd2"/>
                  </a:cxn>
                </a:cxnLst>
                <a:rect l="0" t="0" r="r" b="b"/>
                <a:pathLst>
                  <a:path w="20622" h="20590" extrusionOk="0">
                    <a:moveTo>
                      <a:pt x="20005" y="16992"/>
                    </a:moveTo>
                    <a:cubicBezTo>
                      <a:pt x="15718" y="13732"/>
                      <a:pt x="15718" y="13732"/>
                      <a:pt x="15718" y="13732"/>
                    </a:cubicBezTo>
                    <a:cubicBezTo>
                      <a:pt x="15388" y="13324"/>
                      <a:pt x="14893" y="13324"/>
                      <a:pt x="14563" y="13324"/>
                    </a:cubicBezTo>
                    <a:cubicBezTo>
                      <a:pt x="14398" y="13528"/>
                      <a:pt x="14234" y="13528"/>
                      <a:pt x="14234" y="13528"/>
                    </a:cubicBezTo>
                    <a:cubicBezTo>
                      <a:pt x="13409" y="13120"/>
                      <a:pt x="13409" y="13120"/>
                      <a:pt x="13409" y="13120"/>
                    </a:cubicBezTo>
                    <a:cubicBezTo>
                      <a:pt x="14234" y="11083"/>
                      <a:pt x="14563" y="9045"/>
                      <a:pt x="14234" y="6803"/>
                    </a:cubicBezTo>
                    <a:cubicBezTo>
                      <a:pt x="13244" y="1913"/>
                      <a:pt x="9287" y="-940"/>
                      <a:pt x="5495" y="283"/>
                    </a:cubicBezTo>
                    <a:cubicBezTo>
                      <a:pt x="1702" y="1302"/>
                      <a:pt x="-771" y="6192"/>
                      <a:pt x="218" y="10879"/>
                    </a:cubicBezTo>
                    <a:cubicBezTo>
                      <a:pt x="1208" y="15769"/>
                      <a:pt x="5000" y="18622"/>
                      <a:pt x="8792" y="17400"/>
                    </a:cubicBezTo>
                    <a:cubicBezTo>
                      <a:pt x="10441" y="16992"/>
                      <a:pt x="11760" y="15973"/>
                      <a:pt x="12585" y="14547"/>
                    </a:cubicBezTo>
                    <a:cubicBezTo>
                      <a:pt x="13409" y="15158"/>
                      <a:pt x="13409" y="15158"/>
                      <a:pt x="13409" y="15158"/>
                    </a:cubicBezTo>
                    <a:cubicBezTo>
                      <a:pt x="13244" y="15769"/>
                      <a:pt x="13574" y="16585"/>
                      <a:pt x="14069" y="16992"/>
                    </a:cubicBezTo>
                    <a:cubicBezTo>
                      <a:pt x="18191" y="20252"/>
                      <a:pt x="18191" y="20252"/>
                      <a:pt x="18191" y="20252"/>
                    </a:cubicBezTo>
                    <a:cubicBezTo>
                      <a:pt x="18685" y="20660"/>
                      <a:pt x="19015" y="20660"/>
                      <a:pt x="19510" y="20456"/>
                    </a:cubicBezTo>
                    <a:cubicBezTo>
                      <a:pt x="19840" y="20456"/>
                      <a:pt x="20169" y="20049"/>
                      <a:pt x="20334" y="19641"/>
                    </a:cubicBezTo>
                    <a:cubicBezTo>
                      <a:pt x="20829" y="18826"/>
                      <a:pt x="20664" y="17603"/>
                      <a:pt x="20005" y="16992"/>
                    </a:cubicBezTo>
                    <a:close/>
                    <a:moveTo>
                      <a:pt x="8298" y="14343"/>
                    </a:moveTo>
                    <a:cubicBezTo>
                      <a:pt x="5824" y="15158"/>
                      <a:pt x="3351" y="13120"/>
                      <a:pt x="2692" y="10268"/>
                    </a:cubicBezTo>
                    <a:cubicBezTo>
                      <a:pt x="2032" y="7211"/>
                      <a:pt x="3681" y="3951"/>
                      <a:pt x="6154" y="3339"/>
                    </a:cubicBezTo>
                    <a:cubicBezTo>
                      <a:pt x="8627" y="2524"/>
                      <a:pt x="11101" y="4358"/>
                      <a:pt x="11595" y="7415"/>
                    </a:cubicBezTo>
                    <a:cubicBezTo>
                      <a:pt x="12255" y="10471"/>
                      <a:pt x="10771" y="13528"/>
                      <a:pt x="8298" y="14343"/>
                    </a:cubicBez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grpSp>
        <p:grpSp>
          <p:nvGrpSpPr>
            <p:cNvPr id="24" name="组合 23"/>
            <p:cNvGrpSpPr/>
            <p:nvPr/>
          </p:nvGrpSpPr>
          <p:grpSpPr>
            <a:xfrm>
              <a:off x="6563235" y="1685260"/>
              <a:ext cx="492627" cy="567403"/>
              <a:chOff x="-1005602" y="4308674"/>
              <a:chExt cx="441640" cy="508676"/>
            </a:xfrm>
            <a:solidFill>
              <a:schemeClr val="bg1"/>
            </a:solidFill>
          </p:grpSpPr>
          <p:sp>
            <p:nvSpPr>
              <p:cNvPr id="29" name="图形61"/>
              <p:cNvSpPr/>
              <p:nvPr/>
            </p:nvSpPr>
            <p:spPr>
              <a:xfrm>
                <a:off x="-901630" y="4308674"/>
                <a:ext cx="78258" cy="98548"/>
              </a:xfrm>
              <a:prstGeom prst="ellipse">
                <a:avLst/>
              </a:pr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30" name="图形62"/>
              <p:cNvSpPr/>
              <p:nvPr/>
            </p:nvSpPr>
            <p:spPr>
              <a:xfrm>
                <a:off x="-1005602" y="4415916"/>
                <a:ext cx="282226" cy="401434"/>
              </a:xfrm>
              <a:custGeom>
                <a:avLst/>
                <a:gdLst/>
                <a:ahLst/>
                <a:cxnLst>
                  <a:cxn ang="0">
                    <a:pos x="wd2" y="hd2"/>
                  </a:cxn>
                  <a:cxn ang="5400000">
                    <a:pos x="wd2" y="hd2"/>
                  </a:cxn>
                  <a:cxn ang="10800000">
                    <a:pos x="wd2" y="hd2"/>
                  </a:cxn>
                  <a:cxn ang="16200000">
                    <a:pos x="wd2" y="hd2"/>
                  </a:cxn>
                </a:cxnLst>
                <a:rect l="0" t="0" r="r" b="b"/>
                <a:pathLst>
                  <a:path w="21462" h="21600" extrusionOk="0">
                    <a:moveTo>
                      <a:pt x="21324" y="5278"/>
                    </a:moveTo>
                    <a:cubicBezTo>
                      <a:pt x="21324" y="4398"/>
                      <a:pt x="21462" y="3030"/>
                      <a:pt x="21462" y="3323"/>
                    </a:cubicBezTo>
                    <a:cubicBezTo>
                      <a:pt x="21462" y="3323"/>
                      <a:pt x="21462" y="3323"/>
                      <a:pt x="21462" y="3323"/>
                    </a:cubicBezTo>
                    <a:cubicBezTo>
                      <a:pt x="21324" y="3225"/>
                      <a:pt x="21324" y="3225"/>
                      <a:pt x="21324" y="3225"/>
                    </a:cubicBezTo>
                    <a:cubicBezTo>
                      <a:pt x="21047" y="3030"/>
                      <a:pt x="21047" y="3030"/>
                      <a:pt x="21047" y="3030"/>
                    </a:cubicBezTo>
                    <a:cubicBezTo>
                      <a:pt x="20354" y="2639"/>
                      <a:pt x="20354" y="2639"/>
                      <a:pt x="20354" y="2639"/>
                    </a:cubicBezTo>
                    <a:cubicBezTo>
                      <a:pt x="18831" y="1955"/>
                      <a:pt x="18831" y="1955"/>
                      <a:pt x="18831" y="1955"/>
                    </a:cubicBezTo>
                    <a:cubicBezTo>
                      <a:pt x="15924" y="391"/>
                      <a:pt x="15924" y="391"/>
                      <a:pt x="15924" y="391"/>
                    </a:cubicBezTo>
                    <a:cubicBezTo>
                      <a:pt x="15647" y="195"/>
                      <a:pt x="15231" y="195"/>
                      <a:pt x="14954" y="98"/>
                    </a:cubicBezTo>
                    <a:cubicBezTo>
                      <a:pt x="14954" y="98"/>
                      <a:pt x="14954" y="98"/>
                      <a:pt x="14954" y="98"/>
                    </a:cubicBezTo>
                    <a:cubicBezTo>
                      <a:pt x="14400" y="98"/>
                      <a:pt x="13847" y="98"/>
                      <a:pt x="13431" y="0"/>
                    </a:cubicBezTo>
                    <a:cubicBezTo>
                      <a:pt x="13431" y="98"/>
                      <a:pt x="13431" y="98"/>
                      <a:pt x="13431" y="98"/>
                    </a:cubicBezTo>
                    <a:cubicBezTo>
                      <a:pt x="14677" y="880"/>
                      <a:pt x="14677" y="880"/>
                      <a:pt x="14677" y="880"/>
                    </a:cubicBezTo>
                    <a:cubicBezTo>
                      <a:pt x="13154" y="1368"/>
                      <a:pt x="13154" y="1368"/>
                      <a:pt x="13154" y="1368"/>
                    </a:cubicBezTo>
                    <a:cubicBezTo>
                      <a:pt x="13847" y="2248"/>
                      <a:pt x="13847" y="2248"/>
                      <a:pt x="13847" y="2248"/>
                    </a:cubicBezTo>
                    <a:cubicBezTo>
                      <a:pt x="11908" y="5376"/>
                      <a:pt x="11908" y="5376"/>
                      <a:pt x="11908" y="5376"/>
                    </a:cubicBezTo>
                    <a:cubicBezTo>
                      <a:pt x="11631" y="1075"/>
                      <a:pt x="11631" y="1075"/>
                      <a:pt x="11631" y="1075"/>
                    </a:cubicBezTo>
                    <a:cubicBezTo>
                      <a:pt x="11908" y="880"/>
                      <a:pt x="11908" y="880"/>
                      <a:pt x="11908" y="880"/>
                    </a:cubicBezTo>
                    <a:cubicBezTo>
                      <a:pt x="11493" y="0"/>
                      <a:pt x="11493" y="0"/>
                      <a:pt x="11493" y="0"/>
                    </a:cubicBezTo>
                    <a:cubicBezTo>
                      <a:pt x="10247" y="0"/>
                      <a:pt x="10247" y="0"/>
                      <a:pt x="10247" y="0"/>
                    </a:cubicBezTo>
                    <a:cubicBezTo>
                      <a:pt x="9831" y="880"/>
                      <a:pt x="9831" y="880"/>
                      <a:pt x="9831" y="880"/>
                    </a:cubicBezTo>
                    <a:cubicBezTo>
                      <a:pt x="10108" y="1075"/>
                      <a:pt x="10108" y="1075"/>
                      <a:pt x="10108" y="1075"/>
                    </a:cubicBezTo>
                    <a:cubicBezTo>
                      <a:pt x="9831" y="5376"/>
                      <a:pt x="9831" y="5376"/>
                      <a:pt x="9831" y="5376"/>
                    </a:cubicBezTo>
                    <a:cubicBezTo>
                      <a:pt x="7893" y="2248"/>
                      <a:pt x="7893" y="2248"/>
                      <a:pt x="7893" y="2248"/>
                    </a:cubicBezTo>
                    <a:cubicBezTo>
                      <a:pt x="8585" y="1368"/>
                      <a:pt x="8585" y="1368"/>
                      <a:pt x="8585" y="1368"/>
                    </a:cubicBezTo>
                    <a:cubicBezTo>
                      <a:pt x="7062" y="880"/>
                      <a:pt x="7062" y="880"/>
                      <a:pt x="7062" y="880"/>
                    </a:cubicBezTo>
                    <a:cubicBezTo>
                      <a:pt x="8308" y="98"/>
                      <a:pt x="8308" y="98"/>
                      <a:pt x="8308" y="98"/>
                    </a:cubicBezTo>
                    <a:cubicBezTo>
                      <a:pt x="8308" y="0"/>
                      <a:pt x="8308" y="0"/>
                      <a:pt x="8308" y="0"/>
                    </a:cubicBezTo>
                    <a:cubicBezTo>
                      <a:pt x="7893" y="98"/>
                      <a:pt x="7339" y="98"/>
                      <a:pt x="6785" y="98"/>
                    </a:cubicBezTo>
                    <a:cubicBezTo>
                      <a:pt x="6785" y="98"/>
                      <a:pt x="6785" y="98"/>
                      <a:pt x="6647" y="195"/>
                    </a:cubicBezTo>
                    <a:cubicBezTo>
                      <a:pt x="6231" y="195"/>
                      <a:pt x="5816" y="293"/>
                      <a:pt x="5400" y="586"/>
                    </a:cubicBezTo>
                    <a:cubicBezTo>
                      <a:pt x="277" y="4496"/>
                      <a:pt x="277" y="4496"/>
                      <a:pt x="277" y="4496"/>
                    </a:cubicBezTo>
                    <a:cubicBezTo>
                      <a:pt x="277" y="4496"/>
                      <a:pt x="277" y="4496"/>
                      <a:pt x="277" y="4496"/>
                    </a:cubicBezTo>
                    <a:cubicBezTo>
                      <a:pt x="277" y="4496"/>
                      <a:pt x="277" y="4496"/>
                      <a:pt x="277" y="4496"/>
                    </a:cubicBezTo>
                    <a:cubicBezTo>
                      <a:pt x="-138" y="7526"/>
                      <a:pt x="139" y="5376"/>
                      <a:pt x="0" y="6060"/>
                    </a:cubicBezTo>
                    <a:cubicBezTo>
                      <a:pt x="0" y="6060"/>
                      <a:pt x="0" y="6060"/>
                      <a:pt x="0" y="6060"/>
                    </a:cubicBezTo>
                    <a:cubicBezTo>
                      <a:pt x="0" y="6060"/>
                      <a:pt x="0" y="6060"/>
                      <a:pt x="0" y="6060"/>
                    </a:cubicBezTo>
                    <a:cubicBezTo>
                      <a:pt x="139" y="6060"/>
                      <a:pt x="139" y="6060"/>
                      <a:pt x="139" y="6060"/>
                    </a:cubicBezTo>
                    <a:cubicBezTo>
                      <a:pt x="139" y="6157"/>
                      <a:pt x="139" y="6157"/>
                      <a:pt x="139" y="6157"/>
                    </a:cubicBezTo>
                    <a:cubicBezTo>
                      <a:pt x="277" y="6255"/>
                      <a:pt x="277" y="6255"/>
                      <a:pt x="277" y="6255"/>
                    </a:cubicBezTo>
                    <a:cubicBezTo>
                      <a:pt x="416" y="6548"/>
                      <a:pt x="416" y="6548"/>
                      <a:pt x="416" y="6548"/>
                    </a:cubicBezTo>
                    <a:cubicBezTo>
                      <a:pt x="831" y="7135"/>
                      <a:pt x="831" y="7135"/>
                      <a:pt x="831" y="7135"/>
                    </a:cubicBezTo>
                    <a:cubicBezTo>
                      <a:pt x="1662" y="8308"/>
                      <a:pt x="1662" y="8308"/>
                      <a:pt x="1662" y="8308"/>
                    </a:cubicBezTo>
                    <a:cubicBezTo>
                      <a:pt x="3462" y="10653"/>
                      <a:pt x="3462" y="10653"/>
                      <a:pt x="3462" y="10653"/>
                    </a:cubicBezTo>
                    <a:cubicBezTo>
                      <a:pt x="4154" y="10458"/>
                      <a:pt x="4985" y="10165"/>
                      <a:pt x="5677" y="9871"/>
                    </a:cubicBezTo>
                    <a:cubicBezTo>
                      <a:pt x="5677" y="10360"/>
                      <a:pt x="5677" y="10849"/>
                      <a:pt x="5677" y="11338"/>
                    </a:cubicBezTo>
                    <a:cubicBezTo>
                      <a:pt x="5677" y="11338"/>
                      <a:pt x="5677" y="11435"/>
                      <a:pt x="5677" y="11435"/>
                    </a:cubicBezTo>
                    <a:cubicBezTo>
                      <a:pt x="5816" y="11435"/>
                      <a:pt x="5954" y="11435"/>
                      <a:pt x="6093" y="11435"/>
                    </a:cubicBezTo>
                    <a:cubicBezTo>
                      <a:pt x="6508" y="21600"/>
                      <a:pt x="6508" y="21600"/>
                      <a:pt x="6508" y="21600"/>
                    </a:cubicBezTo>
                    <a:cubicBezTo>
                      <a:pt x="10662" y="21600"/>
                      <a:pt x="10662" y="21600"/>
                      <a:pt x="10662" y="21600"/>
                    </a:cubicBezTo>
                    <a:cubicBezTo>
                      <a:pt x="10662" y="20329"/>
                      <a:pt x="10662" y="18668"/>
                      <a:pt x="10662" y="17006"/>
                    </a:cubicBezTo>
                    <a:cubicBezTo>
                      <a:pt x="10108" y="16029"/>
                      <a:pt x="9831" y="14954"/>
                      <a:pt x="9831" y="13879"/>
                    </a:cubicBezTo>
                    <a:cubicBezTo>
                      <a:pt x="9831" y="9285"/>
                      <a:pt x="14954" y="5571"/>
                      <a:pt x="21324" y="5278"/>
                    </a:cubicBezTo>
                    <a:close/>
                    <a:moveTo>
                      <a:pt x="15785" y="4203"/>
                    </a:moveTo>
                    <a:cubicBezTo>
                      <a:pt x="15785" y="3910"/>
                      <a:pt x="15785" y="3714"/>
                      <a:pt x="15785" y="3421"/>
                    </a:cubicBezTo>
                    <a:cubicBezTo>
                      <a:pt x="16616" y="3910"/>
                      <a:pt x="16616" y="3910"/>
                      <a:pt x="16616" y="3910"/>
                    </a:cubicBezTo>
                    <a:cubicBezTo>
                      <a:pt x="17031" y="4203"/>
                      <a:pt x="17031" y="4203"/>
                      <a:pt x="17031" y="4203"/>
                    </a:cubicBezTo>
                    <a:cubicBezTo>
                      <a:pt x="13293" y="5669"/>
                      <a:pt x="13293" y="5669"/>
                      <a:pt x="13293" y="5669"/>
                    </a:cubicBezTo>
                    <a:cubicBezTo>
                      <a:pt x="13016" y="5278"/>
                      <a:pt x="13016" y="5278"/>
                      <a:pt x="13016" y="5278"/>
                    </a:cubicBezTo>
                    <a:lnTo>
                      <a:pt x="15785" y="4203"/>
                    </a:lnTo>
                    <a:close/>
                    <a:moveTo>
                      <a:pt x="5816" y="7624"/>
                    </a:moveTo>
                    <a:cubicBezTo>
                      <a:pt x="5262" y="7037"/>
                      <a:pt x="5262" y="7037"/>
                      <a:pt x="5262" y="7037"/>
                    </a:cubicBezTo>
                    <a:cubicBezTo>
                      <a:pt x="4293" y="5864"/>
                      <a:pt x="4293" y="5864"/>
                      <a:pt x="4293" y="5864"/>
                    </a:cubicBezTo>
                    <a:cubicBezTo>
                      <a:pt x="4016" y="5473"/>
                      <a:pt x="4016" y="5473"/>
                      <a:pt x="4016" y="5473"/>
                    </a:cubicBezTo>
                    <a:cubicBezTo>
                      <a:pt x="5954" y="3910"/>
                      <a:pt x="5954" y="3910"/>
                      <a:pt x="5954" y="3910"/>
                    </a:cubicBezTo>
                    <a:cubicBezTo>
                      <a:pt x="5816" y="5180"/>
                      <a:pt x="5816" y="6353"/>
                      <a:pt x="5816" y="7624"/>
                    </a:cubicBez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31" name="图形63"/>
              <p:cNvSpPr/>
              <p:nvPr/>
            </p:nvSpPr>
            <p:spPr>
              <a:xfrm>
                <a:off x="-856704" y="4749236"/>
                <a:ext cx="56521" cy="6811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697" y="21600"/>
                      <a:pt x="697" y="21600"/>
                      <a:pt x="697" y="21600"/>
                    </a:cubicBezTo>
                    <a:cubicBezTo>
                      <a:pt x="21600" y="21600"/>
                      <a:pt x="21600" y="21600"/>
                      <a:pt x="21600" y="21600"/>
                    </a:cubicBezTo>
                    <a:cubicBezTo>
                      <a:pt x="21600" y="21016"/>
                      <a:pt x="21600" y="20432"/>
                      <a:pt x="21600" y="19265"/>
                    </a:cubicBezTo>
                    <a:cubicBezTo>
                      <a:pt x="12542" y="14595"/>
                      <a:pt x="4877" y="8173"/>
                      <a:pt x="0" y="0"/>
                    </a:cubicBez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32" name="图形64"/>
              <p:cNvSpPr/>
              <p:nvPr/>
            </p:nvSpPr>
            <p:spPr>
              <a:xfrm>
                <a:off x="-729173" y="4523158"/>
                <a:ext cx="49273" cy="39129"/>
              </a:xfrm>
              <a:custGeom>
                <a:avLst/>
                <a:gdLst/>
                <a:ahLst/>
                <a:cxnLst>
                  <a:cxn ang="0">
                    <a:pos x="wd2" y="hd2"/>
                  </a:cxn>
                  <a:cxn ang="5400000">
                    <a:pos x="wd2" y="hd2"/>
                  </a:cxn>
                  <a:cxn ang="10800000">
                    <a:pos x="wd2" y="hd2"/>
                  </a:cxn>
                  <a:cxn ang="16200000">
                    <a:pos x="wd2" y="hd2"/>
                  </a:cxn>
                </a:cxnLst>
                <a:rect l="0" t="0" r="r" b="b"/>
                <a:pathLst>
                  <a:path w="21600" h="21600" extrusionOk="0">
                    <a:moveTo>
                      <a:pt x="18424" y="0"/>
                    </a:moveTo>
                    <a:lnTo>
                      <a:pt x="2541" y="0"/>
                    </a:lnTo>
                    <a:lnTo>
                      <a:pt x="0" y="21600"/>
                    </a:lnTo>
                    <a:lnTo>
                      <a:pt x="21600" y="21600"/>
                    </a:lnTo>
                    <a:lnTo>
                      <a:pt x="18424" y="0"/>
                    </a:ln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33" name="图形65"/>
              <p:cNvSpPr/>
              <p:nvPr/>
            </p:nvSpPr>
            <p:spPr>
              <a:xfrm>
                <a:off x="-794388" y="4531853"/>
                <a:ext cx="56520" cy="55071"/>
              </a:xfrm>
              <a:custGeom>
                <a:avLst/>
                <a:gdLst/>
                <a:ahLst/>
                <a:cxnLst>
                  <a:cxn ang="0">
                    <a:pos x="wd2" y="hd2"/>
                  </a:cxn>
                  <a:cxn ang="5400000">
                    <a:pos x="wd2" y="hd2"/>
                  </a:cxn>
                  <a:cxn ang="10800000">
                    <a:pos x="wd2" y="hd2"/>
                  </a:cxn>
                  <a:cxn ang="16200000">
                    <a:pos x="wd2" y="hd2"/>
                  </a:cxn>
                </a:cxnLst>
                <a:rect l="0" t="0" r="r" b="b"/>
                <a:pathLst>
                  <a:path w="21600" h="21600" extrusionOk="0">
                    <a:moveTo>
                      <a:pt x="11631" y="0"/>
                    </a:moveTo>
                    <a:lnTo>
                      <a:pt x="8862" y="1705"/>
                    </a:lnTo>
                    <a:lnTo>
                      <a:pt x="2769" y="5116"/>
                    </a:lnTo>
                    <a:lnTo>
                      <a:pt x="0" y="7389"/>
                    </a:lnTo>
                    <a:lnTo>
                      <a:pt x="5538" y="21600"/>
                    </a:lnTo>
                    <a:lnTo>
                      <a:pt x="9415" y="18758"/>
                    </a:lnTo>
                    <a:lnTo>
                      <a:pt x="16615" y="14211"/>
                    </a:lnTo>
                    <a:lnTo>
                      <a:pt x="21600" y="11368"/>
                    </a:lnTo>
                    <a:lnTo>
                      <a:pt x="11631" y="0"/>
                    </a:ln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34" name="图形66"/>
              <p:cNvSpPr/>
              <p:nvPr/>
            </p:nvSpPr>
            <p:spPr>
              <a:xfrm>
                <a:off x="-843661" y="4575330"/>
                <a:ext cx="55070" cy="56521"/>
              </a:xfrm>
              <a:custGeom>
                <a:avLst/>
                <a:gdLst/>
                <a:ahLst/>
                <a:cxnLst>
                  <a:cxn ang="0">
                    <a:pos x="wd2" y="hd2"/>
                  </a:cxn>
                  <a:cxn ang="5400000">
                    <a:pos x="wd2" y="hd2"/>
                  </a:cxn>
                  <a:cxn ang="10800000">
                    <a:pos x="wd2" y="hd2"/>
                  </a:cxn>
                  <a:cxn ang="16200000">
                    <a:pos x="wd2" y="hd2"/>
                  </a:cxn>
                </a:cxnLst>
                <a:rect l="0" t="0" r="r" b="b"/>
                <a:pathLst>
                  <a:path w="21600" h="21600" extrusionOk="0">
                    <a:moveTo>
                      <a:pt x="7389" y="0"/>
                    </a:moveTo>
                    <a:lnTo>
                      <a:pt x="5116" y="2769"/>
                    </a:lnTo>
                    <a:lnTo>
                      <a:pt x="1705" y="9969"/>
                    </a:lnTo>
                    <a:lnTo>
                      <a:pt x="0" y="12738"/>
                    </a:lnTo>
                    <a:lnTo>
                      <a:pt x="11368" y="21600"/>
                    </a:lnTo>
                    <a:lnTo>
                      <a:pt x="14211" y="17169"/>
                    </a:lnTo>
                    <a:lnTo>
                      <a:pt x="18758" y="10523"/>
                    </a:lnTo>
                    <a:lnTo>
                      <a:pt x="21600" y="5538"/>
                    </a:lnTo>
                    <a:lnTo>
                      <a:pt x="7389" y="0"/>
                    </a:ln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35" name="图形67"/>
              <p:cNvSpPr/>
              <p:nvPr/>
            </p:nvSpPr>
            <p:spPr>
              <a:xfrm>
                <a:off x="-858154" y="4640545"/>
                <a:ext cx="37680" cy="47825"/>
              </a:xfrm>
              <a:custGeom>
                <a:avLst/>
                <a:gdLst/>
                <a:ahLst/>
                <a:cxnLst>
                  <a:cxn ang="0">
                    <a:pos x="wd2" y="hd2"/>
                  </a:cxn>
                  <a:cxn ang="5400000">
                    <a:pos x="wd2" y="hd2"/>
                  </a:cxn>
                  <a:cxn ang="10800000">
                    <a:pos x="wd2" y="hd2"/>
                  </a:cxn>
                  <a:cxn ang="16200000">
                    <a:pos x="wd2" y="hd2"/>
                  </a:cxn>
                </a:cxnLst>
                <a:rect l="0" t="0" r="r" b="b"/>
                <a:pathLst>
                  <a:path w="21600" h="21600" extrusionOk="0">
                    <a:moveTo>
                      <a:pt x="0" y="2618"/>
                    </a:moveTo>
                    <a:lnTo>
                      <a:pt x="0" y="18982"/>
                    </a:lnTo>
                    <a:lnTo>
                      <a:pt x="21600" y="21600"/>
                    </a:lnTo>
                    <a:lnTo>
                      <a:pt x="21600" y="0"/>
                    </a:lnTo>
                    <a:lnTo>
                      <a:pt x="0" y="2618"/>
                    </a:ln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36" name="图形68"/>
              <p:cNvSpPr/>
              <p:nvPr/>
            </p:nvSpPr>
            <p:spPr>
              <a:xfrm>
                <a:off x="-849458" y="4698513"/>
                <a:ext cx="53622" cy="56521"/>
              </a:xfrm>
              <a:custGeom>
                <a:avLst/>
                <a:gdLst/>
                <a:ahLst/>
                <a:cxnLst>
                  <a:cxn ang="0">
                    <a:pos x="wd2" y="hd2"/>
                  </a:cxn>
                  <a:cxn ang="5400000">
                    <a:pos x="wd2" y="hd2"/>
                  </a:cxn>
                  <a:cxn ang="10800000">
                    <a:pos x="wd2" y="hd2"/>
                  </a:cxn>
                  <a:cxn ang="16200000">
                    <a:pos x="wd2" y="hd2"/>
                  </a:cxn>
                </a:cxnLst>
                <a:rect l="0" t="0" r="r" b="b"/>
                <a:pathLst>
                  <a:path w="21600" h="21600" extrusionOk="0">
                    <a:moveTo>
                      <a:pt x="0" y="9415"/>
                    </a:moveTo>
                    <a:lnTo>
                      <a:pt x="1751" y="12185"/>
                    </a:lnTo>
                    <a:lnTo>
                      <a:pt x="5254" y="18831"/>
                    </a:lnTo>
                    <a:lnTo>
                      <a:pt x="7005" y="21600"/>
                    </a:lnTo>
                    <a:lnTo>
                      <a:pt x="21600" y="16062"/>
                    </a:lnTo>
                    <a:lnTo>
                      <a:pt x="19265" y="11077"/>
                    </a:lnTo>
                    <a:lnTo>
                      <a:pt x="14595" y="4985"/>
                    </a:lnTo>
                    <a:lnTo>
                      <a:pt x="11676" y="0"/>
                    </a:lnTo>
                    <a:lnTo>
                      <a:pt x="0" y="9415"/>
                    </a:ln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37" name="图形69"/>
              <p:cNvSpPr/>
              <p:nvPr/>
            </p:nvSpPr>
            <p:spPr>
              <a:xfrm>
                <a:off x="-805982" y="4749236"/>
                <a:ext cx="56520" cy="55071"/>
              </a:xfrm>
              <a:custGeom>
                <a:avLst/>
                <a:gdLst/>
                <a:ahLst/>
                <a:cxnLst>
                  <a:cxn ang="0">
                    <a:pos x="wd2" y="hd2"/>
                  </a:cxn>
                  <a:cxn ang="5400000">
                    <a:pos x="wd2" y="hd2"/>
                  </a:cxn>
                  <a:cxn ang="10800000">
                    <a:pos x="wd2" y="hd2"/>
                  </a:cxn>
                  <a:cxn ang="16200000">
                    <a:pos x="wd2" y="hd2"/>
                  </a:cxn>
                </a:cxnLst>
                <a:rect l="0" t="0" r="r" b="b"/>
                <a:pathLst>
                  <a:path w="21600" h="21600" extrusionOk="0">
                    <a:moveTo>
                      <a:pt x="0" y="14779"/>
                    </a:moveTo>
                    <a:lnTo>
                      <a:pt x="2769" y="15916"/>
                    </a:lnTo>
                    <a:lnTo>
                      <a:pt x="9969" y="20463"/>
                    </a:lnTo>
                    <a:lnTo>
                      <a:pt x="12738" y="21600"/>
                    </a:lnTo>
                    <a:lnTo>
                      <a:pt x="21600" y="9663"/>
                    </a:lnTo>
                    <a:lnTo>
                      <a:pt x="16615" y="6821"/>
                    </a:lnTo>
                    <a:lnTo>
                      <a:pt x="10523" y="3411"/>
                    </a:lnTo>
                    <a:lnTo>
                      <a:pt x="5538" y="0"/>
                    </a:lnTo>
                    <a:lnTo>
                      <a:pt x="0" y="14779"/>
                    </a:ln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38" name="图形70"/>
              <p:cNvSpPr/>
              <p:nvPr/>
            </p:nvSpPr>
            <p:spPr>
              <a:xfrm>
                <a:off x="-739318" y="4779670"/>
                <a:ext cx="46376" cy="37680"/>
              </a:xfrm>
              <a:custGeom>
                <a:avLst/>
                <a:gdLst/>
                <a:ahLst/>
                <a:cxnLst>
                  <a:cxn ang="0">
                    <a:pos x="wd2" y="hd2"/>
                  </a:cxn>
                  <a:cxn ang="5400000">
                    <a:pos x="wd2" y="hd2"/>
                  </a:cxn>
                  <a:cxn ang="10800000">
                    <a:pos x="wd2" y="hd2"/>
                  </a:cxn>
                  <a:cxn ang="16200000">
                    <a:pos x="wd2" y="hd2"/>
                  </a:cxn>
                </a:cxnLst>
                <a:rect l="0" t="0" r="r" b="b"/>
                <a:pathLst>
                  <a:path w="21600" h="21600" extrusionOk="0">
                    <a:moveTo>
                      <a:pt x="2025" y="21600"/>
                    </a:moveTo>
                    <a:lnTo>
                      <a:pt x="18900" y="21600"/>
                    </a:lnTo>
                    <a:lnTo>
                      <a:pt x="21600" y="0"/>
                    </a:lnTo>
                    <a:lnTo>
                      <a:pt x="0" y="0"/>
                    </a:lnTo>
                    <a:lnTo>
                      <a:pt x="2025" y="21600"/>
                    </a:ln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39" name="图形71"/>
              <p:cNvSpPr/>
              <p:nvPr/>
            </p:nvSpPr>
            <p:spPr>
              <a:xfrm>
                <a:off x="-681349" y="4755033"/>
                <a:ext cx="53622" cy="55071"/>
              </a:xfrm>
              <a:custGeom>
                <a:avLst/>
                <a:gdLst/>
                <a:ahLst/>
                <a:cxnLst>
                  <a:cxn ang="0">
                    <a:pos x="wd2" y="hd2"/>
                  </a:cxn>
                  <a:cxn ang="5400000">
                    <a:pos x="wd2" y="hd2"/>
                  </a:cxn>
                  <a:cxn ang="10800000">
                    <a:pos x="wd2" y="hd2"/>
                  </a:cxn>
                  <a:cxn ang="16200000">
                    <a:pos x="wd2" y="hd2"/>
                  </a:cxn>
                </a:cxnLst>
                <a:rect l="0" t="0" r="r" b="b"/>
                <a:pathLst>
                  <a:path w="21600" h="21600" extrusionOk="0">
                    <a:moveTo>
                      <a:pt x="9341" y="21600"/>
                    </a:moveTo>
                    <a:lnTo>
                      <a:pt x="12259" y="19895"/>
                    </a:lnTo>
                    <a:lnTo>
                      <a:pt x="19849" y="15916"/>
                    </a:lnTo>
                    <a:lnTo>
                      <a:pt x="21600" y="14211"/>
                    </a:lnTo>
                    <a:lnTo>
                      <a:pt x="16930" y="0"/>
                    </a:lnTo>
                    <a:lnTo>
                      <a:pt x="11676" y="2842"/>
                    </a:lnTo>
                    <a:lnTo>
                      <a:pt x="4086" y="6821"/>
                    </a:lnTo>
                    <a:lnTo>
                      <a:pt x="0" y="9663"/>
                    </a:lnTo>
                    <a:lnTo>
                      <a:pt x="9341" y="21600"/>
                    </a:ln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40" name="图形72"/>
              <p:cNvSpPr/>
              <p:nvPr/>
            </p:nvSpPr>
            <p:spPr>
              <a:xfrm>
                <a:off x="-630626" y="4710108"/>
                <a:ext cx="53622" cy="55071"/>
              </a:xfrm>
              <a:custGeom>
                <a:avLst/>
                <a:gdLst/>
                <a:ahLst/>
                <a:cxnLst>
                  <a:cxn ang="0">
                    <a:pos x="wd2" y="hd2"/>
                  </a:cxn>
                  <a:cxn ang="5400000">
                    <a:pos x="wd2" y="hd2"/>
                  </a:cxn>
                  <a:cxn ang="10800000">
                    <a:pos x="wd2" y="hd2"/>
                  </a:cxn>
                  <a:cxn ang="16200000">
                    <a:pos x="wd2" y="hd2"/>
                  </a:cxn>
                </a:cxnLst>
                <a:rect l="0" t="0" r="r" b="b"/>
                <a:pathLst>
                  <a:path w="21600" h="21600" extrusionOk="0">
                    <a:moveTo>
                      <a:pt x="14595" y="21600"/>
                    </a:moveTo>
                    <a:lnTo>
                      <a:pt x="15762" y="18758"/>
                    </a:lnTo>
                    <a:lnTo>
                      <a:pt x="19849" y="11937"/>
                    </a:lnTo>
                    <a:lnTo>
                      <a:pt x="21600" y="9095"/>
                    </a:lnTo>
                    <a:lnTo>
                      <a:pt x="9341" y="0"/>
                    </a:lnTo>
                    <a:lnTo>
                      <a:pt x="6422" y="3979"/>
                    </a:lnTo>
                    <a:lnTo>
                      <a:pt x="2919" y="11368"/>
                    </a:lnTo>
                    <a:lnTo>
                      <a:pt x="0" y="15347"/>
                    </a:lnTo>
                    <a:lnTo>
                      <a:pt x="14595" y="21600"/>
                    </a:ln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41" name="图形73"/>
              <p:cNvSpPr/>
              <p:nvPr/>
            </p:nvSpPr>
            <p:spPr>
              <a:xfrm>
                <a:off x="-601642" y="4652139"/>
                <a:ext cx="37680" cy="49273"/>
              </a:xfrm>
              <a:custGeom>
                <a:avLst/>
                <a:gdLst/>
                <a:ahLst/>
                <a:cxnLst>
                  <a:cxn ang="0">
                    <a:pos x="wd2" y="hd2"/>
                  </a:cxn>
                  <a:cxn ang="5400000">
                    <a:pos x="wd2" y="hd2"/>
                  </a:cxn>
                  <a:cxn ang="10800000">
                    <a:pos x="wd2" y="hd2"/>
                  </a:cxn>
                  <a:cxn ang="16200000">
                    <a:pos x="wd2" y="hd2"/>
                  </a:cxn>
                </a:cxnLst>
                <a:rect l="0" t="0" r="r" b="b"/>
                <a:pathLst>
                  <a:path w="21600" h="21600" extrusionOk="0">
                    <a:moveTo>
                      <a:pt x="21600" y="19059"/>
                    </a:moveTo>
                    <a:lnTo>
                      <a:pt x="21600" y="3176"/>
                    </a:lnTo>
                    <a:lnTo>
                      <a:pt x="0" y="0"/>
                    </a:lnTo>
                    <a:lnTo>
                      <a:pt x="0" y="21600"/>
                    </a:lnTo>
                    <a:lnTo>
                      <a:pt x="21600" y="19059"/>
                    </a:ln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42" name="图形74"/>
              <p:cNvSpPr/>
              <p:nvPr/>
            </p:nvSpPr>
            <p:spPr>
              <a:xfrm>
                <a:off x="-624830" y="4586924"/>
                <a:ext cx="53622" cy="56521"/>
              </a:xfrm>
              <a:custGeom>
                <a:avLst/>
                <a:gdLst/>
                <a:ahLst/>
                <a:cxnLst>
                  <a:cxn ang="0">
                    <a:pos x="wd2" y="hd2"/>
                  </a:cxn>
                  <a:cxn ang="5400000">
                    <a:pos x="wd2" y="hd2"/>
                  </a:cxn>
                  <a:cxn ang="10800000">
                    <a:pos x="wd2" y="hd2"/>
                  </a:cxn>
                  <a:cxn ang="16200000">
                    <a:pos x="wd2" y="hd2"/>
                  </a:cxn>
                </a:cxnLst>
                <a:rect l="0" t="0" r="r" b="b"/>
                <a:pathLst>
                  <a:path w="21600" h="21600" extrusionOk="0">
                    <a:moveTo>
                      <a:pt x="21600" y="11631"/>
                    </a:moveTo>
                    <a:lnTo>
                      <a:pt x="20432" y="8862"/>
                    </a:lnTo>
                    <a:lnTo>
                      <a:pt x="15762" y="2769"/>
                    </a:lnTo>
                    <a:lnTo>
                      <a:pt x="14595" y="0"/>
                    </a:lnTo>
                    <a:lnTo>
                      <a:pt x="0" y="5538"/>
                    </a:lnTo>
                    <a:lnTo>
                      <a:pt x="2919" y="9415"/>
                    </a:lnTo>
                    <a:lnTo>
                      <a:pt x="6422" y="16615"/>
                    </a:lnTo>
                    <a:lnTo>
                      <a:pt x="9341" y="21600"/>
                    </a:lnTo>
                    <a:lnTo>
                      <a:pt x="21600" y="11631"/>
                    </a:ln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43" name="图形75"/>
              <p:cNvSpPr/>
              <p:nvPr/>
            </p:nvSpPr>
            <p:spPr>
              <a:xfrm>
                <a:off x="-672654" y="4537650"/>
                <a:ext cx="56521" cy="53622"/>
              </a:xfrm>
              <a:custGeom>
                <a:avLst/>
                <a:gdLst/>
                <a:ahLst/>
                <a:cxnLst>
                  <a:cxn ang="0">
                    <a:pos x="wd2" y="hd2"/>
                  </a:cxn>
                  <a:cxn ang="5400000">
                    <a:pos x="wd2" y="hd2"/>
                  </a:cxn>
                  <a:cxn ang="10800000">
                    <a:pos x="wd2" y="hd2"/>
                  </a:cxn>
                  <a:cxn ang="16200000">
                    <a:pos x="wd2" y="hd2"/>
                  </a:cxn>
                </a:cxnLst>
                <a:rect l="0" t="0" r="r" b="b"/>
                <a:pathLst>
                  <a:path w="21600" h="21600" extrusionOk="0">
                    <a:moveTo>
                      <a:pt x="21600" y="7005"/>
                    </a:moveTo>
                    <a:lnTo>
                      <a:pt x="18831" y="5838"/>
                    </a:lnTo>
                    <a:lnTo>
                      <a:pt x="12738" y="1168"/>
                    </a:lnTo>
                    <a:lnTo>
                      <a:pt x="9415" y="0"/>
                    </a:lnTo>
                    <a:lnTo>
                      <a:pt x="0" y="12259"/>
                    </a:lnTo>
                    <a:lnTo>
                      <a:pt x="4985" y="14595"/>
                    </a:lnTo>
                    <a:lnTo>
                      <a:pt x="11631" y="18681"/>
                    </a:lnTo>
                    <a:lnTo>
                      <a:pt x="16062" y="21600"/>
                    </a:lnTo>
                    <a:lnTo>
                      <a:pt x="21600" y="7005"/>
                    </a:ln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44" name="图形76"/>
              <p:cNvSpPr/>
              <p:nvPr/>
            </p:nvSpPr>
            <p:spPr>
              <a:xfrm>
                <a:off x="-832067" y="4547795"/>
                <a:ext cx="243469" cy="246367"/>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6" y="21600"/>
                      <a:pt x="0" y="16800"/>
                      <a:pt x="0" y="10720"/>
                    </a:cubicBezTo>
                    <a:cubicBezTo>
                      <a:pt x="0" y="4800"/>
                      <a:pt x="4836" y="0"/>
                      <a:pt x="10800" y="0"/>
                    </a:cubicBezTo>
                    <a:cubicBezTo>
                      <a:pt x="16764" y="0"/>
                      <a:pt x="21600" y="4800"/>
                      <a:pt x="21600" y="10720"/>
                    </a:cubicBezTo>
                    <a:cubicBezTo>
                      <a:pt x="21600" y="16800"/>
                      <a:pt x="16764" y="21600"/>
                      <a:pt x="10800" y="21600"/>
                    </a:cubicBezTo>
                    <a:close/>
                    <a:moveTo>
                      <a:pt x="10800" y="3200"/>
                    </a:moveTo>
                    <a:cubicBezTo>
                      <a:pt x="6609" y="3200"/>
                      <a:pt x="3224" y="6560"/>
                      <a:pt x="3224" y="10720"/>
                    </a:cubicBezTo>
                    <a:cubicBezTo>
                      <a:pt x="3224" y="14880"/>
                      <a:pt x="6609" y="18400"/>
                      <a:pt x="10800" y="18400"/>
                    </a:cubicBezTo>
                    <a:cubicBezTo>
                      <a:pt x="14991" y="18400"/>
                      <a:pt x="18376" y="14880"/>
                      <a:pt x="18376" y="10720"/>
                    </a:cubicBezTo>
                    <a:cubicBezTo>
                      <a:pt x="18376" y="6560"/>
                      <a:pt x="14991" y="3200"/>
                      <a:pt x="10800" y="3200"/>
                    </a:cubicBez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45" name="图形77"/>
              <p:cNvSpPr/>
              <p:nvPr/>
            </p:nvSpPr>
            <p:spPr>
              <a:xfrm>
                <a:off x="-762505" y="4618806"/>
                <a:ext cx="104344" cy="104345"/>
              </a:xfrm>
              <a:prstGeom prst="ellipse">
                <a:avLst/>
              </a:prstGeom>
              <a:grpFill/>
              <a:ln w="12700" cap="flat">
                <a:noFill/>
                <a:miter lim="400000"/>
              </a:ln>
              <a:effectLst/>
            </p:spPr>
            <p:txBody>
              <a:bodyPr wrap="square" lIns="91439" tIns="91439" rIns="91439" bIns="91439" numCol="1" anchor="t">
                <a:noAutofit/>
              </a:bodyPr>
              <a:lstStyle/>
              <a:p>
                <a:endParaRPr dirty="0">
                  <a:cs typeface="+mn-ea"/>
                  <a:sym typeface="+mn-lt"/>
                </a:endParaRPr>
              </a:p>
            </p:txBody>
          </p:sp>
        </p:grpSp>
        <p:grpSp>
          <p:nvGrpSpPr>
            <p:cNvPr id="25" name="组合 24"/>
            <p:cNvGrpSpPr/>
            <p:nvPr/>
          </p:nvGrpSpPr>
          <p:grpSpPr>
            <a:xfrm>
              <a:off x="6519526" y="3440211"/>
              <a:ext cx="571836" cy="461147"/>
              <a:chOff x="8968683" y="4336946"/>
              <a:chExt cx="470811" cy="379677"/>
            </a:xfrm>
            <a:solidFill>
              <a:schemeClr val="bg1"/>
            </a:solidFill>
          </p:grpSpPr>
          <p:sp>
            <p:nvSpPr>
              <p:cNvPr id="26" name="图形213"/>
              <p:cNvSpPr/>
              <p:nvPr/>
            </p:nvSpPr>
            <p:spPr>
              <a:xfrm>
                <a:off x="9019730" y="4428390"/>
                <a:ext cx="204195" cy="122276"/>
              </a:xfrm>
              <a:custGeom>
                <a:avLst/>
                <a:gdLst/>
                <a:ahLst/>
                <a:cxnLst>
                  <a:cxn ang="0">
                    <a:pos x="wd2" y="hd2"/>
                  </a:cxn>
                  <a:cxn ang="5400000">
                    <a:pos x="wd2" y="hd2"/>
                  </a:cxn>
                  <a:cxn ang="10800000">
                    <a:pos x="wd2" y="hd2"/>
                  </a:cxn>
                  <a:cxn ang="16200000">
                    <a:pos x="wd2" y="hd2"/>
                  </a:cxn>
                </a:cxnLst>
                <a:rect l="0" t="0" r="r" b="b"/>
                <a:pathLst>
                  <a:path w="21476" h="21600" extrusionOk="0">
                    <a:moveTo>
                      <a:pt x="17007" y="21600"/>
                    </a:moveTo>
                    <a:cubicBezTo>
                      <a:pt x="19490" y="21600"/>
                      <a:pt x="21476" y="18277"/>
                      <a:pt x="21476" y="14123"/>
                    </a:cubicBezTo>
                    <a:cubicBezTo>
                      <a:pt x="21476" y="9969"/>
                      <a:pt x="21476" y="9969"/>
                      <a:pt x="21476" y="9969"/>
                    </a:cubicBezTo>
                    <a:cubicBezTo>
                      <a:pt x="20979" y="8308"/>
                      <a:pt x="19986" y="7477"/>
                      <a:pt x="18993" y="7477"/>
                    </a:cubicBezTo>
                    <a:cubicBezTo>
                      <a:pt x="15021" y="7477"/>
                      <a:pt x="15021" y="7477"/>
                      <a:pt x="15021" y="7477"/>
                    </a:cubicBezTo>
                    <a:cubicBezTo>
                      <a:pt x="15021" y="7062"/>
                      <a:pt x="15021" y="7062"/>
                      <a:pt x="15021" y="7062"/>
                    </a:cubicBezTo>
                    <a:cubicBezTo>
                      <a:pt x="15021" y="3323"/>
                      <a:pt x="13283" y="0"/>
                      <a:pt x="11048" y="0"/>
                    </a:cubicBezTo>
                    <a:cubicBezTo>
                      <a:pt x="5586" y="0"/>
                      <a:pt x="5586" y="0"/>
                      <a:pt x="5586" y="0"/>
                    </a:cubicBezTo>
                    <a:cubicBezTo>
                      <a:pt x="3352" y="0"/>
                      <a:pt x="1614" y="3323"/>
                      <a:pt x="1614" y="7062"/>
                    </a:cubicBezTo>
                    <a:cubicBezTo>
                      <a:pt x="1614" y="7477"/>
                      <a:pt x="1614" y="7477"/>
                      <a:pt x="1614" y="7477"/>
                    </a:cubicBezTo>
                    <a:cubicBezTo>
                      <a:pt x="373" y="7477"/>
                      <a:pt x="373" y="7477"/>
                      <a:pt x="373" y="7477"/>
                    </a:cubicBezTo>
                    <a:cubicBezTo>
                      <a:pt x="-124" y="10800"/>
                      <a:pt x="-124" y="14123"/>
                      <a:pt x="373" y="17446"/>
                    </a:cubicBezTo>
                    <a:cubicBezTo>
                      <a:pt x="621" y="19108"/>
                      <a:pt x="869" y="20354"/>
                      <a:pt x="1366" y="21600"/>
                    </a:cubicBezTo>
                    <a:cubicBezTo>
                      <a:pt x="7573" y="21600"/>
                      <a:pt x="7573" y="21600"/>
                      <a:pt x="7573" y="21600"/>
                    </a:cubicBezTo>
                    <a:cubicBezTo>
                      <a:pt x="7573" y="20769"/>
                      <a:pt x="7573" y="20769"/>
                      <a:pt x="7573" y="20769"/>
                    </a:cubicBezTo>
                    <a:cubicBezTo>
                      <a:pt x="7573" y="19938"/>
                      <a:pt x="7821" y="19523"/>
                      <a:pt x="8069" y="19523"/>
                    </a:cubicBezTo>
                    <a:cubicBezTo>
                      <a:pt x="8814" y="19523"/>
                      <a:pt x="8814" y="19523"/>
                      <a:pt x="8814" y="19523"/>
                    </a:cubicBezTo>
                    <a:cubicBezTo>
                      <a:pt x="9062" y="19523"/>
                      <a:pt x="9310" y="19938"/>
                      <a:pt x="9310" y="20769"/>
                    </a:cubicBezTo>
                    <a:cubicBezTo>
                      <a:pt x="9310" y="21600"/>
                      <a:pt x="9310" y="21600"/>
                      <a:pt x="9310" y="21600"/>
                    </a:cubicBezTo>
                    <a:lnTo>
                      <a:pt x="17007" y="21600"/>
                    </a:lnTo>
                    <a:close/>
                    <a:moveTo>
                      <a:pt x="3848" y="7477"/>
                    </a:moveTo>
                    <a:cubicBezTo>
                      <a:pt x="3848" y="7062"/>
                      <a:pt x="3848" y="7062"/>
                      <a:pt x="3848" y="7062"/>
                    </a:cubicBezTo>
                    <a:cubicBezTo>
                      <a:pt x="3848" y="4985"/>
                      <a:pt x="4593" y="3738"/>
                      <a:pt x="5586" y="3738"/>
                    </a:cubicBezTo>
                    <a:cubicBezTo>
                      <a:pt x="11048" y="3738"/>
                      <a:pt x="11048" y="3738"/>
                      <a:pt x="11048" y="3738"/>
                    </a:cubicBezTo>
                    <a:cubicBezTo>
                      <a:pt x="12042" y="3738"/>
                      <a:pt x="13035" y="4985"/>
                      <a:pt x="13035" y="7062"/>
                    </a:cubicBezTo>
                    <a:cubicBezTo>
                      <a:pt x="13035" y="7477"/>
                      <a:pt x="13035" y="7477"/>
                      <a:pt x="13035" y="7477"/>
                    </a:cubicBezTo>
                    <a:lnTo>
                      <a:pt x="3848" y="7477"/>
                    </a:ln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27" name="图形214"/>
              <p:cNvSpPr/>
              <p:nvPr/>
            </p:nvSpPr>
            <p:spPr>
              <a:xfrm>
                <a:off x="9039918" y="4534045"/>
                <a:ext cx="188755" cy="80727"/>
              </a:xfrm>
              <a:custGeom>
                <a:avLst/>
                <a:gdLst/>
                <a:ahLst/>
                <a:cxnLst>
                  <a:cxn ang="0">
                    <a:pos x="wd2" y="hd2"/>
                  </a:cxn>
                  <a:cxn ang="5400000">
                    <a:pos x="wd2" y="hd2"/>
                  </a:cxn>
                  <a:cxn ang="10800000">
                    <a:pos x="wd2" y="hd2"/>
                  </a:cxn>
                  <a:cxn ang="16200000">
                    <a:pos x="wd2" y="hd2"/>
                  </a:cxn>
                </a:cxnLst>
                <a:rect l="0" t="0" r="r" b="b"/>
                <a:pathLst>
                  <a:path w="21600" h="21600" extrusionOk="0">
                    <a:moveTo>
                      <a:pt x="13770" y="20965"/>
                    </a:moveTo>
                    <a:cubicBezTo>
                      <a:pt x="17280" y="19059"/>
                      <a:pt x="19980" y="13976"/>
                      <a:pt x="21600" y="7624"/>
                    </a:cubicBezTo>
                    <a:cubicBezTo>
                      <a:pt x="21600" y="0"/>
                      <a:pt x="21600" y="0"/>
                      <a:pt x="21600" y="0"/>
                    </a:cubicBezTo>
                    <a:cubicBezTo>
                      <a:pt x="20790" y="5082"/>
                      <a:pt x="18630" y="8259"/>
                      <a:pt x="16200" y="8259"/>
                    </a:cubicBezTo>
                    <a:cubicBezTo>
                      <a:pt x="7830" y="8259"/>
                      <a:pt x="7830" y="8259"/>
                      <a:pt x="7830" y="8259"/>
                    </a:cubicBezTo>
                    <a:cubicBezTo>
                      <a:pt x="7830" y="10165"/>
                      <a:pt x="7830" y="10165"/>
                      <a:pt x="7830" y="10165"/>
                    </a:cubicBezTo>
                    <a:cubicBezTo>
                      <a:pt x="7830" y="10800"/>
                      <a:pt x="7560" y="11435"/>
                      <a:pt x="7290" y="11435"/>
                    </a:cubicBezTo>
                    <a:cubicBezTo>
                      <a:pt x="6480" y="11435"/>
                      <a:pt x="6480" y="11435"/>
                      <a:pt x="6480" y="11435"/>
                    </a:cubicBezTo>
                    <a:cubicBezTo>
                      <a:pt x="6210" y="11435"/>
                      <a:pt x="5940" y="10800"/>
                      <a:pt x="5940" y="10165"/>
                    </a:cubicBezTo>
                    <a:cubicBezTo>
                      <a:pt x="5940" y="8259"/>
                      <a:pt x="5940" y="8259"/>
                      <a:pt x="5940" y="8259"/>
                    </a:cubicBezTo>
                    <a:cubicBezTo>
                      <a:pt x="0" y="8259"/>
                      <a:pt x="0" y="8259"/>
                      <a:pt x="0" y="8259"/>
                    </a:cubicBezTo>
                    <a:cubicBezTo>
                      <a:pt x="2430" y="16518"/>
                      <a:pt x="6210" y="21600"/>
                      <a:pt x="10800" y="21600"/>
                    </a:cubicBezTo>
                    <a:cubicBezTo>
                      <a:pt x="11880" y="21600"/>
                      <a:pt x="12690" y="21600"/>
                      <a:pt x="13770" y="20965"/>
                    </a:cubicBez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28" name="图形215"/>
              <p:cNvSpPr/>
              <p:nvPr/>
            </p:nvSpPr>
            <p:spPr>
              <a:xfrm>
                <a:off x="8968683" y="4336946"/>
                <a:ext cx="470811" cy="379677"/>
              </a:xfrm>
              <a:custGeom>
                <a:avLst/>
                <a:gdLst/>
                <a:ahLst/>
                <a:cxnLst>
                  <a:cxn ang="0">
                    <a:pos x="wd2" y="hd2"/>
                  </a:cxn>
                  <a:cxn ang="5400000">
                    <a:pos x="wd2" y="hd2"/>
                  </a:cxn>
                  <a:cxn ang="10800000">
                    <a:pos x="wd2" y="hd2"/>
                  </a:cxn>
                  <a:cxn ang="16200000">
                    <a:pos x="wd2" y="hd2"/>
                  </a:cxn>
                </a:cxnLst>
                <a:rect l="0" t="0" r="r" b="b"/>
                <a:pathLst>
                  <a:path w="20642" h="20621" extrusionOk="0">
                    <a:moveTo>
                      <a:pt x="19942" y="17120"/>
                    </a:moveTo>
                    <a:cubicBezTo>
                      <a:pt x="15808" y="13669"/>
                      <a:pt x="15808" y="13669"/>
                      <a:pt x="15808" y="13669"/>
                    </a:cubicBezTo>
                    <a:cubicBezTo>
                      <a:pt x="15394" y="13414"/>
                      <a:pt x="14981" y="13414"/>
                      <a:pt x="14568" y="13414"/>
                    </a:cubicBezTo>
                    <a:cubicBezTo>
                      <a:pt x="14464" y="13542"/>
                      <a:pt x="14258" y="13542"/>
                      <a:pt x="14154" y="13669"/>
                    </a:cubicBezTo>
                    <a:cubicBezTo>
                      <a:pt x="13534" y="13158"/>
                      <a:pt x="13534" y="13158"/>
                      <a:pt x="13534" y="13158"/>
                    </a:cubicBezTo>
                    <a:cubicBezTo>
                      <a:pt x="14361" y="11241"/>
                      <a:pt x="14568" y="9068"/>
                      <a:pt x="14154" y="6768"/>
                    </a:cubicBezTo>
                    <a:cubicBezTo>
                      <a:pt x="13224" y="2039"/>
                      <a:pt x="9400" y="-901"/>
                      <a:pt x="5473" y="249"/>
                    </a:cubicBezTo>
                    <a:cubicBezTo>
                      <a:pt x="1649" y="1400"/>
                      <a:pt x="-728" y="6256"/>
                      <a:pt x="202" y="10985"/>
                    </a:cubicBezTo>
                    <a:cubicBezTo>
                      <a:pt x="1132" y="15714"/>
                      <a:pt x="5060" y="18654"/>
                      <a:pt x="8883" y="17504"/>
                    </a:cubicBezTo>
                    <a:cubicBezTo>
                      <a:pt x="10434" y="16992"/>
                      <a:pt x="11674" y="15970"/>
                      <a:pt x="12604" y="14692"/>
                    </a:cubicBezTo>
                    <a:cubicBezTo>
                      <a:pt x="13328" y="15203"/>
                      <a:pt x="13328" y="15203"/>
                      <a:pt x="13328" y="15203"/>
                    </a:cubicBezTo>
                    <a:cubicBezTo>
                      <a:pt x="13328" y="15842"/>
                      <a:pt x="13534" y="16609"/>
                      <a:pt x="14051" y="16992"/>
                    </a:cubicBezTo>
                    <a:cubicBezTo>
                      <a:pt x="18185" y="20316"/>
                      <a:pt x="18185" y="20316"/>
                      <a:pt x="18185" y="20316"/>
                    </a:cubicBezTo>
                    <a:cubicBezTo>
                      <a:pt x="18598" y="20571"/>
                      <a:pt x="19012" y="20699"/>
                      <a:pt x="19425" y="20571"/>
                    </a:cubicBezTo>
                    <a:cubicBezTo>
                      <a:pt x="19839" y="20443"/>
                      <a:pt x="20149" y="20188"/>
                      <a:pt x="20355" y="19677"/>
                    </a:cubicBezTo>
                    <a:cubicBezTo>
                      <a:pt x="20872" y="18782"/>
                      <a:pt x="20665" y="17632"/>
                      <a:pt x="19942" y="17120"/>
                    </a:cubicBezTo>
                    <a:close/>
                    <a:moveTo>
                      <a:pt x="8573" y="15842"/>
                    </a:moveTo>
                    <a:cubicBezTo>
                      <a:pt x="5473" y="16865"/>
                      <a:pt x="2269" y="14436"/>
                      <a:pt x="1546" y="10602"/>
                    </a:cubicBezTo>
                    <a:cubicBezTo>
                      <a:pt x="822" y="6768"/>
                      <a:pt x="2683" y="2806"/>
                      <a:pt x="5783" y="1911"/>
                    </a:cubicBezTo>
                    <a:cubicBezTo>
                      <a:pt x="8987" y="888"/>
                      <a:pt x="12087" y="3317"/>
                      <a:pt x="12914" y="7151"/>
                    </a:cubicBezTo>
                    <a:cubicBezTo>
                      <a:pt x="13638" y="11113"/>
                      <a:pt x="11674" y="14948"/>
                      <a:pt x="8573" y="15842"/>
                    </a:cubicBez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grpSp>
      </p:grpSp>
      <p:pic>
        <p:nvPicPr>
          <p:cNvPr id="2" name="图片 1" descr="3"/>
          <p:cNvPicPr>
            <a:picLocks noChangeAspect="1"/>
          </p:cNvPicPr>
          <p:nvPr/>
        </p:nvPicPr>
        <p:blipFill>
          <a:blip r:embed="rId2"/>
          <a:stretch>
            <a:fillRect/>
          </a:stretch>
        </p:blipFill>
        <p:spPr>
          <a:xfrm>
            <a:off x="3290570" y="3030855"/>
            <a:ext cx="2782570" cy="3716020"/>
          </a:xfrm>
          <a:prstGeom prst="rect">
            <a:avLst/>
          </a:prstGeom>
        </p:spPr>
      </p:pic>
      <p:pic>
        <p:nvPicPr>
          <p:cNvPr id="13" name="图片 12" descr="4"/>
          <p:cNvPicPr>
            <a:picLocks noChangeAspect="1"/>
          </p:cNvPicPr>
          <p:nvPr/>
        </p:nvPicPr>
        <p:blipFill>
          <a:blip r:embed="rId3"/>
          <a:stretch>
            <a:fillRect/>
          </a:stretch>
        </p:blipFill>
        <p:spPr>
          <a:xfrm rot="16200000">
            <a:off x="684530" y="1577975"/>
            <a:ext cx="2702560" cy="3602355"/>
          </a:xfrm>
          <a:prstGeom prst="rect">
            <a:avLst/>
          </a:prstGeom>
        </p:spPr>
      </p:pic>
    </p:spTree>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flipH="1">
            <a:off x="0" y="0"/>
            <a:ext cx="12192000" cy="6858000"/>
            <a:chOff x="0" y="0"/>
            <a:chExt cx="12192000" cy="6858000"/>
          </a:xfrm>
        </p:grpSpPr>
        <p:sp>
          <p:nvSpPr>
            <p:cNvPr id="3" name="矩形 2"/>
            <p:cNvSpPr/>
            <p:nvPr/>
          </p:nvSpPr>
          <p:spPr>
            <a:xfrm>
              <a:off x="441960" y="380999"/>
              <a:ext cx="11308080" cy="6111239"/>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 name="组合 1"/>
            <p:cNvGrpSpPr/>
            <p:nvPr/>
          </p:nvGrpSpPr>
          <p:grpSpPr>
            <a:xfrm>
              <a:off x="0" y="0"/>
              <a:ext cx="2392680" cy="1896438"/>
              <a:chOff x="0" y="0"/>
              <a:chExt cx="2679174" cy="1896438"/>
            </a:xfrm>
          </p:grpSpPr>
          <p:sp>
            <p:nvSpPr>
              <p:cNvPr id="21" name="任意多边形: 形状 20"/>
              <p:cNvSpPr/>
              <p:nvPr/>
            </p:nvSpPr>
            <p:spPr>
              <a:xfrm>
                <a:off x="0" y="1"/>
                <a:ext cx="2679174" cy="1184045"/>
              </a:xfrm>
              <a:custGeom>
                <a:avLst/>
                <a:gdLst>
                  <a:gd name="connsiteX0" fmla="*/ 0 w 2679174"/>
                  <a:gd name="connsiteY0" fmla="*/ 0 h 1184045"/>
                  <a:gd name="connsiteX1" fmla="*/ 2679174 w 2679174"/>
                  <a:gd name="connsiteY1" fmla="*/ 0 h 1184045"/>
                  <a:gd name="connsiteX2" fmla="*/ 2212498 w 2679174"/>
                  <a:gd name="connsiteY2" fmla="*/ 434745 h 1184045"/>
                  <a:gd name="connsiteX3" fmla="*/ 1408165 w 2679174"/>
                  <a:gd name="connsiteY3" fmla="*/ 1184045 h 1184045"/>
                  <a:gd name="connsiteX4" fmla="*/ 0 w 2679174"/>
                  <a:gd name="connsiteY4" fmla="*/ 1184045 h 11840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174" h="1184045">
                    <a:moveTo>
                      <a:pt x="0" y="0"/>
                    </a:moveTo>
                    <a:lnTo>
                      <a:pt x="2679174" y="0"/>
                    </a:lnTo>
                    <a:lnTo>
                      <a:pt x="2212498" y="434745"/>
                    </a:lnTo>
                    <a:lnTo>
                      <a:pt x="1408165" y="1184045"/>
                    </a:lnTo>
                    <a:lnTo>
                      <a:pt x="0" y="1184045"/>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sp>
            <p:nvSpPr>
              <p:cNvPr id="19" name="任意多边形: 形状 18"/>
              <p:cNvSpPr/>
              <p:nvPr/>
            </p:nvSpPr>
            <p:spPr>
              <a:xfrm>
                <a:off x="0" y="0"/>
                <a:ext cx="2039340" cy="1896438"/>
              </a:xfrm>
              <a:custGeom>
                <a:avLst/>
                <a:gdLst>
                  <a:gd name="connsiteX0" fmla="*/ 0 w 2039340"/>
                  <a:gd name="connsiteY0" fmla="*/ 0 h 1896438"/>
                  <a:gd name="connsiteX1" fmla="*/ 2039340 w 2039340"/>
                  <a:gd name="connsiteY1" fmla="*/ 0 h 1896438"/>
                  <a:gd name="connsiteX2" fmla="*/ 0 w 2039340"/>
                  <a:gd name="connsiteY2" fmla="*/ 1896438 h 1896438"/>
                </a:gdLst>
                <a:ahLst/>
                <a:cxnLst>
                  <a:cxn ang="0">
                    <a:pos x="connsiteX0" y="connsiteY0"/>
                  </a:cxn>
                  <a:cxn ang="0">
                    <a:pos x="connsiteX1" y="connsiteY1"/>
                  </a:cxn>
                  <a:cxn ang="0">
                    <a:pos x="connsiteX2" y="connsiteY2"/>
                  </a:cxn>
                </a:cxnLst>
                <a:rect l="l" t="t" r="r" b="b"/>
                <a:pathLst>
                  <a:path w="2039340" h="1896438">
                    <a:moveTo>
                      <a:pt x="0" y="0"/>
                    </a:moveTo>
                    <a:lnTo>
                      <a:pt x="2039340" y="0"/>
                    </a:lnTo>
                    <a:lnTo>
                      <a:pt x="0" y="1896438"/>
                    </a:lnTo>
                    <a:close/>
                  </a:path>
                </a:pathLst>
              </a:custGeom>
              <a:solidFill>
                <a:srgbClr val="629E94"/>
              </a:solidFill>
              <a:ln w="42333" cap="flat">
                <a:noFill/>
                <a:prstDash val="solid"/>
                <a:miter/>
              </a:ln>
            </p:spPr>
            <p:txBody>
              <a:bodyPr rtlCol="0" anchor="ctr"/>
              <a:lstStyle/>
              <a:p>
                <a:endParaRPr lang="zh-CN" altLang="en-US" dirty="0">
                  <a:cs typeface="+mn-ea"/>
                  <a:sym typeface="+mn-lt"/>
                </a:endParaRPr>
              </a:p>
            </p:txBody>
          </p:sp>
        </p:grpSp>
        <p:grpSp>
          <p:nvGrpSpPr>
            <p:cNvPr id="22" name="组合 21"/>
            <p:cNvGrpSpPr/>
            <p:nvPr/>
          </p:nvGrpSpPr>
          <p:grpSpPr>
            <a:xfrm rot="10800000">
              <a:off x="9799320" y="4961562"/>
              <a:ext cx="2392680" cy="1896438"/>
              <a:chOff x="0" y="0"/>
              <a:chExt cx="2679174" cy="1896438"/>
            </a:xfrm>
          </p:grpSpPr>
          <p:sp>
            <p:nvSpPr>
              <p:cNvPr id="23" name="任意多边形: 形状 22"/>
              <p:cNvSpPr/>
              <p:nvPr/>
            </p:nvSpPr>
            <p:spPr>
              <a:xfrm>
                <a:off x="0" y="1"/>
                <a:ext cx="2679174" cy="1184045"/>
              </a:xfrm>
              <a:custGeom>
                <a:avLst/>
                <a:gdLst>
                  <a:gd name="connsiteX0" fmla="*/ 0 w 2679174"/>
                  <a:gd name="connsiteY0" fmla="*/ 0 h 1184045"/>
                  <a:gd name="connsiteX1" fmla="*/ 2679174 w 2679174"/>
                  <a:gd name="connsiteY1" fmla="*/ 0 h 1184045"/>
                  <a:gd name="connsiteX2" fmla="*/ 2212498 w 2679174"/>
                  <a:gd name="connsiteY2" fmla="*/ 434745 h 1184045"/>
                  <a:gd name="connsiteX3" fmla="*/ 1408165 w 2679174"/>
                  <a:gd name="connsiteY3" fmla="*/ 1184045 h 1184045"/>
                  <a:gd name="connsiteX4" fmla="*/ 0 w 2679174"/>
                  <a:gd name="connsiteY4" fmla="*/ 1184045 h 11840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174" h="1184045">
                    <a:moveTo>
                      <a:pt x="0" y="0"/>
                    </a:moveTo>
                    <a:lnTo>
                      <a:pt x="2679174" y="0"/>
                    </a:lnTo>
                    <a:lnTo>
                      <a:pt x="2212498" y="434745"/>
                    </a:lnTo>
                    <a:lnTo>
                      <a:pt x="1408165" y="1184045"/>
                    </a:lnTo>
                    <a:lnTo>
                      <a:pt x="0" y="1184045"/>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sp>
            <p:nvSpPr>
              <p:cNvPr id="24" name="任意多边形: 形状 23"/>
              <p:cNvSpPr/>
              <p:nvPr/>
            </p:nvSpPr>
            <p:spPr>
              <a:xfrm>
                <a:off x="0" y="0"/>
                <a:ext cx="2039340" cy="1896438"/>
              </a:xfrm>
              <a:custGeom>
                <a:avLst/>
                <a:gdLst>
                  <a:gd name="connsiteX0" fmla="*/ 0 w 2039340"/>
                  <a:gd name="connsiteY0" fmla="*/ 0 h 1896438"/>
                  <a:gd name="connsiteX1" fmla="*/ 2039340 w 2039340"/>
                  <a:gd name="connsiteY1" fmla="*/ 0 h 1896438"/>
                  <a:gd name="connsiteX2" fmla="*/ 0 w 2039340"/>
                  <a:gd name="connsiteY2" fmla="*/ 1896438 h 1896438"/>
                </a:gdLst>
                <a:ahLst/>
                <a:cxnLst>
                  <a:cxn ang="0">
                    <a:pos x="connsiteX0" y="connsiteY0"/>
                  </a:cxn>
                  <a:cxn ang="0">
                    <a:pos x="connsiteX1" y="connsiteY1"/>
                  </a:cxn>
                  <a:cxn ang="0">
                    <a:pos x="connsiteX2" y="connsiteY2"/>
                  </a:cxn>
                </a:cxnLst>
                <a:rect l="l" t="t" r="r" b="b"/>
                <a:pathLst>
                  <a:path w="2039340" h="1896438">
                    <a:moveTo>
                      <a:pt x="0" y="0"/>
                    </a:moveTo>
                    <a:lnTo>
                      <a:pt x="2039340" y="0"/>
                    </a:lnTo>
                    <a:lnTo>
                      <a:pt x="0" y="1896438"/>
                    </a:lnTo>
                    <a:close/>
                  </a:path>
                </a:pathLst>
              </a:custGeom>
              <a:solidFill>
                <a:srgbClr val="629E94"/>
              </a:solidFill>
              <a:ln w="42333" cap="flat">
                <a:noFill/>
                <a:prstDash val="solid"/>
                <a:miter/>
              </a:ln>
            </p:spPr>
            <p:txBody>
              <a:bodyPr rtlCol="0" anchor="ctr"/>
              <a:lstStyle/>
              <a:p>
                <a:endParaRPr lang="zh-CN" altLang="en-US" dirty="0">
                  <a:cs typeface="+mn-ea"/>
                  <a:sym typeface="+mn-lt"/>
                </a:endParaRPr>
              </a:p>
            </p:txBody>
          </p:sp>
        </p:grpSp>
      </p:grpSp>
      <p:grpSp>
        <p:nvGrpSpPr>
          <p:cNvPr id="8" name="组合 7"/>
          <p:cNvGrpSpPr/>
          <p:nvPr/>
        </p:nvGrpSpPr>
        <p:grpSpPr>
          <a:xfrm>
            <a:off x="2185303" y="2867532"/>
            <a:ext cx="7720697" cy="1164666"/>
            <a:chOff x="2200543" y="2730372"/>
            <a:chExt cx="7720697" cy="1164666"/>
          </a:xfrm>
        </p:grpSpPr>
        <p:cxnSp>
          <p:nvCxnSpPr>
            <p:cNvPr id="206" name="直接连接符 205"/>
            <p:cNvCxnSpPr/>
            <p:nvPr/>
          </p:nvCxnSpPr>
          <p:spPr>
            <a:xfrm>
              <a:off x="2200543" y="3895038"/>
              <a:ext cx="7720697" cy="0"/>
            </a:xfrm>
            <a:prstGeom prst="line">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0" name="文本框 209"/>
            <p:cNvSpPr txBox="1"/>
            <p:nvPr/>
          </p:nvSpPr>
          <p:spPr>
            <a:xfrm>
              <a:off x="4482399" y="2730372"/>
              <a:ext cx="3262432" cy="1015663"/>
            </a:xfrm>
            <a:prstGeom prst="rect">
              <a:avLst/>
            </a:prstGeom>
            <a:noFill/>
          </p:spPr>
          <p:txBody>
            <a:bodyPr wrap="none" rtlCol="0">
              <a:spAutoFit/>
            </a:bodyPr>
            <a:lstStyle/>
            <a:p>
              <a:pPr algn="ctr"/>
              <a:r>
                <a:rPr lang="zh-CN" altLang="en-US" sz="6000" b="1" dirty="0">
                  <a:solidFill>
                    <a:schemeClr val="accent1"/>
                  </a:solidFill>
                  <a:cs typeface="+mn-ea"/>
                  <a:sym typeface="+mn-lt"/>
                </a:rPr>
                <a:t>谢谢大家</a:t>
              </a:r>
            </a:p>
          </p:txBody>
        </p:sp>
      </p:gr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flipH="1">
            <a:off x="552450" y="495300"/>
            <a:ext cx="11121390" cy="5882638"/>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图形 3"/>
          <p:cNvGrpSpPr/>
          <p:nvPr/>
        </p:nvGrpSpPr>
        <p:grpSpPr>
          <a:xfrm rot="10800000" flipH="1">
            <a:off x="9366859" y="-2"/>
            <a:ext cx="2825142" cy="2152651"/>
            <a:chOff x="7890933" y="4161366"/>
            <a:chExt cx="3539066" cy="2696633"/>
          </a:xfrm>
          <a:solidFill>
            <a:schemeClr val="accent1"/>
          </a:solidFill>
        </p:grpSpPr>
        <p:sp>
          <p:nvSpPr>
            <p:cNvPr id="5" name="任意多边形: 形状 4"/>
            <p:cNvSpPr/>
            <p:nvPr/>
          </p:nvSpPr>
          <p:spPr>
            <a:xfrm>
              <a:off x="7890933" y="5359399"/>
              <a:ext cx="3539066" cy="1498600"/>
            </a:xfrm>
            <a:custGeom>
              <a:avLst/>
              <a:gdLst>
                <a:gd name="connsiteX0" fmla="*/ 3115734 w 3539066"/>
                <a:gd name="connsiteY0" fmla="*/ 0 h 1498600"/>
                <a:gd name="connsiteX1" fmla="*/ 1608667 w 3539066"/>
                <a:gd name="connsiteY1" fmla="*/ 0 h 1498600"/>
                <a:gd name="connsiteX2" fmla="*/ 804333 w 3539066"/>
                <a:gd name="connsiteY2" fmla="*/ 749300 h 1498600"/>
                <a:gd name="connsiteX3" fmla="*/ 0 w 3539066"/>
                <a:gd name="connsiteY3" fmla="*/ 1498600 h 1498600"/>
                <a:gd name="connsiteX4" fmla="*/ 3115734 w 3539066"/>
                <a:gd name="connsiteY4" fmla="*/ 1498600 h 1498600"/>
                <a:gd name="connsiteX5" fmla="*/ 3539067 w 3539066"/>
                <a:gd name="connsiteY5" fmla="*/ 1498600 h 1498600"/>
                <a:gd name="connsiteX6" fmla="*/ 3539067 w 3539066"/>
                <a:gd name="connsiteY6" fmla="*/ 749300 h 1498600"/>
                <a:gd name="connsiteX7" fmla="*/ 3539067 w 3539066"/>
                <a:gd name="connsiteY7" fmla="*/ 0 h 149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9066" h="1498600">
                  <a:moveTo>
                    <a:pt x="3115734" y="0"/>
                  </a:moveTo>
                  <a:lnTo>
                    <a:pt x="1608667" y="0"/>
                  </a:lnTo>
                  <a:lnTo>
                    <a:pt x="804333" y="749300"/>
                  </a:lnTo>
                  <a:lnTo>
                    <a:pt x="0" y="1498600"/>
                  </a:lnTo>
                  <a:lnTo>
                    <a:pt x="3115734" y="1498600"/>
                  </a:lnTo>
                  <a:lnTo>
                    <a:pt x="3539067" y="1498600"/>
                  </a:lnTo>
                  <a:lnTo>
                    <a:pt x="3539067" y="749300"/>
                  </a:lnTo>
                  <a:lnTo>
                    <a:pt x="35390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sp>
          <p:nvSpPr>
            <p:cNvPr id="6" name="任意多边形: 形状 5"/>
            <p:cNvSpPr/>
            <p:nvPr/>
          </p:nvSpPr>
          <p:spPr>
            <a:xfrm>
              <a:off x="8530166" y="4161366"/>
              <a:ext cx="2899833" cy="2696633"/>
            </a:xfrm>
            <a:custGeom>
              <a:avLst/>
              <a:gdLst>
                <a:gd name="connsiteX0" fmla="*/ 0 w 2899833"/>
                <a:gd name="connsiteY0" fmla="*/ 2696633 h 2696633"/>
                <a:gd name="connsiteX1" fmla="*/ 2899833 w 2899833"/>
                <a:gd name="connsiteY1" fmla="*/ 2696633 h 2696633"/>
                <a:gd name="connsiteX2" fmla="*/ 2899833 w 2899833"/>
                <a:gd name="connsiteY2" fmla="*/ 0 h 2696633"/>
              </a:gdLst>
              <a:ahLst/>
              <a:cxnLst>
                <a:cxn ang="0">
                  <a:pos x="connsiteX0" y="connsiteY0"/>
                </a:cxn>
                <a:cxn ang="0">
                  <a:pos x="connsiteX1" y="connsiteY1"/>
                </a:cxn>
                <a:cxn ang="0">
                  <a:pos x="connsiteX2" y="connsiteY2"/>
                </a:cxn>
              </a:cxnLst>
              <a:rect l="l" t="t" r="r" b="b"/>
              <a:pathLst>
                <a:path w="2899833" h="2696633">
                  <a:moveTo>
                    <a:pt x="0" y="2696633"/>
                  </a:moveTo>
                  <a:lnTo>
                    <a:pt x="2899833" y="2696633"/>
                  </a:lnTo>
                  <a:lnTo>
                    <a:pt x="2899833" y="0"/>
                  </a:lnTo>
                  <a:close/>
                </a:path>
              </a:pathLst>
            </a:custGeom>
            <a:solidFill>
              <a:srgbClr val="629E94"/>
            </a:solidFill>
            <a:ln w="42333" cap="flat">
              <a:noFill/>
              <a:prstDash val="solid"/>
              <a:miter/>
            </a:ln>
          </p:spPr>
          <p:txBody>
            <a:bodyPr rtlCol="0" anchor="ctr"/>
            <a:lstStyle/>
            <a:p>
              <a:endParaRPr lang="zh-CN" altLang="en-US">
                <a:cs typeface="+mn-ea"/>
                <a:sym typeface="+mn-lt"/>
              </a:endParaRPr>
            </a:p>
          </p:txBody>
        </p:sp>
        <p:sp>
          <p:nvSpPr>
            <p:cNvPr id="7" name="任意多边形: 形状 6"/>
            <p:cNvSpPr/>
            <p:nvPr/>
          </p:nvSpPr>
          <p:spPr>
            <a:xfrm>
              <a:off x="9821333" y="5359399"/>
              <a:ext cx="1608666" cy="1498600"/>
            </a:xfrm>
            <a:custGeom>
              <a:avLst/>
              <a:gdLst>
                <a:gd name="connsiteX0" fmla="*/ 0 w 1608666"/>
                <a:gd name="connsiteY0" fmla="*/ 1498600 h 1498600"/>
                <a:gd name="connsiteX1" fmla="*/ 1608667 w 1608666"/>
                <a:gd name="connsiteY1" fmla="*/ 1498600 h 1498600"/>
                <a:gd name="connsiteX2" fmla="*/ 1608667 w 1608666"/>
                <a:gd name="connsiteY2" fmla="*/ 0 h 1498600"/>
              </a:gdLst>
              <a:ahLst/>
              <a:cxnLst>
                <a:cxn ang="0">
                  <a:pos x="connsiteX0" y="connsiteY0"/>
                </a:cxn>
                <a:cxn ang="0">
                  <a:pos x="connsiteX1" y="connsiteY1"/>
                </a:cxn>
                <a:cxn ang="0">
                  <a:pos x="connsiteX2" y="connsiteY2"/>
                </a:cxn>
              </a:cxnLst>
              <a:rect l="l" t="t" r="r" b="b"/>
              <a:pathLst>
                <a:path w="1608666" h="1498600">
                  <a:moveTo>
                    <a:pt x="0" y="1498600"/>
                  </a:moveTo>
                  <a:lnTo>
                    <a:pt x="1608667" y="1498600"/>
                  </a:lnTo>
                  <a:lnTo>
                    <a:pt x="16086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grpSp>
      <p:grpSp>
        <p:nvGrpSpPr>
          <p:cNvPr id="8" name="图形 3"/>
          <p:cNvGrpSpPr/>
          <p:nvPr/>
        </p:nvGrpSpPr>
        <p:grpSpPr>
          <a:xfrm flipH="1">
            <a:off x="-1" y="4953000"/>
            <a:ext cx="2500125" cy="1905000"/>
            <a:chOff x="7890933" y="4161366"/>
            <a:chExt cx="3539066" cy="2696633"/>
          </a:xfrm>
          <a:solidFill>
            <a:schemeClr val="accent1"/>
          </a:solidFill>
        </p:grpSpPr>
        <p:sp>
          <p:nvSpPr>
            <p:cNvPr id="9" name="任意多边形: 形状 8"/>
            <p:cNvSpPr/>
            <p:nvPr/>
          </p:nvSpPr>
          <p:spPr>
            <a:xfrm>
              <a:off x="7890933" y="5359399"/>
              <a:ext cx="3539066" cy="1498600"/>
            </a:xfrm>
            <a:custGeom>
              <a:avLst/>
              <a:gdLst>
                <a:gd name="connsiteX0" fmla="*/ 3115734 w 3539066"/>
                <a:gd name="connsiteY0" fmla="*/ 0 h 1498600"/>
                <a:gd name="connsiteX1" fmla="*/ 1608667 w 3539066"/>
                <a:gd name="connsiteY1" fmla="*/ 0 h 1498600"/>
                <a:gd name="connsiteX2" fmla="*/ 804333 w 3539066"/>
                <a:gd name="connsiteY2" fmla="*/ 749300 h 1498600"/>
                <a:gd name="connsiteX3" fmla="*/ 0 w 3539066"/>
                <a:gd name="connsiteY3" fmla="*/ 1498600 h 1498600"/>
                <a:gd name="connsiteX4" fmla="*/ 3115734 w 3539066"/>
                <a:gd name="connsiteY4" fmla="*/ 1498600 h 1498600"/>
                <a:gd name="connsiteX5" fmla="*/ 3539067 w 3539066"/>
                <a:gd name="connsiteY5" fmla="*/ 1498600 h 1498600"/>
                <a:gd name="connsiteX6" fmla="*/ 3539067 w 3539066"/>
                <a:gd name="connsiteY6" fmla="*/ 749300 h 1498600"/>
                <a:gd name="connsiteX7" fmla="*/ 3539067 w 3539066"/>
                <a:gd name="connsiteY7" fmla="*/ 0 h 149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9066" h="1498600">
                  <a:moveTo>
                    <a:pt x="3115734" y="0"/>
                  </a:moveTo>
                  <a:lnTo>
                    <a:pt x="1608667" y="0"/>
                  </a:lnTo>
                  <a:lnTo>
                    <a:pt x="804333" y="749300"/>
                  </a:lnTo>
                  <a:lnTo>
                    <a:pt x="0" y="1498600"/>
                  </a:lnTo>
                  <a:lnTo>
                    <a:pt x="3115734" y="1498600"/>
                  </a:lnTo>
                  <a:lnTo>
                    <a:pt x="3539067" y="1498600"/>
                  </a:lnTo>
                  <a:lnTo>
                    <a:pt x="3539067" y="749300"/>
                  </a:lnTo>
                  <a:lnTo>
                    <a:pt x="35390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sp>
          <p:nvSpPr>
            <p:cNvPr id="10" name="任意多边形: 形状 9"/>
            <p:cNvSpPr/>
            <p:nvPr/>
          </p:nvSpPr>
          <p:spPr>
            <a:xfrm>
              <a:off x="8530166" y="4161366"/>
              <a:ext cx="2899833" cy="2696633"/>
            </a:xfrm>
            <a:custGeom>
              <a:avLst/>
              <a:gdLst>
                <a:gd name="connsiteX0" fmla="*/ 0 w 2899833"/>
                <a:gd name="connsiteY0" fmla="*/ 2696633 h 2696633"/>
                <a:gd name="connsiteX1" fmla="*/ 2899833 w 2899833"/>
                <a:gd name="connsiteY1" fmla="*/ 2696633 h 2696633"/>
                <a:gd name="connsiteX2" fmla="*/ 2899833 w 2899833"/>
                <a:gd name="connsiteY2" fmla="*/ 0 h 2696633"/>
              </a:gdLst>
              <a:ahLst/>
              <a:cxnLst>
                <a:cxn ang="0">
                  <a:pos x="connsiteX0" y="connsiteY0"/>
                </a:cxn>
                <a:cxn ang="0">
                  <a:pos x="connsiteX1" y="connsiteY1"/>
                </a:cxn>
                <a:cxn ang="0">
                  <a:pos x="connsiteX2" y="connsiteY2"/>
                </a:cxn>
              </a:cxnLst>
              <a:rect l="l" t="t" r="r" b="b"/>
              <a:pathLst>
                <a:path w="2899833" h="2696633">
                  <a:moveTo>
                    <a:pt x="0" y="2696633"/>
                  </a:moveTo>
                  <a:lnTo>
                    <a:pt x="2899833" y="2696633"/>
                  </a:lnTo>
                  <a:lnTo>
                    <a:pt x="2899833" y="0"/>
                  </a:lnTo>
                  <a:close/>
                </a:path>
              </a:pathLst>
            </a:custGeom>
            <a:solidFill>
              <a:srgbClr val="629E94"/>
            </a:solidFill>
            <a:ln w="42333" cap="flat">
              <a:noFill/>
              <a:prstDash val="solid"/>
              <a:miter/>
            </a:ln>
          </p:spPr>
          <p:txBody>
            <a:bodyPr rtlCol="0" anchor="ctr"/>
            <a:lstStyle/>
            <a:p>
              <a:endParaRPr lang="zh-CN" altLang="en-US">
                <a:cs typeface="+mn-ea"/>
                <a:sym typeface="+mn-lt"/>
              </a:endParaRPr>
            </a:p>
          </p:txBody>
        </p:sp>
        <p:sp>
          <p:nvSpPr>
            <p:cNvPr id="11" name="任意多边形: 形状 10"/>
            <p:cNvSpPr/>
            <p:nvPr/>
          </p:nvSpPr>
          <p:spPr>
            <a:xfrm>
              <a:off x="9821333" y="5359399"/>
              <a:ext cx="1608666" cy="1498600"/>
            </a:xfrm>
            <a:custGeom>
              <a:avLst/>
              <a:gdLst>
                <a:gd name="connsiteX0" fmla="*/ 0 w 1608666"/>
                <a:gd name="connsiteY0" fmla="*/ 1498600 h 1498600"/>
                <a:gd name="connsiteX1" fmla="*/ 1608667 w 1608666"/>
                <a:gd name="connsiteY1" fmla="*/ 1498600 h 1498600"/>
                <a:gd name="connsiteX2" fmla="*/ 1608667 w 1608666"/>
                <a:gd name="connsiteY2" fmla="*/ 0 h 1498600"/>
              </a:gdLst>
              <a:ahLst/>
              <a:cxnLst>
                <a:cxn ang="0">
                  <a:pos x="connsiteX0" y="connsiteY0"/>
                </a:cxn>
                <a:cxn ang="0">
                  <a:pos x="connsiteX1" y="connsiteY1"/>
                </a:cxn>
                <a:cxn ang="0">
                  <a:pos x="connsiteX2" y="connsiteY2"/>
                </a:cxn>
              </a:cxnLst>
              <a:rect l="l" t="t" r="r" b="b"/>
              <a:pathLst>
                <a:path w="1608666" h="1498600">
                  <a:moveTo>
                    <a:pt x="0" y="1498600"/>
                  </a:moveTo>
                  <a:lnTo>
                    <a:pt x="1608667" y="1498600"/>
                  </a:lnTo>
                  <a:lnTo>
                    <a:pt x="16086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grpSp>
      <p:grpSp>
        <p:nvGrpSpPr>
          <p:cNvPr id="87" name="组合 86"/>
          <p:cNvGrpSpPr/>
          <p:nvPr/>
        </p:nvGrpSpPr>
        <p:grpSpPr>
          <a:xfrm>
            <a:off x="4176663" y="1778183"/>
            <a:ext cx="3849272" cy="3447249"/>
            <a:chOff x="4084460" y="1617121"/>
            <a:chExt cx="3849272" cy="3447249"/>
          </a:xfrm>
        </p:grpSpPr>
        <p:grpSp>
          <p:nvGrpSpPr>
            <p:cNvPr id="88" name="组合 87"/>
            <p:cNvGrpSpPr/>
            <p:nvPr/>
          </p:nvGrpSpPr>
          <p:grpSpPr>
            <a:xfrm>
              <a:off x="5326381" y="1617121"/>
              <a:ext cx="1409700" cy="1409700"/>
              <a:chOff x="6988265" y="1564640"/>
              <a:chExt cx="720000" cy="720000"/>
            </a:xfrm>
          </p:grpSpPr>
          <p:sp>
            <p:nvSpPr>
              <p:cNvPr id="94" name="椭圆 93"/>
              <p:cNvSpPr/>
              <p:nvPr/>
            </p:nvSpPr>
            <p:spPr>
              <a:xfrm>
                <a:off x="6988265" y="1564640"/>
                <a:ext cx="720000" cy="72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a:cs typeface="+mn-ea"/>
                  <a:sym typeface="+mn-lt"/>
                </a:endParaRPr>
              </a:p>
            </p:txBody>
          </p:sp>
          <p:sp>
            <p:nvSpPr>
              <p:cNvPr id="95" name="文本框 94"/>
              <p:cNvSpPr txBox="1"/>
              <p:nvPr/>
            </p:nvSpPr>
            <p:spPr>
              <a:xfrm>
                <a:off x="7047218" y="1740325"/>
                <a:ext cx="594310" cy="423892"/>
              </a:xfrm>
              <a:prstGeom prst="rect">
                <a:avLst/>
              </a:prstGeom>
              <a:noFill/>
            </p:spPr>
            <p:txBody>
              <a:bodyPr wrap="square" rtlCol="0">
                <a:spAutoFit/>
              </a:bodyPr>
              <a:lstStyle>
                <a:defPPr>
                  <a:defRPr lang="zh-CN"/>
                </a:defPPr>
                <a:lvl1pPr>
                  <a:defRPr sz="2400">
                    <a:latin typeface="Noto Sans S Chinese Bold" panose="020B0800000000000000" pitchFamily="34" charset="-122"/>
                    <a:ea typeface="Noto Sans S Chinese Bold" panose="020B0800000000000000" pitchFamily="34" charset="-122"/>
                  </a:defRPr>
                </a:lvl1pPr>
              </a:lstStyle>
              <a:p>
                <a:pPr algn="ctr"/>
                <a:r>
                  <a:rPr lang="en-US" altLang="zh-CN" sz="4800" dirty="0">
                    <a:solidFill>
                      <a:schemeClr val="bg1"/>
                    </a:solidFill>
                    <a:latin typeface="+mn-lt"/>
                    <a:ea typeface="+mn-ea"/>
                    <a:cs typeface="+mn-ea"/>
                    <a:sym typeface="+mn-lt"/>
                  </a:rPr>
                  <a:t>01</a:t>
                </a:r>
              </a:p>
            </p:txBody>
          </p:sp>
        </p:grpSp>
        <p:sp>
          <p:nvSpPr>
            <p:cNvPr id="91" name="文本框 90"/>
            <p:cNvSpPr txBox="1"/>
            <p:nvPr/>
          </p:nvSpPr>
          <p:spPr>
            <a:xfrm>
              <a:off x="4084460" y="3331966"/>
              <a:ext cx="3849272" cy="706755"/>
            </a:xfrm>
            <a:prstGeom prst="rect">
              <a:avLst/>
            </a:prstGeom>
            <a:noFill/>
          </p:spPr>
          <p:txBody>
            <a:bodyPr wrap="square" rtlCol="0">
              <a:spAutoFit/>
            </a:bodyPr>
            <a:lstStyle>
              <a:defPPr>
                <a:defRPr lang="zh-CN"/>
              </a:defPPr>
              <a:lvl1pPr>
                <a:defRPr sz="2400">
                  <a:latin typeface="Noto Sans S Chinese Bold" panose="020B0800000000000000" pitchFamily="34" charset="-122"/>
                  <a:ea typeface="Noto Sans S Chinese Bold" panose="020B0800000000000000" pitchFamily="34" charset="-122"/>
                </a:defRPr>
              </a:lvl1pPr>
            </a:lstStyle>
            <a:p>
              <a:pPr algn="ctr"/>
              <a:r>
                <a:rPr lang="zh-CN" altLang="en-US" sz="4000" b="1" dirty="0">
                  <a:solidFill>
                    <a:schemeClr val="accent1"/>
                  </a:solidFill>
                  <a:latin typeface="+mn-lt"/>
                  <a:ea typeface="+mn-ea"/>
                  <a:cs typeface="+mn-ea"/>
                  <a:sym typeface="+mn-lt"/>
                </a:rPr>
                <a:t>事件经过</a:t>
              </a:r>
            </a:p>
          </p:txBody>
        </p:sp>
        <p:cxnSp>
          <p:nvCxnSpPr>
            <p:cNvPr id="93" name="直接连接符 92"/>
            <p:cNvCxnSpPr/>
            <p:nvPr/>
          </p:nvCxnSpPr>
          <p:spPr>
            <a:xfrm>
              <a:off x="5813913" y="5064370"/>
              <a:ext cx="41939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组合 81"/>
          <p:cNvGrpSpPr/>
          <p:nvPr/>
        </p:nvGrpSpPr>
        <p:grpSpPr>
          <a:xfrm>
            <a:off x="-1" y="0"/>
            <a:ext cx="12192001" cy="6858000"/>
            <a:chOff x="-1" y="0"/>
            <a:chExt cx="12192001" cy="6858000"/>
          </a:xfrm>
        </p:grpSpPr>
        <p:sp>
          <p:nvSpPr>
            <p:cNvPr id="12" name="矩形 11"/>
            <p:cNvSpPr/>
            <p:nvPr/>
          </p:nvSpPr>
          <p:spPr>
            <a:xfrm flipH="1">
              <a:off x="285750" y="310183"/>
              <a:ext cx="11650884" cy="6275069"/>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图形 3"/>
            <p:cNvGrpSpPr/>
            <p:nvPr/>
          </p:nvGrpSpPr>
          <p:grpSpPr>
            <a:xfrm rot="10800000" flipH="1">
              <a:off x="10816931" y="0"/>
              <a:ext cx="1375069" cy="1047750"/>
              <a:chOff x="7890933" y="4161366"/>
              <a:chExt cx="3539066" cy="2696633"/>
            </a:xfrm>
            <a:solidFill>
              <a:schemeClr val="accent1"/>
            </a:solidFill>
          </p:grpSpPr>
          <p:sp>
            <p:nvSpPr>
              <p:cNvPr id="5" name="任意多边形: 形状 4"/>
              <p:cNvSpPr/>
              <p:nvPr/>
            </p:nvSpPr>
            <p:spPr>
              <a:xfrm>
                <a:off x="7890933" y="5359399"/>
                <a:ext cx="3539066" cy="1498600"/>
              </a:xfrm>
              <a:custGeom>
                <a:avLst/>
                <a:gdLst>
                  <a:gd name="connsiteX0" fmla="*/ 3115734 w 3539066"/>
                  <a:gd name="connsiteY0" fmla="*/ 0 h 1498600"/>
                  <a:gd name="connsiteX1" fmla="*/ 1608667 w 3539066"/>
                  <a:gd name="connsiteY1" fmla="*/ 0 h 1498600"/>
                  <a:gd name="connsiteX2" fmla="*/ 804333 w 3539066"/>
                  <a:gd name="connsiteY2" fmla="*/ 749300 h 1498600"/>
                  <a:gd name="connsiteX3" fmla="*/ 0 w 3539066"/>
                  <a:gd name="connsiteY3" fmla="*/ 1498600 h 1498600"/>
                  <a:gd name="connsiteX4" fmla="*/ 3115734 w 3539066"/>
                  <a:gd name="connsiteY4" fmla="*/ 1498600 h 1498600"/>
                  <a:gd name="connsiteX5" fmla="*/ 3539067 w 3539066"/>
                  <a:gd name="connsiteY5" fmla="*/ 1498600 h 1498600"/>
                  <a:gd name="connsiteX6" fmla="*/ 3539067 w 3539066"/>
                  <a:gd name="connsiteY6" fmla="*/ 749300 h 1498600"/>
                  <a:gd name="connsiteX7" fmla="*/ 3539067 w 3539066"/>
                  <a:gd name="connsiteY7" fmla="*/ 0 h 149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9066" h="1498600">
                    <a:moveTo>
                      <a:pt x="3115734" y="0"/>
                    </a:moveTo>
                    <a:lnTo>
                      <a:pt x="1608667" y="0"/>
                    </a:lnTo>
                    <a:lnTo>
                      <a:pt x="804333" y="749300"/>
                    </a:lnTo>
                    <a:lnTo>
                      <a:pt x="0" y="1498600"/>
                    </a:lnTo>
                    <a:lnTo>
                      <a:pt x="3115734" y="1498600"/>
                    </a:lnTo>
                    <a:lnTo>
                      <a:pt x="3539067" y="1498600"/>
                    </a:lnTo>
                    <a:lnTo>
                      <a:pt x="3539067" y="749300"/>
                    </a:lnTo>
                    <a:lnTo>
                      <a:pt x="35390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sp>
            <p:nvSpPr>
              <p:cNvPr id="6" name="任意多边形: 形状 5"/>
              <p:cNvSpPr/>
              <p:nvPr/>
            </p:nvSpPr>
            <p:spPr>
              <a:xfrm>
                <a:off x="8530166" y="4161366"/>
                <a:ext cx="2899833" cy="2696633"/>
              </a:xfrm>
              <a:custGeom>
                <a:avLst/>
                <a:gdLst>
                  <a:gd name="connsiteX0" fmla="*/ 0 w 2899833"/>
                  <a:gd name="connsiteY0" fmla="*/ 2696633 h 2696633"/>
                  <a:gd name="connsiteX1" fmla="*/ 2899833 w 2899833"/>
                  <a:gd name="connsiteY1" fmla="*/ 2696633 h 2696633"/>
                  <a:gd name="connsiteX2" fmla="*/ 2899833 w 2899833"/>
                  <a:gd name="connsiteY2" fmla="*/ 0 h 2696633"/>
                </a:gdLst>
                <a:ahLst/>
                <a:cxnLst>
                  <a:cxn ang="0">
                    <a:pos x="connsiteX0" y="connsiteY0"/>
                  </a:cxn>
                  <a:cxn ang="0">
                    <a:pos x="connsiteX1" y="connsiteY1"/>
                  </a:cxn>
                  <a:cxn ang="0">
                    <a:pos x="connsiteX2" y="connsiteY2"/>
                  </a:cxn>
                </a:cxnLst>
                <a:rect l="l" t="t" r="r" b="b"/>
                <a:pathLst>
                  <a:path w="2899833" h="2696633">
                    <a:moveTo>
                      <a:pt x="0" y="2696633"/>
                    </a:moveTo>
                    <a:lnTo>
                      <a:pt x="2899833" y="2696633"/>
                    </a:lnTo>
                    <a:lnTo>
                      <a:pt x="2899833" y="0"/>
                    </a:lnTo>
                    <a:close/>
                  </a:path>
                </a:pathLst>
              </a:custGeom>
              <a:solidFill>
                <a:srgbClr val="629E94"/>
              </a:solidFill>
              <a:ln w="42333" cap="flat">
                <a:noFill/>
                <a:prstDash val="solid"/>
                <a:miter/>
              </a:ln>
            </p:spPr>
            <p:txBody>
              <a:bodyPr rtlCol="0" anchor="ctr"/>
              <a:lstStyle/>
              <a:p>
                <a:endParaRPr lang="zh-CN" altLang="en-US">
                  <a:cs typeface="+mn-ea"/>
                  <a:sym typeface="+mn-lt"/>
                </a:endParaRPr>
              </a:p>
            </p:txBody>
          </p:sp>
          <p:sp>
            <p:nvSpPr>
              <p:cNvPr id="7" name="任意多边形: 形状 6"/>
              <p:cNvSpPr/>
              <p:nvPr/>
            </p:nvSpPr>
            <p:spPr>
              <a:xfrm>
                <a:off x="9821333" y="5359399"/>
                <a:ext cx="1608666" cy="1498600"/>
              </a:xfrm>
              <a:custGeom>
                <a:avLst/>
                <a:gdLst>
                  <a:gd name="connsiteX0" fmla="*/ 0 w 1608666"/>
                  <a:gd name="connsiteY0" fmla="*/ 1498600 h 1498600"/>
                  <a:gd name="connsiteX1" fmla="*/ 1608667 w 1608666"/>
                  <a:gd name="connsiteY1" fmla="*/ 1498600 h 1498600"/>
                  <a:gd name="connsiteX2" fmla="*/ 1608667 w 1608666"/>
                  <a:gd name="connsiteY2" fmla="*/ 0 h 1498600"/>
                </a:gdLst>
                <a:ahLst/>
                <a:cxnLst>
                  <a:cxn ang="0">
                    <a:pos x="connsiteX0" y="connsiteY0"/>
                  </a:cxn>
                  <a:cxn ang="0">
                    <a:pos x="connsiteX1" y="connsiteY1"/>
                  </a:cxn>
                  <a:cxn ang="0">
                    <a:pos x="connsiteX2" y="connsiteY2"/>
                  </a:cxn>
                </a:cxnLst>
                <a:rect l="l" t="t" r="r" b="b"/>
                <a:pathLst>
                  <a:path w="1608666" h="1498600">
                    <a:moveTo>
                      <a:pt x="0" y="1498600"/>
                    </a:moveTo>
                    <a:lnTo>
                      <a:pt x="1608667" y="1498600"/>
                    </a:lnTo>
                    <a:lnTo>
                      <a:pt x="16086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grpSp>
        <p:grpSp>
          <p:nvGrpSpPr>
            <p:cNvPr id="8" name="图形 3"/>
            <p:cNvGrpSpPr/>
            <p:nvPr/>
          </p:nvGrpSpPr>
          <p:grpSpPr>
            <a:xfrm flipH="1">
              <a:off x="-1" y="5810250"/>
              <a:ext cx="1375069" cy="1047750"/>
              <a:chOff x="7890933" y="4161366"/>
              <a:chExt cx="3539066" cy="2696633"/>
            </a:xfrm>
            <a:solidFill>
              <a:schemeClr val="accent1"/>
            </a:solidFill>
          </p:grpSpPr>
          <p:sp>
            <p:nvSpPr>
              <p:cNvPr id="9" name="任意多边形: 形状 8"/>
              <p:cNvSpPr/>
              <p:nvPr/>
            </p:nvSpPr>
            <p:spPr>
              <a:xfrm>
                <a:off x="7890933" y="5359399"/>
                <a:ext cx="3539066" cy="1498600"/>
              </a:xfrm>
              <a:custGeom>
                <a:avLst/>
                <a:gdLst>
                  <a:gd name="connsiteX0" fmla="*/ 3115734 w 3539066"/>
                  <a:gd name="connsiteY0" fmla="*/ 0 h 1498600"/>
                  <a:gd name="connsiteX1" fmla="*/ 1608667 w 3539066"/>
                  <a:gd name="connsiteY1" fmla="*/ 0 h 1498600"/>
                  <a:gd name="connsiteX2" fmla="*/ 804333 w 3539066"/>
                  <a:gd name="connsiteY2" fmla="*/ 749300 h 1498600"/>
                  <a:gd name="connsiteX3" fmla="*/ 0 w 3539066"/>
                  <a:gd name="connsiteY3" fmla="*/ 1498600 h 1498600"/>
                  <a:gd name="connsiteX4" fmla="*/ 3115734 w 3539066"/>
                  <a:gd name="connsiteY4" fmla="*/ 1498600 h 1498600"/>
                  <a:gd name="connsiteX5" fmla="*/ 3539067 w 3539066"/>
                  <a:gd name="connsiteY5" fmla="*/ 1498600 h 1498600"/>
                  <a:gd name="connsiteX6" fmla="*/ 3539067 w 3539066"/>
                  <a:gd name="connsiteY6" fmla="*/ 749300 h 1498600"/>
                  <a:gd name="connsiteX7" fmla="*/ 3539067 w 3539066"/>
                  <a:gd name="connsiteY7" fmla="*/ 0 h 149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9066" h="1498600">
                    <a:moveTo>
                      <a:pt x="3115734" y="0"/>
                    </a:moveTo>
                    <a:lnTo>
                      <a:pt x="1608667" y="0"/>
                    </a:lnTo>
                    <a:lnTo>
                      <a:pt x="804333" y="749300"/>
                    </a:lnTo>
                    <a:lnTo>
                      <a:pt x="0" y="1498600"/>
                    </a:lnTo>
                    <a:lnTo>
                      <a:pt x="3115734" y="1498600"/>
                    </a:lnTo>
                    <a:lnTo>
                      <a:pt x="3539067" y="1498600"/>
                    </a:lnTo>
                    <a:lnTo>
                      <a:pt x="3539067" y="749300"/>
                    </a:lnTo>
                    <a:lnTo>
                      <a:pt x="35390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sp>
            <p:nvSpPr>
              <p:cNvPr id="10" name="任意多边形: 形状 9"/>
              <p:cNvSpPr/>
              <p:nvPr/>
            </p:nvSpPr>
            <p:spPr>
              <a:xfrm>
                <a:off x="8530166" y="4161366"/>
                <a:ext cx="2899833" cy="2696633"/>
              </a:xfrm>
              <a:custGeom>
                <a:avLst/>
                <a:gdLst>
                  <a:gd name="connsiteX0" fmla="*/ 0 w 2899833"/>
                  <a:gd name="connsiteY0" fmla="*/ 2696633 h 2696633"/>
                  <a:gd name="connsiteX1" fmla="*/ 2899833 w 2899833"/>
                  <a:gd name="connsiteY1" fmla="*/ 2696633 h 2696633"/>
                  <a:gd name="connsiteX2" fmla="*/ 2899833 w 2899833"/>
                  <a:gd name="connsiteY2" fmla="*/ 0 h 2696633"/>
                </a:gdLst>
                <a:ahLst/>
                <a:cxnLst>
                  <a:cxn ang="0">
                    <a:pos x="connsiteX0" y="connsiteY0"/>
                  </a:cxn>
                  <a:cxn ang="0">
                    <a:pos x="connsiteX1" y="connsiteY1"/>
                  </a:cxn>
                  <a:cxn ang="0">
                    <a:pos x="connsiteX2" y="connsiteY2"/>
                  </a:cxn>
                </a:cxnLst>
                <a:rect l="l" t="t" r="r" b="b"/>
                <a:pathLst>
                  <a:path w="2899833" h="2696633">
                    <a:moveTo>
                      <a:pt x="0" y="2696633"/>
                    </a:moveTo>
                    <a:lnTo>
                      <a:pt x="2899833" y="2696633"/>
                    </a:lnTo>
                    <a:lnTo>
                      <a:pt x="2899833" y="0"/>
                    </a:lnTo>
                    <a:close/>
                  </a:path>
                </a:pathLst>
              </a:custGeom>
              <a:solidFill>
                <a:srgbClr val="629E94"/>
              </a:solidFill>
              <a:ln w="42333" cap="flat">
                <a:noFill/>
                <a:prstDash val="solid"/>
                <a:miter/>
              </a:ln>
            </p:spPr>
            <p:txBody>
              <a:bodyPr rtlCol="0" anchor="ctr"/>
              <a:lstStyle/>
              <a:p>
                <a:endParaRPr lang="zh-CN" altLang="en-US">
                  <a:cs typeface="+mn-ea"/>
                  <a:sym typeface="+mn-lt"/>
                </a:endParaRPr>
              </a:p>
            </p:txBody>
          </p:sp>
          <p:sp>
            <p:nvSpPr>
              <p:cNvPr id="11" name="任意多边形: 形状 10"/>
              <p:cNvSpPr/>
              <p:nvPr/>
            </p:nvSpPr>
            <p:spPr>
              <a:xfrm>
                <a:off x="9821333" y="5359399"/>
                <a:ext cx="1608666" cy="1498600"/>
              </a:xfrm>
              <a:custGeom>
                <a:avLst/>
                <a:gdLst>
                  <a:gd name="connsiteX0" fmla="*/ 0 w 1608666"/>
                  <a:gd name="connsiteY0" fmla="*/ 1498600 h 1498600"/>
                  <a:gd name="connsiteX1" fmla="*/ 1608667 w 1608666"/>
                  <a:gd name="connsiteY1" fmla="*/ 1498600 h 1498600"/>
                  <a:gd name="connsiteX2" fmla="*/ 1608667 w 1608666"/>
                  <a:gd name="connsiteY2" fmla="*/ 0 h 1498600"/>
                </a:gdLst>
                <a:ahLst/>
                <a:cxnLst>
                  <a:cxn ang="0">
                    <a:pos x="connsiteX0" y="connsiteY0"/>
                  </a:cxn>
                  <a:cxn ang="0">
                    <a:pos x="connsiteX1" y="connsiteY1"/>
                  </a:cxn>
                  <a:cxn ang="0">
                    <a:pos x="connsiteX2" y="connsiteY2"/>
                  </a:cxn>
                </a:cxnLst>
                <a:rect l="l" t="t" r="r" b="b"/>
                <a:pathLst>
                  <a:path w="1608666" h="1498600">
                    <a:moveTo>
                      <a:pt x="0" y="1498600"/>
                    </a:moveTo>
                    <a:lnTo>
                      <a:pt x="1608667" y="1498600"/>
                    </a:lnTo>
                    <a:lnTo>
                      <a:pt x="16086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grpSp>
        <p:grpSp>
          <p:nvGrpSpPr>
            <p:cNvPr id="3" name="组合 2"/>
            <p:cNvGrpSpPr/>
            <p:nvPr/>
          </p:nvGrpSpPr>
          <p:grpSpPr>
            <a:xfrm>
              <a:off x="4172126" y="588904"/>
              <a:ext cx="3849272" cy="584306"/>
              <a:chOff x="4172126" y="550804"/>
              <a:chExt cx="3849272" cy="584306"/>
            </a:xfrm>
          </p:grpSpPr>
          <p:sp>
            <p:nvSpPr>
              <p:cNvPr id="87" name="文本框 86"/>
              <p:cNvSpPr txBox="1"/>
              <p:nvPr/>
            </p:nvSpPr>
            <p:spPr>
              <a:xfrm>
                <a:off x="4172126" y="550804"/>
                <a:ext cx="3849272" cy="491490"/>
              </a:xfrm>
              <a:prstGeom prst="rect">
                <a:avLst/>
              </a:prstGeom>
              <a:noFill/>
            </p:spPr>
            <p:txBody>
              <a:bodyPr wrap="square" rtlCol="0">
                <a:spAutoFit/>
              </a:bodyPr>
              <a:lstStyle>
                <a:defPPr>
                  <a:defRPr lang="zh-CN"/>
                </a:defPPr>
                <a:lvl1pPr algn="ctr">
                  <a:defRPr sz="2600" b="1">
                    <a:solidFill>
                      <a:schemeClr val="accent1"/>
                    </a:solidFill>
                    <a:latin typeface="Arial"/>
                    <a:ea typeface="微软雅黑"/>
                  </a:defRPr>
                </a:lvl1pPr>
              </a:lstStyle>
              <a:p>
                <a:r>
                  <a:rPr lang="zh-CN" altLang="en-US" dirty="0">
                    <a:latin typeface="+mn-lt"/>
                    <a:ea typeface="+mn-ea"/>
                    <a:cs typeface="+mn-ea"/>
                    <a:sym typeface="+mn-lt"/>
                  </a:rPr>
                  <a:t>事件经过</a:t>
                </a:r>
              </a:p>
            </p:txBody>
          </p:sp>
          <p:cxnSp>
            <p:nvCxnSpPr>
              <p:cNvPr id="88" name="直接连接符 87"/>
              <p:cNvCxnSpPr/>
              <p:nvPr/>
            </p:nvCxnSpPr>
            <p:spPr>
              <a:xfrm>
                <a:off x="5887859" y="1135110"/>
                <a:ext cx="41939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grpSp>
        <p:nvGrpSpPr>
          <p:cNvPr id="15" name="组合 14"/>
          <p:cNvGrpSpPr/>
          <p:nvPr/>
        </p:nvGrpSpPr>
        <p:grpSpPr>
          <a:xfrm>
            <a:off x="986303" y="1802520"/>
            <a:ext cx="4672747" cy="4030490"/>
            <a:chOff x="1047015" y="1514966"/>
            <a:chExt cx="4672747" cy="4030490"/>
          </a:xfrm>
        </p:grpSpPr>
        <p:grpSp>
          <p:nvGrpSpPr>
            <p:cNvPr id="16" name="组合 15"/>
            <p:cNvGrpSpPr/>
            <p:nvPr/>
          </p:nvGrpSpPr>
          <p:grpSpPr>
            <a:xfrm>
              <a:off x="1047015" y="1514966"/>
              <a:ext cx="4669159" cy="1000402"/>
              <a:chOff x="1047015" y="1514966"/>
              <a:chExt cx="4669159" cy="1000402"/>
            </a:xfrm>
          </p:grpSpPr>
          <p:sp>
            <p:nvSpPr>
              <p:cNvPr id="44" name="不规则图形"/>
              <p:cNvSpPr/>
              <p:nvPr/>
            </p:nvSpPr>
            <p:spPr>
              <a:xfrm>
                <a:off x="1047015" y="1661352"/>
                <a:ext cx="707630" cy="707630"/>
              </a:xfrm>
              <a:prstGeom prst="ellipse">
                <a:avLst/>
              </a:prstGeom>
              <a:solidFill>
                <a:schemeClr val="accent1"/>
              </a:solidFill>
              <a:ln w="12700">
                <a:miter lim="400000"/>
              </a:ln>
            </p:spPr>
            <p:txBody>
              <a:bodyPr lIns="25400" tIns="25400" rIns="25400" bIns="25400" anchor="ctr"/>
              <a:lstStyle/>
              <a:p>
                <a:pPr defTabSz="292100">
                  <a:defRPr sz="4000">
                    <a:solidFill>
                      <a:srgbClr val="FFFFFF"/>
                    </a:solidFill>
                    <a:effectLst>
                      <a:outerShdw blurRad="38100" dist="12700" dir="5400000" rotWithShape="0">
                        <a:srgbClr val="000000">
                          <a:alpha val="50000"/>
                        </a:srgbClr>
                      </a:outerShdw>
                    </a:effectLst>
                  </a:defRPr>
                </a:pPr>
                <a:endParaRPr sz="2800" dirty="0">
                  <a:cs typeface="+mn-ea"/>
                  <a:sym typeface="+mn-lt"/>
                </a:endParaRPr>
              </a:p>
            </p:txBody>
          </p:sp>
          <p:sp>
            <p:nvSpPr>
              <p:cNvPr id="46" name="文本框 45"/>
              <p:cNvSpPr txBox="1"/>
              <p:nvPr/>
            </p:nvSpPr>
            <p:spPr>
              <a:xfrm>
                <a:off x="1866901" y="1514966"/>
                <a:ext cx="3849273" cy="1000402"/>
              </a:xfrm>
              <a:prstGeom prst="rect">
                <a:avLst/>
              </a:prstGeom>
              <a:noFill/>
            </p:spPr>
            <p:txBody>
              <a:bodyPr wrap="square" rtlCol="0">
                <a:spAutoFit/>
              </a:bodyPr>
              <a:lstStyle>
                <a:defPPr>
                  <a:defRPr lang="en-US"/>
                </a:defPPr>
                <a:lvl1pPr>
                  <a:lnSpc>
                    <a:spcPts val="2400"/>
                  </a:lnSpc>
                  <a:defRPr sz="1600">
                    <a:solidFill>
                      <a:schemeClr val="tx2">
                        <a:lumMod val="75000"/>
                        <a:lumOff val="25000"/>
                      </a:schemeClr>
                    </a:solidFill>
                    <a:cs typeface="+mn-ea"/>
                  </a:defRPr>
                </a:lvl1pPr>
              </a:lstStyle>
              <a:p>
                <a:pPr algn="l"/>
                <a:r>
                  <a:rPr lang="zh-CN" altLang="zh-CN" kern="100" dirty="0">
                    <a:effectLst/>
                    <a:latin typeface="+mn-ea"/>
                    <a:cs typeface="Times New Roman" panose="02020603050405020304" pitchFamily="18" charset="0"/>
                  </a:rPr>
                  <a:t>网友在日本一家华人超市里发现香飘飘</a:t>
                </a:r>
                <a:r>
                  <a:rPr lang="en-US" altLang="zh-CN" kern="100" dirty="0" err="1">
                    <a:effectLst/>
                    <a:latin typeface="+mn-ea"/>
                    <a:cs typeface="Times New Roman" panose="02020603050405020304" pitchFamily="18" charset="0"/>
                  </a:rPr>
                  <a:t>Meco</a:t>
                </a:r>
                <a:r>
                  <a:rPr lang="zh-CN" altLang="zh-CN" kern="100" dirty="0">
                    <a:effectLst/>
                    <a:latin typeface="+mn-ea"/>
                    <a:cs typeface="Times New Roman" panose="02020603050405020304" pitchFamily="18" charset="0"/>
                  </a:rPr>
                  <a:t>的包装上出现了中日双语的嘲讽日本核污染水的标语</a:t>
                </a:r>
                <a:r>
                  <a:rPr lang="zh-CN" altLang="en-US" kern="100" dirty="0">
                    <a:effectLst/>
                    <a:latin typeface="+mn-ea"/>
                    <a:cs typeface="Times New Roman" panose="02020603050405020304" pitchFamily="18" charset="0"/>
                  </a:rPr>
                  <a:t>。</a:t>
                </a:r>
                <a:endParaRPr lang="zh-CN" altLang="zh-CN" kern="100" dirty="0">
                  <a:effectLst/>
                  <a:latin typeface="+mn-ea"/>
                  <a:cs typeface="Times New Roman" panose="02020603050405020304" pitchFamily="18" charset="0"/>
                </a:endParaRPr>
              </a:p>
            </p:txBody>
          </p:sp>
        </p:grpSp>
        <p:grpSp>
          <p:nvGrpSpPr>
            <p:cNvPr id="17" name="组合 16"/>
            <p:cNvGrpSpPr/>
            <p:nvPr/>
          </p:nvGrpSpPr>
          <p:grpSpPr>
            <a:xfrm>
              <a:off x="1047015" y="3249589"/>
              <a:ext cx="4669160" cy="707630"/>
              <a:chOff x="1047015" y="1661352"/>
              <a:chExt cx="4669160" cy="707630"/>
            </a:xfrm>
          </p:grpSpPr>
          <p:sp>
            <p:nvSpPr>
              <p:cNvPr id="40" name="不规则图形"/>
              <p:cNvSpPr/>
              <p:nvPr/>
            </p:nvSpPr>
            <p:spPr>
              <a:xfrm>
                <a:off x="1047015" y="1661352"/>
                <a:ext cx="707630" cy="707630"/>
              </a:xfrm>
              <a:prstGeom prst="ellipse">
                <a:avLst/>
              </a:prstGeom>
              <a:solidFill>
                <a:schemeClr val="accent2"/>
              </a:solidFill>
              <a:ln w="12700">
                <a:miter lim="400000"/>
              </a:ln>
            </p:spPr>
            <p:txBody>
              <a:bodyPr lIns="25400" tIns="25400" rIns="25400" bIns="25400" anchor="ctr"/>
              <a:lstStyle/>
              <a:p>
                <a:pPr defTabSz="292100">
                  <a:defRPr sz="4000">
                    <a:solidFill>
                      <a:srgbClr val="FFFFFF"/>
                    </a:solidFill>
                    <a:effectLst>
                      <a:outerShdw blurRad="38100" dist="12700" dir="5400000" rotWithShape="0">
                        <a:srgbClr val="000000">
                          <a:alpha val="50000"/>
                        </a:srgbClr>
                      </a:outerShdw>
                    </a:effectLst>
                  </a:defRPr>
                </a:pPr>
                <a:endParaRPr sz="2800" dirty="0">
                  <a:cs typeface="+mn-ea"/>
                  <a:sym typeface="+mn-lt"/>
                </a:endParaRPr>
              </a:p>
            </p:txBody>
          </p:sp>
          <p:sp>
            <p:nvSpPr>
              <p:cNvPr id="42" name="文本框 41"/>
              <p:cNvSpPr txBox="1"/>
              <p:nvPr/>
            </p:nvSpPr>
            <p:spPr>
              <a:xfrm>
                <a:off x="1916637" y="1792796"/>
                <a:ext cx="3799538" cy="372025"/>
              </a:xfrm>
              <a:prstGeom prst="rect">
                <a:avLst/>
              </a:prstGeom>
              <a:noFill/>
            </p:spPr>
            <p:txBody>
              <a:bodyPr wrap="square" rtlCol="0">
                <a:spAutoFit/>
              </a:bodyPr>
              <a:lstStyle>
                <a:defPPr>
                  <a:defRPr lang="en-US"/>
                </a:defPPr>
                <a:lvl1pPr>
                  <a:lnSpc>
                    <a:spcPts val="2400"/>
                  </a:lnSpc>
                  <a:defRPr sz="1600">
                    <a:solidFill>
                      <a:schemeClr val="tx2">
                        <a:lumMod val="75000"/>
                        <a:lumOff val="25000"/>
                      </a:schemeClr>
                    </a:solidFill>
                    <a:cs typeface="+mn-ea"/>
                  </a:defRPr>
                </a:lvl1pPr>
              </a:lstStyle>
              <a:p>
                <a:pPr algn="l"/>
                <a:r>
                  <a:rPr lang="zh-CN" altLang="zh-CN" kern="100" dirty="0">
                    <a:effectLst/>
                    <a:latin typeface="+mn-ea"/>
                    <a:cs typeface="Times New Roman" panose="02020603050405020304" pitchFamily="18" charset="0"/>
                  </a:rPr>
                  <a:t>网友的情绪拉满，香飘飘被送上热搜</a:t>
                </a:r>
                <a:r>
                  <a:rPr lang="zh-CN" altLang="en-US" kern="100" dirty="0">
                    <a:effectLst/>
                    <a:latin typeface="+mn-ea"/>
                    <a:cs typeface="Times New Roman" panose="02020603050405020304" pitchFamily="18" charset="0"/>
                  </a:rPr>
                  <a:t>。</a:t>
                </a:r>
                <a:endParaRPr lang="zh-CN" altLang="zh-CN" kern="100" dirty="0">
                  <a:effectLst/>
                  <a:latin typeface="+mn-ea"/>
                  <a:cs typeface="Times New Roman" panose="02020603050405020304" pitchFamily="18" charset="0"/>
                </a:endParaRPr>
              </a:p>
            </p:txBody>
          </p:sp>
        </p:grpSp>
        <p:grpSp>
          <p:nvGrpSpPr>
            <p:cNvPr id="18" name="组合 17"/>
            <p:cNvGrpSpPr/>
            <p:nvPr/>
          </p:nvGrpSpPr>
          <p:grpSpPr>
            <a:xfrm>
              <a:off x="1047015" y="4830070"/>
              <a:ext cx="4672747" cy="715386"/>
              <a:chOff x="1047015" y="1653596"/>
              <a:chExt cx="4672747" cy="715386"/>
            </a:xfrm>
          </p:grpSpPr>
          <p:sp>
            <p:nvSpPr>
              <p:cNvPr id="36" name="不规则图形"/>
              <p:cNvSpPr/>
              <p:nvPr/>
            </p:nvSpPr>
            <p:spPr>
              <a:xfrm>
                <a:off x="1047015" y="1661352"/>
                <a:ext cx="707630" cy="707630"/>
              </a:xfrm>
              <a:prstGeom prst="ellipse">
                <a:avLst/>
              </a:prstGeom>
              <a:solidFill>
                <a:schemeClr val="accent1"/>
              </a:solidFill>
              <a:ln w="12700">
                <a:miter lim="400000"/>
              </a:ln>
            </p:spPr>
            <p:txBody>
              <a:bodyPr lIns="25400" tIns="25400" rIns="25400" bIns="25400" anchor="ctr"/>
              <a:lstStyle/>
              <a:p>
                <a:pPr defTabSz="292100">
                  <a:defRPr sz="4000">
                    <a:solidFill>
                      <a:srgbClr val="FFFFFF"/>
                    </a:solidFill>
                    <a:effectLst>
                      <a:outerShdw blurRad="38100" dist="12700" dir="5400000" rotWithShape="0">
                        <a:srgbClr val="000000">
                          <a:alpha val="50000"/>
                        </a:srgbClr>
                      </a:outerShdw>
                    </a:effectLst>
                  </a:defRPr>
                </a:pPr>
                <a:endParaRPr sz="2800" dirty="0">
                  <a:cs typeface="+mn-ea"/>
                  <a:sym typeface="+mn-lt"/>
                </a:endParaRPr>
              </a:p>
            </p:txBody>
          </p:sp>
          <p:sp>
            <p:nvSpPr>
              <p:cNvPr id="38" name="文本框 37"/>
              <p:cNvSpPr txBox="1"/>
              <p:nvPr/>
            </p:nvSpPr>
            <p:spPr>
              <a:xfrm>
                <a:off x="1916637" y="1653596"/>
                <a:ext cx="3803125" cy="692626"/>
              </a:xfrm>
              <a:prstGeom prst="rect">
                <a:avLst/>
              </a:prstGeom>
              <a:noFill/>
            </p:spPr>
            <p:txBody>
              <a:bodyPr wrap="square" rtlCol="0">
                <a:spAutoFit/>
              </a:bodyPr>
              <a:lstStyle>
                <a:defPPr>
                  <a:defRPr lang="en-US"/>
                </a:defPPr>
                <a:lvl1pPr>
                  <a:lnSpc>
                    <a:spcPts val="2400"/>
                  </a:lnSpc>
                  <a:defRPr sz="1600">
                    <a:solidFill>
                      <a:schemeClr val="tx2">
                        <a:lumMod val="75000"/>
                        <a:lumOff val="25000"/>
                      </a:schemeClr>
                    </a:solidFill>
                    <a:cs typeface="+mn-ea"/>
                  </a:defRPr>
                </a:lvl1pPr>
              </a:lstStyle>
              <a:p>
                <a:pPr algn="l"/>
                <a:r>
                  <a:rPr lang="en-US" altLang="zh-CN" kern="100" dirty="0">
                    <a:effectLst/>
                    <a:latin typeface="+mn-ea"/>
                    <a:cs typeface="Times New Roman" panose="02020603050405020304" pitchFamily="18" charset="0"/>
                  </a:rPr>
                  <a:t>5</a:t>
                </a:r>
                <a:r>
                  <a:rPr lang="zh-CN" altLang="zh-CN" kern="100" dirty="0">
                    <a:effectLst/>
                    <a:latin typeface="+mn-ea"/>
                    <a:cs typeface="Times New Roman" panose="02020603050405020304" pitchFamily="18" charset="0"/>
                  </a:rPr>
                  <a:t>月</a:t>
                </a:r>
                <a:r>
                  <a:rPr lang="en-US" altLang="zh-CN" kern="100" dirty="0">
                    <a:effectLst/>
                    <a:latin typeface="+mn-ea"/>
                    <a:cs typeface="Times New Roman" panose="02020603050405020304" pitchFamily="18" charset="0"/>
                  </a:rPr>
                  <a:t>4</a:t>
                </a:r>
                <a:r>
                  <a:rPr lang="zh-CN" altLang="zh-CN" kern="100" dirty="0">
                    <a:effectLst/>
                    <a:latin typeface="+mn-ea"/>
                    <a:cs typeface="Times New Roman" panose="02020603050405020304" pitchFamily="18" charset="0"/>
                  </a:rPr>
                  <a:t>日，香飘飘官微仅用</a:t>
                </a:r>
                <a:r>
                  <a:rPr lang="en-US" altLang="zh-CN" kern="100" dirty="0">
                    <a:effectLst/>
                    <a:latin typeface="+mn-ea"/>
                    <a:cs typeface="Times New Roman" panose="02020603050405020304" pitchFamily="18" charset="0"/>
                  </a:rPr>
                  <a:t>9</a:t>
                </a:r>
                <a:r>
                  <a:rPr lang="zh-CN" altLang="zh-CN" kern="100" dirty="0">
                    <a:effectLst/>
                    <a:latin typeface="+mn-ea"/>
                    <a:cs typeface="Times New Roman" panose="02020603050405020304" pitchFamily="18" charset="0"/>
                  </a:rPr>
                  <a:t>个字回应了讽日事件：我们的员工是好样的！</a:t>
                </a:r>
              </a:p>
            </p:txBody>
          </p:sp>
        </p:grpSp>
        <p:grpSp>
          <p:nvGrpSpPr>
            <p:cNvPr id="19" name="图形 1"/>
            <p:cNvGrpSpPr/>
            <p:nvPr/>
          </p:nvGrpSpPr>
          <p:grpSpPr>
            <a:xfrm>
              <a:off x="1212916" y="5019008"/>
              <a:ext cx="368234" cy="360132"/>
              <a:chOff x="2932021" y="4753534"/>
              <a:chExt cx="587107" cy="574190"/>
            </a:xfrm>
            <a:solidFill>
              <a:schemeClr val="bg1"/>
            </a:solidFill>
          </p:grpSpPr>
          <p:sp>
            <p:nvSpPr>
              <p:cNvPr id="34" name="任意多边形: 形状 33"/>
              <p:cNvSpPr/>
              <p:nvPr/>
            </p:nvSpPr>
            <p:spPr>
              <a:xfrm>
                <a:off x="3218693" y="4856854"/>
                <a:ext cx="182081" cy="72832"/>
              </a:xfrm>
              <a:custGeom>
                <a:avLst/>
                <a:gdLst>
                  <a:gd name="connsiteX0" fmla="*/ 175730 w 182081"/>
                  <a:gd name="connsiteY0" fmla="*/ 35569 h 72832"/>
                  <a:gd name="connsiteX1" fmla="*/ 91041 w 182081"/>
                  <a:gd name="connsiteY1" fmla="*/ 0 h 72832"/>
                  <a:gd name="connsiteX2" fmla="*/ 6352 w 182081"/>
                  <a:gd name="connsiteY2" fmla="*/ 35569 h 72832"/>
                  <a:gd name="connsiteX3" fmla="*/ 6352 w 182081"/>
                  <a:gd name="connsiteY3" fmla="*/ 66058 h 72832"/>
                  <a:gd name="connsiteX4" fmla="*/ 36840 w 182081"/>
                  <a:gd name="connsiteY4" fmla="*/ 66058 h 72832"/>
                  <a:gd name="connsiteX5" fmla="*/ 91041 w 182081"/>
                  <a:gd name="connsiteY5" fmla="*/ 44038 h 72832"/>
                  <a:gd name="connsiteX6" fmla="*/ 145242 w 182081"/>
                  <a:gd name="connsiteY6" fmla="*/ 66058 h 72832"/>
                  <a:gd name="connsiteX7" fmla="*/ 160486 w 182081"/>
                  <a:gd name="connsiteY7" fmla="*/ 72833 h 72832"/>
                  <a:gd name="connsiteX8" fmla="*/ 175730 w 182081"/>
                  <a:gd name="connsiteY8" fmla="*/ 66058 h 72832"/>
                  <a:gd name="connsiteX9" fmla="*/ 175730 w 182081"/>
                  <a:gd name="connsiteY9" fmla="*/ 35569 h 72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081" h="72832">
                    <a:moveTo>
                      <a:pt x="175730" y="35569"/>
                    </a:moveTo>
                    <a:cubicBezTo>
                      <a:pt x="153710" y="13551"/>
                      <a:pt x="123222" y="0"/>
                      <a:pt x="91041" y="0"/>
                    </a:cubicBezTo>
                    <a:cubicBezTo>
                      <a:pt x="58859" y="0"/>
                      <a:pt x="30065" y="11857"/>
                      <a:pt x="6352" y="35569"/>
                    </a:cubicBezTo>
                    <a:cubicBezTo>
                      <a:pt x="-2117" y="44038"/>
                      <a:pt x="-2117" y="57589"/>
                      <a:pt x="6352" y="66058"/>
                    </a:cubicBezTo>
                    <a:cubicBezTo>
                      <a:pt x="14821" y="74527"/>
                      <a:pt x="28371" y="74527"/>
                      <a:pt x="36840" y="66058"/>
                    </a:cubicBezTo>
                    <a:cubicBezTo>
                      <a:pt x="52084" y="50813"/>
                      <a:pt x="70715" y="44038"/>
                      <a:pt x="91041" y="44038"/>
                    </a:cubicBezTo>
                    <a:cubicBezTo>
                      <a:pt x="111366" y="44038"/>
                      <a:pt x="129998" y="52507"/>
                      <a:pt x="145242" y="66058"/>
                    </a:cubicBezTo>
                    <a:cubicBezTo>
                      <a:pt x="148629" y="69445"/>
                      <a:pt x="155404" y="72833"/>
                      <a:pt x="160486" y="72833"/>
                    </a:cubicBezTo>
                    <a:cubicBezTo>
                      <a:pt x="165567" y="72833"/>
                      <a:pt x="170648" y="71139"/>
                      <a:pt x="175730" y="66058"/>
                    </a:cubicBezTo>
                    <a:cubicBezTo>
                      <a:pt x="184198" y="55895"/>
                      <a:pt x="184198" y="42344"/>
                      <a:pt x="175730" y="35569"/>
                    </a:cubicBezTo>
                    <a:close/>
                  </a:path>
                </a:pathLst>
              </a:custGeom>
              <a:grpFill/>
              <a:ln w="16914" cap="flat">
                <a:noFill/>
                <a:prstDash val="solid"/>
                <a:miter/>
              </a:ln>
            </p:spPr>
            <p:txBody>
              <a:bodyPr rtlCol="0" anchor="ctr"/>
              <a:lstStyle/>
              <a:p>
                <a:endParaRPr lang="zh-CN" altLang="en-US">
                  <a:cs typeface="+mn-ea"/>
                  <a:sym typeface="+mn-lt"/>
                </a:endParaRPr>
              </a:p>
            </p:txBody>
          </p:sp>
          <p:sp>
            <p:nvSpPr>
              <p:cNvPr id="35" name="任意多边形: 形状 34"/>
              <p:cNvSpPr/>
              <p:nvPr/>
            </p:nvSpPr>
            <p:spPr>
              <a:xfrm>
                <a:off x="2932021" y="4753534"/>
                <a:ext cx="587107" cy="574190"/>
              </a:xfrm>
              <a:custGeom>
                <a:avLst/>
                <a:gdLst>
                  <a:gd name="connsiteX0" fmla="*/ 525071 w 587107"/>
                  <a:gd name="connsiteY0" fmla="*/ 62670 h 574190"/>
                  <a:gd name="connsiteX1" fmla="*/ 376019 w 587107"/>
                  <a:gd name="connsiteY1" fmla="*/ 0 h 574190"/>
                  <a:gd name="connsiteX2" fmla="*/ 226966 w 587107"/>
                  <a:gd name="connsiteY2" fmla="*/ 62670 h 574190"/>
                  <a:gd name="connsiteX3" fmla="*/ 199866 w 587107"/>
                  <a:gd name="connsiteY3" fmla="*/ 328593 h 574190"/>
                  <a:gd name="connsiteX4" fmla="*/ 160909 w 587107"/>
                  <a:gd name="connsiteY4" fmla="*/ 367550 h 574190"/>
                  <a:gd name="connsiteX5" fmla="*/ 154134 w 587107"/>
                  <a:gd name="connsiteY5" fmla="*/ 360775 h 574190"/>
                  <a:gd name="connsiteX6" fmla="*/ 142277 w 587107"/>
                  <a:gd name="connsiteY6" fmla="*/ 360775 h 574190"/>
                  <a:gd name="connsiteX7" fmla="*/ 5081 w 587107"/>
                  <a:gd name="connsiteY7" fmla="*/ 497971 h 574190"/>
                  <a:gd name="connsiteX8" fmla="*/ 5081 w 587107"/>
                  <a:gd name="connsiteY8" fmla="*/ 521684 h 574190"/>
                  <a:gd name="connsiteX9" fmla="*/ 52507 w 587107"/>
                  <a:gd name="connsiteY9" fmla="*/ 569109 h 574190"/>
                  <a:gd name="connsiteX10" fmla="*/ 76220 w 587107"/>
                  <a:gd name="connsiteY10" fmla="*/ 569109 h 574190"/>
                  <a:gd name="connsiteX11" fmla="*/ 213416 w 587107"/>
                  <a:gd name="connsiteY11" fmla="*/ 431914 h 574190"/>
                  <a:gd name="connsiteX12" fmla="*/ 213416 w 587107"/>
                  <a:gd name="connsiteY12" fmla="*/ 420057 h 574190"/>
                  <a:gd name="connsiteX13" fmla="*/ 206641 w 587107"/>
                  <a:gd name="connsiteY13" fmla="*/ 413282 h 574190"/>
                  <a:gd name="connsiteX14" fmla="*/ 243904 w 587107"/>
                  <a:gd name="connsiteY14" fmla="*/ 376019 h 574190"/>
                  <a:gd name="connsiteX15" fmla="*/ 374325 w 587107"/>
                  <a:gd name="connsiteY15" fmla="*/ 421751 h 574190"/>
                  <a:gd name="connsiteX16" fmla="*/ 523378 w 587107"/>
                  <a:gd name="connsiteY16" fmla="*/ 359081 h 574190"/>
                  <a:gd name="connsiteX17" fmla="*/ 525071 w 587107"/>
                  <a:gd name="connsiteY17" fmla="*/ 62670 h 574190"/>
                  <a:gd name="connsiteX18" fmla="*/ 477646 w 587107"/>
                  <a:gd name="connsiteY18" fmla="*/ 315042 h 574190"/>
                  <a:gd name="connsiteX19" fmla="*/ 376019 w 587107"/>
                  <a:gd name="connsiteY19" fmla="*/ 357387 h 574190"/>
                  <a:gd name="connsiteX20" fmla="*/ 274392 w 587107"/>
                  <a:gd name="connsiteY20" fmla="*/ 315042 h 574190"/>
                  <a:gd name="connsiteX21" fmla="*/ 232048 w 587107"/>
                  <a:gd name="connsiteY21" fmla="*/ 213416 h 574190"/>
                  <a:gd name="connsiteX22" fmla="*/ 274392 w 587107"/>
                  <a:gd name="connsiteY22" fmla="*/ 111789 h 574190"/>
                  <a:gd name="connsiteX23" fmla="*/ 376019 w 587107"/>
                  <a:gd name="connsiteY23" fmla="*/ 69445 h 574190"/>
                  <a:gd name="connsiteX24" fmla="*/ 477646 w 587107"/>
                  <a:gd name="connsiteY24" fmla="*/ 111789 h 574190"/>
                  <a:gd name="connsiteX25" fmla="*/ 519990 w 587107"/>
                  <a:gd name="connsiteY25" fmla="*/ 213416 h 574190"/>
                  <a:gd name="connsiteX26" fmla="*/ 477646 w 587107"/>
                  <a:gd name="connsiteY26" fmla="*/ 315042 h 574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87107" h="574190">
                    <a:moveTo>
                      <a:pt x="525071" y="62670"/>
                    </a:moveTo>
                    <a:cubicBezTo>
                      <a:pt x="484421" y="22019"/>
                      <a:pt x="430220" y="0"/>
                      <a:pt x="376019" y="0"/>
                    </a:cubicBezTo>
                    <a:cubicBezTo>
                      <a:pt x="321818" y="0"/>
                      <a:pt x="267617" y="20325"/>
                      <a:pt x="226966" y="62670"/>
                    </a:cubicBezTo>
                    <a:cubicBezTo>
                      <a:pt x="154134" y="135502"/>
                      <a:pt x="145665" y="247291"/>
                      <a:pt x="199866" y="328593"/>
                    </a:cubicBezTo>
                    <a:lnTo>
                      <a:pt x="160909" y="367550"/>
                    </a:lnTo>
                    <a:lnTo>
                      <a:pt x="154134" y="360775"/>
                    </a:lnTo>
                    <a:cubicBezTo>
                      <a:pt x="150746" y="357387"/>
                      <a:pt x="145665" y="357387"/>
                      <a:pt x="142277" y="360775"/>
                    </a:cubicBezTo>
                    <a:lnTo>
                      <a:pt x="5081" y="497971"/>
                    </a:lnTo>
                    <a:cubicBezTo>
                      <a:pt x="-1694" y="504746"/>
                      <a:pt x="-1694" y="514909"/>
                      <a:pt x="5081" y="521684"/>
                    </a:cubicBezTo>
                    <a:lnTo>
                      <a:pt x="52507" y="569109"/>
                    </a:lnTo>
                    <a:cubicBezTo>
                      <a:pt x="59282" y="575885"/>
                      <a:pt x="69445" y="575885"/>
                      <a:pt x="76220" y="569109"/>
                    </a:cubicBezTo>
                    <a:lnTo>
                      <a:pt x="213416" y="431914"/>
                    </a:lnTo>
                    <a:cubicBezTo>
                      <a:pt x="216804" y="428526"/>
                      <a:pt x="216804" y="423445"/>
                      <a:pt x="213416" y="420057"/>
                    </a:cubicBezTo>
                    <a:lnTo>
                      <a:pt x="206641" y="413282"/>
                    </a:lnTo>
                    <a:lnTo>
                      <a:pt x="243904" y="376019"/>
                    </a:lnTo>
                    <a:cubicBezTo>
                      <a:pt x="282861" y="406507"/>
                      <a:pt x="328593" y="421751"/>
                      <a:pt x="374325" y="421751"/>
                    </a:cubicBezTo>
                    <a:cubicBezTo>
                      <a:pt x="428526" y="421751"/>
                      <a:pt x="482727" y="401425"/>
                      <a:pt x="523378" y="359081"/>
                    </a:cubicBezTo>
                    <a:cubicBezTo>
                      <a:pt x="608067" y="279474"/>
                      <a:pt x="608067" y="145665"/>
                      <a:pt x="525071" y="62670"/>
                    </a:cubicBezTo>
                    <a:close/>
                    <a:moveTo>
                      <a:pt x="477646" y="315042"/>
                    </a:moveTo>
                    <a:cubicBezTo>
                      <a:pt x="450545" y="342143"/>
                      <a:pt x="414976" y="357387"/>
                      <a:pt x="376019" y="357387"/>
                    </a:cubicBezTo>
                    <a:cubicBezTo>
                      <a:pt x="337062" y="357387"/>
                      <a:pt x="301493" y="342143"/>
                      <a:pt x="274392" y="315042"/>
                    </a:cubicBezTo>
                    <a:cubicBezTo>
                      <a:pt x="247292" y="287942"/>
                      <a:pt x="232048" y="252373"/>
                      <a:pt x="232048" y="213416"/>
                    </a:cubicBezTo>
                    <a:cubicBezTo>
                      <a:pt x="232048" y="174459"/>
                      <a:pt x="247292" y="138890"/>
                      <a:pt x="274392" y="111789"/>
                    </a:cubicBezTo>
                    <a:cubicBezTo>
                      <a:pt x="301493" y="84689"/>
                      <a:pt x="337062" y="69445"/>
                      <a:pt x="376019" y="69445"/>
                    </a:cubicBezTo>
                    <a:cubicBezTo>
                      <a:pt x="414976" y="69445"/>
                      <a:pt x="450545" y="84689"/>
                      <a:pt x="477646" y="111789"/>
                    </a:cubicBezTo>
                    <a:cubicBezTo>
                      <a:pt x="504746" y="138890"/>
                      <a:pt x="519990" y="174459"/>
                      <a:pt x="519990" y="213416"/>
                    </a:cubicBezTo>
                    <a:cubicBezTo>
                      <a:pt x="519990" y="250679"/>
                      <a:pt x="504746" y="287942"/>
                      <a:pt x="477646" y="315042"/>
                    </a:cubicBezTo>
                    <a:close/>
                  </a:path>
                </a:pathLst>
              </a:custGeom>
              <a:grpFill/>
              <a:ln w="16914" cap="flat">
                <a:noFill/>
                <a:prstDash val="solid"/>
                <a:miter/>
              </a:ln>
            </p:spPr>
            <p:txBody>
              <a:bodyPr rtlCol="0" anchor="ctr"/>
              <a:lstStyle/>
              <a:p>
                <a:endParaRPr lang="zh-CN" altLang="en-US">
                  <a:cs typeface="+mn-ea"/>
                  <a:sym typeface="+mn-lt"/>
                </a:endParaRPr>
              </a:p>
            </p:txBody>
          </p:sp>
        </p:grpSp>
        <p:grpSp>
          <p:nvGrpSpPr>
            <p:cNvPr id="20" name="图形 3"/>
            <p:cNvGrpSpPr/>
            <p:nvPr/>
          </p:nvGrpSpPr>
          <p:grpSpPr>
            <a:xfrm>
              <a:off x="1202209" y="3423885"/>
              <a:ext cx="396622" cy="356437"/>
              <a:chOff x="8514308" y="4797073"/>
              <a:chExt cx="632369" cy="568299"/>
            </a:xfrm>
            <a:solidFill>
              <a:schemeClr val="bg1"/>
            </a:solidFill>
          </p:grpSpPr>
          <p:sp>
            <p:nvSpPr>
              <p:cNvPr id="32" name="任意多边形: 形状 31"/>
              <p:cNvSpPr/>
              <p:nvPr/>
            </p:nvSpPr>
            <p:spPr>
              <a:xfrm>
                <a:off x="8751081" y="4921647"/>
                <a:ext cx="395596" cy="443725"/>
              </a:xfrm>
              <a:custGeom>
                <a:avLst/>
                <a:gdLst>
                  <a:gd name="connsiteX0" fmla="*/ 394653 w 395596"/>
                  <a:gd name="connsiteY0" fmla="*/ 418717 h 443725"/>
                  <a:gd name="connsiteX1" fmla="*/ 365775 w 395596"/>
                  <a:gd name="connsiteY1" fmla="*/ 332086 h 443725"/>
                  <a:gd name="connsiteX2" fmla="*/ 367380 w 395596"/>
                  <a:gd name="connsiteY2" fmla="*/ 317648 h 443725"/>
                  <a:gd name="connsiteX3" fmla="*/ 388236 w 395596"/>
                  <a:gd name="connsiteY3" fmla="*/ 173262 h 443725"/>
                  <a:gd name="connsiteX4" fmla="*/ 239037 w 395596"/>
                  <a:gd name="connsiteY4" fmla="*/ 0 h 443725"/>
                  <a:gd name="connsiteX5" fmla="*/ 255080 w 395596"/>
                  <a:gd name="connsiteY5" fmla="*/ 152407 h 443725"/>
                  <a:gd name="connsiteX6" fmla="*/ 41711 w 395596"/>
                  <a:gd name="connsiteY6" fmla="*/ 362567 h 443725"/>
                  <a:gd name="connsiteX7" fmla="*/ 0 w 395596"/>
                  <a:gd name="connsiteY7" fmla="*/ 367380 h 443725"/>
                  <a:gd name="connsiteX8" fmla="*/ 125134 w 395596"/>
                  <a:gd name="connsiteY8" fmla="*/ 436364 h 443725"/>
                  <a:gd name="connsiteX9" fmla="*/ 269519 w 395596"/>
                  <a:gd name="connsiteY9" fmla="*/ 415509 h 443725"/>
                  <a:gd name="connsiteX10" fmla="*/ 283958 w 395596"/>
                  <a:gd name="connsiteY10" fmla="*/ 413904 h 443725"/>
                  <a:gd name="connsiteX11" fmla="*/ 370589 w 395596"/>
                  <a:gd name="connsiteY11" fmla="*/ 442781 h 443725"/>
                  <a:gd name="connsiteX12" fmla="*/ 394653 w 395596"/>
                  <a:gd name="connsiteY12" fmla="*/ 418717 h 443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95596" h="443725">
                    <a:moveTo>
                      <a:pt x="394653" y="418717"/>
                    </a:moveTo>
                    <a:lnTo>
                      <a:pt x="365775" y="332086"/>
                    </a:lnTo>
                    <a:cubicBezTo>
                      <a:pt x="364172" y="327273"/>
                      <a:pt x="364172" y="322460"/>
                      <a:pt x="367380" y="317648"/>
                    </a:cubicBezTo>
                    <a:cubicBezTo>
                      <a:pt x="389840" y="275936"/>
                      <a:pt x="397861" y="226203"/>
                      <a:pt x="388236" y="173262"/>
                    </a:cubicBezTo>
                    <a:cubicBezTo>
                      <a:pt x="373797" y="93048"/>
                      <a:pt x="314439" y="25669"/>
                      <a:pt x="239037" y="0"/>
                    </a:cubicBezTo>
                    <a:cubicBezTo>
                      <a:pt x="258289" y="48128"/>
                      <a:pt x="264706" y="101070"/>
                      <a:pt x="255080" y="152407"/>
                    </a:cubicBezTo>
                    <a:cubicBezTo>
                      <a:pt x="235829" y="259893"/>
                      <a:pt x="149198" y="343316"/>
                      <a:pt x="41711" y="362567"/>
                    </a:cubicBezTo>
                    <a:cubicBezTo>
                      <a:pt x="27273" y="365776"/>
                      <a:pt x="14438" y="365776"/>
                      <a:pt x="0" y="367380"/>
                    </a:cubicBezTo>
                    <a:cubicBezTo>
                      <a:pt x="32086" y="402674"/>
                      <a:pt x="75401" y="426738"/>
                      <a:pt x="125134" y="436364"/>
                    </a:cubicBezTo>
                    <a:cubicBezTo>
                      <a:pt x="178075" y="445990"/>
                      <a:pt x="226203" y="436364"/>
                      <a:pt x="269519" y="415509"/>
                    </a:cubicBezTo>
                    <a:cubicBezTo>
                      <a:pt x="274332" y="413904"/>
                      <a:pt x="279144" y="412300"/>
                      <a:pt x="283958" y="413904"/>
                    </a:cubicBezTo>
                    <a:lnTo>
                      <a:pt x="370589" y="442781"/>
                    </a:lnTo>
                    <a:cubicBezTo>
                      <a:pt x="385027" y="447594"/>
                      <a:pt x="399465" y="433155"/>
                      <a:pt x="394653" y="418717"/>
                    </a:cubicBezTo>
                    <a:close/>
                  </a:path>
                </a:pathLst>
              </a:custGeom>
              <a:grpFill/>
              <a:ln w="16030" cap="flat">
                <a:noFill/>
                <a:prstDash val="solid"/>
                <a:miter/>
              </a:ln>
            </p:spPr>
            <p:txBody>
              <a:bodyPr rtlCol="0" anchor="ctr"/>
              <a:lstStyle/>
              <a:p>
                <a:endParaRPr lang="zh-CN" altLang="en-US">
                  <a:cs typeface="+mn-ea"/>
                  <a:sym typeface="+mn-lt"/>
                </a:endParaRPr>
              </a:p>
            </p:txBody>
          </p:sp>
          <p:sp>
            <p:nvSpPr>
              <p:cNvPr id="33" name="任意多边形: 形状 32"/>
              <p:cNvSpPr/>
              <p:nvPr/>
            </p:nvSpPr>
            <p:spPr>
              <a:xfrm>
                <a:off x="8514308" y="4797073"/>
                <a:ext cx="454860" cy="456510"/>
              </a:xfrm>
              <a:custGeom>
                <a:avLst/>
                <a:gdLst>
                  <a:gd name="connsiteX0" fmla="*/ 187040 w 454860"/>
                  <a:gd name="connsiteY0" fmla="*/ 4253 h 456510"/>
                  <a:gd name="connsiteX1" fmla="*/ 7361 w 454860"/>
                  <a:gd name="connsiteY1" fmla="*/ 185537 h 456510"/>
                  <a:gd name="connsiteX2" fmla="*/ 28217 w 454860"/>
                  <a:gd name="connsiteY2" fmla="*/ 329922 h 456510"/>
                  <a:gd name="connsiteX3" fmla="*/ 29821 w 454860"/>
                  <a:gd name="connsiteY3" fmla="*/ 344360 h 456510"/>
                  <a:gd name="connsiteX4" fmla="*/ 944 w 454860"/>
                  <a:gd name="connsiteY4" fmla="*/ 430991 h 456510"/>
                  <a:gd name="connsiteX5" fmla="*/ 25008 w 454860"/>
                  <a:gd name="connsiteY5" fmla="*/ 455056 h 456510"/>
                  <a:gd name="connsiteX6" fmla="*/ 111640 w 454860"/>
                  <a:gd name="connsiteY6" fmla="*/ 426179 h 456510"/>
                  <a:gd name="connsiteX7" fmla="*/ 126078 w 454860"/>
                  <a:gd name="connsiteY7" fmla="*/ 427783 h 456510"/>
                  <a:gd name="connsiteX8" fmla="*/ 270463 w 454860"/>
                  <a:gd name="connsiteY8" fmla="*/ 448639 h 456510"/>
                  <a:gd name="connsiteX9" fmla="*/ 450142 w 454860"/>
                  <a:gd name="connsiteY9" fmla="*/ 270564 h 456510"/>
                  <a:gd name="connsiteX10" fmla="*/ 187040 w 454860"/>
                  <a:gd name="connsiteY10" fmla="*/ 4253 h 456510"/>
                  <a:gd name="connsiteX11" fmla="*/ 244795 w 454860"/>
                  <a:gd name="connsiteY11" fmla="*/ 296232 h 456510"/>
                  <a:gd name="connsiteX12" fmla="*/ 132495 w 454860"/>
                  <a:gd name="connsiteY12" fmla="*/ 296232 h 456510"/>
                  <a:gd name="connsiteX13" fmla="*/ 111640 w 454860"/>
                  <a:gd name="connsiteY13" fmla="*/ 275377 h 456510"/>
                  <a:gd name="connsiteX14" fmla="*/ 132495 w 454860"/>
                  <a:gd name="connsiteY14" fmla="*/ 254521 h 456510"/>
                  <a:gd name="connsiteX15" fmla="*/ 244795 w 454860"/>
                  <a:gd name="connsiteY15" fmla="*/ 254521 h 456510"/>
                  <a:gd name="connsiteX16" fmla="*/ 265650 w 454860"/>
                  <a:gd name="connsiteY16" fmla="*/ 275377 h 456510"/>
                  <a:gd name="connsiteX17" fmla="*/ 244795 w 454860"/>
                  <a:gd name="connsiteY17" fmla="*/ 296232 h 456510"/>
                  <a:gd name="connsiteX18" fmla="*/ 325009 w 454860"/>
                  <a:gd name="connsiteY18" fmla="*/ 216018 h 456510"/>
                  <a:gd name="connsiteX19" fmla="*/ 132495 w 454860"/>
                  <a:gd name="connsiteY19" fmla="*/ 216018 h 456510"/>
                  <a:gd name="connsiteX20" fmla="*/ 111640 w 454860"/>
                  <a:gd name="connsiteY20" fmla="*/ 195163 h 456510"/>
                  <a:gd name="connsiteX21" fmla="*/ 132495 w 454860"/>
                  <a:gd name="connsiteY21" fmla="*/ 174307 h 456510"/>
                  <a:gd name="connsiteX22" fmla="*/ 325009 w 454860"/>
                  <a:gd name="connsiteY22" fmla="*/ 174307 h 456510"/>
                  <a:gd name="connsiteX23" fmla="*/ 345864 w 454860"/>
                  <a:gd name="connsiteY23" fmla="*/ 195163 h 456510"/>
                  <a:gd name="connsiteX24" fmla="*/ 325009 w 454860"/>
                  <a:gd name="connsiteY24" fmla="*/ 216018 h 456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54860" h="456510">
                    <a:moveTo>
                      <a:pt x="187040" y="4253"/>
                    </a:moveTo>
                    <a:cubicBezTo>
                      <a:pt x="97201" y="20296"/>
                      <a:pt x="25008" y="94093"/>
                      <a:pt x="7361" y="185537"/>
                    </a:cubicBezTo>
                    <a:cubicBezTo>
                      <a:pt x="-2264" y="238478"/>
                      <a:pt x="7361" y="288211"/>
                      <a:pt x="28217" y="329922"/>
                    </a:cubicBezTo>
                    <a:cubicBezTo>
                      <a:pt x="29821" y="334735"/>
                      <a:pt x="31426" y="339548"/>
                      <a:pt x="29821" y="344360"/>
                    </a:cubicBezTo>
                    <a:lnTo>
                      <a:pt x="944" y="430991"/>
                    </a:lnTo>
                    <a:cubicBezTo>
                      <a:pt x="-3869" y="445430"/>
                      <a:pt x="10570" y="461473"/>
                      <a:pt x="25008" y="455056"/>
                    </a:cubicBezTo>
                    <a:lnTo>
                      <a:pt x="111640" y="426179"/>
                    </a:lnTo>
                    <a:cubicBezTo>
                      <a:pt x="116452" y="424574"/>
                      <a:pt x="121265" y="424574"/>
                      <a:pt x="126078" y="427783"/>
                    </a:cubicBezTo>
                    <a:cubicBezTo>
                      <a:pt x="167789" y="448639"/>
                      <a:pt x="217522" y="458264"/>
                      <a:pt x="270463" y="448639"/>
                    </a:cubicBezTo>
                    <a:cubicBezTo>
                      <a:pt x="360303" y="432596"/>
                      <a:pt x="434099" y="360403"/>
                      <a:pt x="450142" y="270564"/>
                    </a:cubicBezTo>
                    <a:cubicBezTo>
                      <a:pt x="482228" y="111740"/>
                      <a:pt x="345864" y="-26228"/>
                      <a:pt x="187040" y="4253"/>
                    </a:cubicBezTo>
                    <a:close/>
                    <a:moveTo>
                      <a:pt x="244795" y="296232"/>
                    </a:moveTo>
                    <a:lnTo>
                      <a:pt x="132495" y="296232"/>
                    </a:lnTo>
                    <a:cubicBezTo>
                      <a:pt x="121265" y="296232"/>
                      <a:pt x="111640" y="286606"/>
                      <a:pt x="111640" y="275377"/>
                    </a:cubicBezTo>
                    <a:cubicBezTo>
                      <a:pt x="111640" y="264147"/>
                      <a:pt x="121265" y="254521"/>
                      <a:pt x="132495" y="254521"/>
                    </a:cubicBezTo>
                    <a:lnTo>
                      <a:pt x="244795" y="254521"/>
                    </a:lnTo>
                    <a:cubicBezTo>
                      <a:pt x="256025" y="254521"/>
                      <a:pt x="265650" y="264147"/>
                      <a:pt x="265650" y="275377"/>
                    </a:cubicBezTo>
                    <a:cubicBezTo>
                      <a:pt x="264046" y="286606"/>
                      <a:pt x="256025" y="296232"/>
                      <a:pt x="244795" y="296232"/>
                    </a:cubicBezTo>
                    <a:close/>
                    <a:moveTo>
                      <a:pt x="325009" y="216018"/>
                    </a:moveTo>
                    <a:lnTo>
                      <a:pt x="132495" y="216018"/>
                    </a:lnTo>
                    <a:cubicBezTo>
                      <a:pt x="121265" y="216018"/>
                      <a:pt x="111640" y="206392"/>
                      <a:pt x="111640" y="195163"/>
                    </a:cubicBezTo>
                    <a:cubicBezTo>
                      <a:pt x="111640" y="183933"/>
                      <a:pt x="121265" y="174307"/>
                      <a:pt x="132495" y="174307"/>
                    </a:cubicBezTo>
                    <a:lnTo>
                      <a:pt x="325009" y="174307"/>
                    </a:lnTo>
                    <a:cubicBezTo>
                      <a:pt x="336239" y="174307"/>
                      <a:pt x="345864" y="183933"/>
                      <a:pt x="345864" y="195163"/>
                    </a:cubicBezTo>
                    <a:cubicBezTo>
                      <a:pt x="344260" y="206392"/>
                      <a:pt x="336239" y="216018"/>
                      <a:pt x="325009" y="216018"/>
                    </a:cubicBezTo>
                    <a:close/>
                  </a:path>
                </a:pathLst>
              </a:custGeom>
              <a:grpFill/>
              <a:ln w="16030" cap="flat">
                <a:noFill/>
                <a:prstDash val="solid"/>
                <a:miter/>
              </a:ln>
            </p:spPr>
            <p:txBody>
              <a:bodyPr rtlCol="0" anchor="ctr"/>
              <a:lstStyle/>
              <a:p>
                <a:endParaRPr lang="zh-CN" altLang="en-US">
                  <a:cs typeface="+mn-ea"/>
                  <a:sym typeface="+mn-lt"/>
                </a:endParaRPr>
              </a:p>
            </p:txBody>
          </p:sp>
        </p:grpSp>
        <p:grpSp>
          <p:nvGrpSpPr>
            <p:cNvPr id="21" name="图形 3"/>
            <p:cNvGrpSpPr/>
            <p:nvPr/>
          </p:nvGrpSpPr>
          <p:grpSpPr>
            <a:xfrm>
              <a:off x="1220440" y="1832513"/>
              <a:ext cx="360710" cy="331842"/>
              <a:chOff x="3056655" y="1514560"/>
              <a:chExt cx="639553" cy="588369"/>
            </a:xfrm>
            <a:solidFill>
              <a:schemeClr val="bg1"/>
            </a:solidFill>
          </p:grpSpPr>
          <p:sp>
            <p:nvSpPr>
              <p:cNvPr id="30" name="任意多边形: 形状 29"/>
              <p:cNvSpPr/>
              <p:nvPr/>
            </p:nvSpPr>
            <p:spPr>
              <a:xfrm>
                <a:off x="3128083" y="1635683"/>
                <a:ext cx="495722" cy="467246"/>
              </a:xfrm>
              <a:custGeom>
                <a:avLst/>
                <a:gdLst>
                  <a:gd name="connsiteX0" fmla="*/ 494118 w 495722"/>
                  <a:gd name="connsiteY0" fmla="*/ 208957 h 467246"/>
                  <a:gd name="connsiteX1" fmla="*/ 259893 w 495722"/>
                  <a:gd name="connsiteY1" fmla="*/ 3610 h 467246"/>
                  <a:gd name="connsiteX2" fmla="*/ 239038 w 495722"/>
                  <a:gd name="connsiteY2" fmla="*/ 3610 h 467246"/>
                  <a:gd name="connsiteX3" fmla="*/ 3209 w 495722"/>
                  <a:gd name="connsiteY3" fmla="*/ 208957 h 467246"/>
                  <a:gd name="connsiteX4" fmla="*/ 0 w 495722"/>
                  <a:gd name="connsiteY4" fmla="*/ 215375 h 467246"/>
                  <a:gd name="connsiteX5" fmla="*/ 0 w 495722"/>
                  <a:gd name="connsiteY5" fmla="*/ 459225 h 467246"/>
                  <a:gd name="connsiteX6" fmla="*/ 8021 w 495722"/>
                  <a:gd name="connsiteY6" fmla="*/ 467246 h 467246"/>
                  <a:gd name="connsiteX7" fmla="*/ 173262 w 495722"/>
                  <a:gd name="connsiteY7" fmla="*/ 467246 h 467246"/>
                  <a:gd name="connsiteX8" fmla="*/ 181284 w 495722"/>
                  <a:gd name="connsiteY8" fmla="*/ 459225 h 467246"/>
                  <a:gd name="connsiteX9" fmla="*/ 181284 w 495722"/>
                  <a:gd name="connsiteY9" fmla="*/ 303610 h 467246"/>
                  <a:gd name="connsiteX10" fmla="*/ 213369 w 495722"/>
                  <a:gd name="connsiteY10" fmla="*/ 271524 h 467246"/>
                  <a:gd name="connsiteX11" fmla="*/ 282353 w 495722"/>
                  <a:gd name="connsiteY11" fmla="*/ 271524 h 467246"/>
                  <a:gd name="connsiteX12" fmla="*/ 314439 w 495722"/>
                  <a:gd name="connsiteY12" fmla="*/ 303610 h 467246"/>
                  <a:gd name="connsiteX13" fmla="*/ 314439 w 495722"/>
                  <a:gd name="connsiteY13" fmla="*/ 459225 h 467246"/>
                  <a:gd name="connsiteX14" fmla="*/ 322460 w 495722"/>
                  <a:gd name="connsiteY14" fmla="*/ 467246 h 467246"/>
                  <a:gd name="connsiteX15" fmla="*/ 487701 w 495722"/>
                  <a:gd name="connsiteY15" fmla="*/ 467246 h 467246"/>
                  <a:gd name="connsiteX16" fmla="*/ 495722 w 495722"/>
                  <a:gd name="connsiteY16" fmla="*/ 459225 h 467246"/>
                  <a:gd name="connsiteX17" fmla="*/ 495722 w 495722"/>
                  <a:gd name="connsiteY17" fmla="*/ 215375 h 467246"/>
                  <a:gd name="connsiteX18" fmla="*/ 494118 w 495722"/>
                  <a:gd name="connsiteY18" fmla="*/ 208957 h 467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95722" h="467246">
                    <a:moveTo>
                      <a:pt x="494118" y="208957"/>
                    </a:moveTo>
                    <a:lnTo>
                      <a:pt x="259893" y="3610"/>
                    </a:lnTo>
                    <a:cubicBezTo>
                      <a:pt x="253476" y="-1203"/>
                      <a:pt x="245455" y="-1203"/>
                      <a:pt x="239038" y="3610"/>
                    </a:cubicBezTo>
                    <a:lnTo>
                      <a:pt x="3209" y="208957"/>
                    </a:lnTo>
                    <a:cubicBezTo>
                      <a:pt x="1604" y="210562"/>
                      <a:pt x="0" y="212166"/>
                      <a:pt x="0" y="215375"/>
                    </a:cubicBezTo>
                    <a:lnTo>
                      <a:pt x="0" y="459225"/>
                    </a:lnTo>
                    <a:cubicBezTo>
                      <a:pt x="0" y="464038"/>
                      <a:pt x="3209" y="467246"/>
                      <a:pt x="8021" y="467246"/>
                    </a:cubicBezTo>
                    <a:lnTo>
                      <a:pt x="173262" y="467246"/>
                    </a:lnTo>
                    <a:cubicBezTo>
                      <a:pt x="178075" y="467246"/>
                      <a:pt x="181284" y="464038"/>
                      <a:pt x="181284" y="459225"/>
                    </a:cubicBezTo>
                    <a:lnTo>
                      <a:pt x="181284" y="303610"/>
                    </a:lnTo>
                    <a:cubicBezTo>
                      <a:pt x="181284" y="285963"/>
                      <a:pt x="195722" y="271524"/>
                      <a:pt x="213369" y="271524"/>
                    </a:cubicBezTo>
                    <a:lnTo>
                      <a:pt x="282353" y="271524"/>
                    </a:lnTo>
                    <a:cubicBezTo>
                      <a:pt x="300000" y="271524"/>
                      <a:pt x="314439" y="285963"/>
                      <a:pt x="314439" y="303610"/>
                    </a:cubicBezTo>
                    <a:lnTo>
                      <a:pt x="314439" y="459225"/>
                    </a:lnTo>
                    <a:cubicBezTo>
                      <a:pt x="314439" y="464038"/>
                      <a:pt x="317647" y="467246"/>
                      <a:pt x="322460" y="467246"/>
                    </a:cubicBezTo>
                    <a:lnTo>
                      <a:pt x="487701" y="467246"/>
                    </a:lnTo>
                    <a:cubicBezTo>
                      <a:pt x="492514" y="467246"/>
                      <a:pt x="495722" y="464038"/>
                      <a:pt x="495722" y="459225"/>
                    </a:cubicBezTo>
                    <a:lnTo>
                      <a:pt x="495722" y="215375"/>
                    </a:lnTo>
                    <a:cubicBezTo>
                      <a:pt x="495722" y="213770"/>
                      <a:pt x="495722" y="210562"/>
                      <a:pt x="494118" y="208957"/>
                    </a:cubicBezTo>
                    <a:close/>
                  </a:path>
                </a:pathLst>
              </a:custGeom>
              <a:grpFill/>
              <a:ln w="16030" cap="flat">
                <a:noFill/>
                <a:prstDash val="solid"/>
                <a:miter/>
              </a:ln>
            </p:spPr>
            <p:txBody>
              <a:bodyPr rtlCol="0" anchor="ctr"/>
              <a:lstStyle/>
              <a:p>
                <a:endParaRPr lang="zh-CN" altLang="en-US">
                  <a:cs typeface="+mn-ea"/>
                  <a:sym typeface="+mn-lt"/>
                </a:endParaRPr>
              </a:p>
            </p:txBody>
          </p:sp>
          <p:sp>
            <p:nvSpPr>
              <p:cNvPr id="31" name="任意多边形: 形状 30"/>
              <p:cNvSpPr/>
              <p:nvPr/>
            </p:nvSpPr>
            <p:spPr>
              <a:xfrm>
                <a:off x="3056655" y="1514560"/>
                <a:ext cx="639553" cy="304053"/>
              </a:xfrm>
              <a:custGeom>
                <a:avLst/>
                <a:gdLst>
                  <a:gd name="connsiteX0" fmla="*/ 629717 w 639553"/>
                  <a:gd name="connsiteY0" fmla="*/ 249866 h 304053"/>
                  <a:gd name="connsiteX1" fmla="*/ 361802 w 639553"/>
                  <a:gd name="connsiteY1" fmla="*/ 15642 h 304053"/>
                  <a:gd name="connsiteX2" fmla="*/ 276776 w 639553"/>
                  <a:gd name="connsiteY2" fmla="*/ 15642 h 304053"/>
                  <a:gd name="connsiteX3" fmla="*/ 10465 w 639553"/>
                  <a:gd name="connsiteY3" fmla="*/ 249866 h 304053"/>
                  <a:gd name="connsiteX4" fmla="*/ 8861 w 639553"/>
                  <a:gd name="connsiteY4" fmla="*/ 294786 h 304053"/>
                  <a:gd name="connsiteX5" fmla="*/ 8861 w 639553"/>
                  <a:gd name="connsiteY5" fmla="*/ 294786 h 304053"/>
                  <a:gd name="connsiteX6" fmla="*/ 50572 w 639553"/>
                  <a:gd name="connsiteY6" fmla="*/ 296391 h 304053"/>
                  <a:gd name="connsiteX7" fmla="*/ 299236 w 639553"/>
                  <a:gd name="connsiteY7" fmla="*/ 78209 h 304053"/>
                  <a:gd name="connsiteX8" fmla="*/ 340947 w 639553"/>
                  <a:gd name="connsiteY8" fmla="*/ 78209 h 304053"/>
                  <a:gd name="connsiteX9" fmla="*/ 589610 w 639553"/>
                  <a:gd name="connsiteY9" fmla="*/ 296391 h 304053"/>
                  <a:gd name="connsiteX10" fmla="*/ 631321 w 639553"/>
                  <a:gd name="connsiteY10" fmla="*/ 294786 h 304053"/>
                  <a:gd name="connsiteX11" fmla="*/ 629717 w 639553"/>
                  <a:gd name="connsiteY11" fmla="*/ 249866 h 304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39553" h="304053">
                    <a:moveTo>
                      <a:pt x="629717" y="249866"/>
                    </a:moveTo>
                    <a:lnTo>
                      <a:pt x="361802" y="15642"/>
                    </a:lnTo>
                    <a:cubicBezTo>
                      <a:pt x="337738" y="-5214"/>
                      <a:pt x="300840" y="-5214"/>
                      <a:pt x="276776" y="15642"/>
                    </a:cubicBezTo>
                    <a:lnTo>
                      <a:pt x="10465" y="249866"/>
                    </a:lnTo>
                    <a:cubicBezTo>
                      <a:pt x="-2369" y="261096"/>
                      <a:pt x="-3973" y="281952"/>
                      <a:pt x="8861" y="294786"/>
                    </a:cubicBezTo>
                    <a:lnTo>
                      <a:pt x="8861" y="294786"/>
                    </a:lnTo>
                    <a:cubicBezTo>
                      <a:pt x="20091" y="306016"/>
                      <a:pt x="39342" y="306016"/>
                      <a:pt x="50572" y="296391"/>
                    </a:cubicBezTo>
                    <a:lnTo>
                      <a:pt x="299236" y="78209"/>
                    </a:lnTo>
                    <a:cubicBezTo>
                      <a:pt x="312070" y="66979"/>
                      <a:pt x="329717" y="66979"/>
                      <a:pt x="340947" y="78209"/>
                    </a:cubicBezTo>
                    <a:lnTo>
                      <a:pt x="589610" y="296391"/>
                    </a:lnTo>
                    <a:cubicBezTo>
                      <a:pt x="600840" y="307621"/>
                      <a:pt x="620091" y="306016"/>
                      <a:pt x="631321" y="294786"/>
                    </a:cubicBezTo>
                    <a:cubicBezTo>
                      <a:pt x="642551" y="281952"/>
                      <a:pt x="642551" y="262701"/>
                      <a:pt x="629717" y="249866"/>
                    </a:cubicBezTo>
                    <a:close/>
                  </a:path>
                </a:pathLst>
              </a:custGeom>
              <a:grpFill/>
              <a:ln w="16030" cap="flat">
                <a:noFill/>
                <a:prstDash val="solid"/>
                <a:miter/>
              </a:ln>
            </p:spPr>
            <p:txBody>
              <a:bodyPr rtlCol="0" anchor="ctr"/>
              <a:lstStyle/>
              <a:p>
                <a:endParaRPr lang="zh-CN" altLang="en-US">
                  <a:cs typeface="+mn-ea"/>
                  <a:sym typeface="+mn-lt"/>
                </a:endParaRPr>
              </a:p>
            </p:txBody>
          </p:sp>
        </p:grpSp>
      </p:grpSp>
      <p:pic>
        <p:nvPicPr>
          <p:cNvPr id="13" name="图片 12">
            <a:extLst>
              <a:ext uri="{FF2B5EF4-FFF2-40B4-BE49-F238E27FC236}">
                <a16:creationId xmlns:a16="http://schemas.microsoft.com/office/drawing/2014/main" id="{78E15A3F-F4B6-1FB1-AE8F-B145E78887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7131" y="1359115"/>
            <a:ext cx="2457540" cy="3283120"/>
          </a:xfrm>
          <a:prstGeom prst="rect">
            <a:avLst/>
          </a:prstGeom>
        </p:spPr>
      </p:pic>
      <p:pic>
        <p:nvPicPr>
          <p:cNvPr id="48" name="图片 47">
            <a:extLst>
              <a:ext uri="{FF2B5EF4-FFF2-40B4-BE49-F238E27FC236}">
                <a16:creationId xmlns:a16="http://schemas.microsoft.com/office/drawing/2014/main" id="{8F07B075-5EF0-5535-9CB8-B5698052E7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89884" y="3722191"/>
            <a:ext cx="4077085" cy="2112836"/>
          </a:xfrm>
          <a:prstGeom prst="rect">
            <a:avLst/>
          </a:prstGeom>
        </p:spPr>
      </p:pic>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组合 81"/>
          <p:cNvGrpSpPr/>
          <p:nvPr/>
        </p:nvGrpSpPr>
        <p:grpSpPr>
          <a:xfrm>
            <a:off x="-1" y="0"/>
            <a:ext cx="12192001" cy="6858000"/>
            <a:chOff x="-1" y="0"/>
            <a:chExt cx="12192001" cy="6858000"/>
          </a:xfrm>
        </p:grpSpPr>
        <p:sp>
          <p:nvSpPr>
            <p:cNvPr id="12" name="矩形 11"/>
            <p:cNvSpPr/>
            <p:nvPr/>
          </p:nvSpPr>
          <p:spPr>
            <a:xfrm flipH="1">
              <a:off x="285750" y="310183"/>
              <a:ext cx="11650884" cy="6275069"/>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图形 3"/>
            <p:cNvGrpSpPr/>
            <p:nvPr/>
          </p:nvGrpSpPr>
          <p:grpSpPr>
            <a:xfrm rot="10800000" flipH="1">
              <a:off x="10816931" y="0"/>
              <a:ext cx="1375069" cy="1047750"/>
              <a:chOff x="7890933" y="4161366"/>
              <a:chExt cx="3539066" cy="2696633"/>
            </a:xfrm>
            <a:solidFill>
              <a:schemeClr val="accent1"/>
            </a:solidFill>
          </p:grpSpPr>
          <p:sp>
            <p:nvSpPr>
              <p:cNvPr id="5" name="任意多边形: 形状 4"/>
              <p:cNvSpPr/>
              <p:nvPr/>
            </p:nvSpPr>
            <p:spPr>
              <a:xfrm>
                <a:off x="7890933" y="5359399"/>
                <a:ext cx="3539066" cy="1498600"/>
              </a:xfrm>
              <a:custGeom>
                <a:avLst/>
                <a:gdLst>
                  <a:gd name="connsiteX0" fmla="*/ 3115734 w 3539066"/>
                  <a:gd name="connsiteY0" fmla="*/ 0 h 1498600"/>
                  <a:gd name="connsiteX1" fmla="*/ 1608667 w 3539066"/>
                  <a:gd name="connsiteY1" fmla="*/ 0 h 1498600"/>
                  <a:gd name="connsiteX2" fmla="*/ 804333 w 3539066"/>
                  <a:gd name="connsiteY2" fmla="*/ 749300 h 1498600"/>
                  <a:gd name="connsiteX3" fmla="*/ 0 w 3539066"/>
                  <a:gd name="connsiteY3" fmla="*/ 1498600 h 1498600"/>
                  <a:gd name="connsiteX4" fmla="*/ 3115734 w 3539066"/>
                  <a:gd name="connsiteY4" fmla="*/ 1498600 h 1498600"/>
                  <a:gd name="connsiteX5" fmla="*/ 3539067 w 3539066"/>
                  <a:gd name="connsiteY5" fmla="*/ 1498600 h 1498600"/>
                  <a:gd name="connsiteX6" fmla="*/ 3539067 w 3539066"/>
                  <a:gd name="connsiteY6" fmla="*/ 749300 h 1498600"/>
                  <a:gd name="connsiteX7" fmla="*/ 3539067 w 3539066"/>
                  <a:gd name="connsiteY7" fmla="*/ 0 h 149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9066" h="1498600">
                    <a:moveTo>
                      <a:pt x="3115734" y="0"/>
                    </a:moveTo>
                    <a:lnTo>
                      <a:pt x="1608667" y="0"/>
                    </a:lnTo>
                    <a:lnTo>
                      <a:pt x="804333" y="749300"/>
                    </a:lnTo>
                    <a:lnTo>
                      <a:pt x="0" y="1498600"/>
                    </a:lnTo>
                    <a:lnTo>
                      <a:pt x="3115734" y="1498600"/>
                    </a:lnTo>
                    <a:lnTo>
                      <a:pt x="3539067" y="1498600"/>
                    </a:lnTo>
                    <a:lnTo>
                      <a:pt x="3539067" y="749300"/>
                    </a:lnTo>
                    <a:lnTo>
                      <a:pt x="35390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sp>
            <p:nvSpPr>
              <p:cNvPr id="6" name="任意多边形: 形状 5"/>
              <p:cNvSpPr/>
              <p:nvPr/>
            </p:nvSpPr>
            <p:spPr>
              <a:xfrm>
                <a:off x="8530166" y="4161366"/>
                <a:ext cx="2899833" cy="2696633"/>
              </a:xfrm>
              <a:custGeom>
                <a:avLst/>
                <a:gdLst>
                  <a:gd name="connsiteX0" fmla="*/ 0 w 2899833"/>
                  <a:gd name="connsiteY0" fmla="*/ 2696633 h 2696633"/>
                  <a:gd name="connsiteX1" fmla="*/ 2899833 w 2899833"/>
                  <a:gd name="connsiteY1" fmla="*/ 2696633 h 2696633"/>
                  <a:gd name="connsiteX2" fmla="*/ 2899833 w 2899833"/>
                  <a:gd name="connsiteY2" fmla="*/ 0 h 2696633"/>
                </a:gdLst>
                <a:ahLst/>
                <a:cxnLst>
                  <a:cxn ang="0">
                    <a:pos x="connsiteX0" y="connsiteY0"/>
                  </a:cxn>
                  <a:cxn ang="0">
                    <a:pos x="connsiteX1" y="connsiteY1"/>
                  </a:cxn>
                  <a:cxn ang="0">
                    <a:pos x="connsiteX2" y="connsiteY2"/>
                  </a:cxn>
                </a:cxnLst>
                <a:rect l="l" t="t" r="r" b="b"/>
                <a:pathLst>
                  <a:path w="2899833" h="2696633">
                    <a:moveTo>
                      <a:pt x="0" y="2696633"/>
                    </a:moveTo>
                    <a:lnTo>
                      <a:pt x="2899833" y="2696633"/>
                    </a:lnTo>
                    <a:lnTo>
                      <a:pt x="2899833" y="0"/>
                    </a:lnTo>
                    <a:close/>
                  </a:path>
                </a:pathLst>
              </a:custGeom>
              <a:solidFill>
                <a:srgbClr val="629E94"/>
              </a:solidFill>
              <a:ln w="42333" cap="flat">
                <a:noFill/>
                <a:prstDash val="solid"/>
                <a:miter/>
              </a:ln>
            </p:spPr>
            <p:txBody>
              <a:bodyPr rtlCol="0" anchor="ctr"/>
              <a:lstStyle/>
              <a:p>
                <a:endParaRPr lang="zh-CN" altLang="en-US">
                  <a:cs typeface="+mn-ea"/>
                  <a:sym typeface="+mn-lt"/>
                </a:endParaRPr>
              </a:p>
            </p:txBody>
          </p:sp>
          <p:sp>
            <p:nvSpPr>
              <p:cNvPr id="7" name="任意多边形: 形状 6"/>
              <p:cNvSpPr/>
              <p:nvPr/>
            </p:nvSpPr>
            <p:spPr>
              <a:xfrm>
                <a:off x="9821333" y="5359399"/>
                <a:ext cx="1608666" cy="1498600"/>
              </a:xfrm>
              <a:custGeom>
                <a:avLst/>
                <a:gdLst>
                  <a:gd name="connsiteX0" fmla="*/ 0 w 1608666"/>
                  <a:gd name="connsiteY0" fmla="*/ 1498600 h 1498600"/>
                  <a:gd name="connsiteX1" fmla="*/ 1608667 w 1608666"/>
                  <a:gd name="connsiteY1" fmla="*/ 1498600 h 1498600"/>
                  <a:gd name="connsiteX2" fmla="*/ 1608667 w 1608666"/>
                  <a:gd name="connsiteY2" fmla="*/ 0 h 1498600"/>
                </a:gdLst>
                <a:ahLst/>
                <a:cxnLst>
                  <a:cxn ang="0">
                    <a:pos x="connsiteX0" y="connsiteY0"/>
                  </a:cxn>
                  <a:cxn ang="0">
                    <a:pos x="connsiteX1" y="connsiteY1"/>
                  </a:cxn>
                  <a:cxn ang="0">
                    <a:pos x="connsiteX2" y="connsiteY2"/>
                  </a:cxn>
                </a:cxnLst>
                <a:rect l="l" t="t" r="r" b="b"/>
                <a:pathLst>
                  <a:path w="1608666" h="1498600">
                    <a:moveTo>
                      <a:pt x="0" y="1498600"/>
                    </a:moveTo>
                    <a:lnTo>
                      <a:pt x="1608667" y="1498600"/>
                    </a:lnTo>
                    <a:lnTo>
                      <a:pt x="16086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grpSp>
        <p:grpSp>
          <p:nvGrpSpPr>
            <p:cNvPr id="8" name="图形 3"/>
            <p:cNvGrpSpPr/>
            <p:nvPr/>
          </p:nvGrpSpPr>
          <p:grpSpPr>
            <a:xfrm flipH="1">
              <a:off x="-1" y="5810250"/>
              <a:ext cx="1375069" cy="1047750"/>
              <a:chOff x="7890933" y="4161366"/>
              <a:chExt cx="3539066" cy="2696633"/>
            </a:xfrm>
            <a:solidFill>
              <a:schemeClr val="accent1"/>
            </a:solidFill>
          </p:grpSpPr>
          <p:sp>
            <p:nvSpPr>
              <p:cNvPr id="9" name="任意多边形: 形状 8"/>
              <p:cNvSpPr/>
              <p:nvPr/>
            </p:nvSpPr>
            <p:spPr>
              <a:xfrm>
                <a:off x="7890933" y="5359399"/>
                <a:ext cx="3539066" cy="1498600"/>
              </a:xfrm>
              <a:custGeom>
                <a:avLst/>
                <a:gdLst>
                  <a:gd name="connsiteX0" fmla="*/ 3115734 w 3539066"/>
                  <a:gd name="connsiteY0" fmla="*/ 0 h 1498600"/>
                  <a:gd name="connsiteX1" fmla="*/ 1608667 w 3539066"/>
                  <a:gd name="connsiteY1" fmla="*/ 0 h 1498600"/>
                  <a:gd name="connsiteX2" fmla="*/ 804333 w 3539066"/>
                  <a:gd name="connsiteY2" fmla="*/ 749300 h 1498600"/>
                  <a:gd name="connsiteX3" fmla="*/ 0 w 3539066"/>
                  <a:gd name="connsiteY3" fmla="*/ 1498600 h 1498600"/>
                  <a:gd name="connsiteX4" fmla="*/ 3115734 w 3539066"/>
                  <a:gd name="connsiteY4" fmla="*/ 1498600 h 1498600"/>
                  <a:gd name="connsiteX5" fmla="*/ 3539067 w 3539066"/>
                  <a:gd name="connsiteY5" fmla="*/ 1498600 h 1498600"/>
                  <a:gd name="connsiteX6" fmla="*/ 3539067 w 3539066"/>
                  <a:gd name="connsiteY6" fmla="*/ 749300 h 1498600"/>
                  <a:gd name="connsiteX7" fmla="*/ 3539067 w 3539066"/>
                  <a:gd name="connsiteY7" fmla="*/ 0 h 149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9066" h="1498600">
                    <a:moveTo>
                      <a:pt x="3115734" y="0"/>
                    </a:moveTo>
                    <a:lnTo>
                      <a:pt x="1608667" y="0"/>
                    </a:lnTo>
                    <a:lnTo>
                      <a:pt x="804333" y="749300"/>
                    </a:lnTo>
                    <a:lnTo>
                      <a:pt x="0" y="1498600"/>
                    </a:lnTo>
                    <a:lnTo>
                      <a:pt x="3115734" y="1498600"/>
                    </a:lnTo>
                    <a:lnTo>
                      <a:pt x="3539067" y="1498600"/>
                    </a:lnTo>
                    <a:lnTo>
                      <a:pt x="3539067" y="749300"/>
                    </a:lnTo>
                    <a:lnTo>
                      <a:pt x="35390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sp>
            <p:nvSpPr>
              <p:cNvPr id="10" name="任意多边形: 形状 9"/>
              <p:cNvSpPr/>
              <p:nvPr/>
            </p:nvSpPr>
            <p:spPr>
              <a:xfrm>
                <a:off x="8530166" y="4161366"/>
                <a:ext cx="2899833" cy="2696633"/>
              </a:xfrm>
              <a:custGeom>
                <a:avLst/>
                <a:gdLst>
                  <a:gd name="connsiteX0" fmla="*/ 0 w 2899833"/>
                  <a:gd name="connsiteY0" fmla="*/ 2696633 h 2696633"/>
                  <a:gd name="connsiteX1" fmla="*/ 2899833 w 2899833"/>
                  <a:gd name="connsiteY1" fmla="*/ 2696633 h 2696633"/>
                  <a:gd name="connsiteX2" fmla="*/ 2899833 w 2899833"/>
                  <a:gd name="connsiteY2" fmla="*/ 0 h 2696633"/>
                </a:gdLst>
                <a:ahLst/>
                <a:cxnLst>
                  <a:cxn ang="0">
                    <a:pos x="connsiteX0" y="connsiteY0"/>
                  </a:cxn>
                  <a:cxn ang="0">
                    <a:pos x="connsiteX1" y="connsiteY1"/>
                  </a:cxn>
                  <a:cxn ang="0">
                    <a:pos x="connsiteX2" y="connsiteY2"/>
                  </a:cxn>
                </a:cxnLst>
                <a:rect l="l" t="t" r="r" b="b"/>
                <a:pathLst>
                  <a:path w="2899833" h="2696633">
                    <a:moveTo>
                      <a:pt x="0" y="2696633"/>
                    </a:moveTo>
                    <a:lnTo>
                      <a:pt x="2899833" y="2696633"/>
                    </a:lnTo>
                    <a:lnTo>
                      <a:pt x="2899833" y="0"/>
                    </a:lnTo>
                    <a:close/>
                  </a:path>
                </a:pathLst>
              </a:custGeom>
              <a:solidFill>
                <a:srgbClr val="629E94"/>
              </a:solidFill>
              <a:ln w="42333" cap="flat">
                <a:noFill/>
                <a:prstDash val="solid"/>
                <a:miter/>
              </a:ln>
            </p:spPr>
            <p:txBody>
              <a:bodyPr rtlCol="0" anchor="ctr"/>
              <a:lstStyle/>
              <a:p>
                <a:endParaRPr lang="zh-CN" altLang="en-US">
                  <a:cs typeface="+mn-ea"/>
                  <a:sym typeface="+mn-lt"/>
                </a:endParaRPr>
              </a:p>
            </p:txBody>
          </p:sp>
          <p:sp>
            <p:nvSpPr>
              <p:cNvPr id="11" name="任意多边形: 形状 10"/>
              <p:cNvSpPr/>
              <p:nvPr/>
            </p:nvSpPr>
            <p:spPr>
              <a:xfrm>
                <a:off x="9821333" y="5359399"/>
                <a:ext cx="1608666" cy="1498600"/>
              </a:xfrm>
              <a:custGeom>
                <a:avLst/>
                <a:gdLst>
                  <a:gd name="connsiteX0" fmla="*/ 0 w 1608666"/>
                  <a:gd name="connsiteY0" fmla="*/ 1498600 h 1498600"/>
                  <a:gd name="connsiteX1" fmla="*/ 1608667 w 1608666"/>
                  <a:gd name="connsiteY1" fmla="*/ 1498600 h 1498600"/>
                  <a:gd name="connsiteX2" fmla="*/ 1608667 w 1608666"/>
                  <a:gd name="connsiteY2" fmla="*/ 0 h 1498600"/>
                </a:gdLst>
                <a:ahLst/>
                <a:cxnLst>
                  <a:cxn ang="0">
                    <a:pos x="connsiteX0" y="connsiteY0"/>
                  </a:cxn>
                  <a:cxn ang="0">
                    <a:pos x="connsiteX1" y="connsiteY1"/>
                  </a:cxn>
                  <a:cxn ang="0">
                    <a:pos x="connsiteX2" y="connsiteY2"/>
                  </a:cxn>
                </a:cxnLst>
                <a:rect l="l" t="t" r="r" b="b"/>
                <a:pathLst>
                  <a:path w="1608666" h="1498600">
                    <a:moveTo>
                      <a:pt x="0" y="1498600"/>
                    </a:moveTo>
                    <a:lnTo>
                      <a:pt x="1608667" y="1498600"/>
                    </a:lnTo>
                    <a:lnTo>
                      <a:pt x="16086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grpSp>
        <p:grpSp>
          <p:nvGrpSpPr>
            <p:cNvPr id="3" name="组合 2"/>
            <p:cNvGrpSpPr/>
            <p:nvPr/>
          </p:nvGrpSpPr>
          <p:grpSpPr>
            <a:xfrm>
              <a:off x="4172126" y="588904"/>
              <a:ext cx="3849272" cy="584306"/>
              <a:chOff x="4172126" y="550804"/>
              <a:chExt cx="3849272" cy="584306"/>
            </a:xfrm>
          </p:grpSpPr>
          <p:sp>
            <p:nvSpPr>
              <p:cNvPr id="87" name="文本框 86"/>
              <p:cNvSpPr txBox="1"/>
              <p:nvPr/>
            </p:nvSpPr>
            <p:spPr>
              <a:xfrm>
                <a:off x="4172126" y="550804"/>
                <a:ext cx="3849272" cy="491490"/>
              </a:xfrm>
              <a:prstGeom prst="rect">
                <a:avLst/>
              </a:prstGeom>
              <a:noFill/>
            </p:spPr>
            <p:txBody>
              <a:bodyPr wrap="square" rtlCol="0">
                <a:spAutoFit/>
              </a:bodyPr>
              <a:lstStyle>
                <a:defPPr>
                  <a:defRPr lang="zh-CN"/>
                </a:defPPr>
                <a:lvl1pPr algn="ctr">
                  <a:defRPr sz="2600" b="1">
                    <a:solidFill>
                      <a:schemeClr val="accent1"/>
                    </a:solidFill>
                    <a:latin typeface="Arial"/>
                    <a:ea typeface="微软雅黑"/>
                  </a:defRPr>
                </a:lvl1pPr>
              </a:lstStyle>
              <a:p>
                <a:r>
                  <a:rPr lang="zh-CN" altLang="en-US" dirty="0">
                    <a:latin typeface="+mn-lt"/>
                    <a:ea typeface="+mn-ea"/>
                    <a:cs typeface="+mn-ea"/>
                    <a:sym typeface="+mn-lt"/>
                  </a:rPr>
                  <a:t>事件经过</a:t>
                </a:r>
              </a:p>
            </p:txBody>
          </p:sp>
          <p:cxnSp>
            <p:nvCxnSpPr>
              <p:cNvPr id="88" name="直接连接符 87"/>
              <p:cNvCxnSpPr/>
              <p:nvPr/>
            </p:nvCxnSpPr>
            <p:spPr>
              <a:xfrm>
                <a:off x="5887859" y="1135110"/>
                <a:ext cx="41939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grpSp>
        <p:nvGrpSpPr>
          <p:cNvPr id="15" name="组合 14"/>
          <p:cNvGrpSpPr/>
          <p:nvPr/>
        </p:nvGrpSpPr>
        <p:grpSpPr>
          <a:xfrm>
            <a:off x="986303" y="1802520"/>
            <a:ext cx="4669159" cy="4038051"/>
            <a:chOff x="1047015" y="1514966"/>
            <a:chExt cx="4669159" cy="4038051"/>
          </a:xfrm>
        </p:grpSpPr>
        <p:grpSp>
          <p:nvGrpSpPr>
            <p:cNvPr id="16" name="组合 15"/>
            <p:cNvGrpSpPr/>
            <p:nvPr/>
          </p:nvGrpSpPr>
          <p:grpSpPr>
            <a:xfrm>
              <a:off x="1047015" y="1514966"/>
              <a:ext cx="4669159" cy="1308179"/>
              <a:chOff x="1047015" y="1514966"/>
              <a:chExt cx="4669159" cy="1308179"/>
            </a:xfrm>
          </p:grpSpPr>
          <p:sp>
            <p:nvSpPr>
              <p:cNvPr id="44" name="不规则图形"/>
              <p:cNvSpPr/>
              <p:nvPr/>
            </p:nvSpPr>
            <p:spPr>
              <a:xfrm>
                <a:off x="1047015" y="1661352"/>
                <a:ext cx="707630" cy="707630"/>
              </a:xfrm>
              <a:prstGeom prst="ellipse">
                <a:avLst/>
              </a:prstGeom>
              <a:solidFill>
                <a:schemeClr val="accent1"/>
              </a:solidFill>
              <a:ln w="12700">
                <a:miter lim="400000"/>
              </a:ln>
            </p:spPr>
            <p:txBody>
              <a:bodyPr lIns="25400" tIns="25400" rIns="25400" bIns="25400" anchor="ctr"/>
              <a:lstStyle/>
              <a:p>
                <a:pPr defTabSz="292100">
                  <a:defRPr sz="4000">
                    <a:solidFill>
                      <a:srgbClr val="FFFFFF"/>
                    </a:solidFill>
                    <a:effectLst>
                      <a:outerShdw blurRad="38100" dist="12700" dir="5400000" rotWithShape="0">
                        <a:srgbClr val="000000">
                          <a:alpha val="50000"/>
                        </a:srgbClr>
                      </a:outerShdw>
                    </a:effectLst>
                  </a:defRPr>
                </a:pPr>
                <a:endParaRPr sz="2800" dirty="0">
                  <a:cs typeface="+mn-ea"/>
                  <a:sym typeface="+mn-lt"/>
                </a:endParaRPr>
              </a:p>
            </p:txBody>
          </p:sp>
          <p:sp>
            <p:nvSpPr>
              <p:cNvPr id="46" name="文本框 45"/>
              <p:cNvSpPr txBox="1"/>
              <p:nvPr/>
            </p:nvSpPr>
            <p:spPr>
              <a:xfrm>
                <a:off x="1866901" y="1514966"/>
                <a:ext cx="3849273" cy="1308179"/>
              </a:xfrm>
              <a:prstGeom prst="rect">
                <a:avLst/>
              </a:prstGeom>
              <a:noFill/>
            </p:spPr>
            <p:txBody>
              <a:bodyPr wrap="square" rtlCol="0">
                <a:spAutoFit/>
              </a:bodyPr>
              <a:lstStyle>
                <a:defPPr>
                  <a:defRPr lang="en-US"/>
                </a:defPPr>
                <a:lvl1pPr>
                  <a:lnSpc>
                    <a:spcPts val="2400"/>
                  </a:lnSpc>
                  <a:defRPr sz="1600">
                    <a:solidFill>
                      <a:schemeClr val="tx2">
                        <a:lumMod val="75000"/>
                        <a:lumOff val="25000"/>
                      </a:schemeClr>
                    </a:solidFill>
                    <a:cs typeface="+mn-ea"/>
                  </a:defRPr>
                </a:lvl1pPr>
              </a:lstStyle>
              <a:p>
                <a:pPr algn="l"/>
                <a:r>
                  <a:rPr lang="en-US" altLang="zh-CN" kern="100" dirty="0">
                    <a:effectLst/>
                    <a:latin typeface="+mn-ea"/>
                    <a:cs typeface="Times New Roman" panose="02020603050405020304" pitchFamily="18" charset="0"/>
                  </a:rPr>
                  <a:t>5</a:t>
                </a:r>
                <a:r>
                  <a:rPr lang="zh-CN" altLang="zh-CN" kern="100" dirty="0">
                    <a:effectLst/>
                    <a:latin typeface="+mn-ea"/>
                    <a:cs typeface="Times New Roman" panose="02020603050405020304" pitchFamily="18" charset="0"/>
                  </a:rPr>
                  <a:t>月</a:t>
                </a:r>
                <a:r>
                  <a:rPr lang="en-US" altLang="zh-CN" kern="100" dirty="0">
                    <a:effectLst/>
                    <a:latin typeface="+mn-ea"/>
                    <a:cs typeface="Times New Roman" panose="02020603050405020304" pitchFamily="18" charset="0"/>
                  </a:rPr>
                  <a:t>5</a:t>
                </a:r>
                <a:r>
                  <a:rPr lang="zh-CN" altLang="zh-CN" kern="100" dirty="0">
                    <a:effectLst/>
                    <a:latin typeface="+mn-ea"/>
                    <a:cs typeface="Times New Roman" panose="02020603050405020304" pitchFamily="18" charset="0"/>
                  </a:rPr>
                  <a:t>日凌晨，有网友拍到香飘飘已经退休的创始人蒋建琪拉横幅现身机场，欢迎回国员工，横幅上写着</a:t>
                </a:r>
                <a:r>
                  <a:rPr lang="en-US" altLang="zh-CN" kern="100" dirty="0">
                    <a:effectLst/>
                    <a:latin typeface="+mn-ea"/>
                    <a:cs typeface="Times New Roman" panose="02020603050405020304" pitchFamily="18" charset="0"/>
                  </a:rPr>
                  <a:t>“</a:t>
                </a:r>
                <a:r>
                  <a:rPr lang="zh-CN" altLang="zh-CN" kern="100" dirty="0">
                    <a:effectLst/>
                    <a:latin typeface="+mn-ea"/>
                    <a:cs typeface="Times New Roman" panose="02020603050405020304" pitchFamily="18" charset="0"/>
                  </a:rPr>
                  <a:t>香飘飘欢迎勇士归来！</a:t>
                </a:r>
                <a:r>
                  <a:rPr lang="en-US" altLang="zh-CN" kern="100" dirty="0">
                    <a:effectLst/>
                    <a:latin typeface="+mn-ea"/>
                    <a:cs typeface="Times New Roman" panose="02020603050405020304" pitchFamily="18" charset="0"/>
                  </a:rPr>
                  <a:t>”</a:t>
                </a:r>
                <a:r>
                  <a:rPr lang="zh-CN" altLang="en-US" kern="100" dirty="0">
                    <a:effectLst/>
                    <a:latin typeface="+mn-ea"/>
                    <a:cs typeface="Times New Roman" panose="02020603050405020304" pitchFamily="18" charset="0"/>
                  </a:rPr>
                  <a:t>。</a:t>
                </a:r>
                <a:endParaRPr lang="zh-CN" altLang="zh-CN" kern="100" dirty="0">
                  <a:effectLst/>
                  <a:latin typeface="+mn-ea"/>
                  <a:cs typeface="Times New Roman" panose="02020603050405020304" pitchFamily="18" charset="0"/>
                </a:endParaRPr>
              </a:p>
            </p:txBody>
          </p:sp>
        </p:grpSp>
        <p:grpSp>
          <p:nvGrpSpPr>
            <p:cNvPr id="17" name="组合 16"/>
            <p:cNvGrpSpPr/>
            <p:nvPr/>
          </p:nvGrpSpPr>
          <p:grpSpPr>
            <a:xfrm>
              <a:off x="1047015" y="3109615"/>
              <a:ext cx="4644291" cy="987578"/>
              <a:chOff x="1047015" y="1521378"/>
              <a:chExt cx="4644291" cy="987578"/>
            </a:xfrm>
          </p:grpSpPr>
          <p:sp>
            <p:nvSpPr>
              <p:cNvPr id="40" name="不规则图形"/>
              <p:cNvSpPr/>
              <p:nvPr/>
            </p:nvSpPr>
            <p:spPr>
              <a:xfrm>
                <a:off x="1047015" y="1661352"/>
                <a:ext cx="707630" cy="707630"/>
              </a:xfrm>
              <a:prstGeom prst="ellipse">
                <a:avLst/>
              </a:prstGeom>
              <a:solidFill>
                <a:schemeClr val="accent2"/>
              </a:solidFill>
              <a:ln w="12700">
                <a:miter lim="400000"/>
              </a:ln>
            </p:spPr>
            <p:txBody>
              <a:bodyPr lIns="25400" tIns="25400" rIns="25400" bIns="25400" anchor="ctr"/>
              <a:lstStyle/>
              <a:p>
                <a:pPr defTabSz="292100">
                  <a:defRPr sz="4000">
                    <a:solidFill>
                      <a:srgbClr val="FFFFFF"/>
                    </a:solidFill>
                    <a:effectLst>
                      <a:outerShdw blurRad="38100" dist="12700" dir="5400000" rotWithShape="0">
                        <a:srgbClr val="000000">
                          <a:alpha val="50000"/>
                        </a:srgbClr>
                      </a:outerShdw>
                    </a:effectLst>
                  </a:defRPr>
                </a:pPr>
                <a:endParaRPr sz="2800" dirty="0">
                  <a:cs typeface="+mn-ea"/>
                  <a:sym typeface="+mn-lt"/>
                </a:endParaRPr>
              </a:p>
            </p:txBody>
          </p:sp>
          <p:sp>
            <p:nvSpPr>
              <p:cNvPr id="42" name="文本框 41"/>
              <p:cNvSpPr txBox="1"/>
              <p:nvPr/>
            </p:nvSpPr>
            <p:spPr>
              <a:xfrm>
                <a:off x="1891768" y="1521378"/>
                <a:ext cx="3799538" cy="987578"/>
              </a:xfrm>
              <a:prstGeom prst="rect">
                <a:avLst/>
              </a:prstGeom>
              <a:noFill/>
            </p:spPr>
            <p:txBody>
              <a:bodyPr wrap="square" rtlCol="0">
                <a:spAutoFit/>
              </a:bodyPr>
              <a:lstStyle>
                <a:defPPr>
                  <a:defRPr lang="en-US"/>
                </a:defPPr>
                <a:lvl1pPr>
                  <a:lnSpc>
                    <a:spcPts val="2400"/>
                  </a:lnSpc>
                  <a:defRPr sz="1600">
                    <a:solidFill>
                      <a:schemeClr val="tx2">
                        <a:lumMod val="75000"/>
                        <a:lumOff val="25000"/>
                      </a:schemeClr>
                    </a:solidFill>
                    <a:cs typeface="+mn-ea"/>
                  </a:defRPr>
                </a:lvl1pPr>
              </a:lstStyle>
              <a:p>
                <a:pPr algn="l"/>
                <a:r>
                  <a:rPr lang="zh-CN" altLang="zh-CN" kern="100" dirty="0">
                    <a:effectLst/>
                    <a:latin typeface="+mn-ea"/>
                    <a:cs typeface="Times New Roman" panose="02020603050405020304" pitchFamily="18" charset="0"/>
                  </a:rPr>
                  <a:t>另一边，香飘飘现任总裁杨冬云亲自下场现身直播间，并宣布奖励相关员工</a:t>
                </a:r>
                <a:r>
                  <a:rPr lang="en-US" altLang="zh-CN" kern="100" dirty="0">
                    <a:effectLst/>
                    <a:latin typeface="+mn-ea"/>
                    <a:cs typeface="Times New Roman" panose="02020603050405020304" pitchFamily="18" charset="0"/>
                  </a:rPr>
                  <a:t>10</a:t>
                </a:r>
                <a:r>
                  <a:rPr lang="zh-CN" altLang="zh-CN" kern="100" dirty="0">
                    <a:effectLst/>
                    <a:latin typeface="+mn-ea"/>
                    <a:cs typeface="Times New Roman" panose="02020603050405020304" pitchFamily="18" charset="0"/>
                  </a:rPr>
                  <a:t>万元。</a:t>
                </a:r>
              </a:p>
            </p:txBody>
          </p:sp>
        </p:grpSp>
        <p:grpSp>
          <p:nvGrpSpPr>
            <p:cNvPr id="18" name="组合 17"/>
            <p:cNvGrpSpPr/>
            <p:nvPr/>
          </p:nvGrpSpPr>
          <p:grpSpPr>
            <a:xfrm>
              <a:off x="1047015" y="4837826"/>
              <a:ext cx="4669159" cy="715191"/>
              <a:chOff x="1047015" y="1661352"/>
              <a:chExt cx="4669159" cy="715191"/>
            </a:xfrm>
          </p:grpSpPr>
          <p:sp>
            <p:nvSpPr>
              <p:cNvPr id="36" name="不规则图形"/>
              <p:cNvSpPr/>
              <p:nvPr/>
            </p:nvSpPr>
            <p:spPr>
              <a:xfrm>
                <a:off x="1047015" y="1661352"/>
                <a:ext cx="707630" cy="707630"/>
              </a:xfrm>
              <a:prstGeom prst="ellipse">
                <a:avLst/>
              </a:prstGeom>
              <a:solidFill>
                <a:schemeClr val="accent1"/>
              </a:solidFill>
              <a:ln w="12700">
                <a:miter lim="400000"/>
              </a:ln>
            </p:spPr>
            <p:txBody>
              <a:bodyPr lIns="25400" tIns="25400" rIns="25400" bIns="25400" anchor="ctr"/>
              <a:lstStyle/>
              <a:p>
                <a:pPr defTabSz="292100">
                  <a:defRPr sz="4000">
                    <a:solidFill>
                      <a:srgbClr val="FFFFFF"/>
                    </a:solidFill>
                    <a:effectLst>
                      <a:outerShdw blurRad="38100" dist="12700" dir="5400000" rotWithShape="0">
                        <a:srgbClr val="000000">
                          <a:alpha val="50000"/>
                        </a:srgbClr>
                      </a:outerShdw>
                    </a:effectLst>
                  </a:defRPr>
                </a:pPr>
                <a:endParaRPr sz="2800" dirty="0">
                  <a:cs typeface="+mn-ea"/>
                  <a:sym typeface="+mn-lt"/>
                </a:endParaRPr>
              </a:p>
            </p:txBody>
          </p:sp>
          <p:sp>
            <p:nvSpPr>
              <p:cNvPr id="38" name="文本框 37"/>
              <p:cNvSpPr txBox="1"/>
              <p:nvPr/>
            </p:nvSpPr>
            <p:spPr>
              <a:xfrm>
                <a:off x="1913049" y="1668657"/>
                <a:ext cx="3803125" cy="707886"/>
              </a:xfrm>
              <a:prstGeom prst="rect">
                <a:avLst/>
              </a:prstGeom>
              <a:noFill/>
            </p:spPr>
            <p:txBody>
              <a:bodyPr wrap="square" rtlCol="0">
                <a:spAutoFit/>
              </a:bodyPr>
              <a:lstStyle>
                <a:defPPr>
                  <a:defRPr lang="en-US"/>
                </a:defPPr>
                <a:lvl1pPr>
                  <a:lnSpc>
                    <a:spcPts val="2400"/>
                  </a:lnSpc>
                  <a:defRPr sz="1600">
                    <a:solidFill>
                      <a:schemeClr val="tx2">
                        <a:lumMod val="75000"/>
                        <a:lumOff val="25000"/>
                      </a:schemeClr>
                    </a:solidFill>
                    <a:cs typeface="+mn-ea"/>
                  </a:defRPr>
                </a:lvl1pPr>
              </a:lstStyle>
              <a:p>
                <a:pPr algn="l"/>
                <a:r>
                  <a:rPr lang="zh-CN" altLang="zh-CN" kern="100" dirty="0">
                    <a:effectLst/>
                    <a:latin typeface="微软雅黑" panose="020B0503020204020204" pitchFamily="34" charset="-122"/>
                    <a:ea typeface="微软雅黑" panose="020B0503020204020204" pitchFamily="34" charset="-122"/>
                    <a:cs typeface="Times New Roman" panose="02020603050405020304" pitchFamily="18" charset="0"/>
                  </a:rPr>
                  <a:t>香飘飘也</a:t>
                </a:r>
                <a:r>
                  <a:rPr lang="zh-CN" altLang="en-US" kern="100" dirty="0">
                    <a:effectLst/>
                    <a:latin typeface="微软雅黑" panose="020B0503020204020204" pitchFamily="34" charset="-122"/>
                    <a:ea typeface="微软雅黑" panose="020B0503020204020204" pitchFamily="34" charset="-122"/>
                    <a:cs typeface="Times New Roman" panose="02020603050405020304" pitchFamily="18" charset="0"/>
                  </a:rPr>
                  <a:t>宣布</a:t>
                </a:r>
                <a:r>
                  <a:rPr lang="zh-CN" altLang="zh-CN" kern="100" dirty="0">
                    <a:effectLst/>
                    <a:latin typeface="微软雅黑" panose="020B0503020204020204" pitchFamily="34" charset="-122"/>
                    <a:ea typeface="微软雅黑" panose="020B0503020204020204" pitchFamily="34" charset="-122"/>
                    <a:cs typeface="Times New Roman" panose="02020603050405020304" pitchFamily="18" charset="0"/>
                  </a:rPr>
                  <a:t>将捐出当晚</a:t>
                </a:r>
                <a:r>
                  <a:rPr lang="en-US" altLang="zh-CN" kern="100" dirty="0">
                    <a:effectLst/>
                    <a:latin typeface="微软雅黑" panose="020B0503020204020204" pitchFamily="34" charset="-122"/>
                    <a:ea typeface="微软雅黑" panose="020B0503020204020204" pitchFamily="34" charset="-122"/>
                    <a:cs typeface="Times New Roman" panose="02020603050405020304" pitchFamily="18" charset="0"/>
                  </a:rPr>
                  <a:t>8</a:t>
                </a:r>
                <a:r>
                  <a:rPr lang="zh-CN" altLang="zh-CN" kern="100" dirty="0">
                    <a:effectLst/>
                    <a:latin typeface="微软雅黑" panose="020B0503020204020204" pitchFamily="34" charset="-122"/>
                    <a:ea typeface="微软雅黑" panose="020B0503020204020204" pitchFamily="34" charset="-122"/>
                    <a:cs typeface="Times New Roman" panose="02020603050405020304" pitchFamily="18" charset="0"/>
                  </a:rPr>
                  <a:t>点至</a:t>
                </a:r>
                <a:r>
                  <a:rPr lang="en-US" altLang="zh-CN" kern="100" dirty="0">
                    <a:effectLst/>
                    <a:latin typeface="微软雅黑" panose="020B0503020204020204" pitchFamily="34" charset="-122"/>
                    <a:ea typeface="微软雅黑" panose="020B0503020204020204" pitchFamily="34" charset="-122"/>
                    <a:cs typeface="Times New Roman" panose="02020603050405020304" pitchFamily="18" charset="0"/>
                  </a:rPr>
                  <a:t>24</a:t>
                </a:r>
                <a:r>
                  <a:rPr lang="zh-CN" altLang="zh-CN" kern="100" dirty="0">
                    <a:effectLst/>
                    <a:latin typeface="微软雅黑" panose="020B0503020204020204" pitchFamily="34" charset="-122"/>
                    <a:ea typeface="微软雅黑" panose="020B0503020204020204" pitchFamily="34" charset="-122"/>
                    <a:cs typeface="Times New Roman" panose="02020603050405020304" pitchFamily="18" charset="0"/>
                  </a:rPr>
                  <a:t>点的所有直播收入给环保基金会。</a:t>
                </a:r>
                <a:endParaRPr lang="zh-CN" altLang="zh-CN" kern="100" dirty="0">
                  <a:effectLst/>
                  <a:latin typeface="等线" panose="02010600030101010101" pitchFamily="2" charset="-122"/>
                  <a:ea typeface="等线" panose="02010600030101010101" pitchFamily="2" charset="-122"/>
                  <a:cs typeface="Times New Roman" panose="02020603050405020304" pitchFamily="18" charset="0"/>
                </a:endParaRPr>
              </a:p>
            </p:txBody>
          </p:sp>
        </p:grpSp>
        <p:grpSp>
          <p:nvGrpSpPr>
            <p:cNvPr id="19" name="图形 1"/>
            <p:cNvGrpSpPr/>
            <p:nvPr/>
          </p:nvGrpSpPr>
          <p:grpSpPr>
            <a:xfrm>
              <a:off x="1212916" y="5019008"/>
              <a:ext cx="368234" cy="360132"/>
              <a:chOff x="2932021" y="4753534"/>
              <a:chExt cx="587107" cy="574190"/>
            </a:xfrm>
            <a:solidFill>
              <a:schemeClr val="bg1"/>
            </a:solidFill>
          </p:grpSpPr>
          <p:sp>
            <p:nvSpPr>
              <p:cNvPr id="34" name="任意多边形: 形状 33"/>
              <p:cNvSpPr/>
              <p:nvPr/>
            </p:nvSpPr>
            <p:spPr>
              <a:xfrm>
                <a:off x="3218693" y="4856854"/>
                <a:ext cx="182081" cy="72832"/>
              </a:xfrm>
              <a:custGeom>
                <a:avLst/>
                <a:gdLst>
                  <a:gd name="connsiteX0" fmla="*/ 175730 w 182081"/>
                  <a:gd name="connsiteY0" fmla="*/ 35569 h 72832"/>
                  <a:gd name="connsiteX1" fmla="*/ 91041 w 182081"/>
                  <a:gd name="connsiteY1" fmla="*/ 0 h 72832"/>
                  <a:gd name="connsiteX2" fmla="*/ 6352 w 182081"/>
                  <a:gd name="connsiteY2" fmla="*/ 35569 h 72832"/>
                  <a:gd name="connsiteX3" fmla="*/ 6352 w 182081"/>
                  <a:gd name="connsiteY3" fmla="*/ 66058 h 72832"/>
                  <a:gd name="connsiteX4" fmla="*/ 36840 w 182081"/>
                  <a:gd name="connsiteY4" fmla="*/ 66058 h 72832"/>
                  <a:gd name="connsiteX5" fmla="*/ 91041 w 182081"/>
                  <a:gd name="connsiteY5" fmla="*/ 44038 h 72832"/>
                  <a:gd name="connsiteX6" fmla="*/ 145242 w 182081"/>
                  <a:gd name="connsiteY6" fmla="*/ 66058 h 72832"/>
                  <a:gd name="connsiteX7" fmla="*/ 160486 w 182081"/>
                  <a:gd name="connsiteY7" fmla="*/ 72833 h 72832"/>
                  <a:gd name="connsiteX8" fmla="*/ 175730 w 182081"/>
                  <a:gd name="connsiteY8" fmla="*/ 66058 h 72832"/>
                  <a:gd name="connsiteX9" fmla="*/ 175730 w 182081"/>
                  <a:gd name="connsiteY9" fmla="*/ 35569 h 72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081" h="72832">
                    <a:moveTo>
                      <a:pt x="175730" y="35569"/>
                    </a:moveTo>
                    <a:cubicBezTo>
                      <a:pt x="153710" y="13551"/>
                      <a:pt x="123222" y="0"/>
                      <a:pt x="91041" y="0"/>
                    </a:cubicBezTo>
                    <a:cubicBezTo>
                      <a:pt x="58859" y="0"/>
                      <a:pt x="30065" y="11857"/>
                      <a:pt x="6352" y="35569"/>
                    </a:cubicBezTo>
                    <a:cubicBezTo>
                      <a:pt x="-2117" y="44038"/>
                      <a:pt x="-2117" y="57589"/>
                      <a:pt x="6352" y="66058"/>
                    </a:cubicBezTo>
                    <a:cubicBezTo>
                      <a:pt x="14821" y="74527"/>
                      <a:pt x="28371" y="74527"/>
                      <a:pt x="36840" y="66058"/>
                    </a:cubicBezTo>
                    <a:cubicBezTo>
                      <a:pt x="52084" y="50813"/>
                      <a:pt x="70715" y="44038"/>
                      <a:pt x="91041" y="44038"/>
                    </a:cubicBezTo>
                    <a:cubicBezTo>
                      <a:pt x="111366" y="44038"/>
                      <a:pt x="129998" y="52507"/>
                      <a:pt x="145242" y="66058"/>
                    </a:cubicBezTo>
                    <a:cubicBezTo>
                      <a:pt x="148629" y="69445"/>
                      <a:pt x="155404" y="72833"/>
                      <a:pt x="160486" y="72833"/>
                    </a:cubicBezTo>
                    <a:cubicBezTo>
                      <a:pt x="165567" y="72833"/>
                      <a:pt x="170648" y="71139"/>
                      <a:pt x="175730" y="66058"/>
                    </a:cubicBezTo>
                    <a:cubicBezTo>
                      <a:pt x="184198" y="55895"/>
                      <a:pt x="184198" y="42344"/>
                      <a:pt x="175730" y="35569"/>
                    </a:cubicBezTo>
                    <a:close/>
                  </a:path>
                </a:pathLst>
              </a:custGeom>
              <a:grpFill/>
              <a:ln w="16914" cap="flat">
                <a:noFill/>
                <a:prstDash val="solid"/>
                <a:miter/>
              </a:ln>
            </p:spPr>
            <p:txBody>
              <a:bodyPr rtlCol="0" anchor="ctr"/>
              <a:lstStyle/>
              <a:p>
                <a:endParaRPr lang="zh-CN" altLang="en-US">
                  <a:cs typeface="+mn-ea"/>
                  <a:sym typeface="+mn-lt"/>
                </a:endParaRPr>
              </a:p>
            </p:txBody>
          </p:sp>
          <p:sp>
            <p:nvSpPr>
              <p:cNvPr id="35" name="任意多边形: 形状 34"/>
              <p:cNvSpPr/>
              <p:nvPr/>
            </p:nvSpPr>
            <p:spPr>
              <a:xfrm>
                <a:off x="2932021" y="4753534"/>
                <a:ext cx="587107" cy="574190"/>
              </a:xfrm>
              <a:custGeom>
                <a:avLst/>
                <a:gdLst>
                  <a:gd name="connsiteX0" fmla="*/ 525071 w 587107"/>
                  <a:gd name="connsiteY0" fmla="*/ 62670 h 574190"/>
                  <a:gd name="connsiteX1" fmla="*/ 376019 w 587107"/>
                  <a:gd name="connsiteY1" fmla="*/ 0 h 574190"/>
                  <a:gd name="connsiteX2" fmla="*/ 226966 w 587107"/>
                  <a:gd name="connsiteY2" fmla="*/ 62670 h 574190"/>
                  <a:gd name="connsiteX3" fmla="*/ 199866 w 587107"/>
                  <a:gd name="connsiteY3" fmla="*/ 328593 h 574190"/>
                  <a:gd name="connsiteX4" fmla="*/ 160909 w 587107"/>
                  <a:gd name="connsiteY4" fmla="*/ 367550 h 574190"/>
                  <a:gd name="connsiteX5" fmla="*/ 154134 w 587107"/>
                  <a:gd name="connsiteY5" fmla="*/ 360775 h 574190"/>
                  <a:gd name="connsiteX6" fmla="*/ 142277 w 587107"/>
                  <a:gd name="connsiteY6" fmla="*/ 360775 h 574190"/>
                  <a:gd name="connsiteX7" fmla="*/ 5081 w 587107"/>
                  <a:gd name="connsiteY7" fmla="*/ 497971 h 574190"/>
                  <a:gd name="connsiteX8" fmla="*/ 5081 w 587107"/>
                  <a:gd name="connsiteY8" fmla="*/ 521684 h 574190"/>
                  <a:gd name="connsiteX9" fmla="*/ 52507 w 587107"/>
                  <a:gd name="connsiteY9" fmla="*/ 569109 h 574190"/>
                  <a:gd name="connsiteX10" fmla="*/ 76220 w 587107"/>
                  <a:gd name="connsiteY10" fmla="*/ 569109 h 574190"/>
                  <a:gd name="connsiteX11" fmla="*/ 213416 w 587107"/>
                  <a:gd name="connsiteY11" fmla="*/ 431914 h 574190"/>
                  <a:gd name="connsiteX12" fmla="*/ 213416 w 587107"/>
                  <a:gd name="connsiteY12" fmla="*/ 420057 h 574190"/>
                  <a:gd name="connsiteX13" fmla="*/ 206641 w 587107"/>
                  <a:gd name="connsiteY13" fmla="*/ 413282 h 574190"/>
                  <a:gd name="connsiteX14" fmla="*/ 243904 w 587107"/>
                  <a:gd name="connsiteY14" fmla="*/ 376019 h 574190"/>
                  <a:gd name="connsiteX15" fmla="*/ 374325 w 587107"/>
                  <a:gd name="connsiteY15" fmla="*/ 421751 h 574190"/>
                  <a:gd name="connsiteX16" fmla="*/ 523378 w 587107"/>
                  <a:gd name="connsiteY16" fmla="*/ 359081 h 574190"/>
                  <a:gd name="connsiteX17" fmla="*/ 525071 w 587107"/>
                  <a:gd name="connsiteY17" fmla="*/ 62670 h 574190"/>
                  <a:gd name="connsiteX18" fmla="*/ 477646 w 587107"/>
                  <a:gd name="connsiteY18" fmla="*/ 315042 h 574190"/>
                  <a:gd name="connsiteX19" fmla="*/ 376019 w 587107"/>
                  <a:gd name="connsiteY19" fmla="*/ 357387 h 574190"/>
                  <a:gd name="connsiteX20" fmla="*/ 274392 w 587107"/>
                  <a:gd name="connsiteY20" fmla="*/ 315042 h 574190"/>
                  <a:gd name="connsiteX21" fmla="*/ 232048 w 587107"/>
                  <a:gd name="connsiteY21" fmla="*/ 213416 h 574190"/>
                  <a:gd name="connsiteX22" fmla="*/ 274392 w 587107"/>
                  <a:gd name="connsiteY22" fmla="*/ 111789 h 574190"/>
                  <a:gd name="connsiteX23" fmla="*/ 376019 w 587107"/>
                  <a:gd name="connsiteY23" fmla="*/ 69445 h 574190"/>
                  <a:gd name="connsiteX24" fmla="*/ 477646 w 587107"/>
                  <a:gd name="connsiteY24" fmla="*/ 111789 h 574190"/>
                  <a:gd name="connsiteX25" fmla="*/ 519990 w 587107"/>
                  <a:gd name="connsiteY25" fmla="*/ 213416 h 574190"/>
                  <a:gd name="connsiteX26" fmla="*/ 477646 w 587107"/>
                  <a:gd name="connsiteY26" fmla="*/ 315042 h 574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87107" h="574190">
                    <a:moveTo>
                      <a:pt x="525071" y="62670"/>
                    </a:moveTo>
                    <a:cubicBezTo>
                      <a:pt x="484421" y="22019"/>
                      <a:pt x="430220" y="0"/>
                      <a:pt x="376019" y="0"/>
                    </a:cubicBezTo>
                    <a:cubicBezTo>
                      <a:pt x="321818" y="0"/>
                      <a:pt x="267617" y="20325"/>
                      <a:pt x="226966" y="62670"/>
                    </a:cubicBezTo>
                    <a:cubicBezTo>
                      <a:pt x="154134" y="135502"/>
                      <a:pt x="145665" y="247291"/>
                      <a:pt x="199866" y="328593"/>
                    </a:cubicBezTo>
                    <a:lnTo>
                      <a:pt x="160909" y="367550"/>
                    </a:lnTo>
                    <a:lnTo>
                      <a:pt x="154134" y="360775"/>
                    </a:lnTo>
                    <a:cubicBezTo>
                      <a:pt x="150746" y="357387"/>
                      <a:pt x="145665" y="357387"/>
                      <a:pt x="142277" y="360775"/>
                    </a:cubicBezTo>
                    <a:lnTo>
                      <a:pt x="5081" y="497971"/>
                    </a:lnTo>
                    <a:cubicBezTo>
                      <a:pt x="-1694" y="504746"/>
                      <a:pt x="-1694" y="514909"/>
                      <a:pt x="5081" y="521684"/>
                    </a:cubicBezTo>
                    <a:lnTo>
                      <a:pt x="52507" y="569109"/>
                    </a:lnTo>
                    <a:cubicBezTo>
                      <a:pt x="59282" y="575885"/>
                      <a:pt x="69445" y="575885"/>
                      <a:pt x="76220" y="569109"/>
                    </a:cubicBezTo>
                    <a:lnTo>
                      <a:pt x="213416" y="431914"/>
                    </a:lnTo>
                    <a:cubicBezTo>
                      <a:pt x="216804" y="428526"/>
                      <a:pt x="216804" y="423445"/>
                      <a:pt x="213416" y="420057"/>
                    </a:cubicBezTo>
                    <a:lnTo>
                      <a:pt x="206641" y="413282"/>
                    </a:lnTo>
                    <a:lnTo>
                      <a:pt x="243904" y="376019"/>
                    </a:lnTo>
                    <a:cubicBezTo>
                      <a:pt x="282861" y="406507"/>
                      <a:pt x="328593" y="421751"/>
                      <a:pt x="374325" y="421751"/>
                    </a:cubicBezTo>
                    <a:cubicBezTo>
                      <a:pt x="428526" y="421751"/>
                      <a:pt x="482727" y="401425"/>
                      <a:pt x="523378" y="359081"/>
                    </a:cubicBezTo>
                    <a:cubicBezTo>
                      <a:pt x="608067" y="279474"/>
                      <a:pt x="608067" y="145665"/>
                      <a:pt x="525071" y="62670"/>
                    </a:cubicBezTo>
                    <a:close/>
                    <a:moveTo>
                      <a:pt x="477646" y="315042"/>
                    </a:moveTo>
                    <a:cubicBezTo>
                      <a:pt x="450545" y="342143"/>
                      <a:pt x="414976" y="357387"/>
                      <a:pt x="376019" y="357387"/>
                    </a:cubicBezTo>
                    <a:cubicBezTo>
                      <a:pt x="337062" y="357387"/>
                      <a:pt x="301493" y="342143"/>
                      <a:pt x="274392" y="315042"/>
                    </a:cubicBezTo>
                    <a:cubicBezTo>
                      <a:pt x="247292" y="287942"/>
                      <a:pt x="232048" y="252373"/>
                      <a:pt x="232048" y="213416"/>
                    </a:cubicBezTo>
                    <a:cubicBezTo>
                      <a:pt x="232048" y="174459"/>
                      <a:pt x="247292" y="138890"/>
                      <a:pt x="274392" y="111789"/>
                    </a:cubicBezTo>
                    <a:cubicBezTo>
                      <a:pt x="301493" y="84689"/>
                      <a:pt x="337062" y="69445"/>
                      <a:pt x="376019" y="69445"/>
                    </a:cubicBezTo>
                    <a:cubicBezTo>
                      <a:pt x="414976" y="69445"/>
                      <a:pt x="450545" y="84689"/>
                      <a:pt x="477646" y="111789"/>
                    </a:cubicBezTo>
                    <a:cubicBezTo>
                      <a:pt x="504746" y="138890"/>
                      <a:pt x="519990" y="174459"/>
                      <a:pt x="519990" y="213416"/>
                    </a:cubicBezTo>
                    <a:cubicBezTo>
                      <a:pt x="519990" y="250679"/>
                      <a:pt x="504746" y="287942"/>
                      <a:pt x="477646" y="315042"/>
                    </a:cubicBezTo>
                    <a:close/>
                  </a:path>
                </a:pathLst>
              </a:custGeom>
              <a:grpFill/>
              <a:ln w="16914" cap="flat">
                <a:noFill/>
                <a:prstDash val="solid"/>
                <a:miter/>
              </a:ln>
            </p:spPr>
            <p:txBody>
              <a:bodyPr rtlCol="0" anchor="ctr"/>
              <a:lstStyle/>
              <a:p>
                <a:endParaRPr lang="zh-CN" altLang="en-US">
                  <a:cs typeface="+mn-ea"/>
                  <a:sym typeface="+mn-lt"/>
                </a:endParaRPr>
              </a:p>
            </p:txBody>
          </p:sp>
        </p:grpSp>
        <p:grpSp>
          <p:nvGrpSpPr>
            <p:cNvPr id="20" name="图形 3"/>
            <p:cNvGrpSpPr/>
            <p:nvPr/>
          </p:nvGrpSpPr>
          <p:grpSpPr>
            <a:xfrm>
              <a:off x="1202209" y="3423885"/>
              <a:ext cx="396622" cy="356437"/>
              <a:chOff x="8514308" y="4797073"/>
              <a:chExt cx="632369" cy="568299"/>
            </a:xfrm>
            <a:solidFill>
              <a:schemeClr val="bg1"/>
            </a:solidFill>
          </p:grpSpPr>
          <p:sp>
            <p:nvSpPr>
              <p:cNvPr id="32" name="任意多边形: 形状 31"/>
              <p:cNvSpPr/>
              <p:nvPr/>
            </p:nvSpPr>
            <p:spPr>
              <a:xfrm>
                <a:off x="8751081" y="4921647"/>
                <a:ext cx="395596" cy="443725"/>
              </a:xfrm>
              <a:custGeom>
                <a:avLst/>
                <a:gdLst>
                  <a:gd name="connsiteX0" fmla="*/ 394653 w 395596"/>
                  <a:gd name="connsiteY0" fmla="*/ 418717 h 443725"/>
                  <a:gd name="connsiteX1" fmla="*/ 365775 w 395596"/>
                  <a:gd name="connsiteY1" fmla="*/ 332086 h 443725"/>
                  <a:gd name="connsiteX2" fmla="*/ 367380 w 395596"/>
                  <a:gd name="connsiteY2" fmla="*/ 317648 h 443725"/>
                  <a:gd name="connsiteX3" fmla="*/ 388236 w 395596"/>
                  <a:gd name="connsiteY3" fmla="*/ 173262 h 443725"/>
                  <a:gd name="connsiteX4" fmla="*/ 239037 w 395596"/>
                  <a:gd name="connsiteY4" fmla="*/ 0 h 443725"/>
                  <a:gd name="connsiteX5" fmla="*/ 255080 w 395596"/>
                  <a:gd name="connsiteY5" fmla="*/ 152407 h 443725"/>
                  <a:gd name="connsiteX6" fmla="*/ 41711 w 395596"/>
                  <a:gd name="connsiteY6" fmla="*/ 362567 h 443725"/>
                  <a:gd name="connsiteX7" fmla="*/ 0 w 395596"/>
                  <a:gd name="connsiteY7" fmla="*/ 367380 h 443725"/>
                  <a:gd name="connsiteX8" fmla="*/ 125134 w 395596"/>
                  <a:gd name="connsiteY8" fmla="*/ 436364 h 443725"/>
                  <a:gd name="connsiteX9" fmla="*/ 269519 w 395596"/>
                  <a:gd name="connsiteY9" fmla="*/ 415509 h 443725"/>
                  <a:gd name="connsiteX10" fmla="*/ 283958 w 395596"/>
                  <a:gd name="connsiteY10" fmla="*/ 413904 h 443725"/>
                  <a:gd name="connsiteX11" fmla="*/ 370589 w 395596"/>
                  <a:gd name="connsiteY11" fmla="*/ 442781 h 443725"/>
                  <a:gd name="connsiteX12" fmla="*/ 394653 w 395596"/>
                  <a:gd name="connsiteY12" fmla="*/ 418717 h 443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95596" h="443725">
                    <a:moveTo>
                      <a:pt x="394653" y="418717"/>
                    </a:moveTo>
                    <a:lnTo>
                      <a:pt x="365775" y="332086"/>
                    </a:lnTo>
                    <a:cubicBezTo>
                      <a:pt x="364172" y="327273"/>
                      <a:pt x="364172" y="322460"/>
                      <a:pt x="367380" y="317648"/>
                    </a:cubicBezTo>
                    <a:cubicBezTo>
                      <a:pt x="389840" y="275936"/>
                      <a:pt x="397861" y="226203"/>
                      <a:pt x="388236" y="173262"/>
                    </a:cubicBezTo>
                    <a:cubicBezTo>
                      <a:pt x="373797" y="93048"/>
                      <a:pt x="314439" y="25669"/>
                      <a:pt x="239037" y="0"/>
                    </a:cubicBezTo>
                    <a:cubicBezTo>
                      <a:pt x="258289" y="48128"/>
                      <a:pt x="264706" y="101070"/>
                      <a:pt x="255080" y="152407"/>
                    </a:cubicBezTo>
                    <a:cubicBezTo>
                      <a:pt x="235829" y="259893"/>
                      <a:pt x="149198" y="343316"/>
                      <a:pt x="41711" y="362567"/>
                    </a:cubicBezTo>
                    <a:cubicBezTo>
                      <a:pt x="27273" y="365776"/>
                      <a:pt x="14438" y="365776"/>
                      <a:pt x="0" y="367380"/>
                    </a:cubicBezTo>
                    <a:cubicBezTo>
                      <a:pt x="32086" y="402674"/>
                      <a:pt x="75401" y="426738"/>
                      <a:pt x="125134" y="436364"/>
                    </a:cubicBezTo>
                    <a:cubicBezTo>
                      <a:pt x="178075" y="445990"/>
                      <a:pt x="226203" y="436364"/>
                      <a:pt x="269519" y="415509"/>
                    </a:cubicBezTo>
                    <a:cubicBezTo>
                      <a:pt x="274332" y="413904"/>
                      <a:pt x="279144" y="412300"/>
                      <a:pt x="283958" y="413904"/>
                    </a:cubicBezTo>
                    <a:lnTo>
                      <a:pt x="370589" y="442781"/>
                    </a:lnTo>
                    <a:cubicBezTo>
                      <a:pt x="385027" y="447594"/>
                      <a:pt x="399465" y="433155"/>
                      <a:pt x="394653" y="418717"/>
                    </a:cubicBezTo>
                    <a:close/>
                  </a:path>
                </a:pathLst>
              </a:custGeom>
              <a:grpFill/>
              <a:ln w="16030" cap="flat">
                <a:noFill/>
                <a:prstDash val="solid"/>
                <a:miter/>
              </a:ln>
            </p:spPr>
            <p:txBody>
              <a:bodyPr rtlCol="0" anchor="ctr"/>
              <a:lstStyle/>
              <a:p>
                <a:endParaRPr lang="zh-CN" altLang="en-US">
                  <a:cs typeface="+mn-ea"/>
                  <a:sym typeface="+mn-lt"/>
                </a:endParaRPr>
              </a:p>
            </p:txBody>
          </p:sp>
          <p:sp>
            <p:nvSpPr>
              <p:cNvPr id="33" name="任意多边形: 形状 32"/>
              <p:cNvSpPr/>
              <p:nvPr/>
            </p:nvSpPr>
            <p:spPr>
              <a:xfrm>
                <a:off x="8514308" y="4797073"/>
                <a:ext cx="454860" cy="456510"/>
              </a:xfrm>
              <a:custGeom>
                <a:avLst/>
                <a:gdLst>
                  <a:gd name="connsiteX0" fmla="*/ 187040 w 454860"/>
                  <a:gd name="connsiteY0" fmla="*/ 4253 h 456510"/>
                  <a:gd name="connsiteX1" fmla="*/ 7361 w 454860"/>
                  <a:gd name="connsiteY1" fmla="*/ 185537 h 456510"/>
                  <a:gd name="connsiteX2" fmla="*/ 28217 w 454860"/>
                  <a:gd name="connsiteY2" fmla="*/ 329922 h 456510"/>
                  <a:gd name="connsiteX3" fmla="*/ 29821 w 454860"/>
                  <a:gd name="connsiteY3" fmla="*/ 344360 h 456510"/>
                  <a:gd name="connsiteX4" fmla="*/ 944 w 454860"/>
                  <a:gd name="connsiteY4" fmla="*/ 430991 h 456510"/>
                  <a:gd name="connsiteX5" fmla="*/ 25008 w 454860"/>
                  <a:gd name="connsiteY5" fmla="*/ 455056 h 456510"/>
                  <a:gd name="connsiteX6" fmla="*/ 111640 w 454860"/>
                  <a:gd name="connsiteY6" fmla="*/ 426179 h 456510"/>
                  <a:gd name="connsiteX7" fmla="*/ 126078 w 454860"/>
                  <a:gd name="connsiteY7" fmla="*/ 427783 h 456510"/>
                  <a:gd name="connsiteX8" fmla="*/ 270463 w 454860"/>
                  <a:gd name="connsiteY8" fmla="*/ 448639 h 456510"/>
                  <a:gd name="connsiteX9" fmla="*/ 450142 w 454860"/>
                  <a:gd name="connsiteY9" fmla="*/ 270564 h 456510"/>
                  <a:gd name="connsiteX10" fmla="*/ 187040 w 454860"/>
                  <a:gd name="connsiteY10" fmla="*/ 4253 h 456510"/>
                  <a:gd name="connsiteX11" fmla="*/ 244795 w 454860"/>
                  <a:gd name="connsiteY11" fmla="*/ 296232 h 456510"/>
                  <a:gd name="connsiteX12" fmla="*/ 132495 w 454860"/>
                  <a:gd name="connsiteY12" fmla="*/ 296232 h 456510"/>
                  <a:gd name="connsiteX13" fmla="*/ 111640 w 454860"/>
                  <a:gd name="connsiteY13" fmla="*/ 275377 h 456510"/>
                  <a:gd name="connsiteX14" fmla="*/ 132495 w 454860"/>
                  <a:gd name="connsiteY14" fmla="*/ 254521 h 456510"/>
                  <a:gd name="connsiteX15" fmla="*/ 244795 w 454860"/>
                  <a:gd name="connsiteY15" fmla="*/ 254521 h 456510"/>
                  <a:gd name="connsiteX16" fmla="*/ 265650 w 454860"/>
                  <a:gd name="connsiteY16" fmla="*/ 275377 h 456510"/>
                  <a:gd name="connsiteX17" fmla="*/ 244795 w 454860"/>
                  <a:gd name="connsiteY17" fmla="*/ 296232 h 456510"/>
                  <a:gd name="connsiteX18" fmla="*/ 325009 w 454860"/>
                  <a:gd name="connsiteY18" fmla="*/ 216018 h 456510"/>
                  <a:gd name="connsiteX19" fmla="*/ 132495 w 454860"/>
                  <a:gd name="connsiteY19" fmla="*/ 216018 h 456510"/>
                  <a:gd name="connsiteX20" fmla="*/ 111640 w 454860"/>
                  <a:gd name="connsiteY20" fmla="*/ 195163 h 456510"/>
                  <a:gd name="connsiteX21" fmla="*/ 132495 w 454860"/>
                  <a:gd name="connsiteY21" fmla="*/ 174307 h 456510"/>
                  <a:gd name="connsiteX22" fmla="*/ 325009 w 454860"/>
                  <a:gd name="connsiteY22" fmla="*/ 174307 h 456510"/>
                  <a:gd name="connsiteX23" fmla="*/ 345864 w 454860"/>
                  <a:gd name="connsiteY23" fmla="*/ 195163 h 456510"/>
                  <a:gd name="connsiteX24" fmla="*/ 325009 w 454860"/>
                  <a:gd name="connsiteY24" fmla="*/ 216018 h 456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54860" h="456510">
                    <a:moveTo>
                      <a:pt x="187040" y="4253"/>
                    </a:moveTo>
                    <a:cubicBezTo>
                      <a:pt x="97201" y="20296"/>
                      <a:pt x="25008" y="94093"/>
                      <a:pt x="7361" y="185537"/>
                    </a:cubicBezTo>
                    <a:cubicBezTo>
                      <a:pt x="-2264" y="238478"/>
                      <a:pt x="7361" y="288211"/>
                      <a:pt x="28217" y="329922"/>
                    </a:cubicBezTo>
                    <a:cubicBezTo>
                      <a:pt x="29821" y="334735"/>
                      <a:pt x="31426" y="339548"/>
                      <a:pt x="29821" y="344360"/>
                    </a:cubicBezTo>
                    <a:lnTo>
                      <a:pt x="944" y="430991"/>
                    </a:lnTo>
                    <a:cubicBezTo>
                      <a:pt x="-3869" y="445430"/>
                      <a:pt x="10570" y="461473"/>
                      <a:pt x="25008" y="455056"/>
                    </a:cubicBezTo>
                    <a:lnTo>
                      <a:pt x="111640" y="426179"/>
                    </a:lnTo>
                    <a:cubicBezTo>
                      <a:pt x="116452" y="424574"/>
                      <a:pt x="121265" y="424574"/>
                      <a:pt x="126078" y="427783"/>
                    </a:cubicBezTo>
                    <a:cubicBezTo>
                      <a:pt x="167789" y="448639"/>
                      <a:pt x="217522" y="458264"/>
                      <a:pt x="270463" y="448639"/>
                    </a:cubicBezTo>
                    <a:cubicBezTo>
                      <a:pt x="360303" y="432596"/>
                      <a:pt x="434099" y="360403"/>
                      <a:pt x="450142" y="270564"/>
                    </a:cubicBezTo>
                    <a:cubicBezTo>
                      <a:pt x="482228" y="111740"/>
                      <a:pt x="345864" y="-26228"/>
                      <a:pt x="187040" y="4253"/>
                    </a:cubicBezTo>
                    <a:close/>
                    <a:moveTo>
                      <a:pt x="244795" y="296232"/>
                    </a:moveTo>
                    <a:lnTo>
                      <a:pt x="132495" y="296232"/>
                    </a:lnTo>
                    <a:cubicBezTo>
                      <a:pt x="121265" y="296232"/>
                      <a:pt x="111640" y="286606"/>
                      <a:pt x="111640" y="275377"/>
                    </a:cubicBezTo>
                    <a:cubicBezTo>
                      <a:pt x="111640" y="264147"/>
                      <a:pt x="121265" y="254521"/>
                      <a:pt x="132495" y="254521"/>
                    </a:cubicBezTo>
                    <a:lnTo>
                      <a:pt x="244795" y="254521"/>
                    </a:lnTo>
                    <a:cubicBezTo>
                      <a:pt x="256025" y="254521"/>
                      <a:pt x="265650" y="264147"/>
                      <a:pt x="265650" y="275377"/>
                    </a:cubicBezTo>
                    <a:cubicBezTo>
                      <a:pt x="264046" y="286606"/>
                      <a:pt x="256025" y="296232"/>
                      <a:pt x="244795" y="296232"/>
                    </a:cubicBezTo>
                    <a:close/>
                    <a:moveTo>
                      <a:pt x="325009" y="216018"/>
                    </a:moveTo>
                    <a:lnTo>
                      <a:pt x="132495" y="216018"/>
                    </a:lnTo>
                    <a:cubicBezTo>
                      <a:pt x="121265" y="216018"/>
                      <a:pt x="111640" y="206392"/>
                      <a:pt x="111640" y="195163"/>
                    </a:cubicBezTo>
                    <a:cubicBezTo>
                      <a:pt x="111640" y="183933"/>
                      <a:pt x="121265" y="174307"/>
                      <a:pt x="132495" y="174307"/>
                    </a:cubicBezTo>
                    <a:lnTo>
                      <a:pt x="325009" y="174307"/>
                    </a:lnTo>
                    <a:cubicBezTo>
                      <a:pt x="336239" y="174307"/>
                      <a:pt x="345864" y="183933"/>
                      <a:pt x="345864" y="195163"/>
                    </a:cubicBezTo>
                    <a:cubicBezTo>
                      <a:pt x="344260" y="206392"/>
                      <a:pt x="336239" y="216018"/>
                      <a:pt x="325009" y="216018"/>
                    </a:cubicBezTo>
                    <a:close/>
                  </a:path>
                </a:pathLst>
              </a:custGeom>
              <a:grpFill/>
              <a:ln w="16030" cap="flat">
                <a:noFill/>
                <a:prstDash val="solid"/>
                <a:miter/>
              </a:ln>
            </p:spPr>
            <p:txBody>
              <a:bodyPr rtlCol="0" anchor="ctr"/>
              <a:lstStyle/>
              <a:p>
                <a:endParaRPr lang="zh-CN" altLang="en-US">
                  <a:cs typeface="+mn-ea"/>
                  <a:sym typeface="+mn-lt"/>
                </a:endParaRPr>
              </a:p>
            </p:txBody>
          </p:sp>
        </p:grpSp>
        <p:grpSp>
          <p:nvGrpSpPr>
            <p:cNvPr id="21" name="图形 3"/>
            <p:cNvGrpSpPr/>
            <p:nvPr/>
          </p:nvGrpSpPr>
          <p:grpSpPr>
            <a:xfrm>
              <a:off x="1220440" y="1832513"/>
              <a:ext cx="360710" cy="331842"/>
              <a:chOff x="3056655" y="1514560"/>
              <a:chExt cx="639553" cy="588369"/>
            </a:xfrm>
            <a:solidFill>
              <a:schemeClr val="bg1"/>
            </a:solidFill>
          </p:grpSpPr>
          <p:sp>
            <p:nvSpPr>
              <p:cNvPr id="30" name="任意多边形: 形状 29"/>
              <p:cNvSpPr/>
              <p:nvPr/>
            </p:nvSpPr>
            <p:spPr>
              <a:xfrm>
                <a:off x="3128083" y="1635683"/>
                <a:ext cx="495722" cy="467246"/>
              </a:xfrm>
              <a:custGeom>
                <a:avLst/>
                <a:gdLst>
                  <a:gd name="connsiteX0" fmla="*/ 494118 w 495722"/>
                  <a:gd name="connsiteY0" fmla="*/ 208957 h 467246"/>
                  <a:gd name="connsiteX1" fmla="*/ 259893 w 495722"/>
                  <a:gd name="connsiteY1" fmla="*/ 3610 h 467246"/>
                  <a:gd name="connsiteX2" fmla="*/ 239038 w 495722"/>
                  <a:gd name="connsiteY2" fmla="*/ 3610 h 467246"/>
                  <a:gd name="connsiteX3" fmla="*/ 3209 w 495722"/>
                  <a:gd name="connsiteY3" fmla="*/ 208957 h 467246"/>
                  <a:gd name="connsiteX4" fmla="*/ 0 w 495722"/>
                  <a:gd name="connsiteY4" fmla="*/ 215375 h 467246"/>
                  <a:gd name="connsiteX5" fmla="*/ 0 w 495722"/>
                  <a:gd name="connsiteY5" fmla="*/ 459225 h 467246"/>
                  <a:gd name="connsiteX6" fmla="*/ 8021 w 495722"/>
                  <a:gd name="connsiteY6" fmla="*/ 467246 h 467246"/>
                  <a:gd name="connsiteX7" fmla="*/ 173262 w 495722"/>
                  <a:gd name="connsiteY7" fmla="*/ 467246 h 467246"/>
                  <a:gd name="connsiteX8" fmla="*/ 181284 w 495722"/>
                  <a:gd name="connsiteY8" fmla="*/ 459225 h 467246"/>
                  <a:gd name="connsiteX9" fmla="*/ 181284 w 495722"/>
                  <a:gd name="connsiteY9" fmla="*/ 303610 h 467246"/>
                  <a:gd name="connsiteX10" fmla="*/ 213369 w 495722"/>
                  <a:gd name="connsiteY10" fmla="*/ 271524 h 467246"/>
                  <a:gd name="connsiteX11" fmla="*/ 282353 w 495722"/>
                  <a:gd name="connsiteY11" fmla="*/ 271524 h 467246"/>
                  <a:gd name="connsiteX12" fmla="*/ 314439 w 495722"/>
                  <a:gd name="connsiteY12" fmla="*/ 303610 h 467246"/>
                  <a:gd name="connsiteX13" fmla="*/ 314439 w 495722"/>
                  <a:gd name="connsiteY13" fmla="*/ 459225 h 467246"/>
                  <a:gd name="connsiteX14" fmla="*/ 322460 w 495722"/>
                  <a:gd name="connsiteY14" fmla="*/ 467246 h 467246"/>
                  <a:gd name="connsiteX15" fmla="*/ 487701 w 495722"/>
                  <a:gd name="connsiteY15" fmla="*/ 467246 h 467246"/>
                  <a:gd name="connsiteX16" fmla="*/ 495722 w 495722"/>
                  <a:gd name="connsiteY16" fmla="*/ 459225 h 467246"/>
                  <a:gd name="connsiteX17" fmla="*/ 495722 w 495722"/>
                  <a:gd name="connsiteY17" fmla="*/ 215375 h 467246"/>
                  <a:gd name="connsiteX18" fmla="*/ 494118 w 495722"/>
                  <a:gd name="connsiteY18" fmla="*/ 208957 h 467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95722" h="467246">
                    <a:moveTo>
                      <a:pt x="494118" y="208957"/>
                    </a:moveTo>
                    <a:lnTo>
                      <a:pt x="259893" y="3610"/>
                    </a:lnTo>
                    <a:cubicBezTo>
                      <a:pt x="253476" y="-1203"/>
                      <a:pt x="245455" y="-1203"/>
                      <a:pt x="239038" y="3610"/>
                    </a:cubicBezTo>
                    <a:lnTo>
                      <a:pt x="3209" y="208957"/>
                    </a:lnTo>
                    <a:cubicBezTo>
                      <a:pt x="1604" y="210562"/>
                      <a:pt x="0" y="212166"/>
                      <a:pt x="0" y="215375"/>
                    </a:cubicBezTo>
                    <a:lnTo>
                      <a:pt x="0" y="459225"/>
                    </a:lnTo>
                    <a:cubicBezTo>
                      <a:pt x="0" y="464038"/>
                      <a:pt x="3209" y="467246"/>
                      <a:pt x="8021" y="467246"/>
                    </a:cubicBezTo>
                    <a:lnTo>
                      <a:pt x="173262" y="467246"/>
                    </a:lnTo>
                    <a:cubicBezTo>
                      <a:pt x="178075" y="467246"/>
                      <a:pt x="181284" y="464038"/>
                      <a:pt x="181284" y="459225"/>
                    </a:cubicBezTo>
                    <a:lnTo>
                      <a:pt x="181284" y="303610"/>
                    </a:lnTo>
                    <a:cubicBezTo>
                      <a:pt x="181284" y="285963"/>
                      <a:pt x="195722" y="271524"/>
                      <a:pt x="213369" y="271524"/>
                    </a:cubicBezTo>
                    <a:lnTo>
                      <a:pt x="282353" y="271524"/>
                    </a:lnTo>
                    <a:cubicBezTo>
                      <a:pt x="300000" y="271524"/>
                      <a:pt x="314439" y="285963"/>
                      <a:pt x="314439" y="303610"/>
                    </a:cubicBezTo>
                    <a:lnTo>
                      <a:pt x="314439" y="459225"/>
                    </a:lnTo>
                    <a:cubicBezTo>
                      <a:pt x="314439" y="464038"/>
                      <a:pt x="317647" y="467246"/>
                      <a:pt x="322460" y="467246"/>
                    </a:cubicBezTo>
                    <a:lnTo>
                      <a:pt x="487701" y="467246"/>
                    </a:lnTo>
                    <a:cubicBezTo>
                      <a:pt x="492514" y="467246"/>
                      <a:pt x="495722" y="464038"/>
                      <a:pt x="495722" y="459225"/>
                    </a:cubicBezTo>
                    <a:lnTo>
                      <a:pt x="495722" y="215375"/>
                    </a:lnTo>
                    <a:cubicBezTo>
                      <a:pt x="495722" y="213770"/>
                      <a:pt x="495722" y="210562"/>
                      <a:pt x="494118" y="208957"/>
                    </a:cubicBezTo>
                    <a:close/>
                  </a:path>
                </a:pathLst>
              </a:custGeom>
              <a:grpFill/>
              <a:ln w="16030" cap="flat">
                <a:noFill/>
                <a:prstDash val="solid"/>
                <a:miter/>
              </a:ln>
            </p:spPr>
            <p:txBody>
              <a:bodyPr rtlCol="0" anchor="ctr"/>
              <a:lstStyle/>
              <a:p>
                <a:endParaRPr lang="zh-CN" altLang="en-US">
                  <a:cs typeface="+mn-ea"/>
                  <a:sym typeface="+mn-lt"/>
                </a:endParaRPr>
              </a:p>
            </p:txBody>
          </p:sp>
          <p:sp>
            <p:nvSpPr>
              <p:cNvPr id="31" name="任意多边形: 形状 30"/>
              <p:cNvSpPr/>
              <p:nvPr/>
            </p:nvSpPr>
            <p:spPr>
              <a:xfrm>
                <a:off x="3056655" y="1514560"/>
                <a:ext cx="639553" cy="304053"/>
              </a:xfrm>
              <a:custGeom>
                <a:avLst/>
                <a:gdLst>
                  <a:gd name="connsiteX0" fmla="*/ 629717 w 639553"/>
                  <a:gd name="connsiteY0" fmla="*/ 249866 h 304053"/>
                  <a:gd name="connsiteX1" fmla="*/ 361802 w 639553"/>
                  <a:gd name="connsiteY1" fmla="*/ 15642 h 304053"/>
                  <a:gd name="connsiteX2" fmla="*/ 276776 w 639553"/>
                  <a:gd name="connsiteY2" fmla="*/ 15642 h 304053"/>
                  <a:gd name="connsiteX3" fmla="*/ 10465 w 639553"/>
                  <a:gd name="connsiteY3" fmla="*/ 249866 h 304053"/>
                  <a:gd name="connsiteX4" fmla="*/ 8861 w 639553"/>
                  <a:gd name="connsiteY4" fmla="*/ 294786 h 304053"/>
                  <a:gd name="connsiteX5" fmla="*/ 8861 w 639553"/>
                  <a:gd name="connsiteY5" fmla="*/ 294786 h 304053"/>
                  <a:gd name="connsiteX6" fmla="*/ 50572 w 639553"/>
                  <a:gd name="connsiteY6" fmla="*/ 296391 h 304053"/>
                  <a:gd name="connsiteX7" fmla="*/ 299236 w 639553"/>
                  <a:gd name="connsiteY7" fmla="*/ 78209 h 304053"/>
                  <a:gd name="connsiteX8" fmla="*/ 340947 w 639553"/>
                  <a:gd name="connsiteY8" fmla="*/ 78209 h 304053"/>
                  <a:gd name="connsiteX9" fmla="*/ 589610 w 639553"/>
                  <a:gd name="connsiteY9" fmla="*/ 296391 h 304053"/>
                  <a:gd name="connsiteX10" fmla="*/ 631321 w 639553"/>
                  <a:gd name="connsiteY10" fmla="*/ 294786 h 304053"/>
                  <a:gd name="connsiteX11" fmla="*/ 629717 w 639553"/>
                  <a:gd name="connsiteY11" fmla="*/ 249866 h 304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39553" h="304053">
                    <a:moveTo>
                      <a:pt x="629717" y="249866"/>
                    </a:moveTo>
                    <a:lnTo>
                      <a:pt x="361802" y="15642"/>
                    </a:lnTo>
                    <a:cubicBezTo>
                      <a:pt x="337738" y="-5214"/>
                      <a:pt x="300840" y="-5214"/>
                      <a:pt x="276776" y="15642"/>
                    </a:cubicBezTo>
                    <a:lnTo>
                      <a:pt x="10465" y="249866"/>
                    </a:lnTo>
                    <a:cubicBezTo>
                      <a:pt x="-2369" y="261096"/>
                      <a:pt x="-3973" y="281952"/>
                      <a:pt x="8861" y="294786"/>
                    </a:cubicBezTo>
                    <a:lnTo>
                      <a:pt x="8861" y="294786"/>
                    </a:lnTo>
                    <a:cubicBezTo>
                      <a:pt x="20091" y="306016"/>
                      <a:pt x="39342" y="306016"/>
                      <a:pt x="50572" y="296391"/>
                    </a:cubicBezTo>
                    <a:lnTo>
                      <a:pt x="299236" y="78209"/>
                    </a:lnTo>
                    <a:cubicBezTo>
                      <a:pt x="312070" y="66979"/>
                      <a:pt x="329717" y="66979"/>
                      <a:pt x="340947" y="78209"/>
                    </a:cubicBezTo>
                    <a:lnTo>
                      <a:pt x="589610" y="296391"/>
                    </a:lnTo>
                    <a:cubicBezTo>
                      <a:pt x="600840" y="307621"/>
                      <a:pt x="620091" y="306016"/>
                      <a:pt x="631321" y="294786"/>
                    </a:cubicBezTo>
                    <a:cubicBezTo>
                      <a:pt x="642551" y="281952"/>
                      <a:pt x="642551" y="262701"/>
                      <a:pt x="629717" y="249866"/>
                    </a:cubicBezTo>
                    <a:close/>
                  </a:path>
                </a:pathLst>
              </a:custGeom>
              <a:grpFill/>
              <a:ln w="16030" cap="flat">
                <a:noFill/>
                <a:prstDash val="solid"/>
                <a:miter/>
              </a:ln>
            </p:spPr>
            <p:txBody>
              <a:bodyPr rtlCol="0" anchor="ctr"/>
              <a:lstStyle/>
              <a:p>
                <a:endParaRPr lang="zh-CN" altLang="en-US">
                  <a:cs typeface="+mn-ea"/>
                  <a:sym typeface="+mn-lt"/>
                </a:endParaRPr>
              </a:p>
            </p:txBody>
          </p:sp>
        </p:grpSp>
      </p:grpSp>
      <p:pic>
        <p:nvPicPr>
          <p:cNvPr id="23" name="图片 22">
            <a:extLst>
              <a:ext uri="{FF2B5EF4-FFF2-40B4-BE49-F238E27FC236}">
                <a16:creationId xmlns:a16="http://schemas.microsoft.com/office/drawing/2014/main" id="{20E22832-3530-284E-4488-06F222E21E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7717" y="1314520"/>
            <a:ext cx="3824344" cy="2874618"/>
          </a:xfrm>
          <a:prstGeom prst="rect">
            <a:avLst/>
          </a:prstGeom>
        </p:spPr>
      </p:pic>
      <p:pic>
        <p:nvPicPr>
          <p:cNvPr id="25" name="图片 24">
            <a:extLst>
              <a:ext uri="{FF2B5EF4-FFF2-40B4-BE49-F238E27FC236}">
                <a16:creationId xmlns:a16="http://schemas.microsoft.com/office/drawing/2014/main" id="{2949E59D-1789-C804-DE96-FCFB4FFE6A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00642" y="2348508"/>
            <a:ext cx="2754340" cy="4149512"/>
          </a:xfrm>
          <a:prstGeom prst="rect">
            <a:avLst/>
          </a:prstGeom>
        </p:spPr>
      </p:pic>
    </p:spTree>
    <p:extLst>
      <p:ext uri="{BB962C8B-B14F-4D97-AF65-F5344CB8AC3E}">
        <p14:creationId xmlns:p14="http://schemas.microsoft.com/office/powerpoint/2010/main" val="422900789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组合 81"/>
          <p:cNvGrpSpPr/>
          <p:nvPr/>
        </p:nvGrpSpPr>
        <p:grpSpPr>
          <a:xfrm>
            <a:off x="-1" y="0"/>
            <a:ext cx="12192001" cy="6858000"/>
            <a:chOff x="-1" y="0"/>
            <a:chExt cx="12192001" cy="6858000"/>
          </a:xfrm>
        </p:grpSpPr>
        <p:sp>
          <p:nvSpPr>
            <p:cNvPr id="12" name="矩形 11"/>
            <p:cNvSpPr/>
            <p:nvPr/>
          </p:nvSpPr>
          <p:spPr>
            <a:xfrm flipH="1">
              <a:off x="285750" y="310183"/>
              <a:ext cx="11650884" cy="6275069"/>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图形 3"/>
            <p:cNvGrpSpPr/>
            <p:nvPr/>
          </p:nvGrpSpPr>
          <p:grpSpPr>
            <a:xfrm rot="10800000" flipH="1">
              <a:off x="10816931" y="0"/>
              <a:ext cx="1375069" cy="1047750"/>
              <a:chOff x="7890933" y="4161366"/>
              <a:chExt cx="3539066" cy="2696633"/>
            </a:xfrm>
            <a:solidFill>
              <a:schemeClr val="accent1"/>
            </a:solidFill>
          </p:grpSpPr>
          <p:sp>
            <p:nvSpPr>
              <p:cNvPr id="5" name="任意多边形: 形状 4"/>
              <p:cNvSpPr/>
              <p:nvPr/>
            </p:nvSpPr>
            <p:spPr>
              <a:xfrm>
                <a:off x="7890933" y="5359399"/>
                <a:ext cx="3539066" cy="1498600"/>
              </a:xfrm>
              <a:custGeom>
                <a:avLst/>
                <a:gdLst>
                  <a:gd name="connsiteX0" fmla="*/ 3115734 w 3539066"/>
                  <a:gd name="connsiteY0" fmla="*/ 0 h 1498600"/>
                  <a:gd name="connsiteX1" fmla="*/ 1608667 w 3539066"/>
                  <a:gd name="connsiteY1" fmla="*/ 0 h 1498600"/>
                  <a:gd name="connsiteX2" fmla="*/ 804333 w 3539066"/>
                  <a:gd name="connsiteY2" fmla="*/ 749300 h 1498600"/>
                  <a:gd name="connsiteX3" fmla="*/ 0 w 3539066"/>
                  <a:gd name="connsiteY3" fmla="*/ 1498600 h 1498600"/>
                  <a:gd name="connsiteX4" fmla="*/ 3115734 w 3539066"/>
                  <a:gd name="connsiteY4" fmla="*/ 1498600 h 1498600"/>
                  <a:gd name="connsiteX5" fmla="*/ 3539067 w 3539066"/>
                  <a:gd name="connsiteY5" fmla="*/ 1498600 h 1498600"/>
                  <a:gd name="connsiteX6" fmla="*/ 3539067 w 3539066"/>
                  <a:gd name="connsiteY6" fmla="*/ 749300 h 1498600"/>
                  <a:gd name="connsiteX7" fmla="*/ 3539067 w 3539066"/>
                  <a:gd name="connsiteY7" fmla="*/ 0 h 149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9066" h="1498600">
                    <a:moveTo>
                      <a:pt x="3115734" y="0"/>
                    </a:moveTo>
                    <a:lnTo>
                      <a:pt x="1608667" y="0"/>
                    </a:lnTo>
                    <a:lnTo>
                      <a:pt x="804333" y="749300"/>
                    </a:lnTo>
                    <a:lnTo>
                      <a:pt x="0" y="1498600"/>
                    </a:lnTo>
                    <a:lnTo>
                      <a:pt x="3115734" y="1498600"/>
                    </a:lnTo>
                    <a:lnTo>
                      <a:pt x="3539067" y="1498600"/>
                    </a:lnTo>
                    <a:lnTo>
                      <a:pt x="3539067" y="749300"/>
                    </a:lnTo>
                    <a:lnTo>
                      <a:pt x="35390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sp>
            <p:nvSpPr>
              <p:cNvPr id="6" name="任意多边形: 形状 5"/>
              <p:cNvSpPr/>
              <p:nvPr/>
            </p:nvSpPr>
            <p:spPr>
              <a:xfrm>
                <a:off x="8530166" y="4161366"/>
                <a:ext cx="2899833" cy="2696633"/>
              </a:xfrm>
              <a:custGeom>
                <a:avLst/>
                <a:gdLst>
                  <a:gd name="connsiteX0" fmla="*/ 0 w 2899833"/>
                  <a:gd name="connsiteY0" fmla="*/ 2696633 h 2696633"/>
                  <a:gd name="connsiteX1" fmla="*/ 2899833 w 2899833"/>
                  <a:gd name="connsiteY1" fmla="*/ 2696633 h 2696633"/>
                  <a:gd name="connsiteX2" fmla="*/ 2899833 w 2899833"/>
                  <a:gd name="connsiteY2" fmla="*/ 0 h 2696633"/>
                </a:gdLst>
                <a:ahLst/>
                <a:cxnLst>
                  <a:cxn ang="0">
                    <a:pos x="connsiteX0" y="connsiteY0"/>
                  </a:cxn>
                  <a:cxn ang="0">
                    <a:pos x="connsiteX1" y="connsiteY1"/>
                  </a:cxn>
                  <a:cxn ang="0">
                    <a:pos x="connsiteX2" y="connsiteY2"/>
                  </a:cxn>
                </a:cxnLst>
                <a:rect l="l" t="t" r="r" b="b"/>
                <a:pathLst>
                  <a:path w="2899833" h="2696633">
                    <a:moveTo>
                      <a:pt x="0" y="2696633"/>
                    </a:moveTo>
                    <a:lnTo>
                      <a:pt x="2899833" y="2696633"/>
                    </a:lnTo>
                    <a:lnTo>
                      <a:pt x="2899833" y="0"/>
                    </a:lnTo>
                    <a:close/>
                  </a:path>
                </a:pathLst>
              </a:custGeom>
              <a:solidFill>
                <a:srgbClr val="629E94"/>
              </a:solidFill>
              <a:ln w="42333" cap="flat">
                <a:noFill/>
                <a:prstDash val="solid"/>
                <a:miter/>
              </a:ln>
            </p:spPr>
            <p:txBody>
              <a:bodyPr rtlCol="0" anchor="ctr"/>
              <a:lstStyle/>
              <a:p>
                <a:endParaRPr lang="zh-CN" altLang="en-US">
                  <a:cs typeface="+mn-ea"/>
                  <a:sym typeface="+mn-lt"/>
                </a:endParaRPr>
              </a:p>
            </p:txBody>
          </p:sp>
          <p:sp>
            <p:nvSpPr>
              <p:cNvPr id="7" name="任意多边形: 形状 6"/>
              <p:cNvSpPr/>
              <p:nvPr/>
            </p:nvSpPr>
            <p:spPr>
              <a:xfrm>
                <a:off x="9821333" y="5359399"/>
                <a:ext cx="1608666" cy="1498600"/>
              </a:xfrm>
              <a:custGeom>
                <a:avLst/>
                <a:gdLst>
                  <a:gd name="connsiteX0" fmla="*/ 0 w 1608666"/>
                  <a:gd name="connsiteY0" fmla="*/ 1498600 h 1498600"/>
                  <a:gd name="connsiteX1" fmla="*/ 1608667 w 1608666"/>
                  <a:gd name="connsiteY1" fmla="*/ 1498600 h 1498600"/>
                  <a:gd name="connsiteX2" fmla="*/ 1608667 w 1608666"/>
                  <a:gd name="connsiteY2" fmla="*/ 0 h 1498600"/>
                </a:gdLst>
                <a:ahLst/>
                <a:cxnLst>
                  <a:cxn ang="0">
                    <a:pos x="connsiteX0" y="connsiteY0"/>
                  </a:cxn>
                  <a:cxn ang="0">
                    <a:pos x="connsiteX1" y="connsiteY1"/>
                  </a:cxn>
                  <a:cxn ang="0">
                    <a:pos x="connsiteX2" y="connsiteY2"/>
                  </a:cxn>
                </a:cxnLst>
                <a:rect l="l" t="t" r="r" b="b"/>
                <a:pathLst>
                  <a:path w="1608666" h="1498600">
                    <a:moveTo>
                      <a:pt x="0" y="1498600"/>
                    </a:moveTo>
                    <a:lnTo>
                      <a:pt x="1608667" y="1498600"/>
                    </a:lnTo>
                    <a:lnTo>
                      <a:pt x="16086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grpSp>
        <p:grpSp>
          <p:nvGrpSpPr>
            <p:cNvPr id="8" name="图形 3"/>
            <p:cNvGrpSpPr/>
            <p:nvPr/>
          </p:nvGrpSpPr>
          <p:grpSpPr>
            <a:xfrm flipH="1">
              <a:off x="-1" y="5810250"/>
              <a:ext cx="1375069" cy="1047750"/>
              <a:chOff x="7890933" y="4161366"/>
              <a:chExt cx="3539066" cy="2696633"/>
            </a:xfrm>
            <a:solidFill>
              <a:schemeClr val="accent1"/>
            </a:solidFill>
          </p:grpSpPr>
          <p:sp>
            <p:nvSpPr>
              <p:cNvPr id="9" name="任意多边形: 形状 8"/>
              <p:cNvSpPr/>
              <p:nvPr/>
            </p:nvSpPr>
            <p:spPr>
              <a:xfrm>
                <a:off x="7890933" y="5359399"/>
                <a:ext cx="3539066" cy="1498600"/>
              </a:xfrm>
              <a:custGeom>
                <a:avLst/>
                <a:gdLst>
                  <a:gd name="connsiteX0" fmla="*/ 3115734 w 3539066"/>
                  <a:gd name="connsiteY0" fmla="*/ 0 h 1498600"/>
                  <a:gd name="connsiteX1" fmla="*/ 1608667 w 3539066"/>
                  <a:gd name="connsiteY1" fmla="*/ 0 h 1498600"/>
                  <a:gd name="connsiteX2" fmla="*/ 804333 w 3539066"/>
                  <a:gd name="connsiteY2" fmla="*/ 749300 h 1498600"/>
                  <a:gd name="connsiteX3" fmla="*/ 0 w 3539066"/>
                  <a:gd name="connsiteY3" fmla="*/ 1498600 h 1498600"/>
                  <a:gd name="connsiteX4" fmla="*/ 3115734 w 3539066"/>
                  <a:gd name="connsiteY4" fmla="*/ 1498600 h 1498600"/>
                  <a:gd name="connsiteX5" fmla="*/ 3539067 w 3539066"/>
                  <a:gd name="connsiteY5" fmla="*/ 1498600 h 1498600"/>
                  <a:gd name="connsiteX6" fmla="*/ 3539067 w 3539066"/>
                  <a:gd name="connsiteY6" fmla="*/ 749300 h 1498600"/>
                  <a:gd name="connsiteX7" fmla="*/ 3539067 w 3539066"/>
                  <a:gd name="connsiteY7" fmla="*/ 0 h 149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9066" h="1498600">
                    <a:moveTo>
                      <a:pt x="3115734" y="0"/>
                    </a:moveTo>
                    <a:lnTo>
                      <a:pt x="1608667" y="0"/>
                    </a:lnTo>
                    <a:lnTo>
                      <a:pt x="804333" y="749300"/>
                    </a:lnTo>
                    <a:lnTo>
                      <a:pt x="0" y="1498600"/>
                    </a:lnTo>
                    <a:lnTo>
                      <a:pt x="3115734" y="1498600"/>
                    </a:lnTo>
                    <a:lnTo>
                      <a:pt x="3539067" y="1498600"/>
                    </a:lnTo>
                    <a:lnTo>
                      <a:pt x="3539067" y="749300"/>
                    </a:lnTo>
                    <a:lnTo>
                      <a:pt x="35390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sp>
            <p:nvSpPr>
              <p:cNvPr id="10" name="任意多边形: 形状 9"/>
              <p:cNvSpPr/>
              <p:nvPr/>
            </p:nvSpPr>
            <p:spPr>
              <a:xfrm>
                <a:off x="8530166" y="4161366"/>
                <a:ext cx="2899833" cy="2696633"/>
              </a:xfrm>
              <a:custGeom>
                <a:avLst/>
                <a:gdLst>
                  <a:gd name="connsiteX0" fmla="*/ 0 w 2899833"/>
                  <a:gd name="connsiteY0" fmla="*/ 2696633 h 2696633"/>
                  <a:gd name="connsiteX1" fmla="*/ 2899833 w 2899833"/>
                  <a:gd name="connsiteY1" fmla="*/ 2696633 h 2696633"/>
                  <a:gd name="connsiteX2" fmla="*/ 2899833 w 2899833"/>
                  <a:gd name="connsiteY2" fmla="*/ 0 h 2696633"/>
                </a:gdLst>
                <a:ahLst/>
                <a:cxnLst>
                  <a:cxn ang="0">
                    <a:pos x="connsiteX0" y="connsiteY0"/>
                  </a:cxn>
                  <a:cxn ang="0">
                    <a:pos x="connsiteX1" y="connsiteY1"/>
                  </a:cxn>
                  <a:cxn ang="0">
                    <a:pos x="connsiteX2" y="connsiteY2"/>
                  </a:cxn>
                </a:cxnLst>
                <a:rect l="l" t="t" r="r" b="b"/>
                <a:pathLst>
                  <a:path w="2899833" h="2696633">
                    <a:moveTo>
                      <a:pt x="0" y="2696633"/>
                    </a:moveTo>
                    <a:lnTo>
                      <a:pt x="2899833" y="2696633"/>
                    </a:lnTo>
                    <a:lnTo>
                      <a:pt x="2899833" y="0"/>
                    </a:lnTo>
                    <a:close/>
                  </a:path>
                </a:pathLst>
              </a:custGeom>
              <a:solidFill>
                <a:srgbClr val="629E94"/>
              </a:solidFill>
              <a:ln w="42333" cap="flat">
                <a:noFill/>
                <a:prstDash val="solid"/>
                <a:miter/>
              </a:ln>
            </p:spPr>
            <p:txBody>
              <a:bodyPr rtlCol="0" anchor="ctr"/>
              <a:lstStyle/>
              <a:p>
                <a:endParaRPr lang="zh-CN" altLang="en-US">
                  <a:cs typeface="+mn-ea"/>
                  <a:sym typeface="+mn-lt"/>
                </a:endParaRPr>
              </a:p>
            </p:txBody>
          </p:sp>
          <p:sp>
            <p:nvSpPr>
              <p:cNvPr id="11" name="任意多边形: 形状 10"/>
              <p:cNvSpPr/>
              <p:nvPr/>
            </p:nvSpPr>
            <p:spPr>
              <a:xfrm>
                <a:off x="9821333" y="5359399"/>
                <a:ext cx="1608666" cy="1498600"/>
              </a:xfrm>
              <a:custGeom>
                <a:avLst/>
                <a:gdLst>
                  <a:gd name="connsiteX0" fmla="*/ 0 w 1608666"/>
                  <a:gd name="connsiteY0" fmla="*/ 1498600 h 1498600"/>
                  <a:gd name="connsiteX1" fmla="*/ 1608667 w 1608666"/>
                  <a:gd name="connsiteY1" fmla="*/ 1498600 h 1498600"/>
                  <a:gd name="connsiteX2" fmla="*/ 1608667 w 1608666"/>
                  <a:gd name="connsiteY2" fmla="*/ 0 h 1498600"/>
                </a:gdLst>
                <a:ahLst/>
                <a:cxnLst>
                  <a:cxn ang="0">
                    <a:pos x="connsiteX0" y="connsiteY0"/>
                  </a:cxn>
                  <a:cxn ang="0">
                    <a:pos x="connsiteX1" y="connsiteY1"/>
                  </a:cxn>
                  <a:cxn ang="0">
                    <a:pos x="connsiteX2" y="connsiteY2"/>
                  </a:cxn>
                </a:cxnLst>
                <a:rect l="l" t="t" r="r" b="b"/>
                <a:pathLst>
                  <a:path w="1608666" h="1498600">
                    <a:moveTo>
                      <a:pt x="0" y="1498600"/>
                    </a:moveTo>
                    <a:lnTo>
                      <a:pt x="1608667" y="1498600"/>
                    </a:lnTo>
                    <a:lnTo>
                      <a:pt x="16086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grpSp>
        <p:grpSp>
          <p:nvGrpSpPr>
            <p:cNvPr id="3" name="组合 2"/>
            <p:cNvGrpSpPr/>
            <p:nvPr/>
          </p:nvGrpSpPr>
          <p:grpSpPr>
            <a:xfrm>
              <a:off x="4172126" y="588904"/>
              <a:ext cx="3849272" cy="584306"/>
              <a:chOff x="4172126" y="550804"/>
              <a:chExt cx="3849272" cy="584306"/>
            </a:xfrm>
          </p:grpSpPr>
          <p:sp>
            <p:nvSpPr>
              <p:cNvPr id="87" name="文本框 86"/>
              <p:cNvSpPr txBox="1"/>
              <p:nvPr/>
            </p:nvSpPr>
            <p:spPr>
              <a:xfrm>
                <a:off x="4172126" y="550804"/>
                <a:ext cx="3849272" cy="491490"/>
              </a:xfrm>
              <a:prstGeom prst="rect">
                <a:avLst/>
              </a:prstGeom>
              <a:noFill/>
            </p:spPr>
            <p:txBody>
              <a:bodyPr wrap="square" rtlCol="0">
                <a:spAutoFit/>
              </a:bodyPr>
              <a:lstStyle>
                <a:defPPr>
                  <a:defRPr lang="zh-CN"/>
                </a:defPPr>
                <a:lvl1pPr algn="ctr">
                  <a:defRPr sz="2600" b="1">
                    <a:solidFill>
                      <a:schemeClr val="accent1"/>
                    </a:solidFill>
                    <a:latin typeface="Arial"/>
                    <a:ea typeface="微软雅黑"/>
                  </a:defRPr>
                </a:lvl1pPr>
              </a:lstStyle>
              <a:p>
                <a:r>
                  <a:rPr lang="zh-CN" altLang="en-US" dirty="0">
                    <a:latin typeface="+mn-lt"/>
                    <a:ea typeface="+mn-ea"/>
                    <a:cs typeface="+mn-ea"/>
                    <a:sym typeface="+mn-lt"/>
                  </a:rPr>
                  <a:t>事件经过</a:t>
                </a:r>
              </a:p>
            </p:txBody>
          </p:sp>
          <p:cxnSp>
            <p:nvCxnSpPr>
              <p:cNvPr id="88" name="直接连接符 87"/>
              <p:cNvCxnSpPr/>
              <p:nvPr/>
            </p:nvCxnSpPr>
            <p:spPr>
              <a:xfrm>
                <a:off x="5887859" y="1135110"/>
                <a:ext cx="41939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grpSp>
        <p:nvGrpSpPr>
          <p:cNvPr id="15" name="组合 14"/>
          <p:cNvGrpSpPr/>
          <p:nvPr/>
        </p:nvGrpSpPr>
        <p:grpSpPr>
          <a:xfrm>
            <a:off x="986303" y="1948906"/>
            <a:ext cx="9830628" cy="3884104"/>
            <a:chOff x="1047015" y="1661352"/>
            <a:chExt cx="9830628" cy="3884104"/>
          </a:xfrm>
        </p:grpSpPr>
        <p:grpSp>
          <p:nvGrpSpPr>
            <p:cNvPr id="16" name="组合 15"/>
            <p:cNvGrpSpPr/>
            <p:nvPr/>
          </p:nvGrpSpPr>
          <p:grpSpPr>
            <a:xfrm>
              <a:off x="1047015" y="1661352"/>
              <a:ext cx="9830628" cy="707630"/>
              <a:chOff x="1047015" y="1661352"/>
              <a:chExt cx="9830628" cy="707630"/>
            </a:xfrm>
          </p:grpSpPr>
          <p:sp>
            <p:nvSpPr>
              <p:cNvPr id="44" name="不规则图形"/>
              <p:cNvSpPr/>
              <p:nvPr/>
            </p:nvSpPr>
            <p:spPr>
              <a:xfrm>
                <a:off x="1047015" y="1661352"/>
                <a:ext cx="707630" cy="707630"/>
              </a:xfrm>
              <a:prstGeom prst="ellipse">
                <a:avLst/>
              </a:prstGeom>
              <a:solidFill>
                <a:schemeClr val="accent1"/>
              </a:solidFill>
              <a:ln w="12700">
                <a:miter lim="400000"/>
              </a:ln>
            </p:spPr>
            <p:txBody>
              <a:bodyPr lIns="25400" tIns="25400" rIns="25400" bIns="25400" anchor="ctr"/>
              <a:lstStyle/>
              <a:p>
                <a:pPr defTabSz="292100">
                  <a:defRPr sz="4000">
                    <a:solidFill>
                      <a:srgbClr val="FFFFFF"/>
                    </a:solidFill>
                    <a:effectLst>
                      <a:outerShdw blurRad="38100" dist="12700" dir="5400000" rotWithShape="0">
                        <a:srgbClr val="000000">
                          <a:alpha val="50000"/>
                        </a:srgbClr>
                      </a:outerShdw>
                    </a:effectLst>
                  </a:defRPr>
                </a:pPr>
                <a:endParaRPr sz="2800" dirty="0">
                  <a:cs typeface="+mn-ea"/>
                  <a:sym typeface="+mn-lt"/>
                </a:endParaRPr>
              </a:p>
            </p:txBody>
          </p:sp>
          <p:sp>
            <p:nvSpPr>
              <p:cNvPr id="46" name="文本框 45"/>
              <p:cNvSpPr txBox="1"/>
              <p:nvPr/>
            </p:nvSpPr>
            <p:spPr>
              <a:xfrm>
                <a:off x="1866901" y="1675266"/>
                <a:ext cx="9010742" cy="679801"/>
              </a:xfrm>
              <a:prstGeom prst="rect">
                <a:avLst/>
              </a:prstGeom>
              <a:noFill/>
            </p:spPr>
            <p:txBody>
              <a:bodyPr wrap="square" rtlCol="0">
                <a:spAutoFit/>
              </a:bodyPr>
              <a:lstStyle>
                <a:defPPr>
                  <a:defRPr lang="en-US"/>
                </a:defPPr>
                <a:lvl1pPr>
                  <a:lnSpc>
                    <a:spcPts val="2400"/>
                  </a:lnSpc>
                  <a:defRPr sz="1600">
                    <a:solidFill>
                      <a:schemeClr val="tx2">
                        <a:lumMod val="75000"/>
                        <a:lumOff val="25000"/>
                      </a:schemeClr>
                    </a:solidFill>
                    <a:cs typeface="+mn-ea"/>
                  </a:defRPr>
                </a:lvl1pPr>
              </a:lstStyle>
              <a:p>
                <a:pPr algn="l"/>
                <a:r>
                  <a:rPr lang="zh-CN" altLang="zh-CN" kern="100" dirty="0">
                    <a:effectLst/>
                    <a:latin typeface="+mn-ea"/>
                    <a:cs typeface="Times New Roman" panose="02020603050405020304" pitchFamily="18" charset="0"/>
                  </a:rPr>
                  <a:t>事件引发持续热议后，</a:t>
                </a:r>
                <a:r>
                  <a:rPr lang="en-US" altLang="zh-CN" kern="100" dirty="0">
                    <a:effectLst/>
                    <a:latin typeface="+mn-ea"/>
                    <a:cs typeface="Times New Roman" panose="02020603050405020304" pitchFamily="18" charset="0"/>
                  </a:rPr>
                  <a:t>5</a:t>
                </a:r>
                <a:r>
                  <a:rPr lang="zh-CN" altLang="zh-CN" kern="100" dirty="0">
                    <a:effectLst/>
                    <a:latin typeface="+mn-ea"/>
                    <a:cs typeface="Times New Roman" panose="02020603050405020304" pitchFamily="18" charset="0"/>
                  </a:rPr>
                  <a:t>月</a:t>
                </a:r>
                <a:r>
                  <a:rPr lang="en-US" altLang="zh-CN" kern="100" dirty="0">
                    <a:effectLst/>
                    <a:latin typeface="+mn-ea"/>
                    <a:cs typeface="Times New Roman" panose="02020603050405020304" pitchFamily="18" charset="0"/>
                  </a:rPr>
                  <a:t>4</a:t>
                </a:r>
                <a:r>
                  <a:rPr lang="zh-CN" altLang="zh-CN" kern="100" dirty="0">
                    <a:effectLst/>
                    <a:latin typeface="+mn-ea"/>
                    <a:cs typeface="Times New Roman" panose="02020603050405020304" pitchFamily="18" charset="0"/>
                  </a:rPr>
                  <a:t>日和</a:t>
                </a:r>
                <a:r>
                  <a:rPr lang="en-US" altLang="zh-CN" kern="100" dirty="0">
                    <a:effectLst/>
                    <a:latin typeface="+mn-ea"/>
                    <a:cs typeface="Times New Roman" panose="02020603050405020304" pitchFamily="18" charset="0"/>
                  </a:rPr>
                  <a:t>5</a:t>
                </a:r>
                <a:r>
                  <a:rPr lang="zh-CN" altLang="zh-CN" kern="100" dirty="0">
                    <a:effectLst/>
                    <a:latin typeface="+mn-ea"/>
                    <a:cs typeface="Times New Roman" panose="02020603050405020304" pitchFamily="18" charset="0"/>
                  </a:rPr>
                  <a:t>日共有超千万名网友涌入香飘飘官方旗舰店抖音直播间购买同款产品，日销售额从原来的</a:t>
                </a:r>
                <a:r>
                  <a:rPr lang="en-US" altLang="zh-CN" kern="100" dirty="0">
                    <a:effectLst/>
                    <a:latin typeface="+mn-ea"/>
                    <a:cs typeface="Times New Roman" panose="02020603050405020304" pitchFamily="18" charset="0"/>
                  </a:rPr>
                  <a:t>2500</a:t>
                </a:r>
                <a:r>
                  <a:rPr lang="zh-CN" altLang="zh-CN" kern="100" dirty="0">
                    <a:effectLst/>
                    <a:latin typeface="+mn-ea"/>
                    <a:cs typeface="Times New Roman" panose="02020603050405020304" pitchFamily="18" charset="0"/>
                  </a:rPr>
                  <a:t>元飙升至</a:t>
                </a:r>
                <a:r>
                  <a:rPr lang="en-US" altLang="zh-CN" kern="100" dirty="0">
                    <a:effectLst/>
                    <a:latin typeface="+mn-ea"/>
                    <a:cs typeface="Times New Roman" panose="02020603050405020304" pitchFamily="18" charset="0"/>
                  </a:rPr>
                  <a:t>100</a:t>
                </a:r>
                <a:r>
                  <a:rPr lang="zh-CN" altLang="zh-CN" kern="100" dirty="0">
                    <a:effectLst/>
                    <a:latin typeface="+mn-ea"/>
                    <a:cs typeface="Times New Roman" panose="02020603050405020304" pitchFamily="18" charset="0"/>
                  </a:rPr>
                  <a:t>万元，涨幅高达</a:t>
                </a:r>
                <a:r>
                  <a:rPr lang="en-US" altLang="zh-CN" kern="100" dirty="0">
                    <a:effectLst/>
                    <a:latin typeface="+mn-ea"/>
                    <a:cs typeface="Times New Roman" panose="02020603050405020304" pitchFamily="18" charset="0"/>
                  </a:rPr>
                  <a:t>400</a:t>
                </a:r>
                <a:r>
                  <a:rPr lang="zh-CN" altLang="zh-CN" kern="100" dirty="0">
                    <a:effectLst/>
                    <a:latin typeface="+mn-ea"/>
                    <a:cs typeface="Times New Roman" panose="02020603050405020304" pitchFamily="18" charset="0"/>
                  </a:rPr>
                  <a:t>倍。</a:t>
                </a:r>
              </a:p>
            </p:txBody>
          </p:sp>
        </p:grpSp>
        <p:grpSp>
          <p:nvGrpSpPr>
            <p:cNvPr id="17" name="组合 16"/>
            <p:cNvGrpSpPr/>
            <p:nvPr/>
          </p:nvGrpSpPr>
          <p:grpSpPr>
            <a:xfrm>
              <a:off x="1047015" y="3232211"/>
              <a:ext cx="9811513" cy="725008"/>
              <a:chOff x="1047015" y="1643974"/>
              <a:chExt cx="9811513" cy="725008"/>
            </a:xfrm>
          </p:grpSpPr>
          <p:sp>
            <p:nvSpPr>
              <p:cNvPr id="40" name="不规则图形"/>
              <p:cNvSpPr/>
              <p:nvPr/>
            </p:nvSpPr>
            <p:spPr>
              <a:xfrm>
                <a:off x="1047015" y="1661352"/>
                <a:ext cx="707630" cy="707630"/>
              </a:xfrm>
              <a:prstGeom prst="ellipse">
                <a:avLst/>
              </a:prstGeom>
              <a:solidFill>
                <a:schemeClr val="accent2"/>
              </a:solidFill>
              <a:ln w="12700">
                <a:miter lim="400000"/>
              </a:ln>
            </p:spPr>
            <p:txBody>
              <a:bodyPr lIns="25400" tIns="25400" rIns="25400" bIns="25400" anchor="ctr"/>
              <a:lstStyle/>
              <a:p>
                <a:pPr defTabSz="292100">
                  <a:defRPr sz="4000">
                    <a:solidFill>
                      <a:srgbClr val="FFFFFF"/>
                    </a:solidFill>
                    <a:effectLst>
                      <a:outerShdw blurRad="38100" dist="12700" dir="5400000" rotWithShape="0">
                        <a:srgbClr val="000000">
                          <a:alpha val="50000"/>
                        </a:srgbClr>
                      </a:outerShdw>
                    </a:effectLst>
                  </a:defRPr>
                </a:pPr>
                <a:endParaRPr sz="2800" dirty="0">
                  <a:cs typeface="+mn-ea"/>
                  <a:sym typeface="+mn-lt"/>
                </a:endParaRPr>
              </a:p>
            </p:txBody>
          </p:sp>
          <p:sp>
            <p:nvSpPr>
              <p:cNvPr id="42" name="文本框 41"/>
              <p:cNvSpPr txBox="1"/>
              <p:nvPr/>
            </p:nvSpPr>
            <p:spPr>
              <a:xfrm>
                <a:off x="1866901" y="1643974"/>
                <a:ext cx="8991627" cy="679801"/>
              </a:xfrm>
              <a:prstGeom prst="rect">
                <a:avLst/>
              </a:prstGeom>
              <a:noFill/>
            </p:spPr>
            <p:txBody>
              <a:bodyPr wrap="square" rtlCol="0">
                <a:spAutoFit/>
              </a:bodyPr>
              <a:lstStyle>
                <a:defPPr>
                  <a:defRPr lang="en-US"/>
                </a:defPPr>
                <a:lvl1pPr>
                  <a:lnSpc>
                    <a:spcPts val="2400"/>
                  </a:lnSpc>
                  <a:defRPr sz="1600">
                    <a:solidFill>
                      <a:schemeClr val="tx2">
                        <a:lumMod val="75000"/>
                        <a:lumOff val="25000"/>
                      </a:schemeClr>
                    </a:solidFill>
                    <a:cs typeface="+mn-ea"/>
                  </a:defRPr>
                </a:lvl1pPr>
              </a:lstStyle>
              <a:p>
                <a:pPr algn="l"/>
                <a:r>
                  <a:rPr lang="en-US" altLang="zh-CN" kern="100" dirty="0">
                    <a:effectLst/>
                    <a:latin typeface="+mn-ea"/>
                    <a:cs typeface="Times New Roman" panose="02020603050405020304" pitchFamily="18" charset="0"/>
                  </a:rPr>
                  <a:t>5</a:t>
                </a:r>
                <a:r>
                  <a:rPr lang="zh-CN" altLang="zh-CN" kern="100" dirty="0">
                    <a:effectLst/>
                    <a:latin typeface="+mn-ea"/>
                    <a:cs typeface="Times New Roman" panose="02020603050405020304" pitchFamily="18" charset="0"/>
                  </a:rPr>
                  <a:t>月</a:t>
                </a:r>
                <a:r>
                  <a:rPr lang="en-US" altLang="zh-CN" kern="100" dirty="0">
                    <a:effectLst/>
                    <a:latin typeface="+mn-ea"/>
                    <a:cs typeface="Times New Roman" panose="02020603050405020304" pitchFamily="18" charset="0"/>
                  </a:rPr>
                  <a:t>6</a:t>
                </a:r>
                <a:r>
                  <a:rPr lang="zh-CN" altLang="zh-CN" kern="100" dirty="0">
                    <a:effectLst/>
                    <a:latin typeface="+mn-ea"/>
                    <a:cs typeface="Times New Roman" panose="02020603050405020304" pitchFamily="18" charset="0"/>
                  </a:rPr>
                  <a:t>日，香飘飘涨停，每股报价</a:t>
                </a:r>
                <a:r>
                  <a:rPr lang="en-US" altLang="zh-CN" kern="100" dirty="0">
                    <a:effectLst/>
                    <a:latin typeface="+mn-ea"/>
                    <a:cs typeface="Times New Roman" panose="02020603050405020304" pitchFamily="18" charset="0"/>
                  </a:rPr>
                  <a:t>19.21</a:t>
                </a:r>
                <a:r>
                  <a:rPr lang="zh-CN" altLang="zh-CN" kern="100" dirty="0">
                    <a:effectLst/>
                    <a:latin typeface="+mn-ea"/>
                    <a:cs typeface="Times New Roman" panose="02020603050405020304" pitchFamily="18" charset="0"/>
                  </a:rPr>
                  <a:t>元，创下了</a:t>
                </a:r>
                <a:r>
                  <a:rPr lang="en-US" altLang="zh-CN" kern="100" dirty="0">
                    <a:effectLst/>
                    <a:latin typeface="+mn-ea"/>
                    <a:cs typeface="Times New Roman" panose="02020603050405020304" pitchFamily="18" charset="0"/>
                  </a:rPr>
                  <a:t>2023</a:t>
                </a:r>
                <a:r>
                  <a:rPr lang="zh-CN" altLang="zh-CN" kern="100" dirty="0">
                    <a:effectLst/>
                    <a:latin typeface="+mn-ea"/>
                    <a:cs typeface="Times New Roman" panose="02020603050405020304" pitchFamily="18" charset="0"/>
                  </a:rPr>
                  <a:t>年</a:t>
                </a:r>
                <a:r>
                  <a:rPr lang="en-US" altLang="zh-CN" kern="100" dirty="0">
                    <a:effectLst/>
                    <a:latin typeface="+mn-ea"/>
                    <a:cs typeface="Times New Roman" panose="02020603050405020304" pitchFamily="18" charset="0"/>
                  </a:rPr>
                  <a:t>7</a:t>
                </a:r>
                <a:r>
                  <a:rPr lang="zh-CN" altLang="zh-CN" kern="100" dirty="0">
                    <a:effectLst/>
                    <a:latin typeface="+mn-ea"/>
                    <a:cs typeface="Times New Roman" panose="02020603050405020304" pitchFamily="18" charset="0"/>
                  </a:rPr>
                  <a:t>月以来的新高，总市值一天涨了</a:t>
                </a:r>
                <a:r>
                  <a:rPr lang="en-US" altLang="zh-CN" kern="100" dirty="0">
                    <a:effectLst/>
                    <a:latin typeface="+mn-ea"/>
                    <a:cs typeface="Times New Roman" panose="02020603050405020304" pitchFamily="18" charset="0"/>
                  </a:rPr>
                  <a:t>7.19</a:t>
                </a:r>
                <a:r>
                  <a:rPr lang="zh-CN" altLang="zh-CN" kern="100" dirty="0">
                    <a:effectLst/>
                    <a:latin typeface="+mn-ea"/>
                    <a:cs typeface="Times New Roman" panose="02020603050405020304" pitchFamily="18" charset="0"/>
                  </a:rPr>
                  <a:t>亿元至</a:t>
                </a:r>
                <a:r>
                  <a:rPr lang="en-US" altLang="zh-CN" kern="100" dirty="0">
                    <a:effectLst/>
                    <a:latin typeface="+mn-ea"/>
                    <a:cs typeface="Times New Roman" panose="02020603050405020304" pitchFamily="18" charset="0"/>
                  </a:rPr>
                  <a:t>78.9</a:t>
                </a:r>
                <a:r>
                  <a:rPr lang="zh-CN" altLang="zh-CN" kern="100" dirty="0">
                    <a:effectLst/>
                    <a:latin typeface="+mn-ea"/>
                    <a:cs typeface="Times New Roman" panose="02020603050405020304" pitchFamily="18" charset="0"/>
                  </a:rPr>
                  <a:t>亿元。</a:t>
                </a:r>
              </a:p>
            </p:txBody>
          </p:sp>
        </p:grpSp>
        <p:grpSp>
          <p:nvGrpSpPr>
            <p:cNvPr id="18" name="组合 17"/>
            <p:cNvGrpSpPr/>
            <p:nvPr/>
          </p:nvGrpSpPr>
          <p:grpSpPr>
            <a:xfrm>
              <a:off x="1047015" y="4837826"/>
              <a:ext cx="9830628" cy="707630"/>
              <a:chOff x="1047015" y="1661352"/>
              <a:chExt cx="9830628" cy="707630"/>
            </a:xfrm>
          </p:grpSpPr>
          <p:sp>
            <p:nvSpPr>
              <p:cNvPr id="36" name="不规则图形"/>
              <p:cNvSpPr/>
              <p:nvPr/>
            </p:nvSpPr>
            <p:spPr>
              <a:xfrm>
                <a:off x="1047015" y="1661352"/>
                <a:ext cx="707630" cy="707630"/>
              </a:xfrm>
              <a:prstGeom prst="ellipse">
                <a:avLst/>
              </a:prstGeom>
              <a:solidFill>
                <a:schemeClr val="accent1"/>
              </a:solidFill>
              <a:ln w="12700">
                <a:miter lim="400000"/>
              </a:ln>
            </p:spPr>
            <p:txBody>
              <a:bodyPr lIns="25400" tIns="25400" rIns="25400" bIns="25400" anchor="ctr"/>
              <a:lstStyle/>
              <a:p>
                <a:pPr defTabSz="292100">
                  <a:defRPr sz="4000">
                    <a:solidFill>
                      <a:srgbClr val="FFFFFF"/>
                    </a:solidFill>
                    <a:effectLst>
                      <a:outerShdw blurRad="38100" dist="12700" dir="5400000" rotWithShape="0">
                        <a:srgbClr val="000000">
                          <a:alpha val="50000"/>
                        </a:srgbClr>
                      </a:outerShdw>
                    </a:effectLst>
                  </a:defRPr>
                </a:pPr>
                <a:endParaRPr sz="2800" dirty="0">
                  <a:cs typeface="+mn-ea"/>
                  <a:sym typeface="+mn-lt"/>
                </a:endParaRPr>
              </a:p>
            </p:txBody>
          </p:sp>
          <p:sp>
            <p:nvSpPr>
              <p:cNvPr id="38" name="文本框 37"/>
              <p:cNvSpPr txBox="1"/>
              <p:nvPr/>
            </p:nvSpPr>
            <p:spPr>
              <a:xfrm>
                <a:off x="1913049" y="1744163"/>
                <a:ext cx="8964594" cy="372025"/>
              </a:xfrm>
              <a:prstGeom prst="rect">
                <a:avLst/>
              </a:prstGeom>
              <a:noFill/>
            </p:spPr>
            <p:txBody>
              <a:bodyPr wrap="square" rtlCol="0">
                <a:spAutoFit/>
              </a:bodyPr>
              <a:lstStyle>
                <a:defPPr>
                  <a:defRPr lang="en-US"/>
                </a:defPPr>
                <a:lvl1pPr>
                  <a:lnSpc>
                    <a:spcPts val="2400"/>
                  </a:lnSpc>
                  <a:defRPr sz="1600">
                    <a:solidFill>
                      <a:schemeClr val="tx2">
                        <a:lumMod val="75000"/>
                        <a:lumOff val="25000"/>
                      </a:schemeClr>
                    </a:solidFill>
                    <a:cs typeface="+mn-ea"/>
                  </a:defRPr>
                </a:lvl1pPr>
              </a:lstStyle>
              <a:p>
                <a:pPr algn="l"/>
                <a:r>
                  <a:rPr lang="zh-CN" altLang="zh-CN" kern="100" dirty="0">
                    <a:effectLst/>
                    <a:latin typeface="+mn-ea"/>
                    <a:cs typeface="Times New Roman" panose="02020603050405020304" pitchFamily="18" charset="0"/>
                  </a:rPr>
                  <a:t>在淘宝旗舰店，官方更是打出</a:t>
                </a:r>
                <a:r>
                  <a:rPr lang="en-US" altLang="zh-CN" kern="100" dirty="0">
                    <a:effectLst/>
                    <a:latin typeface="+mn-ea"/>
                    <a:cs typeface="Times New Roman" panose="02020603050405020304" pitchFamily="18" charset="0"/>
                  </a:rPr>
                  <a:t>“</a:t>
                </a:r>
                <a:r>
                  <a:rPr lang="zh-CN" altLang="zh-CN" kern="100" dirty="0">
                    <a:effectLst/>
                    <a:latin typeface="+mn-ea"/>
                    <a:cs typeface="Times New Roman" panose="02020603050405020304" pitchFamily="18" charset="0"/>
                  </a:rPr>
                  <a:t>买立赠热搜同款杯套</a:t>
                </a:r>
                <a:r>
                  <a:rPr lang="en-US" altLang="zh-CN" kern="100" dirty="0">
                    <a:effectLst/>
                    <a:latin typeface="+mn-ea"/>
                    <a:cs typeface="Times New Roman" panose="02020603050405020304" pitchFamily="18" charset="0"/>
                  </a:rPr>
                  <a:t>”</a:t>
                </a:r>
                <a:r>
                  <a:rPr lang="zh-CN" altLang="zh-CN" kern="100" dirty="0">
                    <a:effectLst/>
                    <a:latin typeface="+mn-ea"/>
                    <a:cs typeface="Times New Roman" panose="02020603050405020304" pitchFamily="18" charset="0"/>
                  </a:rPr>
                  <a:t>的宣传标语，产品供不应求。</a:t>
                </a:r>
              </a:p>
            </p:txBody>
          </p:sp>
        </p:grpSp>
        <p:grpSp>
          <p:nvGrpSpPr>
            <p:cNvPr id="19" name="图形 1"/>
            <p:cNvGrpSpPr/>
            <p:nvPr/>
          </p:nvGrpSpPr>
          <p:grpSpPr>
            <a:xfrm>
              <a:off x="1212916" y="5019008"/>
              <a:ext cx="368234" cy="360132"/>
              <a:chOff x="2932021" y="4753534"/>
              <a:chExt cx="587107" cy="574190"/>
            </a:xfrm>
            <a:solidFill>
              <a:schemeClr val="bg1"/>
            </a:solidFill>
          </p:grpSpPr>
          <p:sp>
            <p:nvSpPr>
              <p:cNvPr id="34" name="任意多边形: 形状 33"/>
              <p:cNvSpPr/>
              <p:nvPr/>
            </p:nvSpPr>
            <p:spPr>
              <a:xfrm>
                <a:off x="3218693" y="4856854"/>
                <a:ext cx="182081" cy="72832"/>
              </a:xfrm>
              <a:custGeom>
                <a:avLst/>
                <a:gdLst>
                  <a:gd name="connsiteX0" fmla="*/ 175730 w 182081"/>
                  <a:gd name="connsiteY0" fmla="*/ 35569 h 72832"/>
                  <a:gd name="connsiteX1" fmla="*/ 91041 w 182081"/>
                  <a:gd name="connsiteY1" fmla="*/ 0 h 72832"/>
                  <a:gd name="connsiteX2" fmla="*/ 6352 w 182081"/>
                  <a:gd name="connsiteY2" fmla="*/ 35569 h 72832"/>
                  <a:gd name="connsiteX3" fmla="*/ 6352 w 182081"/>
                  <a:gd name="connsiteY3" fmla="*/ 66058 h 72832"/>
                  <a:gd name="connsiteX4" fmla="*/ 36840 w 182081"/>
                  <a:gd name="connsiteY4" fmla="*/ 66058 h 72832"/>
                  <a:gd name="connsiteX5" fmla="*/ 91041 w 182081"/>
                  <a:gd name="connsiteY5" fmla="*/ 44038 h 72832"/>
                  <a:gd name="connsiteX6" fmla="*/ 145242 w 182081"/>
                  <a:gd name="connsiteY6" fmla="*/ 66058 h 72832"/>
                  <a:gd name="connsiteX7" fmla="*/ 160486 w 182081"/>
                  <a:gd name="connsiteY7" fmla="*/ 72833 h 72832"/>
                  <a:gd name="connsiteX8" fmla="*/ 175730 w 182081"/>
                  <a:gd name="connsiteY8" fmla="*/ 66058 h 72832"/>
                  <a:gd name="connsiteX9" fmla="*/ 175730 w 182081"/>
                  <a:gd name="connsiteY9" fmla="*/ 35569 h 72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081" h="72832">
                    <a:moveTo>
                      <a:pt x="175730" y="35569"/>
                    </a:moveTo>
                    <a:cubicBezTo>
                      <a:pt x="153710" y="13551"/>
                      <a:pt x="123222" y="0"/>
                      <a:pt x="91041" y="0"/>
                    </a:cubicBezTo>
                    <a:cubicBezTo>
                      <a:pt x="58859" y="0"/>
                      <a:pt x="30065" y="11857"/>
                      <a:pt x="6352" y="35569"/>
                    </a:cubicBezTo>
                    <a:cubicBezTo>
                      <a:pt x="-2117" y="44038"/>
                      <a:pt x="-2117" y="57589"/>
                      <a:pt x="6352" y="66058"/>
                    </a:cubicBezTo>
                    <a:cubicBezTo>
                      <a:pt x="14821" y="74527"/>
                      <a:pt x="28371" y="74527"/>
                      <a:pt x="36840" y="66058"/>
                    </a:cubicBezTo>
                    <a:cubicBezTo>
                      <a:pt x="52084" y="50813"/>
                      <a:pt x="70715" y="44038"/>
                      <a:pt x="91041" y="44038"/>
                    </a:cubicBezTo>
                    <a:cubicBezTo>
                      <a:pt x="111366" y="44038"/>
                      <a:pt x="129998" y="52507"/>
                      <a:pt x="145242" y="66058"/>
                    </a:cubicBezTo>
                    <a:cubicBezTo>
                      <a:pt x="148629" y="69445"/>
                      <a:pt x="155404" y="72833"/>
                      <a:pt x="160486" y="72833"/>
                    </a:cubicBezTo>
                    <a:cubicBezTo>
                      <a:pt x="165567" y="72833"/>
                      <a:pt x="170648" y="71139"/>
                      <a:pt x="175730" y="66058"/>
                    </a:cubicBezTo>
                    <a:cubicBezTo>
                      <a:pt x="184198" y="55895"/>
                      <a:pt x="184198" y="42344"/>
                      <a:pt x="175730" y="35569"/>
                    </a:cubicBezTo>
                    <a:close/>
                  </a:path>
                </a:pathLst>
              </a:custGeom>
              <a:grpFill/>
              <a:ln w="16914" cap="flat">
                <a:noFill/>
                <a:prstDash val="solid"/>
                <a:miter/>
              </a:ln>
            </p:spPr>
            <p:txBody>
              <a:bodyPr rtlCol="0" anchor="ctr"/>
              <a:lstStyle/>
              <a:p>
                <a:endParaRPr lang="zh-CN" altLang="en-US">
                  <a:cs typeface="+mn-ea"/>
                  <a:sym typeface="+mn-lt"/>
                </a:endParaRPr>
              </a:p>
            </p:txBody>
          </p:sp>
          <p:sp>
            <p:nvSpPr>
              <p:cNvPr id="35" name="任意多边形: 形状 34"/>
              <p:cNvSpPr/>
              <p:nvPr/>
            </p:nvSpPr>
            <p:spPr>
              <a:xfrm>
                <a:off x="2932021" y="4753534"/>
                <a:ext cx="587107" cy="574190"/>
              </a:xfrm>
              <a:custGeom>
                <a:avLst/>
                <a:gdLst>
                  <a:gd name="connsiteX0" fmla="*/ 525071 w 587107"/>
                  <a:gd name="connsiteY0" fmla="*/ 62670 h 574190"/>
                  <a:gd name="connsiteX1" fmla="*/ 376019 w 587107"/>
                  <a:gd name="connsiteY1" fmla="*/ 0 h 574190"/>
                  <a:gd name="connsiteX2" fmla="*/ 226966 w 587107"/>
                  <a:gd name="connsiteY2" fmla="*/ 62670 h 574190"/>
                  <a:gd name="connsiteX3" fmla="*/ 199866 w 587107"/>
                  <a:gd name="connsiteY3" fmla="*/ 328593 h 574190"/>
                  <a:gd name="connsiteX4" fmla="*/ 160909 w 587107"/>
                  <a:gd name="connsiteY4" fmla="*/ 367550 h 574190"/>
                  <a:gd name="connsiteX5" fmla="*/ 154134 w 587107"/>
                  <a:gd name="connsiteY5" fmla="*/ 360775 h 574190"/>
                  <a:gd name="connsiteX6" fmla="*/ 142277 w 587107"/>
                  <a:gd name="connsiteY6" fmla="*/ 360775 h 574190"/>
                  <a:gd name="connsiteX7" fmla="*/ 5081 w 587107"/>
                  <a:gd name="connsiteY7" fmla="*/ 497971 h 574190"/>
                  <a:gd name="connsiteX8" fmla="*/ 5081 w 587107"/>
                  <a:gd name="connsiteY8" fmla="*/ 521684 h 574190"/>
                  <a:gd name="connsiteX9" fmla="*/ 52507 w 587107"/>
                  <a:gd name="connsiteY9" fmla="*/ 569109 h 574190"/>
                  <a:gd name="connsiteX10" fmla="*/ 76220 w 587107"/>
                  <a:gd name="connsiteY10" fmla="*/ 569109 h 574190"/>
                  <a:gd name="connsiteX11" fmla="*/ 213416 w 587107"/>
                  <a:gd name="connsiteY11" fmla="*/ 431914 h 574190"/>
                  <a:gd name="connsiteX12" fmla="*/ 213416 w 587107"/>
                  <a:gd name="connsiteY12" fmla="*/ 420057 h 574190"/>
                  <a:gd name="connsiteX13" fmla="*/ 206641 w 587107"/>
                  <a:gd name="connsiteY13" fmla="*/ 413282 h 574190"/>
                  <a:gd name="connsiteX14" fmla="*/ 243904 w 587107"/>
                  <a:gd name="connsiteY14" fmla="*/ 376019 h 574190"/>
                  <a:gd name="connsiteX15" fmla="*/ 374325 w 587107"/>
                  <a:gd name="connsiteY15" fmla="*/ 421751 h 574190"/>
                  <a:gd name="connsiteX16" fmla="*/ 523378 w 587107"/>
                  <a:gd name="connsiteY16" fmla="*/ 359081 h 574190"/>
                  <a:gd name="connsiteX17" fmla="*/ 525071 w 587107"/>
                  <a:gd name="connsiteY17" fmla="*/ 62670 h 574190"/>
                  <a:gd name="connsiteX18" fmla="*/ 477646 w 587107"/>
                  <a:gd name="connsiteY18" fmla="*/ 315042 h 574190"/>
                  <a:gd name="connsiteX19" fmla="*/ 376019 w 587107"/>
                  <a:gd name="connsiteY19" fmla="*/ 357387 h 574190"/>
                  <a:gd name="connsiteX20" fmla="*/ 274392 w 587107"/>
                  <a:gd name="connsiteY20" fmla="*/ 315042 h 574190"/>
                  <a:gd name="connsiteX21" fmla="*/ 232048 w 587107"/>
                  <a:gd name="connsiteY21" fmla="*/ 213416 h 574190"/>
                  <a:gd name="connsiteX22" fmla="*/ 274392 w 587107"/>
                  <a:gd name="connsiteY22" fmla="*/ 111789 h 574190"/>
                  <a:gd name="connsiteX23" fmla="*/ 376019 w 587107"/>
                  <a:gd name="connsiteY23" fmla="*/ 69445 h 574190"/>
                  <a:gd name="connsiteX24" fmla="*/ 477646 w 587107"/>
                  <a:gd name="connsiteY24" fmla="*/ 111789 h 574190"/>
                  <a:gd name="connsiteX25" fmla="*/ 519990 w 587107"/>
                  <a:gd name="connsiteY25" fmla="*/ 213416 h 574190"/>
                  <a:gd name="connsiteX26" fmla="*/ 477646 w 587107"/>
                  <a:gd name="connsiteY26" fmla="*/ 315042 h 574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87107" h="574190">
                    <a:moveTo>
                      <a:pt x="525071" y="62670"/>
                    </a:moveTo>
                    <a:cubicBezTo>
                      <a:pt x="484421" y="22019"/>
                      <a:pt x="430220" y="0"/>
                      <a:pt x="376019" y="0"/>
                    </a:cubicBezTo>
                    <a:cubicBezTo>
                      <a:pt x="321818" y="0"/>
                      <a:pt x="267617" y="20325"/>
                      <a:pt x="226966" y="62670"/>
                    </a:cubicBezTo>
                    <a:cubicBezTo>
                      <a:pt x="154134" y="135502"/>
                      <a:pt x="145665" y="247291"/>
                      <a:pt x="199866" y="328593"/>
                    </a:cubicBezTo>
                    <a:lnTo>
                      <a:pt x="160909" y="367550"/>
                    </a:lnTo>
                    <a:lnTo>
                      <a:pt x="154134" y="360775"/>
                    </a:lnTo>
                    <a:cubicBezTo>
                      <a:pt x="150746" y="357387"/>
                      <a:pt x="145665" y="357387"/>
                      <a:pt x="142277" y="360775"/>
                    </a:cubicBezTo>
                    <a:lnTo>
                      <a:pt x="5081" y="497971"/>
                    </a:lnTo>
                    <a:cubicBezTo>
                      <a:pt x="-1694" y="504746"/>
                      <a:pt x="-1694" y="514909"/>
                      <a:pt x="5081" y="521684"/>
                    </a:cubicBezTo>
                    <a:lnTo>
                      <a:pt x="52507" y="569109"/>
                    </a:lnTo>
                    <a:cubicBezTo>
                      <a:pt x="59282" y="575885"/>
                      <a:pt x="69445" y="575885"/>
                      <a:pt x="76220" y="569109"/>
                    </a:cubicBezTo>
                    <a:lnTo>
                      <a:pt x="213416" y="431914"/>
                    </a:lnTo>
                    <a:cubicBezTo>
                      <a:pt x="216804" y="428526"/>
                      <a:pt x="216804" y="423445"/>
                      <a:pt x="213416" y="420057"/>
                    </a:cubicBezTo>
                    <a:lnTo>
                      <a:pt x="206641" y="413282"/>
                    </a:lnTo>
                    <a:lnTo>
                      <a:pt x="243904" y="376019"/>
                    </a:lnTo>
                    <a:cubicBezTo>
                      <a:pt x="282861" y="406507"/>
                      <a:pt x="328593" y="421751"/>
                      <a:pt x="374325" y="421751"/>
                    </a:cubicBezTo>
                    <a:cubicBezTo>
                      <a:pt x="428526" y="421751"/>
                      <a:pt x="482727" y="401425"/>
                      <a:pt x="523378" y="359081"/>
                    </a:cubicBezTo>
                    <a:cubicBezTo>
                      <a:pt x="608067" y="279474"/>
                      <a:pt x="608067" y="145665"/>
                      <a:pt x="525071" y="62670"/>
                    </a:cubicBezTo>
                    <a:close/>
                    <a:moveTo>
                      <a:pt x="477646" y="315042"/>
                    </a:moveTo>
                    <a:cubicBezTo>
                      <a:pt x="450545" y="342143"/>
                      <a:pt x="414976" y="357387"/>
                      <a:pt x="376019" y="357387"/>
                    </a:cubicBezTo>
                    <a:cubicBezTo>
                      <a:pt x="337062" y="357387"/>
                      <a:pt x="301493" y="342143"/>
                      <a:pt x="274392" y="315042"/>
                    </a:cubicBezTo>
                    <a:cubicBezTo>
                      <a:pt x="247292" y="287942"/>
                      <a:pt x="232048" y="252373"/>
                      <a:pt x="232048" y="213416"/>
                    </a:cubicBezTo>
                    <a:cubicBezTo>
                      <a:pt x="232048" y="174459"/>
                      <a:pt x="247292" y="138890"/>
                      <a:pt x="274392" y="111789"/>
                    </a:cubicBezTo>
                    <a:cubicBezTo>
                      <a:pt x="301493" y="84689"/>
                      <a:pt x="337062" y="69445"/>
                      <a:pt x="376019" y="69445"/>
                    </a:cubicBezTo>
                    <a:cubicBezTo>
                      <a:pt x="414976" y="69445"/>
                      <a:pt x="450545" y="84689"/>
                      <a:pt x="477646" y="111789"/>
                    </a:cubicBezTo>
                    <a:cubicBezTo>
                      <a:pt x="504746" y="138890"/>
                      <a:pt x="519990" y="174459"/>
                      <a:pt x="519990" y="213416"/>
                    </a:cubicBezTo>
                    <a:cubicBezTo>
                      <a:pt x="519990" y="250679"/>
                      <a:pt x="504746" y="287942"/>
                      <a:pt x="477646" y="315042"/>
                    </a:cubicBezTo>
                    <a:close/>
                  </a:path>
                </a:pathLst>
              </a:custGeom>
              <a:grpFill/>
              <a:ln w="16914" cap="flat">
                <a:noFill/>
                <a:prstDash val="solid"/>
                <a:miter/>
              </a:ln>
            </p:spPr>
            <p:txBody>
              <a:bodyPr rtlCol="0" anchor="ctr"/>
              <a:lstStyle/>
              <a:p>
                <a:endParaRPr lang="zh-CN" altLang="en-US">
                  <a:cs typeface="+mn-ea"/>
                  <a:sym typeface="+mn-lt"/>
                </a:endParaRPr>
              </a:p>
            </p:txBody>
          </p:sp>
        </p:grpSp>
        <p:grpSp>
          <p:nvGrpSpPr>
            <p:cNvPr id="20" name="图形 3"/>
            <p:cNvGrpSpPr/>
            <p:nvPr/>
          </p:nvGrpSpPr>
          <p:grpSpPr>
            <a:xfrm>
              <a:off x="1202209" y="3423885"/>
              <a:ext cx="396622" cy="356437"/>
              <a:chOff x="8514308" y="4797073"/>
              <a:chExt cx="632369" cy="568299"/>
            </a:xfrm>
            <a:solidFill>
              <a:schemeClr val="bg1"/>
            </a:solidFill>
          </p:grpSpPr>
          <p:sp>
            <p:nvSpPr>
              <p:cNvPr id="32" name="任意多边形: 形状 31"/>
              <p:cNvSpPr/>
              <p:nvPr/>
            </p:nvSpPr>
            <p:spPr>
              <a:xfrm>
                <a:off x="8751081" y="4921647"/>
                <a:ext cx="395596" cy="443725"/>
              </a:xfrm>
              <a:custGeom>
                <a:avLst/>
                <a:gdLst>
                  <a:gd name="connsiteX0" fmla="*/ 394653 w 395596"/>
                  <a:gd name="connsiteY0" fmla="*/ 418717 h 443725"/>
                  <a:gd name="connsiteX1" fmla="*/ 365775 w 395596"/>
                  <a:gd name="connsiteY1" fmla="*/ 332086 h 443725"/>
                  <a:gd name="connsiteX2" fmla="*/ 367380 w 395596"/>
                  <a:gd name="connsiteY2" fmla="*/ 317648 h 443725"/>
                  <a:gd name="connsiteX3" fmla="*/ 388236 w 395596"/>
                  <a:gd name="connsiteY3" fmla="*/ 173262 h 443725"/>
                  <a:gd name="connsiteX4" fmla="*/ 239037 w 395596"/>
                  <a:gd name="connsiteY4" fmla="*/ 0 h 443725"/>
                  <a:gd name="connsiteX5" fmla="*/ 255080 w 395596"/>
                  <a:gd name="connsiteY5" fmla="*/ 152407 h 443725"/>
                  <a:gd name="connsiteX6" fmla="*/ 41711 w 395596"/>
                  <a:gd name="connsiteY6" fmla="*/ 362567 h 443725"/>
                  <a:gd name="connsiteX7" fmla="*/ 0 w 395596"/>
                  <a:gd name="connsiteY7" fmla="*/ 367380 h 443725"/>
                  <a:gd name="connsiteX8" fmla="*/ 125134 w 395596"/>
                  <a:gd name="connsiteY8" fmla="*/ 436364 h 443725"/>
                  <a:gd name="connsiteX9" fmla="*/ 269519 w 395596"/>
                  <a:gd name="connsiteY9" fmla="*/ 415509 h 443725"/>
                  <a:gd name="connsiteX10" fmla="*/ 283958 w 395596"/>
                  <a:gd name="connsiteY10" fmla="*/ 413904 h 443725"/>
                  <a:gd name="connsiteX11" fmla="*/ 370589 w 395596"/>
                  <a:gd name="connsiteY11" fmla="*/ 442781 h 443725"/>
                  <a:gd name="connsiteX12" fmla="*/ 394653 w 395596"/>
                  <a:gd name="connsiteY12" fmla="*/ 418717 h 443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95596" h="443725">
                    <a:moveTo>
                      <a:pt x="394653" y="418717"/>
                    </a:moveTo>
                    <a:lnTo>
                      <a:pt x="365775" y="332086"/>
                    </a:lnTo>
                    <a:cubicBezTo>
                      <a:pt x="364172" y="327273"/>
                      <a:pt x="364172" y="322460"/>
                      <a:pt x="367380" y="317648"/>
                    </a:cubicBezTo>
                    <a:cubicBezTo>
                      <a:pt x="389840" y="275936"/>
                      <a:pt x="397861" y="226203"/>
                      <a:pt x="388236" y="173262"/>
                    </a:cubicBezTo>
                    <a:cubicBezTo>
                      <a:pt x="373797" y="93048"/>
                      <a:pt x="314439" y="25669"/>
                      <a:pt x="239037" y="0"/>
                    </a:cubicBezTo>
                    <a:cubicBezTo>
                      <a:pt x="258289" y="48128"/>
                      <a:pt x="264706" y="101070"/>
                      <a:pt x="255080" y="152407"/>
                    </a:cubicBezTo>
                    <a:cubicBezTo>
                      <a:pt x="235829" y="259893"/>
                      <a:pt x="149198" y="343316"/>
                      <a:pt x="41711" y="362567"/>
                    </a:cubicBezTo>
                    <a:cubicBezTo>
                      <a:pt x="27273" y="365776"/>
                      <a:pt x="14438" y="365776"/>
                      <a:pt x="0" y="367380"/>
                    </a:cubicBezTo>
                    <a:cubicBezTo>
                      <a:pt x="32086" y="402674"/>
                      <a:pt x="75401" y="426738"/>
                      <a:pt x="125134" y="436364"/>
                    </a:cubicBezTo>
                    <a:cubicBezTo>
                      <a:pt x="178075" y="445990"/>
                      <a:pt x="226203" y="436364"/>
                      <a:pt x="269519" y="415509"/>
                    </a:cubicBezTo>
                    <a:cubicBezTo>
                      <a:pt x="274332" y="413904"/>
                      <a:pt x="279144" y="412300"/>
                      <a:pt x="283958" y="413904"/>
                    </a:cubicBezTo>
                    <a:lnTo>
                      <a:pt x="370589" y="442781"/>
                    </a:lnTo>
                    <a:cubicBezTo>
                      <a:pt x="385027" y="447594"/>
                      <a:pt x="399465" y="433155"/>
                      <a:pt x="394653" y="418717"/>
                    </a:cubicBezTo>
                    <a:close/>
                  </a:path>
                </a:pathLst>
              </a:custGeom>
              <a:grpFill/>
              <a:ln w="16030" cap="flat">
                <a:noFill/>
                <a:prstDash val="solid"/>
                <a:miter/>
              </a:ln>
            </p:spPr>
            <p:txBody>
              <a:bodyPr rtlCol="0" anchor="ctr"/>
              <a:lstStyle/>
              <a:p>
                <a:endParaRPr lang="zh-CN" altLang="en-US">
                  <a:cs typeface="+mn-ea"/>
                  <a:sym typeface="+mn-lt"/>
                </a:endParaRPr>
              </a:p>
            </p:txBody>
          </p:sp>
          <p:sp>
            <p:nvSpPr>
              <p:cNvPr id="33" name="任意多边形: 形状 32"/>
              <p:cNvSpPr/>
              <p:nvPr/>
            </p:nvSpPr>
            <p:spPr>
              <a:xfrm>
                <a:off x="8514308" y="4797073"/>
                <a:ext cx="454860" cy="456510"/>
              </a:xfrm>
              <a:custGeom>
                <a:avLst/>
                <a:gdLst>
                  <a:gd name="connsiteX0" fmla="*/ 187040 w 454860"/>
                  <a:gd name="connsiteY0" fmla="*/ 4253 h 456510"/>
                  <a:gd name="connsiteX1" fmla="*/ 7361 w 454860"/>
                  <a:gd name="connsiteY1" fmla="*/ 185537 h 456510"/>
                  <a:gd name="connsiteX2" fmla="*/ 28217 w 454860"/>
                  <a:gd name="connsiteY2" fmla="*/ 329922 h 456510"/>
                  <a:gd name="connsiteX3" fmla="*/ 29821 w 454860"/>
                  <a:gd name="connsiteY3" fmla="*/ 344360 h 456510"/>
                  <a:gd name="connsiteX4" fmla="*/ 944 w 454860"/>
                  <a:gd name="connsiteY4" fmla="*/ 430991 h 456510"/>
                  <a:gd name="connsiteX5" fmla="*/ 25008 w 454860"/>
                  <a:gd name="connsiteY5" fmla="*/ 455056 h 456510"/>
                  <a:gd name="connsiteX6" fmla="*/ 111640 w 454860"/>
                  <a:gd name="connsiteY6" fmla="*/ 426179 h 456510"/>
                  <a:gd name="connsiteX7" fmla="*/ 126078 w 454860"/>
                  <a:gd name="connsiteY7" fmla="*/ 427783 h 456510"/>
                  <a:gd name="connsiteX8" fmla="*/ 270463 w 454860"/>
                  <a:gd name="connsiteY8" fmla="*/ 448639 h 456510"/>
                  <a:gd name="connsiteX9" fmla="*/ 450142 w 454860"/>
                  <a:gd name="connsiteY9" fmla="*/ 270564 h 456510"/>
                  <a:gd name="connsiteX10" fmla="*/ 187040 w 454860"/>
                  <a:gd name="connsiteY10" fmla="*/ 4253 h 456510"/>
                  <a:gd name="connsiteX11" fmla="*/ 244795 w 454860"/>
                  <a:gd name="connsiteY11" fmla="*/ 296232 h 456510"/>
                  <a:gd name="connsiteX12" fmla="*/ 132495 w 454860"/>
                  <a:gd name="connsiteY12" fmla="*/ 296232 h 456510"/>
                  <a:gd name="connsiteX13" fmla="*/ 111640 w 454860"/>
                  <a:gd name="connsiteY13" fmla="*/ 275377 h 456510"/>
                  <a:gd name="connsiteX14" fmla="*/ 132495 w 454860"/>
                  <a:gd name="connsiteY14" fmla="*/ 254521 h 456510"/>
                  <a:gd name="connsiteX15" fmla="*/ 244795 w 454860"/>
                  <a:gd name="connsiteY15" fmla="*/ 254521 h 456510"/>
                  <a:gd name="connsiteX16" fmla="*/ 265650 w 454860"/>
                  <a:gd name="connsiteY16" fmla="*/ 275377 h 456510"/>
                  <a:gd name="connsiteX17" fmla="*/ 244795 w 454860"/>
                  <a:gd name="connsiteY17" fmla="*/ 296232 h 456510"/>
                  <a:gd name="connsiteX18" fmla="*/ 325009 w 454860"/>
                  <a:gd name="connsiteY18" fmla="*/ 216018 h 456510"/>
                  <a:gd name="connsiteX19" fmla="*/ 132495 w 454860"/>
                  <a:gd name="connsiteY19" fmla="*/ 216018 h 456510"/>
                  <a:gd name="connsiteX20" fmla="*/ 111640 w 454860"/>
                  <a:gd name="connsiteY20" fmla="*/ 195163 h 456510"/>
                  <a:gd name="connsiteX21" fmla="*/ 132495 w 454860"/>
                  <a:gd name="connsiteY21" fmla="*/ 174307 h 456510"/>
                  <a:gd name="connsiteX22" fmla="*/ 325009 w 454860"/>
                  <a:gd name="connsiteY22" fmla="*/ 174307 h 456510"/>
                  <a:gd name="connsiteX23" fmla="*/ 345864 w 454860"/>
                  <a:gd name="connsiteY23" fmla="*/ 195163 h 456510"/>
                  <a:gd name="connsiteX24" fmla="*/ 325009 w 454860"/>
                  <a:gd name="connsiteY24" fmla="*/ 216018 h 456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54860" h="456510">
                    <a:moveTo>
                      <a:pt x="187040" y="4253"/>
                    </a:moveTo>
                    <a:cubicBezTo>
                      <a:pt x="97201" y="20296"/>
                      <a:pt x="25008" y="94093"/>
                      <a:pt x="7361" y="185537"/>
                    </a:cubicBezTo>
                    <a:cubicBezTo>
                      <a:pt x="-2264" y="238478"/>
                      <a:pt x="7361" y="288211"/>
                      <a:pt x="28217" y="329922"/>
                    </a:cubicBezTo>
                    <a:cubicBezTo>
                      <a:pt x="29821" y="334735"/>
                      <a:pt x="31426" y="339548"/>
                      <a:pt x="29821" y="344360"/>
                    </a:cubicBezTo>
                    <a:lnTo>
                      <a:pt x="944" y="430991"/>
                    </a:lnTo>
                    <a:cubicBezTo>
                      <a:pt x="-3869" y="445430"/>
                      <a:pt x="10570" y="461473"/>
                      <a:pt x="25008" y="455056"/>
                    </a:cubicBezTo>
                    <a:lnTo>
                      <a:pt x="111640" y="426179"/>
                    </a:lnTo>
                    <a:cubicBezTo>
                      <a:pt x="116452" y="424574"/>
                      <a:pt x="121265" y="424574"/>
                      <a:pt x="126078" y="427783"/>
                    </a:cubicBezTo>
                    <a:cubicBezTo>
                      <a:pt x="167789" y="448639"/>
                      <a:pt x="217522" y="458264"/>
                      <a:pt x="270463" y="448639"/>
                    </a:cubicBezTo>
                    <a:cubicBezTo>
                      <a:pt x="360303" y="432596"/>
                      <a:pt x="434099" y="360403"/>
                      <a:pt x="450142" y="270564"/>
                    </a:cubicBezTo>
                    <a:cubicBezTo>
                      <a:pt x="482228" y="111740"/>
                      <a:pt x="345864" y="-26228"/>
                      <a:pt x="187040" y="4253"/>
                    </a:cubicBezTo>
                    <a:close/>
                    <a:moveTo>
                      <a:pt x="244795" y="296232"/>
                    </a:moveTo>
                    <a:lnTo>
                      <a:pt x="132495" y="296232"/>
                    </a:lnTo>
                    <a:cubicBezTo>
                      <a:pt x="121265" y="296232"/>
                      <a:pt x="111640" y="286606"/>
                      <a:pt x="111640" y="275377"/>
                    </a:cubicBezTo>
                    <a:cubicBezTo>
                      <a:pt x="111640" y="264147"/>
                      <a:pt x="121265" y="254521"/>
                      <a:pt x="132495" y="254521"/>
                    </a:cubicBezTo>
                    <a:lnTo>
                      <a:pt x="244795" y="254521"/>
                    </a:lnTo>
                    <a:cubicBezTo>
                      <a:pt x="256025" y="254521"/>
                      <a:pt x="265650" y="264147"/>
                      <a:pt x="265650" y="275377"/>
                    </a:cubicBezTo>
                    <a:cubicBezTo>
                      <a:pt x="264046" y="286606"/>
                      <a:pt x="256025" y="296232"/>
                      <a:pt x="244795" y="296232"/>
                    </a:cubicBezTo>
                    <a:close/>
                    <a:moveTo>
                      <a:pt x="325009" y="216018"/>
                    </a:moveTo>
                    <a:lnTo>
                      <a:pt x="132495" y="216018"/>
                    </a:lnTo>
                    <a:cubicBezTo>
                      <a:pt x="121265" y="216018"/>
                      <a:pt x="111640" y="206392"/>
                      <a:pt x="111640" y="195163"/>
                    </a:cubicBezTo>
                    <a:cubicBezTo>
                      <a:pt x="111640" y="183933"/>
                      <a:pt x="121265" y="174307"/>
                      <a:pt x="132495" y="174307"/>
                    </a:cubicBezTo>
                    <a:lnTo>
                      <a:pt x="325009" y="174307"/>
                    </a:lnTo>
                    <a:cubicBezTo>
                      <a:pt x="336239" y="174307"/>
                      <a:pt x="345864" y="183933"/>
                      <a:pt x="345864" y="195163"/>
                    </a:cubicBezTo>
                    <a:cubicBezTo>
                      <a:pt x="344260" y="206392"/>
                      <a:pt x="336239" y="216018"/>
                      <a:pt x="325009" y="216018"/>
                    </a:cubicBezTo>
                    <a:close/>
                  </a:path>
                </a:pathLst>
              </a:custGeom>
              <a:grpFill/>
              <a:ln w="16030" cap="flat">
                <a:noFill/>
                <a:prstDash val="solid"/>
                <a:miter/>
              </a:ln>
            </p:spPr>
            <p:txBody>
              <a:bodyPr rtlCol="0" anchor="ctr"/>
              <a:lstStyle/>
              <a:p>
                <a:endParaRPr lang="zh-CN" altLang="en-US">
                  <a:cs typeface="+mn-ea"/>
                  <a:sym typeface="+mn-lt"/>
                </a:endParaRPr>
              </a:p>
            </p:txBody>
          </p:sp>
        </p:grpSp>
        <p:grpSp>
          <p:nvGrpSpPr>
            <p:cNvPr id="21" name="图形 3"/>
            <p:cNvGrpSpPr/>
            <p:nvPr/>
          </p:nvGrpSpPr>
          <p:grpSpPr>
            <a:xfrm>
              <a:off x="1220440" y="1832513"/>
              <a:ext cx="360710" cy="331842"/>
              <a:chOff x="3056655" y="1514560"/>
              <a:chExt cx="639553" cy="588369"/>
            </a:xfrm>
            <a:solidFill>
              <a:schemeClr val="bg1"/>
            </a:solidFill>
          </p:grpSpPr>
          <p:sp>
            <p:nvSpPr>
              <p:cNvPr id="30" name="任意多边形: 形状 29"/>
              <p:cNvSpPr/>
              <p:nvPr/>
            </p:nvSpPr>
            <p:spPr>
              <a:xfrm>
                <a:off x="3128083" y="1635683"/>
                <a:ext cx="495722" cy="467246"/>
              </a:xfrm>
              <a:custGeom>
                <a:avLst/>
                <a:gdLst>
                  <a:gd name="connsiteX0" fmla="*/ 494118 w 495722"/>
                  <a:gd name="connsiteY0" fmla="*/ 208957 h 467246"/>
                  <a:gd name="connsiteX1" fmla="*/ 259893 w 495722"/>
                  <a:gd name="connsiteY1" fmla="*/ 3610 h 467246"/>
                  <a:gd name="connsiteX2" fmla="*/ 239038 w 495722"/>
                  <a:gd name="connsiteY2" fmla="*/ 3610 h 467246"/>
                  <a:gd name="connsiteX3" fmla="*/ 3209 w 495722"/>
                  <a:gd name="connsiteY3" fmla="*/ 208957 h 467246"/>
                  <a:gd name="connsiteX4" fmla="*/ 0 w 495722"/>
                  <a:gd name="connsiteY4" fmla="*/ 215375 h 467246"/>
                  <a:gd name="connsiteX5" fmla="*/ 0 w 495722"/>
                  <a:gd name="connsiteY5" fmla="*/ 459225 h 467246"/>
                  <a:gd name="connsiteX6" fmla="*/ 8021 w 495722"/>
                  <a:gd name="connsiteY6" fmla="*/ 467246 h 467246"/>
                  <a:gd name="connsiteX7" fmla="*/ 173262 w 495722"/>
                  <a:gd name="connsiteY7" fmla="*/ 467246 h 467246"/>
                  <a:gd name="connsiteX8" fmla="*/ 181284 w 495722"/>
                  <a:gd name="connsiteY8" fmla="*/ 459225 h 467246"/>
                  <a:gd name="connsiteX9" fmla="*/ 181284 w 495722"/>
                  <a:gd name="connsiteY9" fmla="*/ 303610 h 467246"/>
                  <a:gd name="connsiteX10" fmla="*/ 213369 w 495722"/>
                  <a:gd name="connsiteY10" fmla="*/ 271524 h 467246"/>
                  <a:gd name="connsiteX11" fmla="*/ 282353 w 495722"/>
                  <a:gd name="connsiteY11" fmla="*/ 271524 h 467246"/>
                  <a:gd name="connsiteX12" fmla="*/ 314439 w 495722"/>
                  <a:gd name="connsiteY12" fmla="*/ 303610 h 467246"/>
                  <a:gd name="connsiteX13" fmla="*/ 314439 w 495722"/>
                  <a:gd name="connsiteY13" fmla="*/ 459225 h 467246"/>
                  <a:gd name="connsiteX14" fmla="*/ 322460 w 495722"/>
                  <a:gd name="connsiteY14" fmla="*/ 467246 h 467246"/>
                  <a:gd name="connsiteX15" fmla="*/ 487701 w 495722"/>
                  <a:gd name="connsiteY15" fmla="*/ 467246 h 467246"/>
                  <a:gd name="connsiteX16" fmla="*/ 495722 w 495722"/>
                  <a:gd name="connsiteY16" fmla="*/ 459225 h 467246"/>
                  <a:gd name="connsiteX17" fmla="*/ 495722 w 495722"/>
                  <a:gd name="connsiteY17" fmla="*/ 215375 h 467246"/>
                  <a:gd name="connsiteX18" fmla="*/ 494118 w 495722"/>
                  <a:gd name="connsiteY18" fmla="*/ 208957 h 467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95722" h="467246">
                    <a:moveTo>
                      <a:pt x="494118" y="208957"/>
                    </a:moveTo>
                    <a:lnTo>
                      <a:pt x="259893" y="3610"/>
                    </a:lnTo>
                    <a:cubicBezTo>
                      <a:pt x="253476" y="-1203"/>
                      <a:pt x="245455" y="-1203"/>
                      <a:pt x="239038" y="3610"/>
                    </a:cubicBezTo>
                    <a:lnTo>
                      <a:pt x="3209" y="208957"/>
                    </a:lnTo>
                    <a:cubicBezTo>
                      <a:pt x="1604" y="210562"/>
                      <a:pt x="0" y="212166"/>
                      <a:pt x="0" y="215375"/>
                    </a:cubicBezTo>
                    <a:lnTo>
                      <a:pt x="0" y="459225"/>
                    </a:lnTo>
                    <a:cubicBezTo>
                      <a:pt x="0" y="464038"/>
                      <a:pt x="3209" y="467246"/>
                      <a:pt x="8021" y="467246"/>
                    </a:cubicBezTo>
                    <a:lnTo>
                      <a:pt x="173262" y="467246"/>
                    </a:lnTo>
                    <a:cubicBezTo>
                      <a:pt x="178075" y="467246"/>
                      <a:pt x="181284" y="464038"/>
                      <a:pt x="181284" y="459225"/>
                    </a:cubicBezTo>
                    <a:lnTo>
                      <a:pt x="181284" y="303610"/>
                    </a:lnTo>
                    <a:cubicBezTo>
                      <a:pt x="181284" y="285963"/>
                      <a:pt x="195722" y="271524"/>
                      <a:pt x="213369" y="271524"/>
                    </a:cubicBezTo>
                    <a:lnTo>
                      <a:pt x="282353" y="271524"/>
                    </a:lnTo>
                    <a:cubicBezTo>
                      <a:pt x="300000" y="271524"/>
                      <a:pt x="314439" y="285963"/>
                      <a:pt x="314439" y="303610"/>
                    </a:cubicBezTo>
                    <a:lnTo>
                      <a:pt x="314439" y="459225"/>
                    </a:lnTo>
                    <a:cubicBezTo>
                      <a:pt x="314439" y="464038"/>
                      <a:pt x="317647" y="467246"/>
                      <a:pt x="322460" y="467246"/>
                    </a:cubicBezTo>
                    <a:lnTo>
                      <a:pt x="487701" y="467246"/>
                    </a:lnTo>
                    <a:cubicBezTo>
                      <a:pt x="492514" y="467246"/>
                      <a:pt x="495722" y="464038"/>
                      <a:pt x="495722" y="459225"/>
                    </a:cubicBezTo>
                    <a:lnTo>
                      <a:pt x="495722" y="215375"/>
                    </a:lnTo>
                    <a:cubicBezTo>
                      <a:pt x="495722" y="213770"/>
                      <a:pt x="495722" y="210562"/>
                      <a:pt x="494118" y="208957"/>
                    </a:cubicBezTo>
                    <a:close/>
                  </a:path>
                </a:pathLst>
              </a:custGeom>
              <a:grpFill/>
              <a:ln w="16030" cap="flat">
                <a:noFill/>
                <a:prstDash val="solid"/>
                <a:miter/>
              </a:ln>
            </p:spPr>
            <p:txBody>
              <a:bodyPr rtlCol="0" anchor="ctr"/>
              <a:lstStyle/>
              <a:p>
                <a:endParaRPr lang="zh-CN" altLang="en-US">
                  <a:cs typeface="+mn-ea"/>
                  <a:sym typeface="+mn-lt"/>
                </a:endParaRPr>
              </a:p>
            </p:txBody>
          </p:sp>
          <p:sp>
            <p:nvSpPr>
              <p:cNvPr id="31" name="任意多边形: 形状 30"/>
              <p:cNvSpPr/>
              <p:nvPr/>
            </p:nvSpPr>
            <p:spPr>
              <a:xfrm>
                <a:off x="3056655" y="1514560"/>
                <a:ext cx="639553" cy="304053"/>
              </a:xfrm>
              <a:custGeom>
                <a:avLst/>
                <a:gdLst>
                  <a:gd name="connsiteX0" fmla="*/ 629717 w 639553"/>
                  <a:gd name="connsiteY0" fmla="*/ 249866 h 304053"/>
                  <a:gd name="connsiteX1" fmla="*/ 361802 w 639553"/>
                  <a:gd name="connsiteY1" fmla="*/ 15642 h 304053"/>
                  <a:gd name="connsiteX2" fmla="*/ 276776 w 639553"/>
                  <a:gd name="connsiteY2" fmla="*/ 15642 h 304053"/>
                  <a:gd name="connsiteX3" fmla="*/ 10465 w 639553"/>
                  <a:gd name="connsiteY3" fmla="*/ 249866 h 304053"/>
                  <a:gd name="connsiteX4" fmla="*/ 8861 w 639553"/>
                  <a:gd name="connsiteY4" fmla="*/ 294786 h 304053"/>
                  <a:gd name="connsiteX5" fmla="*/ 8861 w 639553"/>
                  <a:gd name="connsiteY5" fmla="*/ 294786 h 304053"/>
                  <a:gd name="connsiteX6" fmla="*/ 50572 w 639553"/>
                  <a:gd name="connsiteY6" fmla="*/ 296391 h 304053"/>
                  <a:gd name="connsiteX7" fmla="*/ 299236 w 639553"/>
                  <a:gd name="connsiteY7" fmla="*/ 78209 h 304053"/>
                  <a:gd name="connsiteX8" fmla="*/ 340947 w 639553"/>
                  <a:gd name="connsiteY8" fmla="*/ 78209 h 304053"/>
                  <a:gd name="connsiteX9" fmla="*/ 589610 w 639553"/>
                  <a:gd name="connsiteY9" fmla="*/ 296391 h 304053"/>
                  <a:gd name="connsiteX10" fmla="*/ 631321 w 639553"/>
                  <a:gd name="connsiteY10" fmla="*/ 294786 h 304053"/>
                  <a:gd name="connsiteX11" fmla="*/ 629717 w 639553"/>
                  <a:gd name="connsiteY11" fmla="*/ 249866 h 304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39553" h="304053">
                    <a:moveTo>
                      <a:pt x="629717" y="249866"/>
                    </a:moveTo>
                    <a:lnTo>
                      <a:pt x="361802" y="15642"/>
                    </a:lnTo>
                    <a:cubicBezTo>
                      <a:pt x="337738" y="-5214"/>
                      <a:pt x="300840" y="-5214"/>
                      <a:pt x="276776" y="15642"/>
                    </a:cubicBezTo>
                    <a:lnTo>
                      <a:pt x="10465" y="249866"/>
                    </a:lnTo>
                    <a:cubicBezTo>
                      <a:pt x="-2369" y="261096"/>
                      <a:pt x="-3973" y="281952"/>
                      <a:pt x="8861" y="294786"/>
                    </a:cubicBezTo>
                    <a:lnTo>
                      <a:pt x="8861" y="294786"/>
                    </a:lnTo>
                    <a:cubicBezTo>
                      <a:pt x="20091" y="306016"/>
                      <a:pt x="39342" y="306016"/>
                      <a:pt x="50572" y="296391"/>
                    </a:cubicBezTo>
                    <a:lnTo>
                      <a:pt x="299236" y="78209"/>
                    </a:lnTo>
                    <a:cubicBezTo>
                      <a:pt x="312070" y="66979"/>
                      <a:pt x="329717" y="66979"/>
                      <a:pt x="340947" y="78209"/>
                    </a:cubicBezTo>
                    <a:lnTo>
                      <a:pt x="589610" y="296391"/>
                    </a:lnTo>
                    <a:cubicBezTo>
                      <a:pt x="600840" y="307621"/>
                      <a:pt x="620091" y="306016"/>
                      <a:pt x="631321" y="294786"/>
                    </a:cubicBezTo>
                    <a:cubicBezTo>
                      <a:pt x="642551" y="281952"/>
                      <a:pt x="642551" y="262701"/>
                      <a:pt x="629717" y="249866"/>
                    </a:cubicBezTo>
                    <a:close/>
                  </a:path>
                </a:pathLst>
              </a:custGeom>
              <a:grpFill/>
              <a:ln w="16030" cap="flat">
                <a:noFill/>
                <a:prstDash val="solid"/>
                <a:miter/>
              </a:ln>
            </p:spPr>
            <p:txBody>
              <a:bodyPr rtlCol="0" anchor="ctr"/>
              <a:lstStyle/>
              <a:p>
                <a:endParaRPr lang="zh-CN" altLang="en-US">
                  <a:cs typeface="+mn-ea"/>
                  <a:sym typeface="+mn-lt"/>
                </a:endParaRPr>
              </a:p>
            </p:txBody>
          </p:sp>
        </p:grpSp>
      </p:grpSp>
    </p:spTree>
    <p:extLst>
      <p:ext uri="{BB962C8B-B14F-4D97-AF65-F5344CB8AC3E}">
        <p14:creationId xmlns:p14="http://schemas.microsoft.com/office/powerpoint/2010/main" val="97060085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组合 81"/>
          <p:cNvGrpSpPr/>
          <p:nvPr/>
        </p:nvGrpSpPr>
        <p:grpSpPr>
          <a:xfrm>
            <a:off x="-1" y="0"/>
            <a:ext cx="12192001" cy="6858000"/>
            <a:chOff x="-1" y="0"/>
            <a:chExt cx="12192001" cy="6858000"/>
          </a:xfrm>
        </p:grpSpPr>
        <p:sp>
          <p:nvSpPr>
            <p:cNvPr id="12" name="矩形 11"/>
            <p:cNvSpPr/>
            <p:nvPr/>
          </p:nvSpPr>
          <p:spPr>
            <a:xfrm flipH="1">
              <a:off x="285750" y="310183"/>
              <a:ext cx="11650884" cy="6275069"/>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图形 3"/>
            <p:cNvGrpSpPr/>
            <p:nvPr/>
          </p:nvGrpSpPr>
          <p:grpSpPr>
            <a:xfrm rot="10800000" flipH="1">
              <a:off x="10816931" y="0"/>
              <a:ext cx="1375069" cy="1047750"/>
              <a:chOff x="7890933" y="4161366"/>
              <a:chExt cx="3539066" cy="2696633"/>
            </a:xfrm>
            <a:solidFill>
              <a:schemeClr val="accent1"/>
            </a:solidFill>
          </p:grpSpPr>
          <p:sp>
            <p:nvSpPr>
              <p:cNvPr id="5" name="任意多边形: 形状 4"/>
              <p:cNvSpPr/>
              <p:nvPr/>
            </p:nvSpPr>
            <p:spPr>
              <a:xfrm>
                <a:off x="7890933" y="5359399"/>
                <a:ext cx="3539066" cy="1498600"/>
              </a:xfrm>
              <a:custGeom>
                <a:avLst/>
                <a:gdLst>
                  <a:gd name="connsiteX0" fmla="*/ 3115734 w 3539066"/>
                  <a:gd name="connsiteY0" fmla="*/ 0 h 1498600"/>
                  <a:gd name="connsiteX1" fmla="*/ 1608667 w 3539066"/>
                  <a:gd name="connsiteY1" fmla="*/ 0 h 1498600"/>
                  <a:gd name="connsiteX2" fmla="*/ 804333 w 3539066"/>
                  <a:gd name="connsiteY2" fmla="*/ 749300 h 1498600"/>
                  <a:gd name="connsiteX3" fmla="*/ 0 w 3539066"/>
                  <a:gd name="connsiteY3" fmla="*/ 1498600 h 1498600"/>
                  <a:gd name="connsiteX4" fmla="*/ 3115734 w 3539066"/>
                  <a:gd name="connsiteY4" fmla="*/ 1498600 h 1498600"/>
                  <a:gd name="connsiteX5" fmla="*/ 3539067 w 3539066"/>
                  <a:gd name="connsiteY5" fmla="*/ 1498600 h 1498600"/>
                  <a:gd name="connsiteX6" fmla="*/ 3539067 w 3539066"/>
                  <a:gd name="connsiteY6" fmla="*/ 749300 h 1498600"/>
                  <a:gd name="connsiteX7" fmla="*/ 3539067 w 3539066"/>
                  <a:gd name="connsiteY7" fmla="*/ 0 h 149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9066" h="1498600">
                    <a:moveTo>
                      <a:pt x="3115734" y="0"/>
                    </a:moveTo>
                    <a:lnTo>
                      <a:pt x="1608667" y="0"/>
                    </a:lnTo>
                    <a:lnTo>
                      <a:pt x="804333" y="749300"/>
                    </a:lnTo>
                    <a:lnTo>
                      <a:pt x="0" y="1498600"/>
                    </a:lnTo>
                    <a:lnTo>
                      <a:pt x="3115734" y="1498600"/>
                    </a:lnTo>
                    <a:lnTo>
                      <a:pt x="3539067" y="1498600"/>
                    </a:lnTo>
                    <a:lnTo>
                      <a:pt x="3539067" y="749300"/>
                    </a:lnTo>
                    <a:lnTo>
                      <a:pt x="35390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sp>
            <p:nvSpPr>
              <p:cNvPr id="6" name="任意多边形: 形状 5"/>
              <p:cNvSpPr/>
              <p:nvPr/>
            </p:nvSpPr>
            <p:spPr>
              <a:xfrm>
                <a:off x="8530166" y="4161366"/>
                <a:ext cx="2899833" cy="2696633"/>
              </a:xfrm>
              <a:custGeom>
                <a:avLst/>
                <a:gdLst>
                  <a:gd name="connsiteX0" fmla="*/ 0 w 2899833"/>
                  <a:gd name="connsiteY0" fmla="*/ 2696633 h 2696633"/>
                  <a:gd name="connsiteX1" fmla="*/ 2899833 w 2899833"/>
                  <a:gd name="connsiteY1" fmla="*/ 2696633 h 2696633"/>
                  <a:gd name="connsiteX2" fmla="*/ 2899833 w 2899833"/>
                  <a:gd name="connsiteY2" fmla="*/ 0 h 2696633"/>
                </a:gdLst>
                <a:ahLst/>
                <a:cxnLst>
                  <a:cxn ang="0">
                    <a:pos x="connsiteX0" y="connsiteY0"/>
                  </a:cxn>
                  <a:cxn ang="0">
                    <a:pos x="connsiteX1" y="connsiteY1"/>
                  </a:cxn>
                  <a:cxn ang="0">
                    <a:pos x="connsiteX2" y="connsiteY2"/>
                  </a:cxn>
                </a:cxnLst>
                <a:rect l="l" t="t" r="r" b="b"/>
                <a:pathLst>
                  <a:path w="2899833" h="2696633">
                    <a:moveTo>
                      <a:pt x="0" y="2696633"/>
                    </a:moveTo>
                    <a:lnTo>
                      <a:pt x="2899833" y="2696633"/>
                    </a:lnTo>
                    <a:lnTo>
                      <a:pt x="2899833" y="0"/>
                    </a:lnTo>
                    <a:close/>
                  </a:path>
                </a:pathLst>
              </a:custGeom>
              <a:solidFill>
                <a:srgbClr val="629E94"/>
              </a:solidFill>
              <a:ln w="42333" cap="flat">
                <a:noFill/>
                <a:prstDash val="solid"/>
                <a:miter/>
              </a:ln>
            </p:spPr>
            <p:txBody>
              <a:bodyPr rtlCol="0" anchor="ctr"/>
              <a:lstStyle/>
              <a:p>
                <a:endParaRPr lang="zh-CN" altLang="en-US">
                  <a:cs typeface="+mn-ea"/>
                  <a:sym typeface="+mn-lt"/>
                </a:endParaRPr>
              </a:p>
            </p:txBody>
          </p:sp>
          <p:sp>
            <p:nvSpPr>
              <p:cNvPr id="7" name="任意多边形: 形状 6"/>
              <p:cNvSpPr/>
              <p:nvPr/>
            </p:nvSpPr>
            <p:spPr>
              <a:xfrm>
                <a:off x="9821333" y="5359399"/>
                <a:ext cx="1608666" cy="1498600"/>
              </a:xfrm>
              <a:custGeom>
                <a:avLst/>
                <a:gdLst>
                  <a:gd name="connsiteX0" fmla="*/ 0 w 1608666"/>
                  <a:gd name="connsiteY0" fmla="*/ 1498600 h 1498600"/>
                  <a:gd name="connsiteX1" fmla="*/ 1608667 w 1608666"/>
                  <a:gd name="connsiteY1" fmla="*/ 1498600 h 1498600"/>
                  <a:gd name="connsiteX2" fmla="*/ 1608667 w 1608666"/>
                  <a:gd name="connsiteY2" fmla="*/ 0 h 1498600"/>
                </a:gdLst>
                <a:ahLst/>
                <a:cxnLst>
                  <a:cxn ang="0">
                    <a:pos x="connsiteX0" y="connsiteY0"/>
                  </a:cxn>
                  <a:cxn ang="0">
                    <a:pos x="connsiteX1" y="connsiteY1"/>
                  </a:cxn>
                  <a:cxn ang="0">
                    <a:pos x="connsiteX2" y="connsiteY2"/>
                  </a:cxn>
                </a:cxnLst>
                <a:rect l="l" t="t" r="r" b="b"/>
                <a:pathLst>
                  <a:path w="1608666" h="1498600">
                    <a:moveTo>
                      <a:pt x="0" y="1498600"/>
                    </a:moveTo>
                    <a:lnTo>
                      <a:pt x="1608667" y="1498600"/>
                    </a:lnTo>
                    <a:lnTo>
                      <a:pt x="16086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grpSp>
        <p:grpSp>
          <p:nvGrpSpPr>
            <p:cNvPr id="8" name="图形 3"/>
            <p:cNvGrpSpPr/>
            <p:nvPr/>
          </p:nvGrpSpPr>
          <p:grpSpPr>
            <a:xfrm flipH="1">
              <a:off x="-1" y="5810250"/>
              <a:ext cx="1375069" cy="1047750"/>
              <a:chOff x="7890933" y="4161366"/>
              <a:chExt cx="3539066" cy="2696633"/>
            </a:xfrm>
            <a:solidFill>
              <a:schemeClr val="accent1"/>
            </a:solidFill>
          </p:grpSpPr>
          <p:sp>
            <p:nvSpPr>
              <p:cNvPr id="9" name="任意多边形: 形状 8"/>
              <p:cNvSpPr/>
              <p:nvPr/>
            </p:nvSpPr>
            <p:spPr>
              <a:xfrm>
                <a:off x="7890933" y="5359399"/>
                <a:ext cx="3539066" cy="1498600"/>
              </a:xfrm>
              <a:custGeom>
                <a:avLst/>
                <a:gdLst>
                  <a:gd name="connsiteX0" fmla="*/ 3115734 w 3539066"/>
                  <a:gd name="connsiteY0" fmla="*/ 0 h 1498600"/>
                  <a:gd name="connsiteX1" fmla="*/ 1608667 w 3539066"/>
                  <a:gd name="connsiteY1" fmla="*/ 0 h 1498600"/>
                  <a:gd name="connsiteX2" fmla="*/ 804333 w 3539066"/>
                  <a:gd name="connsiteY2" fmla="*/ 749300 h 1498600"/>
                  <a:gd name="connsiteX3" fmla="*/ 0 w 3539066"/>
                  <a:gd name="connsiteY3" fmla="*/ 1498600 h 1498600"/>
                  <a:gd name="connsiteX4" fmla="*/ 3115734 w 3539066"/>
                  <a:gd name="connsiteY4" fmla="*/ 1498600 h 1498600"/>
                  <a:gd name="connsiteX5" fmla="*/ 3539067 w 3539066"/>
                  <a:gd name="connsiteY5" fmla="*/ 1498600 h 1498600"/>
                  <a:gd name="connsiteX6" fmla="*/ 3539067 w 3539066"/>
                  <a:gd name="connsiteY6" fmla="*/ 749300 h 1498600"/>
                  <a:gd name="connsiteX7" fmla="*/ 3539067 w 3539066"/>
                  <a:gd name="connsiteY7" fmla="*/ 0 h 149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9066" h="1498600">
                    <a:moveTo>
                      <a:pt x="3115734" y="0"/>
                    </a:moveTo>
                    <a:lnTo>
                      <a:pt x="1608667" y="0"/>
                    </a:lnTo>
                    <a:lnTo>
                      <a:pt x="804333" y="749300"/>
                    </a:lnTo>
                    <a:lnTo>
                      <a:pt x="0" y="1498600"/>
                    </a:lnTo>
                    <a:lnTo>
                      <a:pt x="3115734" y="1498600"/>
                    </a:lnTo>
                    <a:lnTo>
                      <a:pt x="3539067" y="1498600"/>
                    </a:lnTo>
                    <a:lnTo>
                      <a:pt x="3539067" y="749300"/>
                    </a:lnTo>
                    <a:lnTo>
                      <a:pt x="35390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sp>
            <p:nvSpPr>
              <p:cNvPr id="10" name="任意多边形: 形状 9"/>
              <p:cNvSpPr/>
              <p:nvPr/>
            </p:nvSpPr>
            <p:spPr>
              <a:xfrm>
                <a:off x="8530166" y="4161366"/>
                <a:ext cx="2899833" cy="2696633"/>
              </a:xfrm>
              <a:custGeom>
                <a:avLst/>
                <a:gdLst>
                  <a:gd name="connsiteX0" fmla="*/ 0 w 2899833"/>
                  <a:gd name="connsiteY0" fmla="*/ 2696633 h 2696633"/>
                  <a:gd name="connsiteX1" fmla="*/ 2899833 w 2899833"/>
                  <a:gd name="connsiteY1" fmla="*/ 2696633 h 2696633"/>
                  <a:gd name="connsiteX2" fmla="*/ 2899833 w 2899833"/>
                  <a:gd name="connsiteY2" fmla="*/ 0 h 2696633"/>
                </a:gdLst>
                <a:ahLst/>
                <a:cxnLst>
                  <a:cxn ang="0">
                    <a:pos x="connsiteX0" y="connsiteY0"/>
                  </a:cxn>
                  <a:cxn ang="0">
                    <a:pos x="connsiteX1" y="connsiteY1"/>
                  </a:cxn>
                  <a:cxn ang="0">
                    <a:pos x="connsiteX2" y="connsiteY2"/>
                  </a:cxn>
                </a:cxnLst>
                <a:rect l="l" t="t" r="r" b="b"/>
                <a:pathLst>
                  <a:path w="2899833" h="2696633">
                    <a:moveTo>
                      <a:pt x="0" y="2696633"/>
                    </a:moveTo>
                    <a:lnTo>
                      <a:pt x="2899833" y="2696633"/>
                    </a:lnTo>
                    <a:lnTo>
                      <a:pt x="2899833" y="0"/>
                    </a:lnTo>
                    <a:close/>
                  </a:path>
                </a:pathLst>
              </a:custGeom>
              <a:solidFill>
                <a:srgbClr val="629E94"/>
              </a:solidFill>
              <a:ln w="42333" cap="flat">
                <a:noFill/>
                <a:prstDash val="solid"/>
                <a:miter/>
              </a:ln>
            </p:spPr>
            <p:txBody>
              <a:bodyPr rtlCol="0" anchor="ctr"/>
              <a:lstStyle/>
              <a:p>
                <a:endParaRPr lang="zh-CN" altLang="en-US">
                  <a:cs typeface="+mn-ea"/>
                  <a:sym typeface="+mn-lt"/>
                </a:endParaRPr>
              </a:p>
            </p:txBody>
          </p:sp>
          <p:sp>
            <p:nvSpPr>
              <p:cNvPr id="11" name="任意多边形: 形状 10"/>
              <p:cNvSpPr/>
              <p:nvPr/>
            </p:nvSpPr>
            <p:spPr>
              <a:xfrm>
                <a:off x="9821333" y="5359399"/>
                <a:ext cx="1608666" cy="1498600"/>
              </a:xfrm>
              <a:custGeom>
                <a:avLst/>
                <a:gdLst>
                  <a:gd name="connsiteX0" fmla="*/ 0 w 1608666"/>
                  <a:gd name="connsiteY0" fmla="*/ 1498600 h 1498600"/>
                  <a:gd name="connsiteX1" fmla="*/ 1608667 w 1608666"/>
                  <a:gd name="connsiteY1" fmla="*/ 1498600 h 1498600"/>
                  <a:gd name="connsiteX2" fmla="*/ 1608667 w 1608666"/>
                  <a:gd name="connsiteY2" fmla="*/ 0 h 1498600"/>
                </a:gdLst>
                <a:ahLst/>
                <a:cxnLst>
                  <a:cxn ang="0">
                    <a:pos x="connsiteX0" y="connsiteY0"/>
                  </a:cxn>
                  <a:cxn ang="0">
                    <a:pos x="connsiteX1" y="connsiteY1"/>
                  </a:cxn>
                  <a:cxn ang="0">
                    <a:pos x="connsiteX2" y="connsiteY2"/>
                  </a:cxn>
                </a:cxnLst>
                <a:rect l="l" t="t" r="r" b="b"/>
                <a:pathLst>
                  <a:path w="1608666" h="1498600">
                    <a:moveTo>
                      <a:pt x="0" y="1498600"/>
                    </a:moveTo>
                    <a:lnTo>
                      <a:pt x="1608667" y="1498600"/>
                    </a:lnTo>
                    <a:lnTo>
                      <a:pt x="16086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grpSp>
        <p:grpSp>
          <p:nvGrpSpPr>
            <p:cNvPr id="3" name="组合 2"/>
            <p:cNvGrpSpPr/>
            <p:nvPr/>
          </p:nvGrpSpPr>
          <p:grpSpPr>
            <a:xfrm>
              <a:off x="4172126" y="588904"/>
              <a:ext cx="3849272" cy="584306"/>
              <a:chOff x="4172126" y="550804"/>
              <a:chExt cx="3849272" cy="584306"/>
            </a:xfrm>
          </p:grpSpPr>
          <p:sp>
            <p:nvSpPr>
              <p:cNvPr id="87" name="文本框 86"/>
              <p:cNvSpPr txBox="1"/>
              <p:nvPr/>
            </p:nvSpPr>
            <p:spPr>
              <a:xfrm>
                <a:off x="4172126" y="550804"/>
                <a:ext cx="3849272" cy="491490"/>
              </a:xfrm>
              <a:prstGeom prst="rect">
                <a:avLst/>
              </a:prstGeom>
              <a:noFill/>
            </p:spPr>
            <p:txBody>
              <a:bodyPr wrap="square" rtlCol="0">
                <a:spAutoFit/>
              </a:bodyPr>
              <a:lstStyle>
                <a:defPPr>
                  <a:defRPr lang="zh-CN"/>
                </a:defPPr>
                <a:lvl1pPr algn="ctr">
                  <a:defRPr sz="2600" b="1">
                    <a:solidFill>
                      <a:schemeClr val="accent1"/>
                    </a:solidFill>
                    <a:latin typeface="Arial"/>
                    <a:ea typeface="微软雅黑"/>
                  </a:defRPr>
                </a:lvl1pPr>
              </a:lstStyle>
              <a:p>
                <a:r>
                  <a:rPr lang="zh-CN" altLang="en-US" dirty="0">
                    <a:latin typeface="+mn-lt"/>
                    <a:ea typeface="+mn-ea"/>
                    <a:cs typeface="+mn-ea"/>
                    <a:sym typeface="+mn-lt"/>
                  </a:rPr>
                  <a:t>热搜评论</a:t>
                </a:r>
              </a:p>
            </p:txBody>
          </p:sp>
          <p:cxnSp>
            <p:nvCxnSpPr>
              <p:cNvPr id="88" name="直接连接符 87"/>
              <p:cNvCxnSpPr/>
              <p:nvPr/>
            </p:nvCxnSpPr>
            <p:spPr>
              <a:xfrm>
                <a:off x="5887859" y="1135110"/>
                <a:ext cx="41939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grpSp>
        <p:nvGrpSpPr>
          <p:cNvPr id="70" name="组合 69"/>
          <p:cNvGrpSpPr/>
          <p:nvPr/>
        </p:nvGrpSpPr>
        <p:grpSpPr>
          <a:xfrm>
            <a:off x="497910" y="1732047"/>
            <a:ext cx="11383590" cy="4595845"/>
            <a:chOff x="453868" y="1440698"/>
            <a:chExt cx="11383590" cy="4595845"/>
          </a:xfrm>
        </p:grpSpPr>
        <p:sp>
          <p:nvSpPr>
            <p:cNvPr id="71" name="不规则图形9"/>
            <p:cNvSpPr/>
            <p:nvPr/>
          </p:nvSpPr>
          <p:spPr bwMode="auto">
            <a:xfrm>
              <a:off x="5809366" y="4296782"/>
              <a:ext cx="2961703" cy="1739761"/>
            </a:xfrm>
            <a:custGeom>
              <a:avLst/>
              <a:gdLst>
                <a:gd name="T0" fmla="*/ 819 w 1161"/>
                <a:gd name="T1" fmla="*/ 0 h 682"/>
                <a:gd name="T2" fmla="*/ 556 w 1161"/>
                <a:gd name="T3" fmla="*/ 124 h 682"/>
                <a:gd name="T4" fmla="*/ 556 w 1161"/>
                <a:gd name="T5" fmla="*/ 124 h 682"/>
                <a:gd name="T6" fmla="*/ 313 w 1161"/>
                <a:gd name="T7" fmla="*/ 302 h 682"/>
                <a:gd name="T8" fmla="*/ 154 w 1161"/>
                <a:gd name="T9" fmla="*/ 257 h 682"/>
                <a:gd name="T10" fmla="*/ 154 w 1161"/>
                <a:gd name="T11" fmla="*/ 257 h 682"/>
                <a:gd name="T12" fmla="*/ 100 w 1161"/>
                <a:gd name="T13" fmla="*/ 241 h 682"/>
                <a:gd name="T14" fmla="*/ 0 w 1161"/>
                <a:gd name="T15" fmla="*/ 341 h 682"/>
                <a:gd name="T16" fmla="*/ 100 w 1161"/>
                <a:gd name="T17" fmla="*/ 441 h 682"/>
                <a:gd name="T18" fmla="*/ 154 w 1161"/>
                <a:gd name="T19" fmla="*/ 425 h 682"/>
                <a:gd name="T20" fmla="*/ 154 w 1161"/>
                <a:gd name="T21" fmla="*/ 425 h 682"/>
                <a:gd name="T22" fmla="*/ 313 w 1161"/>
                <a:gd name="T23" fmla="*/ 380 h 682"/>
                <a:gd name="T24" fmla="*/ 556 w 1161"/>
                <a:gd name="T25" fmla="*/ 558 h 682"/>
                <a:gd name="T26" fmla="*/ 556 w 1161"/>
                <a:gd name="T27" fmla="*/ 558 h 682"/>
                <a:gd name="T28" fmla="*/ 819 w 1161"/>
                <a:gd name="T29" fmla="*/ 682 h 682"/>
                <a:gd name="T30" fmla="*/ 1161 w 1161"/>
                <a:gd name="T31" fmla="*/ 341 h 682"/>
                <a:gd name="T32" fmla="*/ 819 w 1161"/>
                <a:gd name="T33" fmla="*/ 0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61" h="682">
                  <a:moveTo>
                    <a:pt x="819" y="0"/>
                  </a:moveTo>
                  <a:cubicBezTo>
                    <a:pt x="714" y="0"/>
                    <a:pt x="619" y="48"/>
                    <a:pt x="556" y="124"/>
                  </a:cubicBezTo>
                  <a:cubicBezTo>
                    <a:pt x="556" y="124"/>
                    <a:pt x="556" y="124"/>
                    <a:pt x="556" y="124"/>
                  </a:cubicBezTo>
                  <a:cubicBezTo>
                    <a:pt x="462" y="235"/>
                    <a:pt x="461" y="302"/>
                    <a:pt x="313" y="302"/>
                  </a:cubicBezTo>
                  <a:cubicBezTo>
                    <a:pt x="187" y="302"/>
                    <a:pt x="197" y="284"/>
                    <a:pt x="154" y="257"/>
                  </a:cubicBezTo>
                  <a:cubicBezTo>
                    <a:pt x="154" y="257"/>
                    <a:pt x="154" y="257"/>
                    <a:pt x="154" y="257"/>
                  </a:cubicBezTo>
                  <a:cubicBezTo>
                    <a:pt x="138" y="247"/>
                    <a:pt x="120" y="241"/>
                    <a:pt x="100" y="241"/>
                  </a:cubicBezTo>
                  <a:cubicBezTo>
                    <a:pt x="45" y="241"/>
                    <a:pt x="0" y="286"/>
                    <a:pt x="0" y="341"/>
                  </a:cubicBezTo>
                  <a:cubicBezTo>
                    <a:pt x="0" y="396"/>
                    <a:pt x="45" y="441"/>
                    <a:pt x="100" y="441"/>
                  </a:cubicBezTo>
                  <a:cubicBezTo>
                    <a:pt x="120" y="441"/>
                    <a:pt x="138" y="435"/>
                    <a:pt x="154" y="425"/>
                  </a:cubicBezTo>
                  <a:cubicBezTo>
                    <a:pt x="154" y="425"/>
                    <a:pt x="154" y="425"/>
                    <a:pt x="154" y="425"/>
                  </a:cubicBezTo>
                  <a:cubicBezTo>
                    <a:pt x="197" y="398"/>
                    <a:pt x="187" y="380"/>
                    <a:pt x="313" y="380"/>
                  </a:cubicBezTo>
                  <a:cubicBezTo>
                    <a:pt x="461" y="380"/>
                    <a:pt x="462" y="447"/>
                    <a:pt x="556" y="558"/>
                  </a:cubicBezTo>
                  <a:cubicBezTo>
                    <a:pt x="556" y="558"/>
                    <a:pt x="556" y="558"/>
                    <a:pt x="556" y="558"/>
                  </a:cubicBezTo>
                  <a:cubicBezTo>
                    <a:pt x="619" y="634"/>
                    <a:pt x="714" y="682"/>
                    <a:pt x="819" y="682"/>
                  </a:cubicBezTo>
                  <a:cubicBezTo>
                    <a:pt x="1008" y="682"/>
                    <a:pt x="1161" y="529"/>
                    <a:pt x="1161" y="341"/>
                  </a:cubicBezTo>
                  <a:cubicBezTo>
                    <a:pt x="1161" y="153"/>
                    <a:pt x="1008" y="0"/>
                    <a:pt x="819" y="0"/>
                  </a:cubicBez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72" name="不规则图形8"/>
            <p:cNvSpPr/>
            <p:nvPr/>
          </p:nvSpPr>
          <p:spPr bwMode="auto">
            <a:xfrm>
              <a:off x="3358150" y="1440698"/>
              <a:ext cx="2961703" cy="1739761"/>
            </a:xfrm>
            <a:custGeom>
              <a:avLst/>
              <a:gdLst>
                <a:gd name="T0" fmla="*/ 1061 w 1161"/>
                <a:gd name="T1" fmla="*/ 241 h 682"/>
                <a:gd name="T2" fmla="*/ 1007 w 1161"/>
                <a:gd name="T3" fmla="*/ 257 h 682"/>
                <a:gd name="T4" fmla="*/ 1007 w 1161"/>
                <a:gd name="T5" fmla="*/ 257 h 682"/>
                <a:gd name="T6" fmla="*/ 848 w 1161"/>
                <a:gd name="T7" fmla="*/ 302 h 682"/>
                <a:gd name="T8" fmla="*/ 605 w 1161"/>
                <a:gd name="T9" fmla="*/ 124 h 682"/>
                <a:gd name="T10" fmla="*/ 605 w 1161"/>
                <a:gd name="T11" fmla="*/ 124 h 682"/>
                <a:gd name="T12" fmla="*/ 342 w 1161"/>
                <a:gd name="T13" fmla="*/ 0 h 682"/>
                <a:gd name="T14" fmla="*/ 0 w 1161"/>
                <a:gd name="T15" fmla="*/ 341 h 682"/>
                <a:gd name="T16" fmla="*/ 342 w 1161"/>
                <a:gd name="T17" fmla="*/ 682 h 682"/>
                <a:gd name="T18" fmla="*/ 605 w 1161"/>
                <a:gd name="T19" fmla="*/ 558 h 682"/>
                <a:gd name="T20" fmla="*/ 605 w 1161"/>
                <a:gd name="T21" fmla="*/ 558 h 682"/>
                <a:gd name="T22" fmla="*/ 605 w 1161"/>
                <a:gd name="T23" fmla="*/ 558 h 682"/>
                <a:gd name="T24" fmla="*/ 605 w 1161"/>
                <a:gd name="T25" fmla="*/ 558 h 682"/>
                <a:gd name="T26" fmla="*/ 848 w 1161"/>
                <a:gd name="T27" fmla="*/ 380 h 682"/>
                <a:gd name="T28" fmla="*/ 1007 w 1161"/>
                <a:gd name="T29" fmla="*/ 425 h 682"/>
                <a:gd name="T30" fmla="*/ 1007 w 1161"/>
                <a:gd name="T31" fmla="*/ 425 h 682"/>
                <a:gd name="T32" fmla="*/ 1061 w 1161"/>
                <a:gd name="T33" fmla="*/ 441 h 682"/>
                <a:gd name="T34" fmla="*/ 1161 w 1161"/>
                <a:gd name="T35" fmla="*/ 341 h 682"/>
                <a:gd name="T36" fmla="*/ 1061 w 1161"/>
                <a:gd name="T37" fmla="*/ 241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61" h="682">
                  <a:moveTo>
                    <a:pt x="1061" y="241"/>
                  </a:moveTo>
                  <a:cubicBezTo>
                    <a:pt x="1041" y="241"/>
                    <a:pt x="1023" y="247"/>
                    <a:pt x="1007" y="257"/>
                  </a:cubicBezTo>
                  <a:cubicBezTo>
                    <a:pt x="1007" y="257"/>
                    <a:pt x="1007" y="257"/>
                    <a:pt x="1007" y="257"/>
                  </a:cubicBezTo>
                  <a:cubicBezTo>
                    <a:pt x="964" y="284"/>
                    <a:pt x="974" y="302"/>
                    <a:pt x="848" y="302"/>
                  </a:cubicBezTo>
                  <a:cubicBezTo>
                    <a:pt x="700" y="302"/>
                    <a:pt x="699" y="235"/>
                    <a:pt x="605" y="124"/>
                  </a:cubicBezTo>
                  <a:cubicBezTo>
                    <a:pt x="605" y="124"/>
                    <a:pt x="605" y="124"/>
                    <a:pt x="605" y="124"/>
                  </a:cubicBezTo>
                  <a:cubicBezTo>
                    <a:pt x="542" y="48"/>
                    <a:pt x="448" y="0"/>
                    <a:pt x="342" y="0"/>
                  </a:cubicBezTo>
                  <a:cubicBezTo>
                    <a:pt x="153" y="0"/>
                    <a:pt x="0" y="153"/>
                    <a:pt x="0" y="341"/>
                  </a:cubicBezTo>
                  <a:cubicBezTo>
                    <a:pt x="0" y="529"/>
                    <a:pt x="153" y="682"/>
                    <a:pt x="342" y="682"/>
                  </a:cubicBezTo>
                  <a:cubicBezTo>
                    <a:pt x="448" y="682"/>
                    <a:pt x="542" y="634"/>
                    <a:pt x="605" y="558"/>
                  </a:cubicBezTo>
                  <a:cubicBezTo>
                    <a:pt x="605" y="558"/>
                    <a:pt x="605" y="558"/>
                    <a:pt x="605" y="558"/>
                  </a:cubicBezTo>
                  <a:cubicBezTo>
                    <a:pt x="605" y="558"/>
                    <a:pt x="605" y="558"/>
                    <a:pt x="605" y="558"/>
                  </a:cubicBezTo>
                  <a:cubicBezTo>
                    <a:pt x="605" y="558"/>
                    <a:pt x="605" y="558"/>
                    <a:pt x="605" y="558"/>
                  </a:cubicBezTo>
                  <a:cubicBezTo>
                    <a:pt x="699" y="447"/>
                    <a:pt x="700" y="380"/>
                    <a:pt x="848" y="380"/>
                  </a:cubicBezTo>
                  <a:cubicBezTo>
                    <a:pt x="974" y="380"/>
                    <a:pt x="964" y="398"/>
                    <a:pt x="1007" y="425"/>
                  </a:cubicBezTo>
                  <a:cubicBezTo>
                    <a:pt x="1007" y="425"/>
                    <a:pt x="1007" y="425"/>
                    <a:pt x="1007" y="425"/>
                  </a:cubicBezTo>
                  <a:cubicBezTo>
                    <a:pt x="1023" y="435"/>
                    <a:pt x="1041" y="441"/>
                    <a:pt x="1061" y="441"/>
                  </a:cubicBezTo>
                  <a:cubicBezTo>
                    <a:pt x="1116" y="441"/>
                    <a:pt x="1161" y="396"/>
                    <a:pt x="1161" y="341"/>
                  </a:cubicBezTo>
                  <a:cubicBezTo>
                    <a:pt x="1161" y="286"/>
                    <a:pt x="1116" y="241"/>
                    <a:pt x="1061" y="241"/>
                  </a:cubicBezTo>
                  <a:close/>
                </a:path>
              </a:pathLst>
            </a:custGeom>
            <a:solidFill>
              <a:schemeClr val="accent1"/>
            </a:solidFill>
            <a:ln>
              <a:noFill/>
            </a:ln>
          </p:spPr>
          <p:txBody>
            <a:bodyPr vert="horz" wrap="square" lIns="91440" tIns="45720" rIns="91440" bIns="45720" numCol="1" anchor="t" anchorCtr="0" compatLnSpc="1"/>
            <a:lstStyle/>
            <a:p>
              <a:endParaRPr lang="zh-CN" altLang="en-US">
                <a:cs typeface="+mn-ea"/>
                <a:sym typeface="+mn-lt"/>
              </a:endParaRPr>
            </a:p>
          </p:txBody>
        </p:sp>
        <p:grpSp>
          <p:nvGrpSpPr>
            <p:cNvPr id="73" name="组合 72"/>
            <p:cNvGrpSpPr/>
            <p:nvPr/>
          </p:nvGrpSpPr>
          <p:grpSpPr>
            <a:xfrm>
              <a:off x="5985396" y="1744349"/>
              <a:ext cx="158427" cy="3943068"/>
              <a:chOff x="6010275" y="1583258"/>
              <a:chExt cx="171450" cy="4267200"/>
            </a:xfrm>
          </p:grpSpPr>
          <p:cxnSp>
            <p:nvCxnSpPr>
              <p:cNvPr id="131" name="直接连接符 130"/>
              <p:cNvCxnSpPr>
                <a:stCxn id="132" idx="3"/>
                <a:endCxn id="136" idx="0"/>
              </p:cNvCxnSpPr>
              <p:nvPr/>
            </p:nvCxnSpPr>
            <p:spPr>
              <a:xfrm>
                <a:off x="6096000" y="1713433"/>
                <a:ext cx="0" cy="4076700"/>
              </a:xfrm>
              <a:prstGeom prst="line">
                <a:avLst/>
              </a:prstGeom>
              <a:ln w="1270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32" name="不规则图形7"/>
              <p:cNvSpPr/>
              <p:nvPr/>
            </p:nvSpPr>
            <p:spPr bwMode="auto">
              <a:xfrm>
                <a:off x="6010275" y="1583258"/>
                <a:ext cx="171450" cy="130175"/>
              </a:xfrm>
              <a:custGeom>
                <a:avLst/>
                <a:gdLst>
                  <a:gd name="T0" fmla="*/ 54 w 108"/>
                  <a:gd name="T1" fmla="*/ 45 h 82"/>
                  <a:gd name="T2" fmla="*/ 0 w 108"/>
                  <a:gd name="T3" fmla="*/ 0 h 82"/>
                  <a:gd name="T4" fmla="*/ 0 w 108"/>
                  <a:gd name="T5" fmla="*/ 38 h 82"/>
                  <a:gd name="T6" fmla="*/ 54 w 108"/>
                  <a:gd name="T7" fmla="*/ 82 h 82"/>
                  <a:gd name="T8" fmla="*/ 108 w 108"/>
                  <a:gd name="T9" fmla="*/ 38 h 82"/>
                  <a:gd name="T10" fmla="*/ 108 w 108"/>
                  <a:gd name="T11" fmla="*/ 0 h 82"/>
                  <a:gd name="T12" fmla="*/ 54 w 108"/>
                  <a:gd name="T13" fmla="*/ 45 h 82"/>
                </a:gdLst>
                <a:ahLst/>
                <a:cxnLst>
                  <a:cxn ang="0">
                    <a:pos x="T0" y="T1"/>
                  </a:cxn>
                  <a:cxn ang="0">
                    <a:pos x="T2" y="T3"/>
                  </a:cxn>
                  <a:cxn ang="0">
                    <a:pos x="T4" y="T5"/>
                  </a:cxn>
                  <a:cxn ang="0">
                    <a:pos x="T6" y="T7"/>
                  </a:cxn>
                  <a:cxn ang="0">
                    <a:pos x="T8" y="T9"/>
                  </a:cxn>
                  <a:cxn ang="0">
                    <a:pos x="T10" y="T11"/>
                  </a:cxn>
                  <a:cxn ang="0">
                    <a:pos x="T12" y="T13"/>
                  </a:cxn>
                </a:cxnLst>
                <a:rect l="0" t="0" r="r" b="b"/>
                <a:pathLst>
                  <a:path w="108" h="82">
                    <a:moveTo>
                      <a:pt x="54" y="45"/>
                    </a:moveTo>
                    <a:lnTo>
                      <a:pt x="0" y="0"/>
                    </a:lnTo>
                    <a:lnTo>
                      <a:pt x="0" y="38"/>
                    </a:lnTo>
                    <a:lnTo>
                      <a:pt x="54" y="82"/>
                    </a:lnTo>
                    <a:lnTo>
                      <a:pt x="108" y="38"/>
                    </a:lnTo>
                    <a:lnTo>
                      <a:pt x="108" y="0"/>
                    </a:lnTo>
                    <a:lnTo>
                      <a:pt x="54" y="45"/>
                    </a:lnTo>
                    <a:close/>
                  </a:path>
                </a:pathLst>
              </a:custGeom>
              <a:solidFill>
                <a:schemeClr val="tx1">
                  <a:lumMod val="50000"/>
                  <a:lumOff val="50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33" name="不规则图形6"/>
              <p:cNvSpPr/>
              <p:nvPr/>
            </p:nvSpPr>
            <p:spPr bwMode="auto">
              <a:xfrm>
                <a:off x="6010275" y="2615133"/>
                <a:ext cx="171450" cy="133350"/>
              </a:xfrm>
              <a:custGeom>
                <a:avLst/>
                <a:gdLst>
                  <a:gd name="T0" fmla="*/ 54 w 108"/>
                  <a:gd name="T1" fmla="*/ 45 h 84"/>
                  <a:gd name="T2" fmla="*/ 0 w 108"/>
                  <a:gd name="T3" fmla="*/ 0 h 84"/>
                  <a:gd name="T4" fmla="*/ 0 w 108"/>
                  <a:gd name="T5" fmla="*/ 39 h 84"/>
                  <a:gd name="T6" fmla="*/ 54 w 108"/>
                  <a:gd name="T7" fmla="*/ 84 h 84"/>
                  <a:gd name="T8" fmla="*/ 108 w 108"/>
                  <a:gd name="T9" fmla="*/ 39 h 84"/>
                  <a:gd name="T10" fmla="*/ 108 w 108"/>
                  <a:gd name="T11" fmla="*/ 0 h 84"/>
                  <a:gd name="T12" fmla="*/ 54 w 108"/>
                  <a:gd name="T13" fmla="*/ 45 h 84"/>
                </a:gdLst>
                <a:ahLst/>
                <a:cxnLst>
                  <a:cxn ang="0">
                    <a:pos x="T0" y="T1"/>
                  </a:cxn>
                  <a:cxn ang="0">
                    <a:pos x="T2" y="T3"/>
                  </a:cxn>
                  <a:cxn ang="0">
                    <a:pos x="T4" y="T5"/>
                  </a:cxn>
                  <a:cxn ang="0">
                    <a:pos x="T6" y="T7"/>
                  </a:cxn>
                  <a:cxn ang="0">
                    <a:pos x="T8" y="T9"/>
                  </a:cxn>
                  <a:cxn ang="0">
                    <a:pos x="T10" y="T11"/>
                  </a:cxn>
                  <a:cxn ang="0">
                    <a:pos x="T12" y="T13"/>
                  </a:cxn>
                </a:cxnLst>
                <a:rect l="0" t="0" r="r" b="b"/>
                <a:pathLst>
                  <a:path w="108" h="84">
                    <a:moveTo>
                      <a:pt x="54" y="45"/>
                    </a:moveTo>
                    <a:lnTo>
                      <a:pt x="0" y="0"/>
                    </a:lnTo>
                    <a:lnTo>
                      <a:pt x="0" y="39"/>
                    </a:lnTo>
                    <a:lnTo>
                      <a:pt x="54" y="84"/>
                    </a:lnTo>
                    <a:lnTo>
                      <a:pt x="108" y="39"/>
                    </a:lnTo>
                    <a:lnTo>
                      <a:pt x="108" y="0"/>
                    </a:lnTo>
                    <a:lnTo>
                      <a:pt x="54" y="45"/>
                    </a:lnTo>
                    <a:close/>
                  </a:path>
                </a:pathLst>
              </a:custGeom>
              <a:solidFill>
                <a:schemeClr val="tx1">
                  <a:lumMod val="50000"/>
                  <a:lumOff val="50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34" name="不规则图形5"/>
              <p:cNvSpPr/>
              <p:nvPr/>
            </p:nvSpPr>
            <p:spPr bwMode="auto">
              <a:xfrm>
                <a:off x="6010275" y="3650183"/>
                <a:ext cx="171450" cy="133350"/>
              </a:xfrm>
              <a:custGeom>
                <a:avLst/>
                <a:gdLst>
                  <a:gd name="T0" fmla="*/ 54 w 108"/>
                  <a:gd name="T1" fmla="*/ 46 h 84"/>
                  <a:gd name="T2" fmla="*/ 0 w 108"/>
                  <a:gd name="T3" fmla="*/ 0 h 84"/>
                  <a:gd name="T4" fmla="*/ 0 w 108"/>
                  <a:gd name="T5" fmla="*/ 39 h 84"/>
                  <a:gd name="T6" fmla="*/ 54 w 108"/>
                  <a:gd name="T7" fmla="*/ 84 h 84"/>
                  <a:gd name="T8" fmla="*/ 108 w 108"/>
                  <a:gd name="T9" fmla="*/ 39 h 84"/>
                  <a:gd name="T10" fmla="*/ 108 w 108"/>
                  <a:gd name="T11" fmla="*/ 0 h 84"/>
                  <a:gd name="T12" fmla="*/ 54 w 108"/>
                  <a:gd name="T13" fmla="*/ 46 h 84"/>
                </a:gdLst>
                <a:ahLst/>
                <a:cxnLst>
                  <a:cxn ang="0">
                    <a:pos x="T0" y="T1"/>
                  </a:cxn>
                  <a:cxn ang="0">
                    <a:pos x="T2" y="T3"/>
                  </a:cxn>
                  <a:cxn ang="0">
                    <a:pos x="T4" y="T5"/>
                  </a:cxn>
                  <a:cxn ang="0">
                    <a:pos x="T6" y="T7"/>
                  </a:cxn>
                  <a:cxn ang="0">
                    <a:pos x="T8" y="T9"/>
                  </a:cxn>
                  <a:cxn ang="0">
                    <a:pos x="T10" y="T11"/>
                  </a:cxn>
                  <a:cxn ang="0">
                    <a:pos x="T12" y="T13"/>
                  </a:cxn>
                </a:cxnLst>
                <a:rect l="0" t="0" r="r" b="b"/>
                <a:pathLst>
                  <a:path w="108" h="84">
                    <a:moveTo>
                      <a:pt x="54" y="46"/>
                    </a:moveTo>
                    <a:lnTo>
                      <a:pt x="0" y="0"/>
                    </a:lnTo>
                    <a:lnTo>
                      <a:pt x="0" y="39"/>
                    </a:lnTo>
                    <a:lnTo>
                      <a:pt x="54" y="84"/>
                    </a:lnTo>
                    <a:lnTo>
                      <a:pt x="108" y="39"/>
                    </a:lnTo>
                    <a:lnTo>
                      <a:pt x="108" y="0"/>
                    </a:lnTo>
                    <a:lnTo>
                      <a:pt x="54" y="46"/>
                    </a:lnTo>
                    <a:close/>
                  </a:path>
                </a:pathLst>
              </a:custGeom>
              <a:solidFill>
                <a:schemeClr val="tx1">
                  <a:lumMod val="50000"/>
                  <a:lumOff val="50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35" name="不规则图形4"/>
              <p:cNvSpPr/>
              <p:nvPr/>
            </p:nvSpPr>
            <p:spPr bwMode="auto">
              <a:xfrm>
                <a:off x="6010275" y="4685233"/>
                <a:ext cx="171450" cy="130175"/>
              </a:xfrm>
              <a:custGeom>
                <a:avLst/>
                <a:gdLst>
                  <a:gd name="T0" fmla="*/ 54 w 108"/>
                  <a:gd name="T1" fmla="*/ 46 h 82"/>
                  <a:gd name="T2" fmla="*/ 0 w 108"/>
                  <a:gd name="T3" fmla="*/ 0 h 82"/>
                  <a:gd name="T4" fmla="*/ 0 w 108"/>
                  <a:gd name="T5" fmla="*/ 39 h 82"/>
                  <a:gd name="T6" fmla="*/ 54 w 108"/>
                  <a:gd name="T7" fmla="*/ 82 h 82"/>
                  <a:gd name="T8" fmla="*/ 108 w 108"/>
                  <a:gd name="T9" fmla="*/ 39 h 82"/>
                  <a:gd name="T10" fmla="*/ 108 w 108"/>
                  <a:gd name="T11" fmla="*/ 0 h 82"/>
                  <a:gd name="T12" fmla="*/ 54 w 108"/>
                  <a:gd name="T13" fmla="*/ 46 h 82"/>
                </a:gdLst>
                <a:ahLst/>
                <a:cxnLst>
                  <a:cxn ang="0">
                    <a:pos x="T0" y="T1"/>
                  </a:cxn>
                  <a:cxn ang="0">
                    <a:pos x="T2" y="T3"/>
                  </a:cxn>
                  <a:cxn ang="0">
                    <a:pos x="T4" y="T5"/>
                  </a:cxn>
                  <a:cxn ang="0">
                    <a:pos x="T6" y="T7"/>
                  </a:cxn>
                  <a:cxn ang="0">
                    <a:pos x="T8" y="T9"/>
                  </a:cxn>
                  <a:cxn ang="0">
                    <a:pos x="T10" y="T11"/>
                  </a:cxn>
                  <a:cxn ang="0">
                    <a:pos x="T12" y="T13"/>
                  </a:cxn>
                </a:cxnLst>
                <a:rect l="0" t="0" r="r" b="b"/>
                <a:pathLst>
                  <a:path w="108" h="82">
                    <a:moveTo>
                      <a:pt x="54" y="46"/>
                    </a:moveTo>
                    <a:lnTo>
                      <a:pt x="0" y="0"/>
                    </a:lnTo>
                    <a:lnTo>
                      <a:pt x="0" y="39"/>
                    </a:lnTo>
                    <a:lnTo>
                      <a:pt x="54" y="82"/>
                    </a:lnTo>
                    <a:lnTo>
                      <a:pt x="108" y="39"/>
                    </a:lnTo>
                    <a:lnTo>
                      <a:pt x="108" y="0"/>
                    </a:lnTo>
                    <a:lnTo>
                      <a:pt x="54" y="46"/>
                    </a:lnTo>
                    <a:close/>
                  </a:path>
                </a:pathLst>
              </a:custGeom>
              <a:solidFill>
                <a:schemeClr val="tx1">
                  <a:lumMod val="50000"/>
                  <a:lumOff val="50000"/>
                </a:schemeClr>
              </a:solidFill>
              <a:ln>
                <a:noFill/>
              </a:ln>
            </p:spPr>
            <p:txBody>
              <a:bodyPr vert="horz" wrap="square" lIns="91440" tIns="45720" rIns="91440" bIns="45720" numCol="1" anchor="t" anchorCtr="0" compatLnSpc="1"/>
              <a:lstStyle/>
              <a:p>
                <a:endParaRPr lang="zh-CN" altLang="en-US">
                  <a:cs typeface="+mn-ea"/>
                  <a:sym typeface="+mn-lt"/>
                </a:endParaRPr>
              </a:p>
            </p:txBody>
          </p:sp>
          <p:sp>
            <p:nvSpPr>
              <p:cNvPr id="136" name="不规则图形3"/>
              <p:cNvSpPr/>
              <p:nvPr/>
            </p:nvSpPr>
            <p:spPr bwMode="auto">
              <a:xfrm>
                <a:off x="6010275" y="5718696"/>
                <a:ext cx="171450" cy="131762"/>
              </a:xfrm>
              <a:custGeom>
                <a:avLst/>
                <a:gdLst>
                  <a:gd name="T0" fmla="*/ 54 w 108"/>
                  <a:gd name="T1" fmla="*/ 45 h 83"/>
                  <a:gd name="T2" fmla="*/ 0 w 108"/>
                  <a:gd name="T3" fmla="*/ 0 h 83"/>
                  <a:gd name="T4" fmla="*/ 0 w 108"/>
                  <a:gd name="T5" fmla="*/ 38 h 83"/>
                  <a:gd name="T6" fmla="*/ 54 w 108"/>
                  <a:gd name="T7" fmla="*/ 83 h 83"/>
                  <a:gd name="T8" fmla="*/ 108 w 108"/>
                  <a:gd name="T9" fmla="*/ 38 h 83"/>
                  <a:gd name="T10" fmla="*/ 108 w 108"/>
                  <a:gd name="T11" fmla="*/ 0 h 83"/>
                  <a:gd name="T12" fmla="*/ 54 w 108"/>
                  <a:gd name="T13" fmla="*/ 45 h 83"/>
                </a:gdLst>
                <a:ahLst/>
                <a:cxnLst>
                  <a:cxn ang="0">
                    <a:pos x="T0" y="T1"/>
                  </a:cxn>
                  <a:cxn ang="0">
                    <a:pos x="T2" y="T3"/>
                  </a:cxn>
                  <a:cxn ang="0">
                    <a:pos x="T4" y="T5"/>
                  </a:cxn>
                  <a:cxn ang="0">
                    <a:pos x="T6" y="T7"/>
                  </a:cxn>
                  <a:cxn ang="0">
                    <a:pos x="T8" y="T9"/>
                  </a:cxn>
                  <a:cxn ang="0">
                    <a:pos x="T10" y="T11"/>
                  </a:cxn>
                  <a:cxn ang="0">
                    <a:pos x="T12" y="T13"/>
                  </a:cxn>
                </a:cxnLst>
                <a:rect l="0" t="0" r="r" b="b"/>
                <a:pathLst>
                  <a:path w="108" h="83">
                    <a:moveTo>
                      <a:pt x="54" y="45"/>
                    </a:moveTo>
                    <a:lnTo>
                      <a:pt x="0" y="0"/>
                    </a:lnTo>
                    <a:lnTo>
                      <a:pt x="0" y="38"/>
                    </a:lnTo>
                    <a:lnTo>
                      <a:pt x="54" y="83"/>
                    </a:lnTo>
                    <a:lnTo>
                      <a:pt x="108" y="38"/>
                    </a:lnTo>
                    <a:lnTo>
                      <a:pt x="108" y="0"/>
                    </a:lnTo>
                    <a:lnTo>
                      <a:pt x="54" y="45"/>
                    </a:lnTo>
                    <a:close/>
                  </a:path>
                </a:pathLst>
              </a:custGeom>
              <a:solidFill>
                <a:schemeClr val="tx1">
                  <a:lumMod val="50000"/>
                  <a:lumOff val="50000"/>
                </a:schemeClr>
              </a:solidFill>
              <a:ln>
                <a:noFill/>
              </a:ln>
            </p:spPr>
            <p:txBody>
              <a:bodyPr vert="horz" wrap="square" lIns="91440" tIns="45720" rIns="91440" bIns="45720" numCol="1" anchor="t" anchorCtr="0" compatLnSpc="1"/>
              <a:lstStyle/>
              <a:p>
                <a:endParaRPr lang="zh-CN" altLang="en-US">
                  <a:cs typeface="+mn-ea"/>
                  <a:sym typeface="+mn-lt"/>
                </a:endParaRPr>
              </a:p>
            </p:txBody>
          </p:sp>
        </p:grpSp>
        <p:sp>
          <p:nvSpPr>
            <p:cNvPr id="74" name="圆形8"/>
            <p:cNvSpPr>
              <a:spLocks noChangeArrowheads="1"/>
            </p:cNvSpPr>
            <p:nvPr/>
          </p:nvSpPr>
          <p:spPr bwMode="auto">
            <a:xfrm>
              <a:off x="3465235" y="1547782"/>
              <a:ext cx="1528526" cy="1525592"/>
            </a:xfrm>
            <a:prstGeom prst="ellipse">
              <a:avLst/>
            </a:prstGeom>
            <a:solidFill>
              <a:schemeClr val="bg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75" name="圆形7"/>
            <p:cNvSpPr>
              <a:spLocks noChangeArrowheads="1"/>
            </p:cNvSpPr>
            <p:nvPr/>
          </p:nvSpPr>
          <p:spPr bwMode="auto">
            <a:xfrm>
              <a:off x="5860708" y="2106678"/>
              <a:ext cx="407802" cy="407802"/>
            </a:xfrm>
            <a:prstGeom prst="ellipse">
              <a:avLst/>
            </a:prstGeom>
            <a:solidFill>
              <a:schemeClr val="bg1"/>
            </a:solidFill>
            <a:ln>
              <a:noFill/>
            </a:ln>
          </p:spPr>
          <p:txBody>
            <a:bodyPr vert="horz" wrap="square" lIns="0" tIns="0" rIns="0" bIns="0" numCol="1" anchor="ctr" anchorCtr="0" compatLnSpc="1"/>
            <a:lstStyle/>
            <a:p>
              <a:pPr algn="ctr"/>
              <a:r>
                <a:rPr lang="en-US" altLang="zh-CN" sz="2000" b="1" dirty="0">
                  <a:solidFill>
                    <a:schemeClr val="accent1"/>
                  </a:solidFill>
                  <a:cs typeface="+mn-ea"/>
                  <a:sym typeface="+mn-lt"/>
                </a:rPr>
                <a:t>1</a:t>
              </a:r>
              <a:endParaRPr lang="zh-CN" altLang="en-US" sz="2000" b="1" dirty="0">
                <a:solidFill>
                  <a:schemeClr val="accent1"/>
                </a:solidFill>
                <a:cs typeface="+mn-ea"/>
                <a:sym typeface="+mn-lt"/>
              </a:endParaRPr>
            </a:p>
          </p:txBody>
        </p:sp>
        <p:sp>
          <p:nvSpPr>
            <p:cNvPr id="76" name="不规则图形2"/>
            <p:cNvSpPr/>
            <p:nvPr/>
          </p:nvSpPr>
          <p:spPr bwMode="auto">
            <a:xfrm>
              <a:off x="3358150" y="3343287"/>
              <a:ext cx="2961703" cy="1742695"/>
            </a:xfrm>
            <a:custGeom>
              <a:avLst/>
              <a:gdLst>
                <a:gd name="T0" fmla="*/ 1061 w 1161"/>
                <a:gd name="T1" fmla="*/ 242 h 683"/>
                <a:gd name="T2" fmla="*/ 1007 w 1161"/>
                <a:gd name="T3" fmla="*/ 257 h 683"/>
                <a:gd name="T4" fmla="*/ 1007 w 1161"/>
                <a:gd name="T5" fmla="*/ 257 h 683"/>
                <a:gd name="T6" fmla="*/ 848 w 1161"/>
                <a:gd name="T7" fmla="*/ 303 h 683"/>
                <a:gd name="T8" fmla="*/ 605 w 1161"/>
                <a:gd name="T9" fmla="*/ 125 h 683"/>
                <a:gd name="T10" fmla="*/ 605 w 1161"/>
                <a:gd name="T11" fmla="*/ 125 h 683"/>
                <a:gd name="T12" fmla="*/ 605 w 1161"/>
                <a:gd name="T13" fmla="*/ 124 h 683"/>
                <a:gd name="T14" fmla="*/ 605 w 1161"/>
                <a:gd name="T15" fmla="*/ 124 h 683"/>
                <a:gd name="T16" fmla="*/ 342 w 1161"/>
                <a:gd name="T17" fmla="*/ 0 h 683"/>
                <a:gd name="T18" fmla="*/ 0 w 1161"/>
                <a:gd name="T19" fmla="*/ 342 h 683"/>
                <a:gd name="T20" fmla="*/ 342 w 1161"/>
                <a:gd name="T21" fmla="*/ 683 h 683"/>
                <a:gd name="T22" fmla="*/ 605 w 1161"/>
                <a:gd name="T23" fmla="*/ 559 h 683"/>
                <a:gd name="T24" fmla="*/ 605 w 1161"/>
                <a:gd name="T25" fmla="*/ 559 h 683"/>
                <a:gd name="T26" fmla="*/ 848 w 1161"/>
                <a:gd name="T27" fmla="*/ 380 h 683"/>
                <a:gd name="T28" fmla="*/ 1007 w 1161"/>
                <a:gd name="T29" fmla="*/ 426 h 683"/>
                <a:gd name="T30" fmla="*/ 1007 w 1161"/>
                <a:gd name="T31" fmla="*/ 426 h 683"/>
                <a:gd name="T32" fmla="*/ 1061 w 1161"/>
                <a:gd name="T33" fmla="*/ 441 h 683"/>
                <a:gd name="T34" fmla="*/ 1161 w 1161"/>
                <a:gd name="T35" fmla="*/ 342 h 683"/>
                <a:gd name="T36" fmla="*/ 1061 w 1161"/>
                <a:gd name="T37" fmla="*/ 242 h 6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61" h="683">
                  <a:moveTo>
                    <a:pt x="1061" y="242"/>
                  </a:moveTo>
                  <a:cubicBezTo>
                    <a:pt x="1041" y="242"/>
                    <a:pt x="1023" y="248"/>
                    <a:pt x="1007" y="257"/>
                  </a:cubicBezTo>
                  <a:cubicBezTo>
                    <a:pt x="1007" y="257"/>
                    <a:pt x="1007" y="257"/>
                    <a:pt x="1007" y="257"/>
                  </a:cubicBezTo>
                  <a:cubicBezTo>
                    <a:pt x="964" y="285"/>
                    <a:pt x="974" y="303"/>
                    <a:pt x="848" y="303"/>
                  </a:cubicBezTo>
                  <a:cubicBezTo>
                    <a:pt x="700" y="303"/>
                    <a:pt x="699" y="236"/>
                    <a:pt x="605" y="125"/>
                  </a:cubicBezTo>
                  <a:cubicBezTo>
                    <a:pt x="605" y="125"/>
                    <a:pt x="605" y="125"/>
                    <a:pt x="605" y="125"/>
                  </a:cubicBezTo>
                  <a:cubicBezTo>
                    <a:pt x="605" y="125"/>
                    <a:pt x="605" y="124"/>
                    <a:pt x="605" y="124"/>
                  </a:cubicBezTo>
                  <a:cubicBezTo>
                    <a:pt x="605" y="124"/>
                    <a:pt x="605" y="124"/>
                    <a:pt x="605" y="124"/>
                  </a:cubicBezTo>
                  <a:cubicBezTo>
                    <a:pt x="542" y="49"/>
                    <a:pt x="448" y="0"/>
                    <a:pt x="342" y="0"/>
                  </a:cubicBezTo>
                  <a:cubicBezTo>
                    <a:pt x="153" y="0"/>
                    <a:pt x="0" y="153"/>
                    <a:pt x="0" y="342"/>
                  </a:cubicBezTo>
                  <a:cubicBezTo>
                    <a:pt x="0" y="530"/>
                    <a:pt x="153" y="683"/>
                    <a:pt x="342" y="683"/>
                  </a:cubicBezTo>
                  <a:cubicBezTo>
                    <a:pt x="448" y="683"/>
                    <a:pt x="542" y="634"/>
                    <a:pt x="605" y="559"/>
                  </a:cubicBezTo>
                  <a:cubicBezTo>
                    <a:pt x="605" y="559"/>
                    <a:pt x="605" y="559"/>
                    <a:pt x="605" y="559"/>
                  </a:cubicBezTo>
                  <a:cubicBezTo>
                    <a:pt x="699" y="448"/>
                    <a:pt x="700" y="380"/>
                    <a:pt x="848" y="380"/>
                  </a:cubicBezTo>
                  <a:cubicBezTo>
                    <a:pt x="974" y="380"/>
                    <a:pt x="964" y="398"/>
                    <a:pt x="1007" y="426"/>
                  </a:cubicBezTo>
                  <a:cubicBezTo>
                    <a:pt x="1007" y="426"/>
                    <a:pt x="1007" y="426"/>
                    <a:pt x="1007" y="426"/>
                  </a:cubicBezTo>
                  <a:cubicBezTo>
                    <a:pt x="1023" y="436"/>
                    <a:pt x="1041" y="441"/>
                    <a:pt x="1061" y="441"/>
                  </a:cubicBezTo>
                  <a:cubicBezTo>
                    <a:pt x="1116" y="441"/>
                    <a:pt x="1161" y="397"/>
                    <a:pt x="1161" y="342"/>
                  </a:cubicBezTo>
                  <a:cubicBezTo>
                    <a:pt x="1161" y="286"/>
                    <a:pt x="1116" y="242"/>
                    <a:pt x="1061" y="242"/>
                  </a:cubicBezTo>
                  <a:close/>
                </a:path>
              </a:pathLst>
            </a:custGeom>
            <a:solidFill>
              <a:schemeClr val="accent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77" name="圆形6"/>
            <p:cNvSpPr>
              <a:spLocks noChangeArrowheads="1"/>
            </p:cNvSpPr>
            <p:nvPr/>
          </p:nvSpPr>
          <p:spPr bwMode="auto">
            <a:xfrm>
              <a:off x="3465235" y="3450372"/>
              <a:ext cx="1528526" cy="1528526"/>
            </a:xfrm>
            <a:prstGeom prst="ellipse">
              <a:avLst/>
            </a:prstGeom>
            <a:solidFill>
              <a:schemeClr val="bg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78" name="圆形5"/>
            <p:cNvSpPr>
              <a:spLocks noChangeArrowheads="1"/>
            </p:cNvSpPr>
            <p:nvPr/>
          </p:nvSpPr>
          <p:spPr bwMode="auto">
            <a:xfrm>
              <a:off x="5860708" y="4009266"/>
              <a:ext cx="407802" cy="410736"/>
            </a:xfrm>
            <a:prstGeom prst="ellipse">
              <a:avLst/>
            </a:prstGeom>
            <a:solidFill>
              <a:schemeClr val="bg1"/>
            </a:solidFill>
            <a:ln>
              <a:noFill/>
            </a:ln>
          </p:spPr>
          <p:txBody>
            <a:bodyPr vert="horz" wrap="square" lIns="0" tIns="0" rIns="0" bIns="0" numCol="1" anchor="ctr" anchorCtr="0" compatLnSpc="1"/>
            <a:lstStyle/>
            <a:p>
              <a:pPr algn="ctr"/>
              <a:r>
                <a:rPr lang="en-US" altLang="zh-CN" sz="2000" b="1" dirty="0">
                  <a:solidFill>
                    <a:schemeClr val="tx1">
                      <a:lumMod val="85000"/>
                      <a:lumOff val="15000"/>
                    </a:schemeClr>
                  </a:solidFill>
                  <a:cs typeface="+mn-ea"/>
                  <a:sym typeface="+mn-lt"/>
                </a:rPr>
                <a:t>3</a:t>
              </a:r>
              <a:endParaRPr lang="zh-CN" altLang="en-US" sz="2000" b="1" dirty="0">
                <a:solidFill>
                  <a:schemeClr val="tx1">
                    <a:lumMod val="85000"/>
                    <a:lumOff val="15000"/>
                  </a:schemeClr>
                </a:solidFill>
                <a:cs typeface="+mn-ea"/>
                <a:sym typeface="+mn-lt"/>
              </a:endParaRPr>
            </a:p>
          </p:txBody>
        </p:sp>
        <p:sp>
          <p:nvSpPr>
            <p:cNvPr id="79" name="不规则图形1"/>
            <p:cNvSpPr/>
            <p:nvPr/>
          </p:nvSpPr>
          <p:spPr bwMode="auto">
            <a:xfrm>
              <a:off x="5809366" y="2392726"/>
              <a:ext cx="2961703" cy="1738294"/>
            </a:xfrm>
            <a:custGeom>
              <a:avLst/>
              <a:gdLst>
                <a:gd name="T0" fmla="*/ 819 w 1161"/>
                <a:gd name="T1" fmla="*/ 0 h 682"/>
                <a:gd name="T2" fmla="*/ 556 w 1161"/>
                <a:gd name="T3" fmla="*/ 124 h 682"/>
                <a:gd name="T4" fmla="*/ 556 w 1161"/>
                <a:gd name="T5" fmla="*/ 124 h 682"/>
                <a:gd name="T6" fmla="*/ 556 w 1161"/>
                <a:gd name="T7" fmla="*/ 124 h 682"/>
                <a:gd name="T8" fmla="*/ 556 w 1161"/>
                <a:gd name="T9" fmla="*/ 124 h 682"/>
                <a:gd name="T10" fmla="*/ 313 w 1161"/>
                <a:gd name="T11" fmla="*/ 303 h 682"/>
                <a:gd name="T12" fmla="*/ 154 w 1161"/>
                <a:gd name="T13" fmla="*/ 257 h 682"/>
                <a:gd name="T14" fmla="*/ 154 w 1161"/>
                <a:gd name="T15" fmla="*/ 257 h 682"/>
                <a:gd name="T16" fmla="*/ 100 w 1161"/>
                <a:gd name="T17" fmla="*/ 241 h 682"/>
                <a:gd name="T18" fmla="*/ 0 w 1161"/>
                <a:gd name="T19" fmla="*/ 341 h 682"/>
                <a:gd name="T20" fmla="*/ 100 w 1161"/>
                <a:gd name="T21" fmla="*/ 441 h 682"/>
                <a:gd name="T22" fmla="*/ 154 w 1161"/>
                <a:gd name="T23" fmla="*/ 425 h 682"/>
                <a:gd name="T24" fmla="*/ 154 w 1161"/>
                <a:gd name="T25" fmla="*/ 425 h 682"/>
                <a:gd name="T26" fmla="*/ 313 w 1161"/>
                <a:gd name="T27" fmla="*/ 380 h 682"/>
                <a:gd name="T28" fmla="*/ 556 w 1161"/>
                <a:gd name="T29" fmla="*/ 558 h 682"/>
                <a:gd name="T30" fmla="*/ 556 w 1161"/>
                <a:gd name="T31" fmla="*/ 558 h 682"/>
                <a:gd name="T32" fmla="*/ 819 w 1161"/>
                <a:gd name="T33" fmla="*/ 682 h 682"/>
                <a:gd name="T34" fmla="*/ 1161 w 1161"/>
                <a:gd name="T35" fmla="*/ 341 h 682"/>
                <a:gd name="T36" fmla="*/ 819 w 1161"/>
                <a:gd name="T37" fmla="*/ 0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61" h="682">
                  <a:moveTo>
                    <a:pt x="819" y="0"/>
                  </a:moveTo>
                  <a:cubicBezTo>
                    <a:pt x="714" y="0"/>
                    <a:pt x="619" y="48"/>
                    <a:pt x="556" y="124"/>
                  </a:cubicBezTo>
                  <a:cubicBezTo>
                    <a:pt x="556" y="124"/>
                    <a:pt x="556" y="124"/>
                    <a:pt x="556" y="124"/>
                  </a:cubicBezTo>
                  <a:cubicBezTo>
                    <a:pt x="556" y="124"/>
                    <a:pt x="556" y="124"/>
                    <a:pt x="556" y="124"/>
                  </a:cubicBezTo>
                  <a:cubicBezTo>
                    <a:pt x="556" y="124"/>
                    <a:pt x="556" y="124"/>
                    <a:pt x="556" y="124"/>
                  </a:cubicBezTo>
                  <a:cubicBezTo>
                    <a:pt x="462" y="235"/>
                    <a:pt x="461" y="303"/>
                    <a:pt x="313" y="303"/>
                  </a:cubicBezTo>
                  <a:cubicBezTo>
                    <a:pt x="187" y="303"/>
                    <a:pt x="197" y="284"/>
                    <a:pt x="154" y="257"/>
                  </a:cubicBezTo>
                  <a:cubicBezTo>
                    <a:pt x="154" y="257"/>
                    <a:pt x="154" y="257"/>
                    <a:pt x="154" y="257"/>
                  </a:cubicBezTo>
                  <a:cubicBezTo>
                    <a:pt x="138" y="247"/>
                    <a:pt x="120" y="241"/>
                    <a:pt x="100" y="241"/>
                  </a:cubicBezTo>
                  <a:cubicBezTo>
                    <a:pt x="45" y="241"/>
                    <a:pt x="0" y="286"/>
                    <a:pt x="0" y="341"/>
                  </a:cubicBezTo>
                  <a:cubicBezTo>
                    <a:pt x="0" y="396"/>
                    <a:pt x="45" y="441"/>
                    <a:pt x="100" y="441"/>
                  </a:cubicBezTo>
                  <a:cubicBezTo>
                    <a:pt x="120" y="441"/>
                    <a:pt x="138" y="435"/>
                    <a:pt x="154" y="425"/>
                  </a:cubicBezTo>
                  <a:cubicBezTo>
                    <a:pt x="154" y="425"/>
                    <a:pt x="154" y="425"/>
                    <a:pt x="154" y="425"/>
                  </a:cubicBezTo>
                  <a:cubicBezTo>
                    <a:pt x="197" y="398"/>
                    <a:pt x="187" y="380"/>
                    <a:pt x="313" y="380"/>
                  </a:cubicBezTo>
                  <a:cubicBezTo>
                    <a:pt x="461" y="380"/>
                    <a:pt x="462" y="447"/>
                    <a:pt x="556" y="558"/>
                  </a:cubicBezTo>
                  <a:cubicBezTo>
                    <a:pt x="556" y="558"/>
                    <a:pt x="556" y="558"/>
                    <a:pt x="556" y="558"/>
                  </a:cubicBezTo>
                  <a:cubicBezTo>
                    <a:pt x="619" y="634"/>
                    <a:pt x="714" y="682"/>
                    <a:pt x="819" y="682"/>
                  </a:cubicBezTo>
                  <a:cubicBezTo>
                    <a:pt x="1008" y="682"/>
                    <a:pt x="1161" y="530"/>
                    <a:pt x="1161" y="341"/>
                  </a:cubicBezTo>
                  <a:cubicBezTo>
                    <a:pt x="1161" y="153"/>
                    <a:pt x="1008" y="0"/>
                    <a:pt x="819" y="0"/>
                  </a:cubicBezTo>
                  <a:close/>
                </a:path>
              </a:pathLst>
            </a:custGeom>
            <a:solidFill>
              <a:schemeClr val="accent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80" name="圆形4"/>
            <p:cNvSpPr>
              <a:spLocks noChangeArrowheads="1"/>
            </p:cNvSpPr>
            <p:nvPr/>
          </p:nvSpPr>
          <p:spPr bwMode="auto">
            <a:xfrm>
              <a:off x="7135458" y="2499811"/>
              <a:ext cx="1528526" cy="1527058"/>
            </a:xfrm>
            <a:prstGeom prst="ellipse">
              <a:avLst/>
            </a:prstGeom>
            <a:solidFill>
              <a:schemeClr val="bg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81" name="圆形3"/>
            <p:cNvSpPr>
              <a:spLocks noChangeArrowheads="1"/>
            </p:cNvSpPr>
            <p:nvPr/>
          </p:nvSpPr>
          <p:spPr bwMode="auto">
            <a:xfrm>
              <a:off x="5860708" y="3057239"/>
              <a:ext cx="407802" cy="410736"/>
            </a:xfrm>
            <a:prstGeom prst="ellipse">
              <a:avLst/>
            </a:prstGeom>
            <a:solidFill>
              <a:schemeClr val="bg1"/>
            </a:solidFill>
            <a:ln>
              <a:noFill/>
            </a:ln>
          </p:spPr>
          <p:txBody>
            <a:bodyPr vert="horz" wrap="square" lIns="0" tIns="0" rIns="0" bIns="0" numCol="1" anchor="ctr" anchorCtr="0" compatLnSpc="1"/>
            <a:lstStyle/>
            <a:p>
              <a:pPr algn="ctr"/>
              <a:r>
                <a:rPr lang="en-US" altLang="zh-CN" sz="2000" b="1" dirty="0">
                  <a:solidFill>
                    <a:schemeClr val="accent2"/>
                  </a:solidFill>
                  <a:cs typeface="+mn-ea"/>
                  <a:sym typeface="+mn-lt"/>
                </a:rPr>
                <a:t>2</a:t>
              </a:r>
              <a:endParaRPr lang="zh-CN" altLang="en-US" sz="2000" b="1" dirty="0">
                <a:solidFill>
                  <a:schemeClr val="accent2"/>
                </a:solidFill>
                <a:cs typeface="+mn-ea"/>
                <a:sym typeface="+mn-lt"/>
              </a:endParaRPr>
            </a:p>
          </p:txBody>
        </p:sp>
        <p:sp>
          <p:nvSpPr>
            <p:cNvPr id="83" name="圆形2"/>
            <p:cNvSpPr>
              <a:spLocks noChangeArrowheads="1"/>
            </p:cNvSpPr>
            <p:nvPr/>
          </p:nvSpPr>
          <p:spPr bwMode="auto">
            <a:xfrm>
              <a:off x="7135458" y="4405333"/>
              <a:ext cx="1528526" cy="1524124"/>
            </a:xfrm>
            <a:prstGeom prst="ellipse">
              <a:avLst/>
            </a:prstGeom>
            <a:solidFill>
              <a:schemeClr val="bg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84" name="圆形1"/>
            <p:cNvSpPr>
              <a:spLocks noChangeArrowheads="1"/>
            </p:cNvSpPr>
            <p:nvPr/>
          </p:nvSpPr>
          <p:spPr bwMode="auto">
            <a:xfrm>
              <a:off x="5860708" y="4962761"/>
              <a:ext cx="407802" cy="409269"/>
            </a:xfrm>
            <a:prstGeom prst="ellipse">
              <a:avLst/>
            </a:prstGeom>
            <a:solidFill>
              <a:schemeClr val="bg1"/>
            </a:solidFill>
            <a:ln>
              <a:noFill/>
            </a:ln>
          </p:spPr>
          <p:txBody>
            <a:bodyPr vert="horz" wrap="square" lIns="0" tIns="0" rIns="0" bIns="0" numCol="1" anchor="ctr" anchorCtr="0" compatLnSpc="1"/>
            <a:lstStyle/>
            <a:p>
              <a:pPr algn="ctr"/>
              <a:r>
                <a:rPr lang="en-US" altLang="zh-CN" sz="2000" b="1" dirty="0">
                  <a:solidFill>
                    <a:schemeClr val="accent2"/>
                  </a:solidFill>
                  <a:cs typeface="+mn-ea"/>
                  <a:sym typeface="+mn-lt"/>
                </a:rPr>
                <a:t>4</a:t>
              </a:r>
              <a:endParaRPr lang="zh-CN" altLang="en-US" sz="2000" b="1" dirty="0">
                <a:solidFill>
                  <a:schemeClr val="accent2"/>
                </a:solidFill>
                <a:cs typeface="+mn-ea"/>
                <a:sym typeface="+mn-lt"/>
              </a:endParaRPr>
            </a:p>
          </p:txBody>
        </p:sp>
        <p:grpSp>
          <p:nvGrpSpPr>
            <p:cNvPr id="85" name="图形10"/>
            <p:cNvGrpSpPr/>
            <p:nvPr/>
          </p:nvGrpSpPr>
          <p:grpSpPr>
            <a:xfrm>
              <a:off x="7618465" y="3013451"/>
              <a:ext cx="551181" cy="457209"/>
              <a:chOff x="1977961" y="1040692"/>
              <a:chExt cx="447809" cy="371461"/>
            </a:xfrm>
            <a:solidFill>
              <a:schemeClr val="accent2"/>
            </a:solidFill>
          </p:grpSpPr>
          <p:sp>
            <p:nvSpPr>
              <p:cNvPr id="121" name="图形10-1"/>
              <p:cNvSpPr/>
              <p:nvPr/>
            </p:nvSpPr>
            <p:spPr>
              <a:xfrm>
                <a:off x="2144621" y="1371113"/>
                <a:ext cx="117386" cy="24637"/>
              </a:xfrm>
              <a:prstGeom prst="rect">
                <a:avLst/>
              </a:pr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122" name="图形10-2"/>
              <p:cNvSpPr/>
              <p:nvPr/>
            </p:nvSpPr>
            <p:spPr>
              <a:xfrm>
                <a:off x="1977961" y="1040692"/>
                <a:ext cx="447809" cy="323176"/>
              </a:xfrm>
              <a:custGeom>
                <a:avLst/>
                <a:gdLst/>
                <a:ahLst/>
                <a:cxnLst>
                  <a:cxn ang="0">
                    <a:pos x="wd2" y="hd2"/>
                  </a:cxn>
                  <a:cxn ang="5400000">
                    <a:pos x="wd2" y="hd2"/>
                  </a:cxn>
                  <a:cxn ang="10800000">
                    <a:pos x="wd2" y="hd2"/>
                  </a:cxn>
                  <a:cxn ang="16200000">
                    <a:pos x="wd2" y="hd2"/>
                  </a:cxn>
                </a:cxnLst>
                <a:rect l="0" t="0" r="r" b="b"/>
                <a:pathLst>
                  <a:path w="21600" h="21600" extrusionOk="0">
                    <a:moveTo>
                      <a:pt x="21073" y="0"/>
                    </a:moveTo>
                    <a:cubicBezTo>
                      <a:pt x="615" y="0"/>
                      <a:pt x="615" y="0"/>
                      <a:pt x="615" y="0"/>
                    </a:cubicBezTo>
                    <a:cubicBezTo>
                      <a:pt x="263" y="0"/>
                      <a:pt x="0" y="243"/>
                      <a:pt x="0" y="728"/>
                    </a:cubicBezTo>
                    <a:cubicBezTo>
                      <a:pt x="0" y="20872"/>
                      <a:pt x="0" y="20872"/>
                      <a:pt x="0" y="20872"/>
                    </a:cubicBezTo>
                    <a:cubicBezTo>
                      <a:pt x="0" y="21236"/>
                      <a:pt x="263" y="21600"/>
                      <a:pt x="615" y="21600"/>
                    </a:cubicBezTo>
                    <a:cubicBezTo>
                      <a:pt x="21073" y="21600"/>
                      <a:pt x="21073" y="21600"/>
                      <a:pt x="21073" y="21600"/>
                    </a:cubicBezTo>
                    <a:cubicBezTo>
                      <a:pt x="21337" y="21600"/>
                      <a:pt x="21600" y="21236"/>
                      <a:pt x="21600" y="20872"/>
                    </a:cubicBezTo>
                    <a:cubicBezTo>
                      <a:pt x="21600" y="728"/>
                      <a:pt x="21600" y="728"/>
                      <a:pt x="21600" y="728"/>
                    </a:cubicBezTo>
                    <a:cubicBezTo>
                      <a:pt x="21600" y="243"/>
                      <a:pt x="21337" y="0"/>
                      <a:pt x="21073" y="0"/>
                    </a:cubicBezTo>
                    <a:close/>
                    <a:moveTo>
                      <a:pt x="20283" y="16867"/>
                    </a:moveTo>
                    <a:cubicBezTo>
                      <a:pt x="1405" y="16867"/>
                      <a:pt x="1405" y="16867"/>
                      <a:pt x="1405" y="16867"/>
                    </a:cubicBezTo>
                    <a:cubicBezTo>
                      <a:pt x="1405" y="1699"/>
                      <a:pt x="1405" y="1699"/>
                      <a:pt x="1405" y="1699"/>
                    </a:cubicBezTo>
                    <a:cubicBezTo>
                      <a:pt x="20283" y="1699"/>
                      <a:pt x="20283" y="1699"/>
                      <a:pt x="20283" y="1699"/>
                    </a:cubicBezTo>
                    <a:lnTo>
                      <a:pt x="20283" y="16867"/>
                    </a:ln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123" name="图形10-3"/>
              <p:cNvSpPr/>
              <p:nvPr/>
            </p:nvSpPr>
            <p:spPr>
              <a:xfrm>
                <a:off x="2106941" y="1401085"/>
                <a:ext cx="191297" cy="11068"/>
              </a:xfrm>
              <a:custGeom>
                <a:avLst/>
                <a:gdLst/>
                <a:ahLst/>
                <a:cxnLst>
                  <a:cxn ang="0">
                    <a:pos x="wd2" y="hd2"/>
                  </a:cxn>
                  <a:cxn ang="5400000">
                    <a:pos x="wd2" y="hd2"/>
                  </a:cxn>
                  <a:cxn ang="10800000">
                    <a:pos x="wd2" y="hd2"/>
                  </a:cxn>
                  <a:cxn ang="16200000">
                    <a:pos x="wd2" y="hd2"/>
                  </a:cxn>
                </a:cxnLst>
                <a:rect l="0" t="0" r="r" b="b"/>
                <a:pathLst>
                  <a:path w="21600" h="21600" extrusionOk="0">
                    <a:moveTo>
                      <a:pt x="20571" y="0"/>
                    </a:moveTo>
                    <a:cubicBezTo>
                      <a:pt x="823" y="0"/>
                      <a:pt x="823" y="0"/>
                      <a:pt x="823" y="0"/>
                    </a:cubicBezTo>
                    <a:cubicBezTo>
                      <a:pt x="411" y="0"/>
                      <a:pt x="0" y="7200"/>
                      <a:pt x="0" y="14400"/>
                    </a:cubicBezTo>
                    <a:cubicBezTo>
                      <a:pt x="0" y="21600"/>
                      <a:pt x="0" y="21600"/>
                      <a:pt x="0" y="21600"/>
                    </a:cubicBezTo>
                    <a:cubicBezTo>
                      <a:pt x="21600" y="21600"/>
                      <a:pt x="21600" y="21600"/>
                      <a:pt x="21600" y="21600"/>
                    </a:cubicBezTo>
                    <a:cubicBezTo>
                      <a:pt x="21600" y="14400"/>
                      <a:pt x="21600" y="14400"/>
                      <a:pt x="21600" y="14400"/>
                    </a:cubicBezTo>
                    <a:cubicBezTo>
                      <a:pt x="21600" y="7200"/>
                      <a:pt x="21189" y="0"/>
                      <a:pt x="20571" y="0"/>
                    </a:cubicBez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124" name="图形10-4"/>
              <p:cNvSpPr/>
              <p:nvPr/>
            </p:nvSpPr>
            <p:spPr>
              <a:xfrm>
                <a:off x="2018539" y="1226192"/>
                <a:ext cx="50723" cy="50724"/>
              </a:xfrm>
              <a:prstGeom prst="ellipse">
                <a:avLst/>
              </a:pr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125" name="图形10-5"/>
              <p:cNvSpPr/>
              <p:nvPr/>
            </p:nvSpPr>
            <p:spPr>
              <a:xfrm>
                <a:off x="2083754" y="1182715"/>
                <a:ext cx="53621" cy="50725"/>
              </a:xfrm>
              <a:prstGeom prst="ellipse">
                <a:avLst/>
              </a:pr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126" name="图形10-6"/>
              <p:cNvSpPr/>
              <p:nvPr/>
            </p:nvSpPr>
            <p:spPr>
              <a:xfrm>
                <a:off x="2159113" y="1203004"/>
                <a:ext cx="50723" cy="50724"/>
              </a:xfrm>
              <a:prstGeom prst="ellipse">
                <a:avLst/>
              </a:pr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127" name="图形10-7"/>
              <p:cNvSpPr/>
              <p:nvPr/>
            </p:nvSpPr>
            <p:spPr>
              <a:xfrm>
                <a:off x="2214183" y="1134890"/>
                <a:ext cx="53621" cy="52173"/>
              </a:xfrm>
              <a:prstGeom prst="ellipse">
                <a:avLst/>
              </a:pr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128" name="图形10-8"/>
              <p:cNvSpPr/>
              <p:nvPr/>
            </p:nvSpPr>
            <p:spPr>
              <a:xfrm>
                <a:off x="2270703" y="1176918"/>
                <a:ext cx="50723" cy="50725"/>
              </a:xfrm>
              <a:prstGeom prst="ellipse">
                <a:avLst/>
              </a:pr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129" name="图形10-9"/>
              <p:cNvSpPr/>
              <p:nvPr/>
            </p:nvSpPr>
            <p:spPr>
              <a:xfrm>
                <a:off x="2331570" y="1094312"/>
                <a:ext cx="50723" cy="50724"/>
              </a:xfrm>
              <a:prstGeom prst="ellipse">
                <a:avLst/>
              </a:pr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130" name="图形10-10"/>
              <p:cNvSpPr/>
              <p:nvPr/>
            </p:nvSpPr>
            <p:spPr>
              <a:xfrm>
                <a:off x="2034777" y="1109532"/>
                <a:ext cx="331369" cy="151441"/>
              </a:xfrm>
              <a:custGeom>
                <a:avLst/>
                <a:gdLst/>
                <a:ahLst/>
                <a:cxnLst>
                  <a:cxn ang="0">
                    <a:pos x="wd2" y="hd2"/>
                  </a:cxn>
                  <a:cxn ang="5400000">
                    <a:pos x="wd2" y="hd2"/>
                  </a:cxn>
                  <a:cxn ang="10800000">
                    <a:pos x="wd2" y="hd2"/>
                  </a:cxn>
                  <a:cxn ang="16200000">
                    <a:pos x="wd2" y="hd2"/>
                  </a:cxn>
                </a:cxnLst>
                <a:rect l="0" t="0" r="r" b="b"/>
                <a:pathLst>
                  <a:path w="21381" h="21497" extrusionOk="0">
                    <a:moveTo>
                      <a:pt x="591" y="21497"/>
                    </a:moveTo>
                    <a:cubicBezTo>
                      <a:pt x="474" y="21497"/>
                      <a:pt x="239" y="21240"/>
                      <a:pt x="122" y="20983"/>
                    </a:cubicBezTo>
                    <a:cubicBezTo>
                      <a:pt x="-113" y="20211"/>
                      <a:pt x="4" y="19440"/>
                      <a:pt x="357" y="18926"/>
                    </a:cubicBezTo>
                    <a:cubicBezTo>
                      <a:pt x="4817" y="12497"/>
                      <a:pt x="4817" y="12497"/>
                      <a:pt x="4817" y="12497"/>
                    </a:cubicBezTo>
                    <a:cubicBezTo>
                      <a:pt x="9396" y="15326"/>
                      <a:pt x="9396" y="15326"/>
                      <a:pt x="9396" y="15326"/>
                    </a:cubicBezTo>
                    <a:cubicBezTo>
                      <a:pt x="13270" y="5554"/>
                      <a:pt x="13270" y="5554"/>
                      <a:pt x="13270" y="5554"/>
                    </a:cubicBezTo>
                    <a:cubicBezTo>
                      <a:pt x="16791" y="11468"/>
                      <a:pt x="16791" y="11468"/>
                      <a:pt x="16791" y="11468"/>
                    </a:cubicBezTo>
                    <a:cubicBezTo>
                      <a:pt x="20313" y="668"/>
                      <a:pt x="20313" y="668"/>
                      <a:pt x="20313" y="668"/>
                    </a:cubicBezTo>
                    <a:cubicBezTo>
                      <a:pt x="20430" y="-103"/>
                      <a:pt x="20900" y="-103"/>
                      <a:pt x="21135" y="154"/>
                    </a:cubicBezTo>
                    <a:cubicBezTo>
                      <a:pt x="21370" y="668"/>
                      <a:pt x="21487" y="1440"/>
                      <a:pt x="21252" y="2211"/>
                    </a:cubicBezTo>
                    <a:cubicBezTo>
                      <a:pt x="17144" y="15326"/>
                      <a:pt x="17144" y="15326"/>
                      <a:pt x="17144" y="15326"/>
                    </a:cubicBezTo>
                    <a:cubicBezTo>
                      <a:pt x="13387" y="9411"/>
                      <a:pt x="13387" y="9411"/>
                      <a:pt x="13387" y="9411"/>
                    </a:cubicBezTo>
                    <a:cubicBezTo>
                      <a:pt x="9865" y="18411"/>
                      <a:pt x="9865" y="18411"/>
                      <a:pt x="9865" y="18411"/>
                    </a:cubicBezTo>
                    <a:cubicBezTo>
                      <a:pt x="4935" y="15583"/>
                      <a:pt x="4935" y="15583"/>
                      <a:pt x="4935" y="15583"/>
                    </a:cubicBezTo>
                    <a:cubicBezTo>
                      <a:pt x="944" y="21240"/>
                      <a:pt x="944" y="21240"/>
                      <a:pt x="944" y="21240"/>
                    </a:cubicBezTo>
                    <a:cubicBezTo>
                      <a:pt x="826" y="21497"/>
                      <a:pt x="709" y="21497"/>
                      <a:pt x="591" y="21497"/>
                    </a:cubicBez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grpSp>
        <p:grpSp>
          <p:nvGrpSpPr>
            <p:cNvPr id="86" name="组合 85"/>
            <p:cNvGrpSpPr/>
            <p:nvPr/>
          </p:nvGrpSpPr>
          <p:grpSpPr>
            <a:xfrm>
              <a:off x="7631783" y="4947106"/>
              <a:ext cx="652668" cy="472239"/>
              <a:chOff x="-8913" y="3284078"/>
              <a:chExt cx="494722" cy="357957"/>
            </a:xfrm>
            <a:solidFill>
              <a:schemeClr val="accent2"/>
            </a:solidFill>
          </p:grpSpPr>
          <p:sp>
            <p:nvSpPr>
              <p:cNvPr id="113" name="图形32"/>
              <p:cNvSpPr/>
              <p:nvPr/>
            </p:nvSpPr>
            <p:spPr>
              <a:xfrm>
                <a:off x="-8913" y="3284078"/>
                <a:ext cx="402883" cy="357957"/>
              </a:xfrm>
              <a:custGeom>
                <a:avLst/>
                <a:gdLst/>
                <a:ahLst/>
                <a:cxnLst>
                  <a:cxn ang="0">
                    <a:pos x="wd2" y="hd2"/>
                  </a:cxn>
                  <a:cxn ang="5400000">
                    <a:pos x="wd2" y="hd2"/>
                  </a:cxn>
                  <a:cxn ang="10800000">
                    <a:pos x="wd2" y="hd2"/>
                  </a:cxn>
                  <a:cxn ang="16200000">
                    <a:pos x="wd2" y="hd2"/>
                  </a:cxn>
                </a:cxnLst>
                <a:rect l="0" t="0" r="r" b="b"/>
                <a:pathLst>
                  <a:path w="21600" h="21600" extrusionOk="0">
                    <a:moveTo>
                      <a:pt x="20919" y="0"/>
                    </a:moveTo>
                    <a:cubicBezTo>
                      <a:pt x="681" y="0"/>
                      <a:pt x="681" y="0"/>
                      <a:pt x="681" y="0"/>
                    </a:cubicBezTo>
                    <a:cubicBezTo>
                      <a:pt x="389" y="0"/>
                      <a:pt x="0" y="329"/>
                      <a:pt x="0" y="768"/>
                    </a:cubicBezTo>
                    <a:cubicBezTo>
                      <a:pt x="0" y="20832"/>
                      <a:pt x="0" y="20832"/>
                      <a:pt x="0" y="20832"/>
                    </a:cubicBezTo>
                    <a:cubicBezTo>
                      <a:pt x="0" y="21161"/>
                      <a:pt x="389" y="21600"/>
                      <a:pt x="681" y="21600"/>
                    </a:cubicBezTo>
                    <a:cubicBezTo>
                      <a:pt x="20919" y="21600"/>
                      <a:pt x="20919" y="21600"/>
                      <a:pt x="20919" y="21600"/>
                    </a:cubicBezTo>
                    <a:cubicBezTo>
                      <a:pt x="21308" y="21600"/>
                      <a:pt x="21600" y="21161"/>
                      <a:pt x="21600" y="20832"/>
                    </a:cubicBezTo>
                    <a:cubicBezTo>
                      <a:pt x="21600" y="768"/>
                      <a:pt x="21600" y="768"/>
                      <a:pt x="21600" y="768"/>
                    </a:cubicBezTo>
                    <a:cubicBezTo>
                      <a:pt x="21600" y="329"/>
                      <a:pt x="21308" y="0"/>
                      <a:pt x="20919" y="0"/>
                    </a:cubicBezTo>
                    <a:close/>
                    <a:moveTo>
                      <a:pt x="16638" y="1645"/>
                    </a:moveTo>
                    <a:cubicBezTo>
                      <a:pt x="17124" y="1645"/>
                      <a:pt x="17514" y="2083"/>
                      <a:pt x="17514" y="2631"/>
                    </a:cubicBezTo>
                    <a:cubicBezTo>
                      <a:pt x="17514" y="3180"/>
                      <a:pt x="17124" y="3728"/>
                      <a:pt x="16638" y="3728"/>
                    </a:cubicBezTo>
                    <a:cubicBezTo>
                      <a:pt x="16151" y="3728"/>
                      <a:pt x="15762" y="3180"/>
                      <a:pt x="15762" y="2631"/>
                    </a:cubicBezTo>
                    <a:cubicBezTo>
                      <a:pt x="15762" y="2083"/>
                      <a:pt x="16151" y="1645"/>
                      <a:pt x="16638" y="1645"/>
                    </a:cubicBezTo>
                    <a:close/>
                    <a:moveTo>
                      <a:pt x="13914" y="1645"/>
                    </a:moveTo>
                    <a:cubicBezTo>
                      <a:pt x="14497" y="1645"/>
                      <a:pt x="14886" y="2083"/>
                      <a:pt x="14886" y="2631"/>
                    </a:cubicBezTo>
                    <a:cubicBezTo>
                      <a:pt x="14886" y="3180"/>
                      <a:pt x="14497" y="3728"/>
                      <a:pt x="13914" y="3728"/>
                    </a:cubicBezTo>
                    <a:cubicBezTo>
                      <a:pt x="13427" y="3728"/>
                      <a:pt x="13038" y="3180"/>
                      <a:pt x="13038" y="2631"/>
                    </a:cubicBezTo>
                    <a:cubicBezTo>
                      <a:pt x="13038" y="2083"/>
                      <a:pt x="13427" y="1645"/>
                      <a:pt x="13914" y="1645"/>
                    </a:cubicBezTo>
                    <a:close/>
                    <a:moveTo>
                      <a:pt x="20238" y="20065"/>
                    </a:moveTo>
                    <a:cubicBezTo>
                      <a:pt x="1362" y="20065"/>
                      <a:pt x="1362" y="20065"/>
                      <a:pt x="1362" y="20065"/>
                    </a:cubicBezTo>
                    <a:cubicBezTo>
                      <a:pt x="1362" y="5373"/>
                      <a:pt x="1362" y="5373"/>
                      <a:pt x="1362" y="5373"/>
                    </a:cubicBezTo>
                    <a:cubicBezTo>
                      <a:pt x="20238" y="5373"/>
                      <a:pt x="20238" y="5373"/>
                      <a:pt x="20238" y="5373"/>
                    </a:cubicBezTo>
                    <a:lnTo>
                      <a:pt x="20238" y="20065"/>
                    </a:lnTo>
                    <a:close/>
                    <a:moveTo>
                      <a:pt x="19362" y="3728"/>
                    </a:moveTo>
                    <a:cubicBezTo>
                      <a:pt x="18778" y="3728"/>
                      <a:pt x="18389" y="3180"/>
                      <a:pt x="18389" y="2631"/>
                    </a:cubicBezTo>
                    <a:cubicBezTo>
                      <a:pt x="18389" y="2083"/>
                      <a:pt x="18778" y="1645"/>
                      <a:pt x="19362" y="1645"/>
                    </a:cubicBezTo>
                    <a:cubicBezTo>
                      <a:pt x="19849" y="1645"/>
                      <a:pt x="20238" y="2083"/>
                      <a:pt x="20238" y="2631"/>
                    </a:cubicBezTo>
                    <a:cubicBezTo>
                      <a:pt x="20238" y="3180"/>
                      <a:pt x="19849" y="3728"/>
                      <a:pt x="19362" y="3728"/>
                    </a:cubicBez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114" name="图形33"/>
              <p:cNvSpPr/>
              <p:nvPr/>
            </p:nvSpPr>
            <p:spPr>
              <a:xfrm>
                <a:off x="264989" y="3524648"/>
                <a:ext cx="37680" cy="39129"/>
              </a:xfrm>
              <a:custGeom>
                <a:avLst/>
                <a:gdLst/>
                <a:ahLst/>
                <a:cxnLst>
                  <a:cxn ang="0">
                    <a:pos x="wd2" y="hd2"/>
                  </a:cxn>
                  <a:cxn ang="5400000">
                    <a:pos x="wd2" y="hd2"/>
                  </a:cxn>
                  <a:cxn ang="10800000">
                    <a:pos x="wd2" y="hd2"/>
                  </a:cxn>
                  <a:cxn ang="16200000">
                    <a:pos x="wd2" y="hd2"/>
                  </a:cxn>
                </a:cxnLst>
                <a:rect l="0" t="0" r="r" b="b"/>
                <a:pathLst>
                  <a:path w="21600" h="21600" extrusionOk="0">
                    <a:moveTo>
                      <a:pt x="5815" y="0"/>
                    </a:moveTo>
                    <a:lnTo>
                      <a:pt x="5815" y="1600"/>
                    </a:lnTo>
                    <a:lnTo>
                      <a:pt x="0" y="21600"/>
                    </a:lnTo>
                    <a:lnTo>
                      <a:pt x="19938" y="15200"/>
                    </a:lnTo>
                    <a:lnTo>
                      <a:pt x="21600" y="15200"/>
                    </a:lnTo>
                    <a:lnTo>
                      <a:pt x="5815" y="0"/>
                    </a:ln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115" name="图形34"/>
              <p:cNvSpPr/>
              <p:nvPr/>
            </p:nvSpPr>
            <p:spPr>
              <a:xfrm>
                <a:off x="415707" y="3340534"/>
                <a:ext cx="70102" cy="72525"/>
              </a:xfrm>
              <a:custGeom>
                <a:avLst/>
                <a:gdLst/>
                <a:ahLst/>
                <a:cxnLst>
                  <a:cxn ang="0">
                    <a:pos x="wd2" y="hd2"/>
                  </a:cxn>
                  <a:cxn ang="5400000">
                    <a:pos x="wd2" y="hd2"/>
                  </a:cxn>
                  <a:cxn ang="10800000">
                    <a:pos x="wd2" y="hd2"/>
                  </a:cxn>
                  <a:cxn ang="16200000">
                    <a:pos x="wd2" y="hd2"/>
                  </a:cxn>
                </a:cxnLst>
                <a:rect l="0" t="0" r="r" b="b"/>
                <a:pathLst>
                  <a:path w="21323" h="21195" extrusionOk="0">
                    <a:moveTo>
                      <a:pt x="16062" y="21195"/>
                    </a:moveTo>
                    <a:cubicBezTo>
                      <a:pt x="20492" y="16875"/>
                      <a:pt x="20492" y="16875"/>
                      <a:pt x="20492" y="16875"/>
                    </a:cubicBezTo>
                    <a:cubicBezTo>
                      <a:pt x="21600" y="15795"/>
                      <a:pt x="21600" y="13095"/>
                      <a:pt x="20492" y="12015"/>
                    </a:cubicBezTo>
                    <a:cubicBezTo>
                      <a:pt x="9415" y="1215"/>
                      <a:pt x="9415" y="1215"/>
                      <a:pt x="9415" y="1215"/>
                    </a:cubicBezTo>
                    <a:cubicBezTo>
                      <a:pt x="7754" y="-405"/>
                      <a:pt x="5538" y="-405"/>
                      <a:pt x="3877" y="1215"/>
                    </a:cubicBezTo>
                    <a:cubicBezTo>
                      <a:pt x="0" y="5535"/>
                      <a:pt x="0" y="5535"/>
                      <a:pt x="0" y="5535"/>
                    </a:cubicBezTo>
                    <a:lnTo>
                      <a:pt x="16062" y="21195"/>
                    </a:ln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116" name="图形35"/>
              <p:cNvSpPr/>
              <p:nvPr/>
            </p:nvSpPr>
            <p:spPr>
              <a:xfrm>
                <a:off x="295340" y="3365235"/>
                <a:ext cx="168192" cy="168192"/>
              </a:xfrm>
              <a:custGeom>
                <a:avLst/>
                <a:gdLst/>
                <a:ahLst/>
                <a:cxnLst>
                  <a:cxn ang="0">
                    <a:pos x="wd2" y="hd2"/>
                  </a:cxn>
                  <a:cxn ang="5400000">
                    <a:pos x="wd2" y="hd2"/>
                  </a:cxn>
                  <a:cxn ang="10800000">
                    <a:pos x="wd2" y="hd2"/>
                  </a:cxn>
                  <a:cxn ang="16200000">
                    <a:pos x="wd2" y="hd2"/>
                  </a:cxn>
                </a:cxnLst>
                <a:rect l="0" t="0" r="r" b="b"/>
                <a:pathLst>
                  <a:path w="21426" h="21426" extrusionOk="0">
                    <a:moveTo>
                      <a:pt x="14691" y="0"/>
                    </a:moveTo>
                    <a:cubicBezTo>
                      <a:pt x="14691" y="0"/>
                      <a:pt x="14458" y="0"/>
                      <a:pt x="14458" y="0"/>
                    </a:cubicBezTo>
                    <a:cubicBezTo>
                      <a:pt x="523" y="14168"/>
                      <a:pt x="523" y="14168"/>
                      <a:pt x="523" y="14168"/>
                    </a:cubicBezTo>
                    <a:cubicBezTo>
                      <a:pt x="-174" y="14632"/>
                      <a:pt x="-174" y="15794"/>
                      <a:pt x="523" y="16490"/>
                    </a:cubicBezTo>
                    <a:cubicBezTo>
                      <a:pt x="523" y="16490"/>
                      <a:pt x="523" y="16490"/>
                      <a:pt x="523" y="16490"/>
                    </a:cubicBezTo>
                    <a:cubicBezTo>
                      <a:pt x="987" y="16955"/>
                      <a:pt x="1684" y="17187"/>
                      <a:pt x="2149" y="16955"/>
                    </a:cubicBezTo>
                    <a:cubicBezTo>
                      <a:pt x="2149" y="17419"/>
                      <a:pt x="2149" y="18116"/>
                      <a:pt x="2613" y="18581"/>
                    </a:cubicBezTo>
                    <a:cubicBezTo>
                      <a:pt x="2845" y="18813"/>
                      <a:pt x="2845" y="18813"/>
                      <a:pt x="2845" y="18813"/>
                    </a:cubicBezTo>
                    <a:cubicBezTo>
                      <a:pt x="3310" y="19277"/>
                      <a:pt x="3774" y="19277"/>
                      <a:pt x="4471" y="19045"/>
                    </a:cubicBezTo>
                    <a:cubicBezTo>
                      <a:pt x="4239" y="19742"/>
                      <a:pt x="4239" y="20206"/>
                      <a:pt x="4703" y="20671"/>
                    </a:cubicBezTo>
                    <a:cubicBezTo>
                      <a:pt x="4936" y="20903"/>
                      <a:pt x="4936" y="20903"/>
                      <a:pt x="4936" y="20903"/>
                    </a:cubicBezTo>
                    <a:cubicBezTo>
                      <a:pt x="5632" y="21600"/>
                      <a:pt x="6561" y="21600"/>
                      <a:pt x="7258" y="20903"/>
                    </a:cubicBezTo>
                    <a:cubicBezTo>
                      <a:pt x="21194" y="6968"/>
                      <a:pt x="21194" y="6968"/>
                      <a:pt x="21194" y="6968"/>
                    </a:cubicBezTo>
                    <a:cubicBezTo>
                      <a:pt x="21426" y="6735"/>
                      <a:pt x="21426" y="6735"/>
                      <a:pt x="21426" y="6735"/>
                    </a:cubicBezTo>
                    <a:lnTo>
                      <a:pt x="14691" y="0"/>
                    </a:ln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117" name="图形36"/>
              <p:cNvSpPr/>
              <p:nvPr/>
            </p:nvSpPr>
            <p:spPr>
              <a:xfrm>
                <a:off x="44708" y="3421754"/>
                <a:ext cx="131879" cy="13044"/>
              </a:xfrm>
              <a:prstGeom prst="rect">
                <a:avLst/>
              </a:pr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118" name="图形37"/>
              <p:cNvSpPr/>
              <p:nvPr/>
            </p:nvSpPr>
            <p:spPr>
              <a:xfrm>
                <a:off x="44708" y="3463781"/>
                <a:ext cx="207238" cy="13044"/>
              </a:xfrm>
              <a:prstGeom prst="rect">
                <a:avLst/>
              </a:pr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119" name="图形38"/>
              <p:cNvSpPr/>
              <p:nvPr/>
            </p:nvSpPr>
            <p:spPr>
              <a:xfrm>
                <a:off x="44708" y="3507258"/>
                <a:ext cx="207238" cy="13044"/>
              </a:xfrm>
              <a:prstGeom prst="rect">
                <a:avLst/>
              </a:pr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120" name="图形39"/>
              <p:cNvSpPr/>
              <p:nvPr/>
            </p:nvSpPr>
            <p:spPr>
              <a:xfrm>
                <a:off x="44708" y="3549285"/>
                <a:ext cx="207238" cy="11594"/>
              </a:xfrm>
              <a:prstGeom prst="rect">
                <a:avLst/>
              </a:prstGeom>
              <a:grpFill/>
              <a:ln w="12700" cap="flat">
                <a:noFill/>
                <a:miter lim="400000"/>
              </a:ln>
              <a:effectLst/>
            </p:spPr>
            <p:txBody>
              <a:bodyPr wrap="square" lIns="91439" tIns="91439" rIns="91439" bIns="91439" numCol="1" anchor="t">
                <a:noAutofit/>
              </a:bodyPr>
              <a:lstStyle/>
              <a:p>
                <a:endParaRPr dirty="0">
                  <a:cs typeface="+mn-ea"/>
                  <a:sym typeface="+mn-lt"/>
                </a:endParaRPr>
              </a:p>
            </p:txBody>
          </p:sp>
        </p:grpSp>
        <p:grpSp>
          <p:nvGrpSpPr>
            <p:cNvPr id="89" name="组合 88"/>
            <p:cNvGrpSpPr/>
            <p:nvPr/>
          </p:nvGrpSpPr>
          <p:grpSpPr>
            <a:xfrm>
              <a:off x="3946158" y="2012363"/>
              <a:ext cx="566679" cy="613366"/>
              <a:chOff x="5993717" y="2084976"/>
              <a:chExt cx="417873" cy="452300"/>
            </a:xfrm>
            <a:solidFill>
              <a:schemeClr val="accent1"/>
            </a:solidFill>
          </p:grpSpPr>
          <p:sp>
            <p:nvSpPr>
              <p:cNvPr id="106" name="图形136"/>
              <p:cNvSpPr/>
              <p:nvPr/>
            </p:nvSpPr>
            <p:spPr>
              <a:xfrm>
                <a:off x="6263197" y="2120590"/>
                <a:ext cx="65293" cy="79539"/>
              </a:xfrm>
              <a:prstGeom prst="ellipse">
                <a:avLst/>
              </a:pr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107" name="图形137"/>
              <p:cNvSpPr/>
              <p:nvPr/>
            </p:nvSpPr>
            <p:spPr>
              <a:xfrm>
                <a:off x="6213338" y="2176385"/>
                <a:ext cx="198252" cy="360891"/>
              </a:xfrm>
              <a:custGeom>
                <a:avLst/>
                <a:gdLst/>
                <a:ahLst/>
                <a:cxnLst>
                  <a:cxn ang="0">
                    <a:pos x="wd2" y="hd2"/>
                  </a:cxn>
                  <a:cxn ang="5400000">
                    <a:pos x="wd2" y="hd2"/>
                  </a:cxn>
                  <a:cxn ang="10800000">
                    <a:pos x="wd2" y="hd2"/>
                  </a:cxn>
                  <a:cxn ang="16200000">
                    <a:pos x="wd2" y="hd2"/>
                  </a:cxn>
                </a:cxnLst>
                <a:rect l="0" t="0" r="r" b="b"/>
                <a:pathLst>
                  <a:path w="21600" h="21600" extrusionOk="0">
                    <a:moveTo>
                      <a:pt x="21343" y="5929"/>
                    </a:moveTo>
                    <a:cubicBezTo>
                      <a:pt x="21343" y="5929"/>
                      <a:pt x="21343" y="5929"/>
                      <a:pt x="21343" y="5929"/>
                    </a:cubicBezTo>
                    <a:cubicBezTo>
                      <a:pt x="21343" y="5929"/>
                      <a:pt x="21343" y="5929"/>
                      <a:pt x="21343" y="5929"/>
                    </a:cubicBezTo>
                    <a:cubicBezTo>
                      <a:pt x="15429" y="2400"/>
                      <a:pt x="15429" y="2400"/>
                      <a:pt x="15429" y="2400"/>
                    </a:cubicBezTo>
                    <a:cubicBezTo>
                      <a:pt x="14914" y="2118"/>
                      <a:pt x="14400" y="1976"/>
                      <a:pt x="13886" y="1976"/>
                    </a:cubicBezTo>
                    <a:cubicBezTo>
                      <a:pt x="13886" y="1976"/>
                      <a:pt x="12600" y="1976"/>
                      <a:pt x="12086" y="1976"/>
                    </a:cubicBezTo>
                    <a:cubicBezTo>
                      <a:pt x="13371" y="2541"/>
                      <a:pt x="13371" y="2541"/>
                      <a:pt x="13371" y="2541"/>
                    </a:cubicBezTo>
                    <a:cubicBezTo>
                      <a:pt x="11571" y="2965"/>
                      <a:pt x="11571" y="2965"/>
                      <a:pt x="11571" y="2965"/>
                    </a:cubicBezTo>
                    <a:cubicBezTo>
                      <a:pt x="12343" y="3812"/>
                      <a:pt x="12343" y="3812"/>
                      <a:pt x="12343" y="3812"/>
                    </a:cubicBezTo>
                    <a:cubicBezTo>
                      <a:pt x="10029" y="6635"/>
                      <a:pt x="10029" y="6635"/>
                      <a:pt x="10029" y="6635"/>
                    </a:cubicBezTo>
                    <a:cubicBezTo>
                      <a:pt x="9771" y="2682"/>
                      <a:pt x="9771" y="2682"/>
                      <a:pt x="9771" y="2682"/>
                    </a:cubicBezTo>
                    <a:cubicBezTo>
                      <a:pt x="10029" y="2541"/>
                      <a:pt x="10029" y="2541"/>
                      <a:pt x="10029" y="2541"/>
                    </a:cubicBezTo>
                    <a:cubicBezTo>
                      <a:pt x="9514" y="1553"/>
                      <a:pt x="9514" y="1553"/>
                      <a:pt x="9514" y="1553"/>
                    </a:cubicBezTo>
                    <a:cubicBezTo>
                      <a:pt x="8229" y="1553"/>
                      <a:pt x="8229" y="1553"/>
                      <a:pt x="8229" y="1553"/>
                    </a:cubicBezTo>
                    <a:cubicBezTo>
                      <a:pt x="7714" y="2541"/>
                      <a:pt x="7714" y="2541"/>
                      <a:pt x="7714" y="2541"/>
                    </a:cubicBezTo>
                    <a:cubicBezTo>
                      <a:pt x="7971" y="2682"/>
                      <a:pt x="7971" y="2682"/>
                      <a:pt x="7971" y="2682"/>
                    </a:cubicBezTo>
                    <a:cubicBezTo>
                      <a:pt x="7714" y="6635"/>
                      <a:pt x="7714" y="6635"/>
                      <a:pt x="7714" y="6635"/>
                    </a:cubicBezTo>
                    <a:cubicBezTo>
                      <a:pt x="5143" y="3812"/>
                      <a:pt x="5143" y="3812"/>
                      <a:pt x="5143" y="3812"/>
                    </a:cubicBezTo>
                    <a:cubicBezTo>
                      <a:pt x="6171" y="2965"/>
                      <a:pt x="6171" y="2965"/>
                      <a:pt x="6171" y="2965"/>
                    </a:cubicBezTo>
                    <a:cubicBezTo>
                      <a:pt x="4371" y="2541"/>
                      <a:pt x="4371" y="2541"/>
                      <a:pt x="4371" y="2541"/>
                    </a:cubicBezTo>
                    <a:cubicBezTo>
                      <a:pt x="5914" y="1835"/>
                      <a:pt x="5914" y="1835"/>
                      <a:pt x="5914" y="1835"/>
                    </a:cubicBezTo>
                    <a:cubicBezTo>
                      <a:pt x="5657" y="1694"/>
                      <a:pt x="5657" y="1694"/>
                      <a:pt x="5657" y="1694"/>
                    </a:cubicBezTo>
                    <a:cubicBezTo>
                      <a:pt x="4114" y="1271"/>
                      <a:pt x="2057" y="847"/>
                      <a:pt x="1543" y="706"/>
                    </a:cubicBezTo>
                    <a:cubicBezTo>
                      <a:pt x="0" y="0"/>
                      <a:pt x="0" y="0"/>
                      <a:pt x="0" y="0"/>
                    </a:cubicBezTo>
                    <a:cubicBezTo>
                      <a:pt x="0" y="2965"/>
                      <a:pt x="0" y="2965"/>
                      <a:pt x="0" y="2965"/>
                    </a:cubicBezTo>
                    <a:cubicBezTo>
                      <a:pt x="1286" y="3247"/>
                      <a:pt x="2314" y="3388"/>
                      <a:pt x="3343" y="3671"/>
                    </a:cubicBezTo>
                    <a:cubicBezTo>
                      <a:pt x="3086" y="6494"/>
                      <a:pt x="2829" y="9318"/>
                      <a:pt x="2829" y="12282"/>
                    </a:cubicBezTo>
                    <a:cubicBezTo>
                      <a:pt x="2829" y="12282"/>
                      <a:pt x="2829" y="12282"/>
                      <a:pt x="2829" y="12282"/>
                    </a:cubicBezTo>
                    <a:cubicBezTo>
                      <a:pt x="3086" y="12282"/>
                      <a:pt x="3086" y="12282"/>
                      <a:pt x="3343" y="12282"/>
                    </a:cubicBezTo>
                    <a:cubicBezTo>
                      <a:pt x="3857" y="21600"/>
                      <a:pt x="3857" y="21600"/>
                      <a:pt x="3857" y="21600"/>
                    </a:cubicBezTo>
                    <a:cubicBezTo>
                      <a:pt x="8743" y="21600"/>
                      <a:pt x="8743" y="21600"/>
                      <a:pt x="8743" y="21600"/>
                    </a:cubicBezTo>
                    <a:cubicBezTo>
                      <a:pt x="8743" y="18918"/>
                      <a:pt x="8743" y="14118"/>
                      <a:pt x="8743" y="12282"/>
                    </a:cubicBezTo>
                    <a:cubicBezTo>
                      <a:pt x="8743" y="12282"/>
                      <a:pt x="9000" y="12282"/>
                      <a:pt x="9257" y="12282"/>
                    </a:cubicBezTo>
                    <a:cubicBezTo>
                      <a:pt x="9771" y="21600"/>
                      <a:pt x="9771" y="21600"/>
                      <a:pt x="9771" y="21600"/>
                    </a:cubicBezTo>
                    <a:cubicBezTo>
                      <a:pt x="14657" y="21600"/>
                      <a:pt x="14657" y="21600"/>
                      <a:pt x="14657" y="21600"/>
                    </a:cubicBezTo>
                    <a:cubicBezTo>
                      <a:pt x="14657" y="18918"/>
                      <a:pt x="14657" y="14118"/>
                      <a:pt x="14657" y="12282"/>
                    </a:cubicBezTo>
                    <a:cubicBezTo>
                      <a:pt x="14657" y="12282"/>
                      <a:pt x="14914" y="12282"/>
                      <a:pt x="15171" y="12282"/>
                    </a:cubicBezTo>
                    <a:cubicBezTo>
                      <a:pt x="15171" y="12282"/>
                      <a:pt x="15171" y="12282"/>
                      <a:pt x="15171" y="12282"/>
                    </a:cubicBezTo>
                    <a:cubicBezTo>
                      <a:pt x="15171" y="11718"/>
                      <a:pt x="14914" y="11294"/>
                      <a:pt x="14914" y="10871"/>
                    </a:cubicBezTo>
                    <a:cubicBezTo>
                      <a:pt x="15943" y="11153"/>
                      <a:pt x="16714" y="11435"/>
                      <a:pt x="17743" y="11576"/>
                    </a:cubicBezTo>
                    <a:cubicBezTo>
                      <a:pt x="19800" y="9459"/>
                      <a:pt x="19800" y="9459"/>
                      <a:pt x="19800" y="9459"/>
                    </a:cubicBezTo>
                    <a:cubicBezTo>
                      <a:pt x="20571" y="8471"/>
                      <a:pt x="20571" y="8471"/>
                      <a:pt x="20571" y="8471"/>
                    </a:cubicBezTo>
                    <a:cubicBezTo>
                      <a:pt x="21086" y="7906"/>
                      <a:pt x="21086" y="7906"/>
                      <a:pt x="21086" y="7906"/>
                    </a:cubicBezTo>
                    <a:cubicBezTo>
                      <a:pt x="21343" y="7624"/>
                      <a:pt x="21343" y="7624"/>
                      <a:pt x="21343" y="7624"/>
                    </a:cubicBezTo>
                    <a:cubicBezTo>
                      <a:pt x="21600" y="7482"/>
                      <a:pt x="21600" y="7482"/>
                      <a:pt x="21600" y="7482"/>
                    </a:cubicBezTo>
                    <a:cubicBezTo>
                      <a:pt x="21600" y="7341"/>
                      <a:pt x="21600" y="7341"/>
                      <a:pt x="21600" y="7341"/>
                    </a:cubicBezTo>
                    <a:lnTo>
                      <a:pt x="21343" y="5929"/>
                    </a:lnTo>
                    <a:close/>
                    <a:moveTo>
                      <a:pt x="16714" y="7200"/>
                    </a:moveTo>
                    <a:cubicBezTo>
                      <a:pt x="15429" y="8188"/>
                      <a:pt x="15429" y="8188"/>
                      <a:pt x="15429" y="8188"/>
                    </a:cubicBezTo>
                    <a:cubicBezTo>
                      <a:pt x="14914" y="8753"/>
                      <a:pt x="14914" y="8753"/>
                      <a:pt x="14914" y="8753"/>
                    </a:cubicBezTo>
                    <a:cubicBezTo>
                      <a:pt x="14914" y="7624"/>
                      <a:pt x="14914" y="6635"/>
                      <a:pt x="14657" y="5506"/>
                    </a:cubicBezTo>
                    <a:cubicBezTo>
                      <a:pt x="16971" y="6918"/>
                      <a:pt x="16971" y="6918"/>
                      <a:pt x="16971" y="6918"/>
                    </a:cubicBezTo>
                    <a:lnTo>
                      <a:pt x="16714" y="7200"/>
                    </a:ln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108" name="图形138"/>
              <p:cNvSpPr/>
              <p:nvPr/>
            </p:nvSpPr>
            <p:spPr>
              <a:xfrm>
                <a:off x="6031705" y="2183508"/>
                <a:ext cx="146019" cy="16621"/>
              </a:xfrm>
              <a:custGeom>
                <a:avLst/>
                <a:gdLst/>
                <a:ahLst/>
                <a:cxnLst>
                  <a:cxn ang="0">
                    <a:pos x="wd2" y="hd2"/>
                  </a:cxn>
                  <a:cxn ang="5400000">
                    <a:pos x="wd2" y="hd2"/>
                  </a:cxn>
                  <a:cxn ang="10800000">
                    <a:pos x="wd2" y="hd2"/>
                  </a:cxn>
                  <a:cxn ang="16200000">
                    <a:pos x="wd2" y="hd2"/>
                  </a:cxn>
                </a:cxnLst>
                <a:rect l="0" t="0" r="r" b="b"/>
                <a:pathLst>
                  <a:path w="21600" h="21600" extrusionOk="0">
                    <a:moveTo>
                      <a:pt x="20206" y="21600"/>
                    </a:moveTo>
                    <a:cubicBezTo>
                      <a:pt x="1394" y="21600"/>
                      <a:pt x="1394" y="21600"/>
                      <a:pt x="1394" y="21600"/>
                    </a:cubicBezTo>
                    <a:cubicBezTo>
                      <a:pt x="697" y="21600"/>
                      <a:pt x="0" y="18514"/>
                      <a:pt x="0" y="12343"/>
                    </a:cubicBezTo>
                    <a:cubicBezTo>
                      <a:pt x="0" y="6171"/>
                      <a:pt x="697" y="0"/>
                      <a:pt x="1394" y="0"/>
                    </a:cubicBezTo>
                    <a:cubicBezTo>
                      <a:pt x="20206" y="0"/>
                      <a:pt x="20206" y="0"/>
                      <a:pt x="20206" y="0"/>
                    </a:cubicBezTo>
                    <a:cubicBezTo>
                      <a:pt x="21252" y="0"/>
                      <a:pt x="21600" y="6171"/>
                      <a:pt x="21600" y="12343"/>
                    </a:cubicBezTo>
                    <a:cubicBezTo>
                      <a:pt x="21600" y="18514"/>
                      <a:pt x="21252" y="21600"/>
                      <a:pt x="20206" y="21600"/>
                    </a:cubicBez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109" name="图形139"/>
              <p:cNvSpPr/>
              <p:nvPr/>
            </p:nvSpPr>
            <p:spPr>
              <a:xfrm>
                <a:off x="6031705" y="2221497"/>
                <a:ext cx="146019" cy="16621"/>
              </a:xfrm>
              <a:custGeom>
                <a:avLst/>
                <a:gdLst/>
                <a:ahLst/>
                <a:cxnLst>
                  <a:cxn ang="0">
                    <a:pos x="wd2" y="hd2"/>
                  </a:cxn>
                  <a:cxn ang="5400000">
                    <a:pos x="wd2" y="hd2"/>
                  </a:cxn>
                  <a:cxn ang="10800000">
                    <a:pos x="wd2" y="hd2"/>
                  </a:cxn>
                  <a:cxn ang="16200000">
                    <a:pos x="wd2" y="hd2"/>
                  </a:cxn>
                </a:cxnLst>
                <a:rect l="0" t="0" r="r" b="b"/>
                <a:pathLst>
                  <a:path w="21600" h="21600" extrusionOk="0">
                    <a:moveTo>
                      <a:pt x="20206" y="21600"/>
                    </a:moveTo>
                    <a:cubicBezTo>
                      <a:pt x="1394" y="21600"/>
                      <a:pt x="1394" y="21600"/>
                      <a:pt x="1394" y="21600"/>
                    </a:cubicBezTo>
                    <a:cubicBezTo>
                      <a:pt x="697" y="21600"/>
                      <a:pt x="0" y="18514"/>
                      <a:pt x="0" y="12343"/>
                    </a:cubicBezTo>
                    <a:cubicBezTo>
                      <a:pt x="0" y="3086"/>
                      <a:pt x="697" y="0"/>
                      <a:pt x="1394" y="0"/>
                    </a:cubicBezTo>
                    <a:cubicBezTo>
                      <a:pt x="20206" y="0"/>
                      <a:pt x="20206" y="0"/>
                      <a:pt x="20206" y="0"/>
                    </a:cubicBezTo>
                    <a:cubicBezTo>
                      <a:pt x="21252" y="0"/>
                      <a:pt x="21600" y="3086"/>
                      <a:pt x="21600" y="12343"/>
                    </a:cubicBezTo>
                    <a:cubicBezTo>
                      <a:pt x="21600" y="18514"/>
                      <a:pt x="21252" y="21600"/>
                      <a:pt x="20206" y="21600"/>
                    </a:cubicBez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110" name="图形140"/>
              <p:cNvSpPr/>
              <p:nvPr/>
            </p:nvSpPr>
            <p:spPr>
              <a:xfrm>
                <a:off x="6031705" y="2259485"/>
                <a:ext cx="146019" cy="16621"/>
              </a:xfrm>
              <a:custGeom>
                <a:avLst/>
                <a:gdLst/>
                <a:ahLst/>
                <a:cxnLst>
                  <a:cxn ang="0">
                    <a:pos x="wd2" y="hd2"/>
                  </a:cxn>
                  <a:cxn ang="5400000">
                    <a:pos x="wd2" y="hd2"/>
                  </a:cxn>
                  <a:cxn ang="10800000">
                    <a:pos x="wd2" y="hd2"/>
                  </a:cxn>
                  <a:cxn ang="16200000">
                    <a:pos x="wd2" y="hd2"/>
                  </a:cxn>
                </a:cxnLst>
                <a:rect l="0" t="0" r="r" b="b"/>
                <a:pathLst>
                  <a:path w="21600" h="21600" extrusionOk="0">
                    <a:moveTo>
                      <a:pt x="20206" y="21600"/>
                    </a:moveTo>
                    <a:cubicBezTo>
                      <a:pt x="1394" y="21600"/>
                      <a:pt x="1394" y="21600"/>
                      <a:pt x="1394" y="21600"/>
                    </a:cubicBezTo>
                    <a:cubicBezTo>
                      <a:pt x="697" y="21600"/>
                      <a:pt x="0" y="15429"/>
                      <a:pt x="0" y="9257"/>
                    </a:cubicBezTo>
                    <a:cubicBezTo>
                      <a:pt x="0" y="3086"/>
                      <a:pt x="697" y="0"/>
                      <a:pt x="1394" y="0"/>
                    </a:cubicBezTo>
                    <a:cubicBezTo>
                      <a:pt x="20206" y="0"/>
                      <a:pt x="20206" y="0"/>
                      <a:pt x="20206" y="0"/>
                    </a:cubicBezTo>
                    <a:cubicBezTo>
                      <a:pt x="21252" y="0"/>
                      <a:pt x="21600" y="3086"/>
                      <a:pt x="21600" y="9257"/>
                    </a:cubicBezTo>
                    <a:cubicBezTo>
                      <a:pt x="21600" y="15429"/>
                      <a:pt x="21252" y="21600"/>
                      <a:pt x="20206" y="21600"/>
                    </a:cubicBez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111" name="图形141"/>
              <p:cNvSpPr/>
              <p:nvPr/>
            </p:nvSpPr>
            <p:spPr>
              <a:xfrm>
                <a:off x="6031705" y="2297474"/>
                <a:ext cx="146019" cy="15433"/>
              </a:xfrm>
              <a:custGeom>
                <a:avLst/>
                <a:gdLst/>
                <a:ahLst/>
                <a:cxnLst>
                  <a:cxn ang="0">
                    <a:pos x="wd2" y="hd2"/>
                  </a:cxn>
                  <a:cxn ang="5400000">
                    <a:pos x="wd2" y="hd2"/>
                  </a:cxn>
                  <a:cxn ang="10800000">
                    <a:pos x="wd2" y="hd2"/>
                  </a:cxn>
                  <a:cxn ang="16200000">
                    <a:pos x="wd2" y="hd2"/>
                  </a:cxn>
                </a:cxnLst>
                <a:rect l="0" t="0" r="r" b="b"/>
                <a:pathLst>
                  <a:path w="21600" h="21600" extrusionOk="0">
                    <a:moveTo>
                      <a:pt x="20206" y="21600"/>
                    </a:moveTo>
                    <a:cubicBezTo>
                      <a:pt x="1394" y="21600"/>
                      <a:pt x="1394" y="21600"/>
                      <a:pt x="1394" y="21600"/>
                    </a:cubicBezTo>
                    <a:cubicBezTo>
                      <a:pt x="697" y="21600"/>
                      <a:pt x="0" y="15429"/>
                      <a:pt x="0" y="9257"/>
                    </a:cubicBezTo>
                    <a:cubicBezTo>
                      <a:pt x="0" y="3086"/>
                      <a:pt x="697" y="0"/>
                      <a:pt x="1394" y="0"/>
                    </a:cubicBezTo>
                    <a:cubicBezTo>
                      <a:pt x="20206" y="0"/>
                      <a:pt x="20206" y="0"/>
                      <a:pt x="20206" y="0"/>
                    </a:cubicBezTo>
                    <a:cubicBezTo>
                      <a:pt x="21252" y="0"/>
                      <a:pt x="21600" y="3086"/>
                      <a:pt x="21600" y="9257"/>
                    </a:cubicBezTo>
                    <a:cubicBezTo>
                      <a:pt x="21600" y="15429"/>
                      <a:pt x="21252" y="21600"/>
                      <a:pt x="20206" y="21600"/>
                    </a:cubicBez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112" name="图形142"/>
              <p:cNvSpPr/>
              <p:nvPr/>
            </p:nvSpPr>
            <p:spPr>
              <a:xfrm>
                <a:off x="5993717" y="2084976"/>
                <a:ext cx="231493" cy="289663"/>
              </a:xfrm>
              <a:custGeom>
                <a:avLst/>
                <a:gdLst/>
                <a:ahLst/>
                <a:cxnLst>
                  <a:cxn ang="0">
                    <a:pos x="wd2" y="hd2"/>
                  </a:cxn>
                  <a:cxn ang="5400000">
                    <a:pos x="wd2" y="hd2"/>
                  </a:cxn>
                  <a:cxn ang="10800000">
                    <a:pos x="wd2" y="hd2"/>
                  </a:cxn>
                  <a:cxn ang="16200000">
                    <a:pos x="wd2" y="hd2"/>
                  </a:cxn>
                </a:cxnLst>
                <a:rect l="0" t="0" r="r" b="b"/>
                <a:pathLst>
                  <a:path w="21600" h="21600" extrusionOk="0">
                    <a:moveTo>
                      <a:pt x="20498" y="0"/>
                    </a:moveTo>
                    <a:cubicBezTo>
                      <a:pt x="5951" y="0"/>
                      <a:pt x="5951" y="0"/>
                      <a:pt x="5951" y="0"/>
                    </a:cubicBezTo>
                    <a:cubicBezTo>
                      <a:pt x="5731" y="0"/>
                      <a:pt x="5510" y="176"/>
                      <a:pt x="5290" y="351"/>
                    </a:cubicBezTo>
                    <a:cubicBezTo>
                      <a:pt x="220" y="4215"/>
                      <a:pt x="220" y="4215"/>
                      <a:pt x="220" y="4215"/>
                    </a:cubicBezTo>
                    <a:cubicBezTo>
                      <a:pt x="0" y="4390"/>
                      <a:pt x="0" y="4566"/>
                      <a:pt x="0" y="4741"/>
                    </a:cubicBezTo>
                    <a:cubicBezTo>
                      <a:pt x="0" y="20722"/>
                      <a:pt x="0" y="20722"/>
                      <a:pt x="0" y="20722"/>
                    </a:cubicBezTo>
                    <a:cubicBezTo>
                      <a:pt x="0" y="21249"/>
                      <a:pt x="441" y="21600"/>
                      <a:pt x="1102" y="21600"/>
                    </a:cubicBezTo>
                    <a:cubicBezTo>
                      <a:pt x="20498" y="21600"/>
                      <a:pt x="20498" y="21600"/>
                      <a:pt x="20498" y="21600"/>
                    </a:cubicBezTo>
                    <a:cubicBezTo>
                      <a:pt x="20939" y="21600"/>
                      <a:pt x="21600" y="21249"/>
                      <a:pt x="21600" y="20722"/>
                    </a:cubicBezTo>
                    <a:cubicBezTo>
                      <a:pt x="21600" y="878"/>
                      <a:pt x="21600" y="878"/>
                      <a:pt x="21600" y="878"/>
                    </a:cubicBezTo>
                    <a:cubicBezTo>
                      <a:pt x="21600" y="527"/>
                      <a:pt x="20939" y="0"/>
                      <a:pt x="20498" y="0"/>
                    </a:cubicBezTo>
                    <a:close/>
                    <a:moveTo>
                      <a:pt x="5290" y="2634"/>
                    </a:moveTo>
                    <a:cubicBezTo>
                      <a:pt x="5290" y="4039"/>
                      <a:pt x="5290" y="4039"/>
                      <a:pt x="5290" y="4039"/>
                    </a:cubicBezTo>
                    <a:cubicBezTo>
                      <a:pt x="3527" y="4039"/>
                      <a:pt x="3527" y="4039"/>
                      <a:pt x="3527" y="4039"/>
                    </a:cubicBezTo>
                    <a:lnTo>
                      <a:pt x="5290" y="2634"/>
                    </a:lnTo>
                    <a:close/>
                    <a:moveTo>
                      <a:pt x="19396" y="19844"/>
                    </a:moveTo>
                    <a:cubicBezTo>
                      <a:pt x="2204" y="19844"/>
                      <a:pt x="2204" y="19844"/>
                      <a:pt x="2204" y="19844"/>
                    </a:cubicBezTo>
                    <a:cubicBezTo>
                      <a:pt x="2204" y="5444"/>
                      <a:pt x="2204" y="5444"/>
                      <a:pt x="2204" y="5444"/>
                    </a:cubicBezTo>
                    <a:cubicBezTo>
                      <a:pt x="6171" y="5444"/>
                      <a:pt x="6171" y="5444"/>
                      <a:pt x="6171" y="5444"/>
                    </a:cubicBezTo>
                    <a:cubicBezTo>
                      <a:pt x="6612" y="5444"/>
                      <a:pt x="7053" y="5093"/>
                      <a:pt x="7053" y="4741"/>
                    </a:cubicBezTo>
                    <a:cubicBezTo>
                      <a:pt x="7053" y="1756"/>
                      <a:pt x="7053" y="1756"/>
                      <a:pt x="7053" y="1756"/>
                    </a:cubicBezTo>
                    <a:cubicBezTo>
                      <a:pt x="19396" y="1756"/>
                      <a:pt x="19396" y="1756"/>
                      <a:pt x="19396" y="1756"/>
                    </a:cubicBezTo>
                    <a:lnTo>
                      <a:pt x="19396" y="19844"/>
                    </a:ln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grpSp>
        <p:grpSp>
          <p:nvGrpSpPr>
            <p:cNvPr id="90" name="组合 89"/>
            <p:cNvGrpSpPr/>
            <p:nvPr/>
          </p:nvGrpSpPr>
          <p:grpSpPr>
            <a:xfrm>
              <a:off x="3914983" y="4009266"/>
              <a:ext cx="629030" cy="507270"/>
              <a:chOff x="8968683" y="4336946"/>
              <a:chExt cx="470811" cy="379677"/>
            </a:xfrm>
            <a:solidFill>
              <a:schemeClr val="accent1"/>
            </a:solidFill>
          </p:grpSpPr>
          <p:sp>
            <p:nvSpPr>
              <p:cNvPr id="103" name="图形213"/>
              <p:cNvSpPr/>
              <p:nvPr/>
            </p:nvSpPr>
            <p:spPr>
              <a:xfrm>
                <a:off x="9019730" y="4428390"/>
                <a:ext cx="204195" cy="122276"/>
              </a:xfrm>
              <a:custGeom>
                <a:avLst/>
                <a:gdLst/>
                <a:ahLst/>
                <a:cxnLst>
                  <a:cxn ang="0">
                    <a:pos x="wd2" y="hd2"/>
                  </a:cxn>
                  <a:cxn ang="5400000">
                    <a:pos x="wd2" y="hd2"/>
                  </a:cxn>
                  <a:cxn ang="10800000">
                    <a:pos x="wd2" y="hd2"/>
                  </a:cxn>
                  <a:cxn ang="16200000">
                    <a:pos x="wd2" y="hd2"/>
                  </a:cxn>
                </a:cxnLst>
                <a:rect l="0" t="0" r="r" b="b"/>
                <a:pathLst>
                  <a:path w="21476" h="21600" extrusionOk="0">
                    <a:moveTo>
                      <a:pt x="17007" y="21600"/>
                    </a:moveTo>
                    <a:cubicBezTo>
                      <a:pt x="19490" y="21600"/>
                      <a:pt x="21476" y="18277"/>
                      <a:pt x="21476" y="14123"/>
                    </a:cubicBezTo>
                    <a:cubicBezTo>
                      <a:pt x="21476" y="9969"/>
                      <a:pt x="21476" y="9969"/>
                      <a:pt x="21476" y="9969"/>
                    </a:cubicBezTo>
                    <a:cubicBezTo>
                      <a:pt x="20979" y="8308"/>
                      <a:pt x="19986" y="7477"/>
                      <a:pt x="18993" y="7477"/>
                    </a:cubicBezTo>
                    <a:cubicBezTo>
                      <a:pt x="15021" y="7477"/>
                      <a:pt x="15021" y="7477"/>
                      <a:pt x="15021" y="7477"/>
                    </a:cubicBezTo>
                    <a:cubicBezTo>
                      <a:pt x="15021" y="7062"/>
                      <a:pt x="15021" y="7062"/>
                      <a:pt x="15021" y="7062"/>
                    </a:cubicBezTo>
                    <a:cubicBezTo>
                      <a:pt x="15021" y="3323"/>
                      <a:pt x="13283" y="0"/>
                      <a:pt x="11048" y="0"/>
                    </a:cubicBezTo>
                    <a:cubicBezTo>
                      <a:pt x="5586" y="0"/>
                      <a:pt x="5586" y="0"/>
                      <a:pt x="5586" y="0"/>
                    </a:cubicBezTo>
                    <a:cubicBezTo>
                      <a:pt x="3352" y="0"/>
                      <a:pt x="1614" y="3323"/>
                      <a:pt x="1614" y="7062"/>
                    </a:cubicBezTo>
                    <a:cubicBezTo>
                      <a:pt x="1614" y="7477"/>
                      <a:pt x="1614" y="7477"/>
                      <a:pt x="1614" y="7477"/>
                    </a:cubicBezTo>
                    <a:cubicBezTo>
                      <a:pt x="373" y="7477"/>
                      <a:pt x="373" y="7477"/>
                      <a:pt x="373" y="7477"/>
                    </a:cubicBezTo>
                    <a:cubicBezTo>
                      <a:pt x="-124" y="10800"/>
                      <a:pt x="-124" y="14123"/>
                      <a:pt x="373" y="17446"/>
                    </a:cubicBezTo>
                    <a:cubicBezTo>
                      <a:pt x="621" y="19108"/>
                      <a:pt x="869" y="20354"/>
                      <a:pt x="1366" y="21600"/>
                    </a:cubicBezTo>
                    <a:cubicBezTo>
                      <a:pt x="7573" y="21600"/>
                      <a:pt x="7573" y="21600"/>
                      <a:pt x="7573" y="21600"/>
                    </a:cubicBezTo>
                    <a:cubicBezTo>
                      <a:pt x="7573" y="20769"/>
                      <a:pt x="7573" y="20769"/>
                      <a:pt x="7573" y="20769"/>
                    </a:cubicBezTo>
                    <a:cubicBezTo>
                      <a:pt x="7573" y="19938"/>
                      <a:pt x="7821" y="19523"/>
                      <a:pt x="8069" y="19523"/>
                    </a:cubicBezTo>
                    <a:cubicBezTo>
                      <a:pt x="8814" y="19523"/>
                      <a:pt x="8814" y="19523"/>
                      <a:pt x="8814" y="19523"/>
                    </a:cubicBezTo>
                    <a:cubicBezTo>
                      <a:pt x="9062" y="19523"/>
                      <a:pt x="9310" y="19938"/>
                      <a:pt x="9310" y="20769"/>
                    </a:cubicBezTo>
                    <a:cubicBezTo>
                      <a:pt x="9310" y="21600"/>
                      <a:pt x="9310" y="21600"/>
                      <a:pt x="9310" y="21600"/>
                    </a:cubicBezTo>
                    <a:lnTo>
                      <a:pt x="17007" y="21600"/>
                    </a:lnTo>
                    <a:close/>
                    <a:moveTo>
                      <a:pt x="3848" y="7477"/>
                    </a:moveTo>
                    <a:cubicBezTo>
                      <a:pt x="3848" y="7062"/>
                      <a:pt x="3848" y="7062"/>
                      <a:pt x="3848" y="7062"/>
                    </a:cubicBezTo>
                    <a:cubicBezTo>
                      <a:pt x="3848" y="4985"/>
                      <a:pt x="4593" y="3738"/>
                      <a:pt x="5586" y="3738"/>
                    </a:cubicBezTo>
                    <a:cubicBezTo>
                      <a:pt x="11048" y="3738"/>
                      <a:pt x="11048" y="3738"/>
                      <a:pt x="11048" y="3738"/>
                    </a:cubicBezTo>
                    <a:cubicBezTo>
                      <a:pt x="12042" y="3738"/>
                      <a:pt x="13035" y="4985"/>
                      <a:pt x="13035" y="7062"/>
                    </a:cubicBezTo>
                    <a:cubicBezTo>
                      <a:pt x="13035" y="7477"/>
                      <a:pt x="13035" y="7477"/>
                      <a:pt x="13035" y="7477"/>
                    </a:cubicBezTo>
                    <a:lnTo>
                      <a:pt x="3848" y="7477"/>
                    </a:ln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104" name="图形214"/>
              <p:cNvSpPr/>
              <p:nvPr/>
            </p:nvSpPr>
            <p:spPr>
              <a:xfrm>
                <a:off x="9039918" y="4534045"/>
                <a:ext cx="188755" cy="80727"/>
              </a:xfrm>
              <a:custGeom>
                <a:avLst/>
                <a:gdLst/>
                <a:ahLst/>
                <a:cxnLst>
                  <a:cxn ang="0">
                    <a:pos x="wd2" y="hd2"/>
                  </a:cxn>
                  <a:cxn ang="5400000">
                    <a:pos x="wd2" y="hd2"/>
                  </a:cxn>
                  <a:cxn ang="10800000">
                    <a:pos x="wd2" y="hd2"/>
                  </a:cxn>
                  <a:cxn ang="16200000">
                    <a:pos x="wd2" y="hd2"/>
                  </a:cxn>
                </a:cxnLst>
                <a:rect l="0" t="0" r="r" b="b"/>
                <a:pathLst>
                  <a:path w="21600" h="21600" extrusionOk="0">
                    <a:moveTo>
                      <a:pt x="13770" y="20965"/>
                    </a:moveTo>
                    <a:cubicBezTo>
                      <a:pt x="17280" y="19059"/>
                      <a:pt x="19980" y="13976"/>
                      <a:pt x="21600" y="7624"/>
                    </a:cubicBezTo>
                    <a:cubicBezTo>
                      <a:pt x="21600" y="0"/>
                      <a:pt x="21600" y="0"/>
                      <a:pt x="21600" y="0"/>
                    </a:cubicBezTo>
                    <a:cubicBezTo>
                      <a:pt x="20790" y="5082"/>
                      <a:pt x="18630" y="8259"/>
                      <a:pt x="16200" y="8259"/>
                    </a:cubicBezTo>
                    <a:cubicBezTo>
                      <a:pt x="7830" y="8259"/>
                      <a:pt x="7830" y="8259"/>
                      <a:pt x="7830" y="8259"/>
                    </a:cubicBezTo>
                    <a:cubicBezTo>
                      <a:pt x="7830" y="10165"/>
                      <a:pt x="7830" y="10165"/>
                      <a:pt x="7830" y="10165"/>
                    </a:cubicBezTo>
                    <a:cubicBezTo>
                      <a:pt x="7830" y="10800"/>
                      <a:pt x="7560" y="11435"/>
                      <a:pt x="7290" y="11435"/>
                    </a:cubicBezTo>
                    <a:cubicBezTo>
                      <a:pt x="6480" y="11435"/>
                      <a:pt x="6480" y="11435"/>
                      <a:pt x="6480" y="11435"/>
                    </a:cubicBezTo>
                    <a:cubicBezTo>
                      <a:pt x="6210" y="11435"/>
                      <a:pt x="5940" y="10800"/>
                      <a:pt x="5940" y="10165"/>
                    </a:cubicBezTo>
                    <a:cubicBezTo>
                      <a:pt x="5940" y="8259"/>
                      <a:pt x="5940" y="8259"/>
                      <a:pt x="5940" y="8259"/>
                    </a:cubicBezTo>
                    <a:cubicBezTo>
                      <a:pt x="0" y="8259"/>
                      <a:pt x="0" y="8259"/>
                      <a:pt x="0" y="8259"/>
                    </a:cubicBezTo>
                    <a:cubicBezTo>
                      <a:pt x="2430" y="16518"/>
                      <a:pt x="6210" y="21600"/>
                      <a:pt x="10800" y="21600"/>
                    </a:cubicBezTo>
                    <a:cubicBezTo>
                      <a:pt x="11880" y="21600"/>
                      <a:pt x="12690" y="21600"/>
                      <a:pt x="13770" y="20965"/>
                    </a:cubicBez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sp>
            <p:nvSpPr>
              <p:cNvPr id="105" name="图形215"/>
              <p:cNvSpPr/>
              <p:nvPr/>
            </p:nvSpPr>
            <p:spPr>
              <a:xfrm>
                <a:off x="8968683" y="4336946"/>
                <a:ext cx="470811" cy="379677"/>
              </a:xfrm>
              <a:custGeom>
                <a:avLst/>
                <a:gdLst/>
                <a:ahLst/>
                <a:cxnLst>
                  <a:cxn ang="0">
                    <a:pos x="wd2" y="hd2"/>
                  </a:cxn>
                  <a:cxn ang="5400000">
                    <a:pos x="wd2" y="hd2"/>
                  </a:cxn>
                  <a:cxn ang="10800000">
                    <a:pos x="wd2" y="hd2"/>
                  </a:cxn>
                  <a:cxn ang="16200000">
                    <a:pos x="wd2" y="hd2"/>
                  </a:cxn>
                </a:cxnLst>
                <a:rect l="0" t="0" r="r" b="b"/>
                <a:pathLst>
                  <a:path w="20642" h="20621" extrusionOk="0">
                    <a:moveTo>
                      <a:pt x="19942" y="17120"/>
                    </a:moveTo>
                    <a:cubicBezTo>
                      <a:pt x="15808" y="13669"/>
                      <a:pt x="15808" y="13669"/>
                      <a:pt x="15808" y="13669"/>
                    </a:cubicBezTo>
                    <a:cubicBezTo>
                      <a:pt x="15394" y="13414"/>
                      <a:pt x="14981" y="13414"/>
                      <a:pt x="14568" y="13414"/>
                    </a:cubicBezTo>
                    <a:cubicBezTo>
                      <a:pt x="14464" y="13542"/>
                      <a:pt x="14258" y="13542"/>
                      <a:pt x="14154" y="13669"/>
                    </a:cubicBezTo>
                    <a:cubicBezTo>
                      <a:pt x="13534" y="13158"/>
                      <a:pt x="13534" y="13158"/>
                      <a:pt x="13534" y="13158"/>
                    </a:cubicBezTo>
                    <a:cubicBezTo>
                      <a:pt x="14361" y="11241"/>
                      <a:pt x="14568" y="9068"/>
                      <a:pt x="14154" y="6768"/>
                    </a:cubicBezTo>
                    <a:cubicBezTo>
                      <a:pt x="13224" y="2039"/>
                      <a:pt x="9400" y="-901"/>
                      <a:pt x="5473" y="249"/>
                    </a:cubicBezTo>
                    <a:cubicBezTo>
                      <a:pt x="1649" y="1400"/>
                      <a:pt x="-728" y="6256"/>
                      <a:pt x="202" y="10985"/>
                    </a:cubicBezTo>
                    <a:cubicBezTo>
                      <a:pt x="1132" y="15714"/>
                      <a:pt x="5060" y="18654"/>
                      <a:pt x="8883" y="17504"/>
                    </a:cubicBezTo>
                    <a:cubicBezTo>
                      <a:pt x="10434" y="16992"/>
                      <a:pt x="11674" y="15970"/>
                      <a:pt x="12604" y="14692"/>
                    </a:cubicBezTo>
                    <a:cubicBezTo>
                      <a:pt x="13328" y="15203"/>
                      <a:pt x="13328" y="15203"/>
                      <a:pt x="13328" y="15203"/>
                    </a:cubicBezTo>
                    <a:cubicBezTo>
                      <a:pt x="13328" y="15842"/>
                      <a:pt x="13534" y="16609"/>
                      <a:pt x="14051" y="16992"/>
                    </a:cubicBezTo>
                    <a:cubicBezTo>
                      <a:pt x="18185" y="20316"/>
                      <a:pt x="18185" y="20316"/>
                      <a:pt x="18185" y="20316"/>
                    </a:cubicBezTo>
                    <a:cubicBezTo>
                      <a:pt x="18598" y="20571"/>
                      <a:pt x="19012" y="20699"/>
                      <a:pt x="19425" y="20571"/>
                    </a:cubicBezTo>
                    <a:cubicBezTo>
                      <a:pt x="19839" y="20443"/>
                      <a:pt x="20149" y="20188"/>
                      <a:pt x="20355" y="19677"/>
                    </a:cubicBezTo>
                    <a:cubicBezTo>
                      <a:pt x="20872" y="18782"/>
                      <a:pt x="20665" y="17632"/>
                      <a:pt x="19942" y="17120"/>
                    </a:cubicBezTo>
                    <a:close/>
                    <a:moveTo>
                      <a:pt x="8573" y="15842"/>
                    </a:moveTo>
                    <a:cubicBezTo>
                      <a:pt x="5473" y="16865"/>
                      <a:pt x="2269" y="14436"/>
                      <a:pt x="1546" y="10602"/>
                    </a:cubicBezTo>
                    <a:cubicBezTo>
                      <a:pt x="822" y="6768"/>
                      <a:pt x="2683" y="2806"/>
                      <a:pt x="5783" y="1911"/>
                    </a:cubicBezTo>
                    <a:cubicBezTo>
                      <a:pt x="8987" y="888"/>
                      <a:pt x="12087" y="3317"/>
                      <a:pt x="12914" y="7151"/>
                    </a:cubicBezTo>
                    <a:cubicBezTo>
                      <a:pt x="13638" y="11113"/>
                      <a:pt x="11674" y="14948"/>
                      <a:pt x="8573" y="15842"/>
                    </a:cubicBezTo>
                    <a:close/>
                  </a:path>
                </a:pathLst>
              </a:custGeom>
              <a:grpFill/>
              <a:ln w="12700" cap="flat">
                <a:noFill/>
                <a:miter lim="400000"/>
              </a:ln>
              <a:effectLst/>
            </p:spPr>
            <p:txBody>
              <a:bodyPr wrap="square" lIns="91439" tIns="91439" rIns="91439" bIns="91439" numCol="1" anchor="t">
                <a:noAutofit/>
              </a:bodyPr>
              <a:lstStyle/>
              <a:p>
                <a:endParaRPr dirty="0">
                  <a:cs typeface="+mn-ea"/>
                  <a:sym typeface="+mn-lt"/>
                </a:endParaRPr>
              </a:p>
            </p:txBody>
          </p:sp>
        </p:grpSp>
        <p:grpSp>
          <p:nvGrpSpPr>
            <p:cNvPr id="91" name="组合 90"/>
            <p:cNvGrpSpPr/>
            <p:nvPr/>
          </p:nvGrpSpPr>
          <p:grpSpPr>
            <a:xfrm>
              <a:off x="9020996" y="2385461"/>
              <a:ext cx="2786493" cy="1049847"/>
              <a:chOff x="9020996" y="2385461"/>
              <a:chExt cx="2786493" cy="1049847"/>
            </a:xfrm>
          </p:grpSpPr>
          <p:sp>
            <p:nvSpPr>
              <p:cNvPr id="101" name="文本框 100"/>
              <p:cNvSpPr txBox="1"/>
              <p:nvPr/>
            </p:nvSpPr>
            <p:spPr>
              <a:xfrm>
                <a:off x="9020996" y="2845723"/>
                <a:ext cx="2786493" cy="589585"/>
              </a:xfrm>
              <a:prstGeom prst="rect">
                <a:avLst/>
              </a:prstGeom>
              <a:noFill/>
            </p:spPr>
            <p:txBody>
              <a:bodyPr wrap="square" rtlCol="0">
                <a:spAutoFit/>
              </a:bodyPr>
              <a:lstStyle>
                <a:defPPr>
                  <a:defRPr lang="en-US"/>
                </a:defPPr>
                <a:lvl1pPr>
                  <a:lnSpc>
                    <a:spcPts val="2400"/>
                  </a:lnSpc>
                  <a:defRPr sz="1600">
                    <a:solidFill>
                      <a:schemeClr val="tx2">
                        <a:lumMod val="75000"/>
                        <a:lumOff val="25000"/>
                      </a:schemeClr>
                    </a:solidFill>
                    <a:cs typeface="+mn-ea"/>
                  </a:defRPr>
                </a:lvl1pPr>
              </a:lstStyle>
              <a:p>
                <a:pPr>
                  <a:lnSpc>
                    <a:spcPts val="2000"/>
                  </a:lnSpc>
                </a:pPr>
                <a:r>
                  <a:rPr lang="zh-CN" altLang="en-US" b="0" i="0" dirty="0">
                    <a:solidFill>
                      <a:srgbClr val="2B2B2B"/>
                    </a:solidFill>
                    <a:effectLst/>
                    <a:highlight>
                      <a:srgbClr val="FFFFFF"/>
                    </a:highlight>
                    <a:latin typeface="PingFangSC-Regular"/>
                  </a:rPr>
                  <a:t>“支持飘飘！今天不喝豆浆只喝奶茶！”</a:t>
                </a:r>
                <a:endParaRPr lang="zh-CN" altLang="en-US" dirty="0">
                  <a:sym typeface="+mn-lt"/>
                </a:endParaRPr>
              </a:p>
            </p:txBody>
          </p:sp>
          <p:sp>
            <p:nvSpPr>
              <p:cNvPr id="102" name="文本框 101"/>
              <p:cNvSpPr txBox="1"/>
              <p:nvPr/>
            </p:nvSpPr>
            <p:spPr>
              <a:xfrm>
                <a:off x="9023600" y="2385461"/>
                <a:ext cx="1261884" cy="415498"/>
              </a:xfrm>
              <a:prstGeom prst="rect">
                <a:avLst/>
              </a:prstGeom>
              <a:noFill/>
            </p:spPr>
            <p:txBody>
              <a:bodyPr wrap="none" rtlCol="0">
                <a:spAutoFit/>
              </a:bodyPr>
              <a:lstStyle/>
              <a:p>
                <a:r>
                  <a:rPr lang="zh-CN" altLang="en-US" sz="2100" b="1" dirty="0">
                    <a:solidFill>
                      <a:schemeClr val="accent2"/>
                    </a:solidFill>
                    <a:cs typeface="+mn-ea"/>
                    <a:sym typeface="+mn-lt"/>
                  </a:rPr>
                  <a:t>九阳豆浆</a:t>
                </a:r>
              </a:p>
            </p:txBody>
          </p:sp>
        </p:grpSp>
        <p:grpSp>
          <p:nvGrpSpPr>
            <p:cNvPr id="92" name="组合 91"/>
            <p:cNvGrpSpPr/>
            <p:nvPr/>
          </p:nvGrpSpPr>
          <p:grpSpPr>
            <a:xfrm>
              <a:off x="8955794" y="4563860"/>
              <a:ext cx="2881664" cy="838670"/>
              <a:chOff x="8955794" y="2385461"/>
              <a:chExt cx="2881664" cy="838670"/>
            </a:xfrm>
          </p:grpSpPr>
          <p:sp>
            <p:nvSpPr>
              <p:cNvPr id="99" name="文本框 98"/>
              <p:cNvSpPr txBox="1"/>
              <p:nvPr/>
            </p:nvSpPr>
            <p:spPr>
              <a:xfrm>
                <a:off x="8955794" y="2891026"/>
                <a:ext cx="2881664" cy="333105"/>
              </a:xfrm>
              <a:prstGeom prst="rect">
                <a:avLst/>
              </a:prstGeom>
              <a:noFill/>
            </p:spPr>
            <p:txBody>
              <a:bodyPr wrap="square" rtlCol="0">
                <a:spAutoFit/>
              </a:bodyPr>
              <a:lstStyle>
                <a:defPPr>
                  <a:defRPr lang="en-US"/>
                </a:defPPr>
                <a:lvl1pPr>
                  <a:lnSpc>
                    <a:spcPts val="2400"/>
                  </a:lnSpc>
                  <a:defRPr sz="1600">
                    <a:solidFill>
                      <a:schemeClr val="tx2">
                        <a:lumMod val="75000"/>
                        <a:lumOff val="25000"/>
                      </a:schemeClr>
                    </a:solidFill>
                    <a:cs typeface="+mn-ea"/>
                  </a:defRPr>
                </a:lvl1pPr>
              </a:lstStyle>
              <a:p>
                <a:pPr>
                  <a:lnSpc>
                    <a:spcPts val="2000"/>
                  </a:lnSpc>
                </a:pPr>
                <a:r>
                  <a:rPr lang="zh-CN" altLang="en-US" b="0" i="0" dirty="0">
                    <a:solidFill>
                      <a:srgbClr val="2B2B2B"/>
                    </a:solidFill>
                    <a:effectLst/>
                    <a:highlight>
                      <a:srgbClr val="FFFFFF"/>
                    </a:highlight>
                    <a:latin typeface="PingFangSC-Regular"/>
                  </a:rPr>
                  <a:t>“下次打高端局记得叫上我！”</a:t>
                </a:r>
                <a:endParaRPr lang="zh-CN" altLang="en-US" dirty="0">
                  <a:sym typeface="+mn-lt"/>
                </a:endParaRPr>
              </a:p>
            </p:txBody>
          </p:sp>
          <p:sp>
            <p:nvSpPr>
              <p:cNvPr id="100" name="文本框 99"/>
              <p:cNvSpPr txBox="1"/>
              <p:nvPr/>
            </p:nvSpPr>
            <p:spPr>
              <a:xfrm>
                <a:off x="9023600" y="2385461"/>
                <a:ext cx="1261884" cy="415498"/>
              </a:xfrm>
              <a:prstGeom prst="rect">
                <a:avLst/>
              </a:prstGeom>
              <a:noFill/>
            </p:spPr>
            <p:txBody>
              <a:bodyPr wrap="none" rtlCol="0">
                <a:spAutoFit/>
              </a:bodyPr>
              <a:lstStyle/>
              <a:p>
                <a:r>
                  <a:rPr lang="zh-CN" altLang="en-US" sz="2100" b="1" dirty="0">
                    <a:solidFill>
                      <a:schemeClr val="accent2"/>
                    </a:solidFill>
                    <a:cs typeface="+mn-ea"/>
                    <a:sym typeface="+mn-lt"/>
                  </a:rPr>
                  <a:t>汇源饮品</a:t>
                </a:r>
              </a:p>
            </p:txBody>
          </p:sp>
        </p:grpSp>
        <p:grpSp>
          <p:nvGrpSpPr>
            <p:cNvPr id="93" name="组合 92"/>
            <p:cNvGrpSpPr/>
            <p:nvPr/>
          </p:nvGrpSpPr>
          <p:grpSpPr>
            <a:xfrm>
              <a:off x="687331" y="1681653"/>
              <a:ext cx="2786493" cy="818149"/>
              <a:chOff x="-933934" y="2105278"/>
              <a:chExt cx="2786493" cy="818149"/>
            </a:xfrm>
          </p:grpSpPr>
          <p:sp>
            <p:nvSpPr>
              <p:cNvPr id="97" name="文本框 96"/>
              <p:cNvSpPr txBox="1"/>
              <p:nvPr/>
            </p:nvSpPr>
            <p:spPr>
              <a:xfrm>
                <a:off x="-933934" y="2589874"/>
                <a:ext cx="2786493" cy="333553"/>
              </a:xfrm>
              <a:prstGeom prst="rect">
                <a:avLst/>
              </a:prstGeom>
              <a:noFill/>
            </p:spPr>
            <p:txBody>
              <a:bodyPr wrap="square" rtlCol="0">
                <a:spAutoFit/>
              </a:bodyPr>
              <a:lstStyle>
                <a:defPPr>
                  <a:defRPr lang="en-US"/>
                </a:defPPr>
                <a:lvl1pPr>
                  <a:lnSpc>
                    <a:spcPts val="2400"/>
                  </a:lnSpc>
                  <a:defRPr sz="1600">
                    <a:solidFill>
                      <a:schemeClr val="tx2">
                        <a:lumMod val="75000"/>
                        <a:lumOff val="25000"/>
                      </a:schemeClr>
                    </a:solidFill>
                    <a:cs typeface="+mn-ea"/>
                  </a:defRPr>
                </a:lvl1pPr>
              </a:lstStyle>
              <a:p>
                <a:pPr algn="r">
                  <a:lnSpc>
                    <a:spcPts val="2000"/>
                  </a:lnSpc>
                </a:pPr>
                <a:r>
                  <a:rPr lang="en-US" altLang="zh-CN" dirty="0">
                    <a:effectLst/>
                    <a:latin typeface="+mn-ea"/>
                    <a:cs typeface="Times New Roman" panose="02020603050405020304" pitchFamily="18" charset="0"/>
                  </a:rPr>
                  <a:t>“</a:t>
                </a:r>
                <a:r>
                  <a:rPr lang="zh-CN" altLang="zh-CN" dirty="0">
                    <a:effectLst/>
                    <a:latin typeface="+mn-ea"/>
                    <a:cs typeface="Times New Roman" panose="02020603050405020304" pitchFamily="18" charset="0"/>
                  </a:rPr>
                  <a:t>勇敢者没有受到任何委屈</a:t>
                </a:r>
                <a:r>
                  <a:rPr lang="en-US" altLang="zh-CN" dirty="0">
                    <a:effectLst/>
                    <a:latin typeface="+mn-ea"/>
                    <a:cs typeface="Times New Roman" panose="02020603050405020304" pitchFamily="18" charset="0"/>
                  </a:rPr>
                  <a:t>”</a:t>
                </a:r>
                <a:endParaRPr lang="zh-CN" altLang="en-US" dirty="0">
                  <a:latin typeface="+mn-ea"/>
                  <a:sym typeface="+mn-lt"/>
                </a:endParaRPr>
              </a:p>
            </p:txBody>
          </p:sp>
          <p:sp>
            <p:nvSpPr>
              <p:cNvPr id="98" name="文本框 97"/>
              <p:cNvSpPr txBox="1"/>
              <p:nvPr/>
            </p:nvSpPr>
            <p:spPr>
              <a:xfrm>
                <a:off x="459313" y="2105278"/>
                <a:ext cx="917239" cy="415498"/>
              </a:xfrm>
              <a:prstGeom prst="rect">
                <a:avLst/>
              </a:prstGeom>
              <a:noFill/>
            </p:spPr>
            <p:txBody>
              <a:bodyPr wrap="none" rtlCol="0">
                <a:spAutoFit/>
              </a:bodyPr>
              <a:lstStyle/>
              <a:p>
                <a:pPr algn="r"/>
                <a:r>
                  <a:rPr lang="zh-CN" altLang="en-US" sz="2100" b="1" dirty="0">
                    <a:solidFill>
                      <a:schemeClr val="accent1"/>
                    </a:solidFill>
                    <a:cs typeface="+mn-ea"/>
                    <a:sym typeface="+mn-lt"/>
                  </a:rPr>
                  <a:t>网友</a:t>
                </a:r>
                <a:r>
                  <a:rPr lang="en-US" altLang="zh-CN" sz="2100" b="1" dirty="0">
                    <a:solidFill>
                      <a:schemeClr val="accent1"/>
                    </a:solidFill>
                    <a:cs typeface="+mn-ea"/>
                    <a:sym typeface="+mn-lt"/>
                  </a:rPr>
                  <a:t>A</a:t>
                </a:r>
                <a:endParaRPr lang="zh-CN" altLang="en-US" sz="2100" b="1" dirty="0">
                  <a:solidFill>
                    <a:schemeClr val="accent1"/>
                  </a:solidFill>
                  <a:cs typeface="+mn-ea"/>
                  <a:sym typeface="+mn-lt"/>
                </a:endParaRPr>
              </a:p>
            </p:txBody>
          </p:sp>
        </p:grpSp>
        <p:grpSp>
          <p:nvGrpSpPr>
            <p:cNvPr id="94" name="组合 93"/>
            <p:cNvGrpSpPr/>
            <p:nvPr/>
          </p:nvGrpSpPr>
          <p:grpSpPr>
            <a:xfrm>
              <a:off x="453868" y="3654273"/>
              <a:ext cx="2786493" cy="785104"/>
              <a:chOff x="-1167397" y="2105278"/>
              <a:chExt cx="2786493" cy="785104"/>
            </a:xfrm>
          </p:grpSpPr>
          <p:sp>
            <p:nvSpPr>
              <p:cNvPr id="95" name="文本框 94"/>
              <p:cNvSpPr txBox="1"/>
              <p:nvPr/>
            </p:nvSpPr>
            <p:spPr>
              <a:xfrm>
                <a:off x="-1167397" y="2556829"/>
                <a:ext cx="2786493" cy="333553"/>
              </a:xfrm>
              <a:prstGeom prst="rect">
                <a:avLst/>
              </a:prstGeom>
              <a:noFill/>
            </p:spPr>
            <p:txBody>
              <a:bodyPr wrap="square" rtlCol="0">
                <a:spAutoFit/>
              </a:bodyPr>
              <a:lstStyle>
                <a:defPPr>
                  <a:defRPr lang="en-US"/>
                </a:defPPr>
                <a:lvl1pPr>
                  <a:lnSpc>
                    <a:spcPts val="2400"/>
                  </a:lnSpc>
                  <a:defRPr sz="1600">
                    <a:solidFill>
                      <a:schemeClr val="tx2">
                        <a:lumMod val="75000"/>
                        <a:lumOff val="25000"/>
                      </a:schemeClr>
                    </a:solidFill>
                    <a:cs typeface="+mn-ea"/>
                  </a:defRPr>
                </a:lvl1pPr>
              </a:lstStyle>
              <a:p>
                <a:pPr algn="r">
                  <a:lnSpc>
                    <a:spcPts val="2000"/>
                  </a:lnSpc>
                </a:pPr>
                <a:r>
                  <a:rPr lang="en-US" altLang="zh-CN" dirty="0">
                    <a:effectLst/>
                    <a:latin typeface="+mn-ea"/>
                    <a:cs typeface="Times New Roman" panose="02020603050405020304" pitchFamily="18" charset="0"/>
                  </a:rPr>
                  <a:t>“</a:t>
                </a:r>
                <a:r>
                  <a:rPr lang="zh-CN" altLang="zh-CN" dirty="0">
                    <a:effectLst/>
                    <a:latin typeface="+mn-ea"/>
                    <a:cs typeface="Times New Roman" panose="02020603050405020304" pitchFamily="18" charset="0"/>
                  </a:rPr>
                  <a:t>香飘飘值得</a:t>
                </a:r>
                <a:r>
                  <a:rPr lang="en-US" altLang="zh-CN" dirty="0">
                    <a:effectLst/>
                    <a:latin typeface="+mn-ea"/>
                    <a:cs typeface="Times New Roman" panose="02020603050405020304" pitchFamily="18" charset="0"/>
                  </a:rPr>
                  <a:t>”</a:t>
                </a:r>
                <a:endParaRPr lang="zh-CN" altLang="en-US" dirty="0">
                  <a:latin typeface="+mn-ea"/>
                  <a:sym typeface="+mn-lt"/>
                </a:endParaRPr>
              </a:p>
            </p:txBody>
          </p:sp>
          <p:sp>
            <p:nvSpPr>
              <p:cNvPr id="96" name="文本框 95"/>
              <p:cNvSpPr txBox="1"/>
              <p:nvPr/>
            </p:nvSpPr>
            <p:spPr>
              <a:xfrm>
                <a:off x="459313" y="2105278"/>
                <a:ext cx="917239" cy="415498"/>
              </a:xfrm>
              <a:prstGeom prst="rect">
                <a:avLst/>
              </a:prstGeom>
              <a:noFill/>
            </p:spPr>
            <p:txBody>
              <a:bodyPr wrap="none" rtlCol="0">
                <a:spAutoFit/>
              </a:bodyPr>
              <a:lstStyle/>
              <a:p>
                <a:pPr algn="r"/>
                <a:r>
                  <a:rPr lang="zh-CN" altLang="en-US" sz="2100" b="1" dirty="0">
                    <a:solidFill>
                      <a:schemeClr val="accent1"/>
                    </a:solidFill>
                    <a:cs typeface="+mn-ea"/>
                    <a:sym typeface="+mn-lt"/>
                  </a:rPr>
                  <a:t>网友</a:t>
                </a:r>
                <a:r>
                  <a:rPr lang="en-US" altLang="zh-CN" sz="2100" b="1" dirty="0">
                    <a:solidFill>
                      <a:schemeClr val="accent1"/>
                    </a:solidFill>
                    <a:cs typeface="+mn-ea"/>
                    <a:sym typeface="+mn-lt"/>
                  </a:rPr>
                  <a:t>B</a:t>
                </a:r>
                <a:endParaRPr lang="zh-CN" altLang="en-US" sz="2100" b="1" dirty="0">
                  <a:solidFill>
                    <a:schemeClr val="accent1"/>
                  </a:solidFill>
                  <a:cs typeface="+mn-ea"/>
                  <a:sym typeface="+mn-lt"/>
                </a:endParaRPr>
              </a:p>
            </p:txBody>
          </p:sp>
        </p:grpSp>
      </p:gr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组合 81"/>
          <p:cNvGrpSpPr/>
          <p:nvPr/>
        </p:nvGrpSpPr>
        <p:grpSpPr>
          <a:xfrm>
            <a:off x="-1" y="0"/>
            <a:ext cx="12192001" cy="6858000"/>
            <a:chOff x="-1" y="0"/>
            <a:chExt cx="12192001" cy="6858000"/>
          </a:xfrm>
        </p:grpSpPr>
        <p:sp>
          <p:nvSpPr>
            <p:cNvPr id="12" name="矩形 11"/>
            <p:cNvSpPr/>
            <p:nvPr/>
          </p:nvSpPr>
          <p:spPr>
            <a:xfrm flipH="1">
              <a:off x="285750" y="310183"/>
              <a:ext cx="11650884" cy="6275069"/>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图形 3"/>
            <p:cNvGrpSpPr/>
            <p:nvPr/>
          </p:nvGrpSpPr>
          <p:grpSpPr>
            <a:xfrm rot="10800000" flipH="1">
              <a:off x="10816931" y="0"/>
              <a:ext cx="1375069" cy="1047750"/>
              <a:chOff x="7890933" y="4161366"/>
              <a:chExt cx="3539066" cy="2696633"/>
            </a:xfrm>
            <a:solidFill>
              <a:schemeClr val="accent1"/>
            </a:solidFill>
          </p:grpSpPr>
          <p:sp>
            <p:nvSpPr>
              <p:cNvPr id="5" name="任意多边形: 形状 4"/>
              <p:cNvSpPr/>
              <p:nvPr/>
            </p:nvSpPr>
            <p:spPr>
              <a:xfrm>
                <a:off x="7890933" y="5359399"/>
                <a:ext cx="3539066" cy="1498600"/>
              </a:xfrm>
              <a:custGeom>
                <a:avLst/>
                <a:gdLst>
                  <a:gd name="connsiteX0" fmla="*/ 3115734 w 3539066"/>
                  <a:gd name="connsiteY0" fmla="*/ 0 h 1498600"/>
                  <a:gd name="connsiteX1" fmla="*/ 1608667 w 3539066"/>
                  <a:gd name="connsiteY1" fmla="*/ 0 h 1498600"/>
                  <a:gd name="connsiteX2" fmla="*/ 804333 w 3539066"/>
                  <a:gd name="connsiteY2" fmla="*/ 749300 h 1498600"/>
                  <a:gd name="connsiteX3" fmla="*/ 0 w 3539066"/>
                  <a:gd name="connsiteY3" fmla="*/ 1498600 h 1498600"/>
                  <a:gd name="connsiteX4" fmla="*/ 3115734 w 3539066"/>
                  <a:gd name="connsiteY4" fmla="*/ 1498600 h 1498600"/>
                  <a:gd name="connsiteX5" fmla="*/ 3539067 w 3539066"/>
                  <a:gd name="connsiteY5" fmla="*/ 1498600 h 1498600"/>
                  <a:gd name="connsiteX6" fmla="*/ 3539067 w 3539066"/>
                  <a:gd name="connsiteY6" fmla="*/ 749300 h 1498600"/>
                  <a:gd name="connsiteX7" fmla="*/ 3539067 w 3539066"/>
                  <a:gd name="connsiteY7" fmla="*/ 0 h 149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9066" h="1498600">
                    <a:moveTo>
                      <a:pt x="3115734" y="0"/>
                    </a:moveTo>
                    <a:lnTo>
                      <a:pt x="1608667" y="0"/>
                    </a:lnTo>
                    <a:lnTo>
                      <a:pt x="804333" y="749300"/>
                    </a:lnTo>
                    <a:lnTo>
                      <a:pt x="0" y="1498600"/>
                    </a:lnTo>
                    <a:lnTo>
                      <a:pt x="3115734" y="1498600"/>
                    </a:lnTo>
                    <a:lnTo>
                      <a:pt x="3539067" y="1498600"/>
                    </a:lnTo>
                    <a:lnTo>
                      <a:pt x="3539067" y="749300"/>
                    </a:lnTo>
                    <a:lnTo>
                      <a:pt x="35390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sp>
            <p:nvSpPr>
              <p:cNvPr id="6" name="任意多边形: 形状 5"/>
              <p:cNvSpPr/>
              <p:nvPr/>
            </p:nvSpPr>
            <p:spPr>
              <a:xfrm>
                <a:off x="8530166" y="4161366"/>
                <a:ext cx="2899833" cy="2696633"/>
              </a:xfrm>
              <a:custGeom>
                <a:avLst/>
                <a:gdLst>
                  <a:gd name="connsiteX0" fmla="*/ 0 w 2899833"/>
                  <a:gd name="connsiteY0" fmla="*/ 2696633 h 2696633"/>
                  <a:gd name="connsiteX1" fmla="*/ 2899833 w 2899833"/>
                  <a:gd name="connsiteY1" fmla="*/ 2696633 h 2696633"/>
                  <a:gd name="connsiteX2" fmla="*/ 2899833 w 2899833"/>
                  <a:gd name="connsiteY2" fmla="*/ 0 h 2696633"/>
                </a:gdLst>
                <a:ahLst/>
                <a:cxnLst>
                  <a:cxn ang="0">
                    <a:pos x="connsiteX0" y="connsiteY0"/>
                  </a:cxn>
                  <a:cxn ang="0">
                    <a:pos x="connsiteX1" y="connsiteY1"/>
                  </a:cxn>
                  <a:cxn ang="0">
                    <a:pos x="connsiteX2" y="connsiteY2"/>
                  </a:cxn>
                </a:cxnLst>
                <a:rect l="l" t="t" r="r" b="b"/>
                <a:pathLst>
                  <a:path w="2899833" h="2696633">
                    <a:moveTo>
                      <a:pt x="0" y="2696633"/>
                    </a:moveTo>
                    <a:lnTo>
                      <a:pt x="2899833" y="2696633"/>
                    </a:lnTo>
                    <a:lnTo>
                      <a:pt x="2899833" y="0"/>
                    </a:lnTo>
                    <a:close/>
                  </a:path>
                </a:pathLst>
              </a:custGeom>
              <a:solidFill>
                <a:srgbClr val="629E94"/>
              </a:solidFill>
              <a:ln w="42333" cap="flat">
                <a:noFill/>
                <a:prstDash val="solid"/>
                <a:miter/>
              </a:ln>
            </p:spPr>
            <p:txBody>
              <a:bodyPr rtlCol="0" anchor="ctr"/>
              <a:lstStyle/>
              <a:p>
                <a:endParaRPr lang="zh-CN" altLang="en-US">
                  <a:cs typeface="+mn-ea"/>
                  <a:sym typeface="+mn-lt"/>
                </a:endParaRPr>
              </a:p>
            </p:txBody>
          </p:sp>
          <p:sp>
            <p:nvSpPr>
              <p:cNvPr id="7" name="任意多边形: 形状 6"/>
              <p:cNvSpPr/>
              <p:nvPr/>
            </p:nvSpPr>
            <p:spPr>
              <a:xfrm>
                <a:off x="9821333" y="5359399"/>
                <a:ext cx="1608666" cy="1498600"/>
              </a:xfrm>
              <a:custGeom>
                <a:avLst/>
                <a:gdLst>
                  <a:gd name="connsiteX0" fmla="*/ 0 w 1608666"/>
                  <a:gd name="connsiteY0" fmla="*/ 1498600 h 1498600"/>
                  <a:gd name="connsiteX1" fmla="*/ 1608667 w 1608666"/>
                  <a:gd name="connsiteY1" fmla="*/ 1498600 h 1498600"/>
                  <a:gd name="connsiteX2" fmla="*/ 1608667 w 1608666"/>
                  <a:gd name="connsiteY2" fmla="*/ 0 h 1498600"/>
                </a:gdLst>
                <a:ahLst/>
                <a:cxnLst>
                  <a:cxn ang="0">
                    <a:pos x="connsiteX0" y="connsiteY0"/>
                  </a:cxn>
                  <a:cxn ang="0">
                    <a:pos x="connsiteX1" y="connsiteY1"/>
                  </a:cxn>
                  <a:cxn ang="0">
                    <a:pos x="connsiteX2" y="connsiteY2"/>
                  </a:cxn>
                </a:cxnLst>
                <a:rect l="l" t="t" r="r" b="b"/>
                <a:pathLst>
                  <a:path w="1608666" h="1498600">
                    <a:moveTo>
                      <a:pt x="0" y="1498600"/>
                    </a:moveTo>
                    <a:lnTo>
                      <a:pt x="1608667" y="1498600"/>
                    </a:lnTo>
                    <a:lnTo>
                      <a:pt x="16086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grpSp>
        <p:grpSp>
          <p:nvGrpSpPr>
            <p:cNvPr id="8" name="图形 3"/>
            <p:cNvGrpSpPr/>
            <p:nvPr/>
          </p:nvGrpSpPr>
          <p:grpSpPr>
            <a:xfrm flipH="1">
              <a:off x="-1" y="5810250"/>
              <a:ext cx="1375069" cy="1047750"/>
              <a:chOff x="7890933" y="4161366"/>
              <a:chExt cx="3539066" cy="2696633"/>
            </a:xfrm>
            <a:solidFill>
              <a:schemeClr val="accent1"/>
            </a:solidFill>
          </p:grpSpPr>
          <p:sp>
            <p:nvSpPr>
              <p:cNvPr id="9" name="任意多边形: 形状 8"/>
              <p:cNvSpPr/>
              <p:nvPr/>
            </p:nvSpPr>
            <p:spPr>
              <a:xfrm>
                <a:off x="7890933" y="5359399"/>
                <a:ext cx="3539066" cy="1498600"/>
              </a:xfrm>
              <a:custGeom>
                <a:avLst/>
                <a:gdLst>
                  <a:gd name="connsiteX0" fmla="*/ 3115734 w 3539066"/>
                  <a:gd name="connsiteY0" fmla="*/ 0 h 1498600"/>
                  <a:gd name="connsiteX1" fmla="*/ 1608667 w 3539066"/>
                  <a:gd name="connsiteY1" fmla="*/ 0 h 1498600"/>
                  <a:gd name="connsiteX2" fmla="*/ 804333 w 3539066"/>
                  <a:gd name="connsiteY2" fmla="*/ 749300 h 1498600"/>
                  <a:gd name="connsiteX3" fmla="*/ 0 w 3539066"/>
                  <a:gd name="connsiteY3" fmla="*/ 1498600 h 1498600"/>
                  <a:gd name="connsiteX4" fmla="*/ 3115734 w 3539066"/>
                  <a:gd name="connsiteY4" fmla="*/ 1498600 h 1498600"/>
                  <a:gd name="connsiteX5" fmla="*/ 3539067 w 3539066"/>
                  <a:gd name="connsiteY5" fmla="*/ 1498600 h 1498600"/>
                  <a:gd name="connsiteX6" fmla="*/ 3539067 w 3539066"/>
                  <a:gd name="connsiteY6" fmla="*/ 749300 h 1498600"/>
                  <a:gd name="connsiteX7" fmla="*/ 3539067 w 3539066"/>
                  <a:gd name="connsiteY7" fmla="*/ 0 h 149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9066" h="1498600">
                    <a:moveTo>
                      <a:pt x="3115734" y="0"/>
                    </a:moveTo>
                    <a:lnTo>
                      <a:pt x="1608667" y="0"/>
                    </a:lnTo>
                    <a:lnTo>
                      <a:pt x="804333" y="749300"/>
                    </a:lnTo>
                    <a:lnTo>
                      <a:pt x="0" y="1498600"/>
                    </a:lnTo>
                    <a:lnTo>
                      <a:pt x="3115734" y="1498600"/>
                    </a:lnTo>
                    <a:lnTo>
                      <a:pt x="3539067" y="1498600"/>
                    </a:lnTo>
                    <a:lnTo>
                      <a:pt x="3539067" y="749300"/>
                    </a:lnTo>
                    <a:lnTo>
                      <a:pt x="35390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sp>
            <p:nvSpPr>
              <p:cNvPr id="10" name="任意多边形: 形状 9"/>
              <p:cNvSpPr/>
              <p:nvPr/>
            </p:nvSpPr>
            <p:spPr>
              <a:xfrm>
                <a:off x="8530166" y="4161366"/>
                <a:ext cx="2899833" cy="2696633"/>
              </a:xfrm>
              <a:custGeom>
                <a:avLst/>
                <a:gdLst>
                  <a:gd name="connsiteX0" fmla="*/ 0 w 2899833"/>
                  <a:gd name="connsiteY0" fmla="*/ 2696633 h 2696633"/>
                  <a:gd name="connsiteX1" fmla="*/ 2899833 w 2899833"/>
                  <a:gd name="connsiteY1" fmla="*/ 2696633 h 2696633"/>
                  <a:gd name="connsiteX2" fmla="*/ 2899833 w 2899833"/>
                  <a:gd name="connsiteY2" fmla="*/ 0 h 2696633"/>
                </a:gdLst>
                <a:ahLst/>
                <a:cxnLst>
                  <a:cxn ang="0">
                    <a:pos x="connsiteX0" y="connsiteY0"/>
                  </a:cxn>
                  <a:cxn ang="0">
                    <a:pos x="connsiteX1" y="connsiteY1"/>
                  </a:cxn>
                  <a:cxn ang="0">
                    <a:pos x="connsiteX2" y="connsiteY2"/>
                  </a:cxn>
                </a:cxnLst>
                <a:rect l="l" t="t" r="r" b="b"/>
                <a:pathLst>
                  <a:path w="2899833" h="2696633">
                    <a:moveTo>
                      <a:pt x="0" y="2696633"/>
                    </a:moveTo>
                    <a:lnTo>
                      <a:pt x="2899833" y="2696633"/>
                    </a:lnTo>
                    <a:lnTo>
                      <a:pt x="2899833" y="0"/>
                    </a:lnTo>
                    <a:close/>
                  </a:path>
                </a:pathLst>
              </a:custGeom>
              <a:solidFill>
                <a:srgbClr val="629E94"/>
              </a:solidFill>
              <a:ln w="42333" cap="flat">
                <a:noFill/>
                <a:prstDash val="solid"/>
                <a:miter/>
              </a:ln>
            </p:spPr>
            <p:txBody>
              <a:bodyPr rtlCol="0" anchor="ctr"/>
              <a:lstStyle/>
              <a:p>
                <a:endParaRPr lang="zh-CN" altLang="en-US">
                  <a:cs typeface="+mn-ea"/>
                  <a:sym typeface="+mn-lt"/>
                </a:endParaRPr>
              </a:p>
            </p:txBody>
          </p:sp>
          <p:sp>
            <p:nvSpPr>
              <p:cNvPr id="11" name="任意多边形: 形状 10"/>
              <p:cNvSpPr/>
              <p:nvPr/>
            </p:nvSpPr>
            <p:spPr>
              <a:xfrm>
                <a:off x="9821333" y="5359399"/>
                <a:ext cx="1608666" cy="1498600"/>
              </a:xfrm>
              <a:custGeom>
                <a:avLst/>
                <a:gdLst>
                  <a:gd name="connsiteX0" fmla="*/ 0 w 1608666"/>
                  <a:gd name="connsiteY0" fmla="*/ 1498600 h 1498600"/>
                  <a:gd name="connsiteX1" fmla="*/ 1608667 w 1608666"/>
                  <a:gd name="connsiteY1" fmla="*/ 1498600 h 1498600"/>
                  <a:gd name="connsiteX2" fmla="*/ 1608667 w 1608666"/>
                  <a:gd name="connsiteY2" fmla="*/ 0 h 1498600"/>
                </a:gdLst>
                <a:ahLst/>
                <a:cxnLst>
                  <a:cxn ang="0">
                    <a:pos x="connsiteX0" y="connsiteY0"/>
                  </a:cxn>
                  <a:cxn ang="0">
                    <a:pos x="connsiteX1" y="connsiteY1"/>
                  </a:cxn>
                  <a:cxn ang="0">
                    <a:pos x="connsiteX2" y="connsiteY2"/>
                  </a:cxn>
                </a:cxnLst>
                <a:rect l="l" t="t" r="r" b="b"/>
                <a:pathLst>
                  <a:path w="1608666" h="1498600">
                    <a:moveTo>
                      <a:pt x="0" y="1498600"/>
                    </a:moveTo>
                    <a:lnTo>
                      <a:pt x="1608667" y="1498600"/>
                    </a:lnTo>
                    <a:lnTo>
                      <a:pt x="16086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grpSp>
        <p:grpSp>
          <p:nvGrpSpPr>
            <p:cNvPr id="3" name="组合 2"/>
            <p:cNvGrpSpPr/>
            <p:nvPr/>
          </p:nvGrpSpPr>
          <p:grpSpPr>
            <a:xfrm>
              <a:off x="4172126" y="588904"/>
              <a:ext cx="3849272" cy="584306"/>
              <a:chOff x="4172126" y="550804"/>
              <a:chExt cx="3849272" cy="584306"/>
            </a:xfrm>
          </p:grpSpPr>
          <p:sp>
            <p:nvSpPr>
              <p:cNvPr id="87" name="文本框 86"/>
              <p:cNvSpPr txBox="1"/>
              <p:nvPr/>
            </p:nvSpPr>
            <p:spPr>
              <a:xfrm>
                <a:off x="4172126" y="550804"/>
                <a:ext cx="3849272" cy="491490"/>
              </a:xfrm>
              <a:prstGeom prst="rect">
                <a:avLst/>
              </a:prstGeom>
              <a:noFill/>
            </p:spPr>
            <p:txBody>
              <a:bodyPr wrap="square" rtlCol="0">
                <a:spAutoFit/>
              </a:bodyPr>
              <a:lstStyle>
                <a:defPPr>
                  <a:defRPr lang="zh-CN"/>
                </a:defPPr>
                <a:lvl1pPr algn="ctr">
                  <a:defRPr sz="2600" b="1">
                    <a:solidFill>
                      <a:schemeClr val="accent1"/>
                    </a:solidFill>
                    <a:latin typeface="Arial"/>
                    <a:ea typeface="微软雅黑"/>
                  </a:defRPr>
                </a:lvl1pPr>
              </a:lstStyle>
              <a:p>
                <a:r>
                  <a:rPr lang="zh-CN" altLang="en-US" dirty="0">
                    <a:latin typeface="+mn-lt"/>
                    <a:ea typeface="+mn-ea"/>
                    <a:cs typeface="+mn-ea"/>
                    <a:sym typeface="+mn-lt"/>
                  </a:rPr>
                  <a:t>热搜评论</a:t>
                </a:r>
              </a:p>
            </p:txBody>
          </p:sp>
          <p:cxnSp>
            <p:nvCxnSpPr>
              <p:cNvPr id="88" name="直接连接符 87"/>
              <p:cNvCxnSpPr/>
              <p:nvPr/>
            </p:nvCxnSpPr>
            <p:spPr>
              <a:xfrm>
                <a:off x="5887859" y="1135110"/>
                <a:ext cx="41939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pic>
        <p:nvPicPr>
          <p:cNvPr id="13" name="图片 12">
            <a:extLst>
              <a:ext uri="{FF2B5EF4-FFF2-40B4-BE49-F238E27FC236}">
                <a16:creationId xmlns:a16="http://schemas.microsoft.com/office/drawing/2014/main" id="{4996814C-9639-EEB4-98E7-4667CC232D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6514" y="1853707"/>
            <a:ext cx="7541476" cy="4238589"/>
          </a:xfrm>
          <a:prstGeom prst="rect">
            <a:avLst/>
          </a:prstGeom>
        </p:spPr>
      </p:pic>
      <p:sp>
        <p:nvSpPr>
          <p:cNvPr id="22" name="文本框 21">
            <a:extLst>
              <a:ext uri="{FF2B5EF4-FFF2-40B4-BE49-F238E27FC236}">
                <a16:creationId xmlns:a16="http://schemas.microsoft.com/office/drawing/2014/main" id="{2784C830-FC44-0F95-52DD-2F516D27873D}"/>
              </a:ext>
            </a:extLst>
          </p:cNvPr>
          <p:cNvSpPr txBox="1"/>
          <p:nvPr/>
        </p:nvSpPr>
        <p:spPr>
          <a:xfrm>
            <a:off x="4228043" y="1313404"/>
            <a:ext cx="4158416" cy="400110"/>
          </a:xfrm>
          <a:prstGeom prst="rect">
            <a:avLst/>
          </a:prstGeom>
          <a:noFill/>
        </p:spPr>
        <p:txBody>
          <a:bodyPr wrap="square">
            <a:spAutoFit/>
          </a:bodyPr>
          <a:lstStyle/>
          <a:p>
            <a:pPr algn="l"/>
            <a:r>
              <a:rPr lang="zh-CN" altLang="zh-CN" sz="2000" b="1" kern="100" dirty="0">
                <a:effectLst/>
                <a:latin typeface="+mn-ea"/>
                <a:cs typeface="Times New Roman" panose="02020603050405020304" pitchFamily="18" charset="0"/>
              </a:rPr>
              <a:t>国货品牌在社交媒体上表态打</a:t>
            </a:r>
            <a:r>
              <a:rPr lang="en-US" altLang="zh-CN" sz="2000" b="1" kern="100" dirty="0">
                <a:effectLst/>
                <a:latin typeface="+mn-ea"/>
                <a:cs typeface="Times New Roman" panose="02020603050405020304" pitchFamily="18" charset="0"/>
              </a:rPr>
              <a:t>CALL</a:t>
            </a:r>
            <a:endParaRPr lang="zh-CN" altLang="zh-CN" sz="2000" b="1" kern="100" dirty="0">
              <a:effectLst/>
              <a:latin typeface="+mn-ea"/>
              <a:cs typeface="Times New Roman" panose="02020603050405020304" pitchFamily="18" charset="0"/>
            </a:endParaRPr>
          </a:p>
        </p:txBody>
      </p:sp>
    </p:spTree>
    <p:extLst>
      <p:ext uri="{BB962C8B-B14F-4D97-AF65-F5344CB8AC3E}">
        <p14:creationId xmlns:p14="http://schemas.microsoft.com/office/powerpoint/2010/main" val="310409912"/>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组合 81"/>
          <p:cNvGrpSpPr/>
          <p:nvPr/>
        </p:nvGrpSpPr>
        <p:grpSpPr>
          <a:xfrm>
            <a:off x="-1" y="0"/>
            <a:ext cx="12192001" cy="6858000"/>
            <a:chOff x="-1" y="0"/>
            <a:chExt cx="12192001" cy="6858000"/>
          </a:xfrm>
        </p:grpSpPr>
        <p:sp>
          <p:nvSpPr>
            <p:cNvPr id="12" name="矩形 11"/>
            <p:cNvSpPr/>
            <p:nvPr/>
          </p:nvSpPr>
          <p:spPr>
            <a:xfrm flipH="1">
              <a:off x="285750" y="310183"/>
              <a:ext cx="11650884" cy="6275069"/>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图形 3"/>
            <p:cNvGrpSpPr/>
            <p:nvPr/>
          </p:nvGrpSpPr>
          <p:grpSpPr>
            <a:xfrm rot="10800000" flipH="1">
              <a:off x="10816931" y="0"/>
              <a:ext cx="1375069" cy="1047750"/>
              <a:chOff x="7890933" y="4161366"/>
              <a:chExt cx="3539066" cy="2696633"/>
            </a:xfrm>
            <a:solidFill>
              <a:schemeClr val="accent1"/>
            </a:solidFill>
          </p:grpSpPr>
          <p:sp>
            <p:nvSpPr>
              <p:cNvPr id="5" name="任意多边形: 形状 4"/>
              <p:cNvSpPr/>
              <p:nvPr/>
            </p:nvSpPr>
            <p:spPr>
              <a:xfrm>
                <a:off x="7890933" y="5359399"/>
                <a:ext cx="3539066" cy="1498600"/>
              </a:xfrm>
              <a:custGeom>
                <a:avLst/>
                <a:gdLst>
                  <a:gd name="connsiteX0" fmla="*/ 3115734 w 3539066"/>
                  <a:gd name="connsiteY0" fmla="*/ 0 h 1498600"/>
                  <a:gd name="connsiteX1" fmla="*/ 1608667 w 3539066"/>
                  <a:gd name="connsiteY1" fmla="*/ 0 h 1498600"/>
                  <a:gd name="connsiteX2" fmla="*/ 804333 w 3539066"/>
                  <a:gd name="connsiteY2" fmla="*/ 749300 h 1498600"/>
                  <a:gd name="connsiteX3" fmla="*/ 0 w 3539066"/>
                  <a:gd name="connsiteY3" fmla="*/ 1498600 h 1498600"/>
                  <a:gd name="connsiteX4" fmla="*/ 3115734 w 3539066"/>
                  <a:gd name="connsiteY4" fmla="*/ 1498600 h 1498600"/>
                  <a:gd name="connsiteX5" fmla="*/ 3539067 w 3539066"/>
                  <a:gd name="connsiteY5" fmla="*/ 1498600 h 1498600"/>
                  <a:gd name="connsiteX6" fmla="*/ 3539067 w 3539066"/>
                  <a:gd name="connsiteY6" fmla="*/ 749300 h 1498600"/>
                  <a:gd name="connsiteX7" fmla="*/ 3539067 w 3539066"/>
                  <a:gd name="connsiteY7" fmla="*/ 0 h 149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9066" h="1498600">
                    <a:moveTo>
                      <a:pt x="3115734" y="0"/>
                    </a:moveTo>
                    <a:lnTo>
                      <a:pt x="1608667" y="0"/>
                    </a:lnTo>
                    <a:lnTo>
                      <a:pt x="804333" y="749300"/>
                    </a:lnTo>
                    <a:lnTo>
                      <a:pt x="0" y="1498600"/>
                    </a:lnTo>
                    <a:lnTo>
                      <a:pt x="3115734" y="1498600"/>
                    </a:lnTo>
                    <a:lnTo>
                      <a:pt x="3539067" y="1498600"/>
                    </a:lnTo>
                    <a:lnTo>
                      <a:pt x="3539067" y="749300"/>
                    </a:lnTo>
                    <a:lnTo>
                      <a:pt x="35390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sp>
            <p:nvSpPr>
              <p:cNvPr id="6" name="任意多边形: 形状 5"/>
              <p:cNvSpPr/>
              <p:nvPr/>
            </p:nvSpPr>
            <p:spPr>
              <a:xfrm>
                <a:off x="8530166" y="4161366"/>
                <a:ext cx="2899833" cy="2696633"/>
              </a:xfrm>
              <a:custGeom>
                <a:avLst/>
                <a:gdLst>
                  <a:gd name="connsiteX0" fmla="*/ 0 w 2899833"/>
                  <a:gd name="connsiteY0" fmla="*/ 2696633 h 2696633"/>
                  <a:gd name="connsiteX1" fmla="*/ 2899833 w 2899833"/>
                  <a:gd name="connsiteY1" fmla="*/ 2696633 h 2696633"/>
                  <a:gd name="connsiteX2" fmla="*/ 2899833 w 2899833"/>
                  <a:gd name="connsiteY2" fmla="*/ 0 h 2696633"/>
                </a:gdLst>
                <a:ahLst/>
                <a:cxnLst>
                  <a:cxn ang="0">
                    <a:pos x="connsiteX0" y="connsiteY0"/>
                  </a:cxn>
                  <a:cxn ang="0">
                    <a:pos x="connsiteX1" y="connsiteY1"/>
                  </a:cxn>
                  <a:cxn ang="0">
                    <a:pos x="connsiteX2" y="connsiteY2"/>
                  </a:cxn>
                </a:cxnLst>
                <a:rect l="l" t="t" r="r" b="b"/>
                <a:pathLst>
                  <a:path w="2899833" h="2696633">
                    <a:moveTo>
                      <a:pt x="0" y="2696633"/>
                    </a:moveTo>
                    <a:lnTo>
                      <a:pt x="2899833" y="2696633"/>
                    </a:lnTo>
                    <a:lnTo>
                      <a:pt x="2899833" y="0"/>
                    </a:lnTo>
                    <a:close/>
                  </a:path>
                </a:pathLst>
              </a:custGeom>
              <a:solidFill>
                <a:srgbClr val="629E94"/>
              </a:solidFill>
              <a:ln w="42333" cap="flat">
                <a:noFill/>
                <a:prstDash val="solid"/>
                <a:miter/>
              </a:ln>
            </p:spPr>
            <p:txBody>
              <a:bodyPr rtlCol="0" anchor="ctr"/>
              <a:lstStyle/>
              <a:p>
                <a:endParaRPr lang="zh-CN" altLang="en-US">
                  <a:cs typeface="+mn-ea"/>
                  <a:sym typeface="+mn-lt"/>
                </a:endParaRPr>
              </a:p>
            </p:txBody>
          </p:sp>
          <p:sp>
            <p:nvSpPr>
              <p:cNvPr id="7" name="任意多边形: 形状 6"/>
              <p:cNvSpPr/>
              <p:nvPr/>
            </p:nvSpPr>
            <p:spPr>
              <a:xfrm>
                <a:off x="9821333" y="5359399"/>
                <a:ext cx="1608666" cy="1498600"/>
              </a:xfrm>
              <a:custGeom>
                <a:avLst/>
                <a:gdLst>
                  <a:gd name="connsiteX0" fmla="*/ 0 w 1608666"/>
                  <a:gd name="connsiteY0" fmla="*/ 1498600 h 1498600"/>
                  <a:gd name="connsiteX1" fmla="*/ 1608667 w 1608666"/>
                  <a:gd name="connsiteY1" fmla="*/ 1498600 h 1498600"/>
                  <a:gd name="connsiteX2" fmla="*/ 1608667 w 1608666"/>
                  <a:gd name="connsiteY2" fmla="*/ 0 h 1498600"/>
                </a:gdLst>
                <a:ahLst/>
                <a:cxnLst>
                  <a:cxn ang="0">
                    <a:pos x="connsiteX0" y="connsiteY0"/>
                  </a:cxn>
                  <a:cxn ang="0">
                    <a:pos x="connsiteX1" y="connsiteY1"/>
                  </a:cxn>
                  <a:cxn ang="0">
                    <a:pos x="connsiteX2" y="connsiteY2"/>
                  </a:cxn>
                </a:cxnLst>
                <a:rect l="l" t="t" r="r" b="b"/>
                <a:pathLst>
                  <a:path w="1608666" h="1498600">
                    <a:moveTo>
                      <a:pt x="0" y="1498600"/>
                    </a:moveTo>
                    <a:lnTo>
                      <a:pt x="1608667" y="1498600"/>
                    </a:lnTo>
                    <a:lnTo>
                      <a:pt x="16086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grpSp>
        <p:grpSp>
          <p:nvGrpSpPr>
            <p:cNvPr id="8" name="图形 3"/>
            <p:cNvGrpSpPr/>
            <p:nvPr/>
          </p:nvGrpSpPr>
          <p:grpSpPr>
            <a:xfrm flipH="1">
              <a:off x="-1" y="5810250"/>
              <a:ext cx="1375069" cy="1047750"/>
              <a:chOff x="7890933" y="4161366"/>
              <a:chExt cx="3539066" cy="2696633"/>
            </a:xfrm>
            <a:solidFill>
              <a:schemeClr val="accent1"/>
            </a:solidFill>
          </p:grpSpPr>
          <p:sp>
            <p:nvSpPr>
              <p:cNvPr id="9" name="任意多边形: 形状 8"/>
              <p:cNvSpPr/>
              <p:nvPr/>
            </p:nvSpPr>
            <p:spPr>
              <a:xfrm>
                <a:off x="7890933" y="5359399"/>
                <a:ext cx="3539066" cy="1498600"/>
              </a:xfrm>
              <a:custGeom>
                <a:avLst/>
                <a:gdLst>
                  <a:gd name="connsiteX0" fmla="*/ 3115734 w 3539066"/>
                  <a:gd name="connsiteY0" fmla="*/ 0 h 1498600"/>
                  <a:gd name="connsiteX1" fmla="*/ 1608667 w 3539066"/>
                  <a:gd name="connsiteY1" fmla="*/ 0 h 1498600"/>
                  <a:gd name="connsiteX2" fmla="*/ 804333 w 3539066"/>
                  <a:gd name="connsiteY2" fmla="*/ 749300 h 1498600"/>
                  <a:gd name="connsiteX3" fmla="*/ 0 w 3539066"/>
                  <a:gd name="connsiteY3" fmla="*/ 1498600 h 1498600"/>
                  <a:gd name="connsiteX4" fmla="*/ 3115734 w 3539066"/>
                  <a:gd name="connsiteY4" fmla="*/ 1498600 h 1498600"/>
                  <a:gd name="connsiteX5" fmla="*/ 3539067 w 3539066"/>
                  <a:gd name="connsiteY5" fmla="*/ 1498600 h 1498600"/>
                  <a:gd name="connsiteX6" fmla="*/ 3539067 w 3539066"/>
                  <a:gd name="connsiteY6" fmla="*/ 749300 h 1498600"/>
                  <a:gd name="connsiteX7" fmla="*/ 3539067 w 3539066"/>
                  <a:gd name="connsiteY7" fmla="*/ 0 h 149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9066" h="1498600">
                    <a:moveTo>
                      <a:pt x="3115734" y="0"/>
                    </a:moveTo>
                    <a:lnTo>
                      <a:pt x="1608667" y="0"/>
                    </a:lnTo>
                    <a:lnTo>
                      <a:pt x="804333" y="749300"/>
                    </a:lnTo>
                    <a:lnTo>
                      <a:pt x="0" y="1498600"/>
                    </a:lnTo>
                    <a:lnTo>
                      <a:pt x="3115734" y="1498600"/>
                    </a:lnTo>
                    <a:lnTo>
                      <a:pt x="3539067" y="1498600"/>
                    </a:lnTo>
                    <a:lnTo>
                      <a:pt x="3539067" y="749300"/>
                    </a:lnTo>
                    <a:lnTo>
                      <a:pt x="35390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sp>
            <p:nvSpPr>
              <p:cNvPr id="10" name="任意多边形: 形状 9"/>
              <p:cNvSpPr/>
              <p:nvPr/>
            </p:nvSpPr>
            <p:spPr>
              <a:xfrm>
                <a:off x="8530166" y="4161366"/>
                <a:ext cx="2899833" cy="2696633"/>
              </a:xfrm>
              <a:custGeom>
                <a:avLst/>
                <a:gdLst>
                  <a:gd name="connsiteX0" fmla="*/ 0 w 2899833"/>
                  <a:gd name="connsiteY0" fmla="*/ 2696633 h 2696633"/>
                  <a:gd name="connsiteX1" fmla="*/ 2899833 w 2899833"/>
                  <a:gd name="connsiteY1" fmla="*/ 2696633 h 2696633"/>
                  <a:gd name="connsiteX2" fmla="*/ 2899833 w 2899833"/>
                  <a:gd name="connsiteY2" fmla="*/ 0 h 2696633"/>
                </a:gdLst>
                <a:ahLst/>
                <a:cxnLst>
                  <a:cxn ang="0">
                    <a:pos x="connsiteX0" y="connsiteY0"/>
                  </a:cxn>
                  <a:cxn ang="0">
                    <a:pos x="connsiteX1" y="connsiteY1"/>
                  </a:cxn>
                  <a:cxn ang="0">
                    <a:pos x="connsiteX2" y="connsiteY2"/>
                  </a:cxn>
                </a:cxnLst>
                <a:rect l="l" t="t" r="r" b="b"/>
                <a:pathLst>
                  <a:path w="2899833" h="2696633">
                    <a:moveTo>
                      <a:pt x="0" y="2696633"/>
                    </a:moveTo>
                    <a:lnTo>
                      <a:pt x="2899833" y="2696633"/>
                    </a:lnTo>
                    <a:lnTo>
                      <a:pt x="2899833" y="0"/>
                    </a:lnTo>
                    <a:close/>
                  </a:path>
                </a:pathLst>
              </a:custGeom>
              <a:solidFill>
                <a:srgbClr val="629E94"/>
              </a:solidFill>
              <a:ln w="42333" cap="flat">
                <a:noFill/>
                <a:prstDash val="solid"/>
                <a:miter/>
              </a:ln>
            </p:spPr>
            <p:txBody>
              <a:bodyPr rtlCol="0" anchor="ctr"/>
              <a:lstStyle/>
              <a:p>
                <a:endParaRPr lang="zh-CN" altLang="en-US">
                  <a:cs typeface="+mn-ea"/>
                  <a:sym typeface="+mn-lt"/>
                </a:endParaRPr>
              </a:p>
            </p:txBody>
          </p:sp>
          <p:sp>
            <p:nvSpPr>
              <p:cNvPr id="11" name="任意多边形: 形状 10"/>
              <p:cNvSpPr/>
              <p:nvPr/>
            </p:nvSpPr>
            <p:spPr>
              <a:xfrm>
                <a:off x="9821333" y="5359399"/>
                <a:ext cx="1608666" cy="1498600"/>
              </a:xfrm>
              <a:custGeom>
                <a:avLst/>
                <a:gdLst>
                  <a:gd name="connsiteX0" fmla="*/ 0 w 1608666"/>
                  <a:gd name="connsiteY0" fmla="*/ 1498600 h 1498600"/>
                  <a:gd name="connsiteX1" fmla="*/ 1608667 w 1608666"/>
                  <a:gd name="connsiteY1" fmla="*/ 1498600 h 1498600"/>
                  <a:gd name="connsiteX2" fmla="*/ 1608667 w 1608666"/>
                  <a:gd name="connsiteY2" fmla="*/ 0 h 1498600"/>
                </a:gdLst>
                <a:ahLst/>
                <a:cxnLst>
                  <a:cxn ang="0">
                    <a:pos x="connsiteX0" y="connsiteY0"/>
                  </a:cxn>
                  <a:cxn ang="0">
                    <a:pos x="connsiteX1" y="connsiteY1"/>
                  </a:cxn>
                  <a:cxn ang="0">
                    <a:pos x="connsiteX2" y="connsiteY2"/>
                  </a:cxn>
                </a:cxnLst>
                <a:rect l="l" t="t" r="r" b="b"/>
                <a:pathLst>
                  <a:path w="1608666" h="1498600">
                    <a:moveTo>
                      <a:pt x="0" y="1498600"/>
                    </a:moveTo>
                    <a:lnTo>
                      <a:pt x="1608667" y="1498600"/>
                    </a:lnTo>
                    <a:lnTo>
                      <a:pt x="1608667" y="0"/>
                    </a:lnTo>
                    <a:close/>
                  </a:path>
                </a:pathLst>
              </a:custGeom>
              <a:solidFill>
                <a:srgbClr val="F6D794"/>
              </a:solidFill>
              <a:ln w="42333" cap="flat">
                <a:noFill/>
                <a:prstDash val="solid"/>
                <a:miter/>
              </a:ln>
            </p:spPr>
            <p:txBody>
              <a:bodyPr rtlCol="0" anchor="ctr"/>
              <a:lstStyle/>
              <a:p>
                <a:endParaRPr lang="zh-CN" altLang="en-US">
                  <a:cs typeface="+mn-ea"/>
                  <a:sym typeface="+mn-lt"/>
                </a:endParaRPr>
              </a:p>
            </p:txBody>
          </p:sp>
        </p:grpSp>
        <p:sp>
          <p:nvSpPr>
            <p:cNvPr id="87" name="文本框 86"/>
            <p:cNvSpPr txBox="1"/>
            <p:nvPr/>
          </p:nvSpPr>
          <p:spPr>
            <a:xfrm>
              <a:off x="3895965" y="2875002"/>
              <a:ext cx="4430453" cy="1107996"/>
            </a:xfrm>
            <a:prstGeom prst="rect">
              <a:avLst/>
            </a:prstGeom>
            <a:noFill/>
          </p:spPr>
          <p:txBody>
            <a:bodyPr wrap="square" rtlCol="0">
              <a:spAutoFit/>
            </a:bodyPr>
            <a:lstStyle>
              <a:defPPr>
                <a:defRPr lang="zh-CN"/>
              </a:defPPr>
              <a:lvl1pPr algn="ctr">
                <a:defRPr sz="2600" b="1">
                  <a:solidFill>
                    <a:schemeClr val="accent1"/>
                  </a:solidFill>
                  <a:latin typeface="Arial"/>
                  <a:ea typeface="微软雅黑"/>
                </a:defRPr>
              </a:lvl1pPr>
            </a:lstStyle>
            <a:p>
              <a:r>
                <a:rPr lang="zh-CN" altLang="en-US" sz="6600" dirty="0">
                  <a:latin typeface="+mn-ea"/>
                  <a:ea typeface="+mn-ea"/>
                  <a:cs typeface="+mn-ea"/>
                  <a:sym typeface="+mn-lt"/>
                </a:rPr>
                <a:t>然而</a:t>
              </a:r>
              <a:r>
                <a:rPr lang="en-US" altLang="zh-CN" sz="6600" dirty="0">
                  <a:latin typeface="+mn-ea"/>
                  <a:ea typeface="+mn-ea"/>
                  <a:cs typeface="+mn-ea"/>
                  <a:sym typeface="+mn-lt"/>
                </a:rPr>
                <a:t>……</a:t>
              </a:r>
              <a:endParaRPr lang="zh-CN" altLang="en-US" sz="6600" dirty="0">
                <a:latin typeface="+mn-ea"/>
                <a:ea typeface="+mn-ea"/>
                <a:cs typeface="+mn-ea"/>
                <a:sym typeface="+mn-lt"/>
              </a:endParaRPr>
            </a:p>
          </p:txBody>
        </p:sp>
      </p:grpSp>
    </p:spTree>
    <p:extLst>
      <p:ext uri="{BB962C8B-B14F-4D97-AF65-F5344CB8AC3E}">
        <p14:creationId xmlns:p14="http://schemas.microsoft.com/office/powerpoint/2010/main" val="3850798178"/>
      </p:ext>
    </p:extLst>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KSO_WPP_MARK_KEY" val="e56d9366-b650-4214-a632-8794cabc6850"/>
  <p:tag name="COMMONDATA" val="eyJjb3VudCI6MywiaGRpZCI6ImIzZDQ2MTJiMDZjOTU2Njk3ZDg2MTRjNjhmNmJiNjhmIiwidXNlckNvdW50IjozfQ=="/>
</p:tagLst>
</file>

<file path=ppt/tags/tag2.xml><?xml version="1.0" encoding="utf-8"?>
<p:tagLst xmlns:a="http://schemas.openxmlformats.org/drawingml/2006/main" xmlns:r="http://schemas.openxmlformats.org/officeDocument/2006/relationships" xmlns:p="http://schemas.openxmlformats.org/presentationml/2006/main">
  <p:tag name="PA" val="v5.2.11"/>
</p:tagLst>
</file>

<file path=ppt/tags/tag3.xml><?xml version="1.0" encoding="utf-8"?>
<p:tagLst xmlns:a="http://schemas.openxmlformats.org/drawingml/2006/main" xmlns:r="http://schemas.openxmlformats.org/officeDocument/2006/relationships" xmlns:p="http://schemas.openxmlformats.org/presentationml/2006/main">
  <p:tag name="PA" val="v5.2.11"/>
</p:tagLst>
</file>

<file path=ppt/tags/tag4.xml><?xml version="1.0" encoding="utf-8"?>
<p:tagLst xmlns:a="http://schemas.openxmlformats.org/drawingml/2006/main" xmlns:r="http://schemas.openxmlformats.org/officeDocument/2006/relationships" xmlns:p="http://schemas.openxmlformats.org/presentationml/2006/main">
  <p:tag name="PA" val="v5.2.11"/>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第一PPT，www.1ppt.com">
  <a:themeElements>
    <a:clrScheme name="自定义 2">
      <a:dk1>
        <a:srgbClr val="000000"/>
      </a:dk1>
      <a:lt1>
        <a:srgbClr val="FFFFFF"/>
      </a:lt1>
      <a:dk2>
        <a:srgbClr val="000000"/>
      </a:dk2>
      <a:lt2>
        <a:srgbClr val="FFFFFF"/>
      </a:lt2>
      <a:accent1>
        <a:srgbClr val="629E94"/>
      </a:accent1>
      <a:accent2>
        <a:srgbClr val="F6D794"/>
      </a:accent2>
      <a:accent3>
        <a:srgbClr val="629E94"/>
      </a:accent3>
      <a:accent4>
        <a:srgbClr val="F6D794"/>
      </a:accent4>
      <a:accent5>
        <a:srgbClr val="629E94"/>
      </a:accent5>
      <a:accent6>
        <a:srgbClr val="F6D794"/>
      </a:accent6>
      <a:hlink>
        <a:srgbClr val="000000"/>
      </a:hlink>
      <a:folHlink>
        <a:srgbClr val="000000"/>
      </a:folHlink>
    </a:clrScheme>
    <a:fontScheme name="kv4vaek0">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v4vaek0">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1326</Words>
  <Application>Microsoft Office PowerPoint</Application>
  <PresentationFormat>宽屏</PresentationFormat>
  <Paragraphs>107</Paragraphs>
  <Slides>21</Slides>
  <Notes>1</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21</vt:i4>
      </vt:variant>
    </vt:vector>
  </HeadingPairs>
  <TitlesOfParts>
    <vt:vector size="28" baseType="lpstr">
      <vt:lpstr>PingFangSC-Regular</vt:lpstr>
      <vt:lpstr>等线</vt:lpstr>
      <vt:lpstr>微软雅黑</vt:lpstr>
      <vt:lpstr>Arial</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dc:description>www.1ppt.com</dc:description>
  <cp:lastModifiedBy>屹寒</cp:lastModifiedBy>
  <cp:revision>44</cp:revision>
  <dcterms:created xsi:type="dcterms:W3CDTF">2022-03-02T03:14:00Z</dcterms:created>
  <dcterms:modified xsi:type="dcterms:W3CDTF">2024-05-10T08:57:30Z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5DB76C30E4D044269100AAEF65AC7AA7_12</vt:lpwstr>
  </property>
  <property fmtid="{D5CDD505-2E9C-101B-9397-08002B2CF9AE}" pid="3" name="KSOProductBuildVer">
    <vt:lpwstr>2052-12.1.0.15120</vt:lpwstr>
  </property>
</Properties>
</file>