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5"/>
  </p:notesMasterIdLst>
  <p:sldIdLst>
    <p:sldId id="302" r:id="rId3"/>
    <p:sldId id="304" r:id="rId4"/>
    <p:sldId id="305" r:id="rId5"/>
    <p:sldId id="306" r:id="rId6"/>
    <p:sldId id="313" r:id="rId7"/>
    <p:sldId id="315" r:id="rId8"/>
    <p:sldId id="307" r:id="rId9"/>
    <p:sldId id="272" r:id="rId10"/>
    <p:sldId id="308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270" r:id="rId28"/>
    <p:sldId id="271" r:id="rId29"/>
    <p:sldId id="273" r:id="rId30"/>
    <p:sldId id="269" r:id="rId31"/>
    <p:sldId id="280" r:id="rId32"/>
    <p:sldId id="281" r:id="rId33"/>
    <p:sldId id="309" r:id="rId34"/>
    <p:sldId id="288" r:id="rId35"/>
    <p:sldId id="278" r:id="rId36"/>
    <p:sldId id="284" r:id="rId37"/>
    <p:sldId id="285" r:id="rId38"/>
    <p:sldId id="310" r:id="rId39"/>
    <p:sldId id="286" r:id="rId40"/>
    <p:sldId id="283" r:id="rId41"/>
    <p:sldId id="287" r:id="rId42"/>
    <p:sldId id="311" r:id="rId43"/>
    <p:sldId id="31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3C6"/>
    <a:srgbClr val="82A3B6"/>
    <a:srgbClr val="DFC3BA"/>
    <a:srgbClr val="7CBEE0"/>
    <a:srgbClr val="C8C8C8"/>
    <a:srgbClr val="F0F0F0"/>
    <a:srgbClr val="75C2F6"/>
    <a:srgbClr val="1A9FE2"/>
    <a:srgbClr val="448EF6"/>
    <a:srgbClr val="45A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7" autoAdjust="0"/>
    <p:restoredTop sz="96314" autoAdjust="0"/>
  </p:normalViewPr>
  <p:slideViewPr>
    <p:cSldViewPr snapToGrid="0" showGuides="1">
      <p:cViewPr varScale="1">
        <p:scale>
          <a:sx n="76" d="100"/>
          <a:sy n="76" d="100"/>
        </p:scale>
        <p:origin x="701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1.1718749279112373E-2"/>
          <c:w val="0.98281245175235443"/>
          <c:h val="0.90584381730783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82A3B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F-4AA1-9BF4-229F064E5D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EC3C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6F-4AA1-9BF4-229F064E5D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DFC3B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E76F-4AA1-9BF4-229F064E5DF1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6F-4AA1-9BF4-229F064E5D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rgbClr val="C8C8C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6F-4AA1-9BF4-229F064E5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884880"/>
        <c:axId val="645889776"/>
      </c:barChart>
      <c:catAx>
        <c:axId val="6458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5889776"/>
        <c:crosses val="autoZero"/>
        <c:auto val="1"/>
        <c:lblAlgn val="ctr"/>
        <c:lblOffset val="100"/>
        <c:noMultiLvlLbl val="0"/>
      </c:catAx>
      <c:valAx>
        <c:axId val="64588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58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97000">
                  <a:srgbClr val="448EF6"/>
                </a:gs>
                <a:gs pos="1770">
                  <a:srgbClr val="65DAF7"/>
                </a:gs>
                <a:gs pos="44000">
                  <a:srgbClr val="75C2F6"/>
                </a:gs>
              </a:gsLst>
              <a:lin ang="2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CBE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1D-4C8F-9053-E606645B5E47}"/>
              </c:ext>
            </c:extLst>
          </c:dPt>
          <c:dPt>
            <c:idx val="1"/>
            <c:invertIfNegative val="0"/>
            <c:bubble3D val="0"/>
            <c:spPr>
              <a:solidFill>
                <a:srgbClr val="C8C8C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D1-46E1-AD27-15B074106441}"/>
              </c:ext>
            </c:extLst>
          </c:dPt>
          <c:dPt>
            <c:idx val="2"/>
            <c:invertIfNegative val="0"/>
            <c:bubble3D val="0"/>
            <c:spPr>
              <a:solidFill>
                <a:srgbClr val="DFC3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1D-4C8F-9053-E606645B5E47}"/>
              </c:ext>
            </c:extLst>
          </c:dPt>
          <c:dPt>
            <c:idx val="3"/>
            <c:invertIfNegative val="0"/>
            <c:bubble3D val="0"/>
            <c:spPr>
              <a:solidFill>
                <a:srgbClr val="7EC3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FD1-46E1-AD27-15B074106441}"/>
              </c:ext>
            </c:extLst>
          </c:dPt>
          <c:dPt>
            <c:idx val="4"/>
            <c:invertIfNegative val="0"/>
            <c:bubble3D val="0"/>
            <c:spPr>
              <a:solidFill>
                <a:srgbClr val="82A3B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F1D-4C8F-9053-E606645B5E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D1-46E1-AD27-15B074106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890320"/>
        <c:axId val="645890864"/>
      </c:barChart>
      <c:catAx>
        <c:axId val="64589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45890864"/>
        <c:crosses val="autoZero"/>
        <c:auto val="1"/>
        <c:lblAlgn val="ctr"/>
        <c:lblOffset val="100"/>
        <c:noMultiLvlLbl val="0"/>
      </c:catAx>
      <c:valAx>
        <c:axId val="6458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4589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342B-26E9-48BD-9796-9756E2A7FD0B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12E6-6BBC-4F0D-B688-B830A438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5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5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2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优品</a:t>
            </a:r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14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1PPT模板网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DB5D7-7E19-4974-B6C8-9B42C368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795-5BDE-4FB8-8FBE-5CFAD98EE4C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8E3CB-940F-49C2-99AA-7D77076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20F81-BEE6-4179-91EE-593F63C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C5BA1D-B28C-4AA9-9628-4A8F1ED1CBE3}"/>
              </a:ext>
            </a:extLst>
          </p:cNvPr>
          <p:cNvGrpSpPr/>
          <p:nvPr userDrawn="1"/>
        </p:nvGrpSpPr>
        <p:grpSpPr>
          <a:xfrm>
            <a:off x="-457200" y="-424901"/>
            <a:ext cx="13282537" cy="7952185"/>
            <a:chOff x="-457200" y="-424901"/>
            <a:chExt cx="13282537" cy="795218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0D7AEB-22C4-419C-BA8A-4DD588DB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CC4B1B-95D6-4A50-AC6D-A1A50E080E1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B3503E-2C7F-45BB-AFBD-628F9678EE82}"/>
                </a:ext>
              </a:extLst>
            </p:cNvPr>
            <p:cNvGrpSpPr/>
            <p:nvPr/>
          </p:nvGrpSpPr>
          <p:grpSpPr>
            <a:xfrm>
              <a:off x="9997492" y="1"/>
              <a:ext cx="2194507" cy="1892299"/>
              <a:chOff x="5875814" y="1"/>
              <a:chExt cx="6316186" cy="5446376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4478B01-4B55-45AB-A288-082864DD7B09}"/>
                  </a:ext>
                </a:extLst>
              </p:cNvPr>
              <p:cNvSpPr/>
              <p:nvPr/>
            </p:nvSpPr>
            <p:spPr>
              <a:xfrm>
                <a:off x="7905615" y="1"/>
                <a:ext cx="4286385" cy="3081976"/>
              </a:xfrm>
              <a:custGeom>
                <a:avLst/>
                <a:gdLst>
                  <a:gd name="connsiteX0" fmla="*/ 1597152 w 1597152"/>
                  <a:gd name="connsiteY0" fmla="*/ 0 h 1306067"/>
                  <a:gd name="connsiteX1" fmla="*/ 1597152 w 1597152"/>
                  <a:gd name="connsiteY1" fmla="*/ 1152144 h 1306067"/>
                  <a:gd name="connsiteX2" fmla="*/ 1528572 w 1597152"/>
                  <a:gd name="connsiteY2" fmla="*/ 1190244 h 1306067"/>
                  <a:gd name="connsiteX3" fmla="*/ 1331976 w 1597152"/>
                  <a:gd name="connsiteY3" fmla="*/ 1258824 h 1306067"/>
                  <a:gd name="connsiteX4" fmla="*/ 1117092 w 1597152"/>
                  <a:gd name="connsiteY4" fmla="*/ 1290828 h 1306067"/>
                  <a:gd name="connsiteX5" fmla="*/ 1013460 w 1597152"/>
                  <a:gd name="connsiteY5" fmla="*/ 1303020 h 1306067"/>
                  <a:gd name="connsiteX6" fmla="*/ 955548 w 1597152"/>
                  <a:gd name="connsiteY6" fmla="*/ 1306068 h 1306067"/>
                  <a:gd name="connsiteX7" fmla="*/ 862584 w 1597152"/>
                  <a:gd name="connsiteY7" fmla="*/ 1306068 h 1306067"/>
                  <a:gd name="connsiteX8" fmla="*/ 678180 w 1597152"/>
                  <a:gd name="connsiteY8" fmla="*/ 1277112 h 1306067"/>
                  <a:gd name="connsiteX9" fmla="*/ 495300 w 1597152"/>
                  <a:gd name="connsiteY9" fmla="*/ 1191768 h 1306067"/>
                  <a:gd name="connsiteX10" fmla="*/ 399288 w 1597152"/>
                  <a:gd name="connsiteY10" fmla="*/ 1106424 h 1306067"/>
                  <a:gd name="connsiteX11" fmla="*/ 315468 w 1597152"/>
                  <a:gd name="connsiteY11" fmla="*/ 1008888 h 1306067"/>
                  <a:gd name="connsiteX12" fmla="*/ 150876 w 1597152"/>
                  <a:gd name="connsiteY12" fmla="*/ 829056 h 1306067"/>
                  <a:gd name="connsiteX13" fmla="*/ 25908 w 1597152"/>
                  <a:gd name="connsiteY13" fmla="*/ 655320 h 1306067"/>
                  <a:gd name="connsiteX14" fmla="*/ 0 w 1597152"/>
                  <a:gd name="connsiteY14" fmla="*/ 413004 h 1306067"/>
                  <a:gd name="connsiteX15" fmla="*/ 0 w 1597152"/>
                  <a:gd name="connsiteY15" fmla="*/ 246888 h 1306067"/>
                  <a:gd name="connsiteX16" fmla="*/ 45720 w 1597152"/>
                  <a:gd name="connsiteY16" fmla="*/ 0 h 1306067"/>
                  <a:gd name="connsiteX17" fmla="*/ 1597152 w 1597152"/>
                  <a:gd name="connsiteY17" fmla="*/ 0 h 1306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7152" h="1306067">
                    <a:moveTo>
                      <a:pt x="1597152" y="0"/>
                    </a:moveTo>
                    <a:lnTo>
                      <a:pt x="1597152" y="1152144"/>
                    </a:lnTo>
                    <a:cubicBezTo>
                      <a:pt x="1574292" y="1167384"/>
                      <a:pt x="1549908" y="1178052"/>
                      <a:pt x="1528572" y="1190244"/>
                    </a:cubicBezTo>
                    <a:cubicBezTo>
                      <a:pt x="1461516" y="1223772"/>
                      <a:pt x="1397508" y="1248156"/>
                      <a:pt x="1331976" y="1258824"/>
                    </a:cubicBezTo>
                    <a:cubicBezTo>
                      <a:pt x="1260348" y="1271016"/>
                      <a:pt x="1188721" y="1281684"/>
                      <a:pt x="1117092" y="1290828"/>
                    </a:cubicBezTo>
                    <a:cubicBezTo>
                      <a:pt x="1083564" y="1295400"/>
                      <a:pt x="1048512" y="1299972"/>
                      <a:pt x="1013460" y="1303020"/>
                    </a:cubicBezTo>
                    <a:cubicBezTo>
                      <a:pt x="979932" y="1304544"/>
                      <a:pt x="960120" y="1306068"/>
                      <a:pt x="955548" y="1306068"/>
                    </a:cubicBezTo>
                    <a:lnTo>
                      <a:pt x="862584" y="1306068"/>
                    </a:lnTo>
                    <a:cubicBezTo>
                      <a:pt x="801624" y="1298448"/>
                      <a:pt x="737616" y="1293876"/>
                      <a:pt x="678180" y="1277112"/>
                    </a:cubicBezTo>
                    <a:cubicBezTo>
                      <a:pt x="618744" y="1260348"/>
                      <a:pt x="550164" y="1231392"/>
                      <a:pt x="495300" y="1191768"/>
                    </a:cubicBezTo>
                    <a:cubicBezTo>
                      <a:pt x="469392" y="1173480"/>
                      <a:pt x="429768" y="1143000"/>
                      <a:pt x="399288" y="1106424"/>
                    </a:cubicBezTo>
                    <a:cubicBezTo>
                      <a:pt x="370332" y="1074420"/>
                      <a:pt x="342900" y="1040892"/>
                      <a:pt x="315468" y="1008888"/>
                    </a:cubicBezTo>
                    <a:cubicBezTo>
                      <a:pt x="257556" y="941832"/>
                      <a:pt x="208788" y="890016"/>
                      <a:pt x="150876" y="829056"/>
                    </a:cubicBezTo>
                    <a:cubicBezTo>
                      <a:pt x="99060" y="777240"/>
                      <a:pt x="35052" y="713232"/>
                      <a:pt x="25908" y="655320"/>
                    </a:cubicBezTo>
                    <a:cubicBezTo>
                      <a:pt x="21336" y="630936"/>
                      <a:pt x="0" y="440436"/>
                      <a:pt x="0" y="413004"/>
                    </a:cubicBezTo>
                    <a:lnTo>
                      <a:pt x="0" y="246888"/>
                    </a:lnTo>
                    <a:cubicBezTo>
                      <a:pt x="6096" y="164592"/>
                      <a:pt x="16764" y="82296"/>
                      <a:pt x="45720" y="0"/>
                    </a:cubicBezTo>
                    <a:lnTo>
                      <a:pt x="1597152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2727ADB-639A-4531-A1F5-250FBF615C2B}"/>
                  </a:ext>
                </a:extLst>
              </p:cNvPr>
              <p:cNvSpPr/>
              <p:nvPr/>
            </p:nvSpPr>
            <p:spPr>
              <a:xfrm>
                <a:off x="5875814" y="1"/>
                <a:ext cx="6316186" cy="5446376"/>
              </a:xfrm>
              <a:custGeom>
                <a:avLst/>
                <a:gdLst>
                  <a:gd name="connsiteX0" fmla="*/ 818388 w 2368296"/>
                  <a:gd name="connsiteY0" fmla="*/ 0 h 2322576"/>
                  <a:gd name="connsiteX1" fmla="*/ 794004 w 2368296"/>
                  <a:gd name="connsiteY1" fmla="*/ 83820 h 2322576"/>
                  <a:gd name="connsiteX2" fmla="*/ 784860 w 2368296"/>
                  <a:gd name="connsiteY2" fmla="*/ 135636 h 2322576"/>
                  <a:gd name="connsiteX3" fmla="*/ 772668 w 2368296"/>
                  <a:gd name="connsiteY3" fmla="*/ 234696 h 2322576"/>
                  <a:gd name="connsiteX4" fmla="*/ 772668 w 2368296"/>
                  <a:gd name="connsiteY4" fmla="*/ 423672 h 2322576"/>
                  <a:gd name="connsiteX5" fmla="*/ 794004 w 2368296"/>
                  <a:gd name="connsiteY5" fmla="*/ 630936 h 2322576"/>
                  <a:gd name="connsiteX6" fmla="*/ 795528 w 2368296"/>
                  <a:gd name="connsiteY6" fmla="*/ 637032 h 2322576"/>
                  <a:gd name="connsiteX7" fmla="*/ 912876 w 2368296"/>
                  <a:gd name="connsiteY7" fmla="*/ 818388 h 2322576"/>
                  <a:gd name="connsiteX8" fmla="*/ 1094232 w 2368296"/>
                  <a:gd name="connsiteY8" fmla="*/ 1014984 h 2322576"/>
                  <a:gd name="connsiteX9" fmla="*/ 1286256 w 2368296"/>
                  <a:gd name="connsiteY9" fmla="*/ 1203960 h 2322576"/>
                  <a:gd name="connsiteX10" fmla="*/ 1424940 w 2368296"/>
                  <a:gd name="connsiteY10" fmla="*/ 1267968 h 2322576"/>
                  <a:gd name="connsiteX11" fmla="*/ 1478280 w 2368296"/>
                  <a:gd name="connsiteY11" fmla="*/ 1283208 h 2322576"/>
                  <a:gd name="connsiteX12" fmla="*/ 1508760 w 2368296"/>
                  <a:gd name="connsiteY12" fmla="*/ 1289304 h 2322576"/>
                  <a:gd name="connsiteX13" fmla="*/ 1598677 w 2368296"/>
                  <a:gd name="connsiteY13" fmla="*/ 1303020 h 2322576"/>
                  <a:gd name="connsiteX14" fmla="*/ 1767840 w 2368296"/>
                  <a:gd name="connsiteY14" fmla="*/ 1303020 h 2322576"/>
                  <a:gd name="connsiteX15" fmla="*/ 2034540 w 2368296"/>
                  <a:gd name="connsiteY15" fmla="*/ 1267968 h 2322576"/>
                  <a:gd name="connsiteX16" fmla="*/ 2290572 w 2368296"/>
                  <a:gd name="connsiteY16" fmla="*/ 1193292 h 2322576"/>
                  <a:gd name="connsiteX17" fmla="*/ 2368296 w 2368296"/>
                  <a:gd name="connsiteY17" fmla="*/ 1150620 h 2322576"/>
                  <a:gd name="connsiteX18" fmla="*/ 2368296 w 2368296"/>
                  <a:gd name="connsiteY18" fmla="*/ 2193036 h 2322576"/>
                  <a:gd name="connsiteX19" fmla="*/ 2011680 w 2368296"/>
                  <a:gd name="connsiteY19" fmla="*/ 2322576 h 2322576"/>
                  <a:gd name="connsiteX20" fmla="*/ 1940052 w 2368296"/>
                  <a:gd name="connsiteY20" fmla="*/ 2322576 h 2322576"/>
                  <a:gd name="connsiteX21" fmla="*/ 1719072 w 2368296"/>
                  <a:gd name="connsiteY21" fmla="*/ 2272284 h 2322576"/>
                  <a:gd name="connsiteX22" fmla="*/ 1194816 w 2368296"/>
                  <a:gd name="connsiteY22" fmla="*/ 1923288 h 2322576"/>
                  <a:gd name="connsiteX23" fmla="*/ 1152144 w 2368296"/>
                  <a:gd name="connsiteY23" fmla="*/ 1883664 h 2322576"/>
                  <a:gd name="connsiteX24" fmla="*/ 1059180 w 2368296"/>
                  <a:gd name="connsiteY24" fmla="*/ 1801368 h 2322576"/>
                  <a:gd name="connsiteX25" fmla="*/ 826008 w 2368296"/>
                  <a:gd name="connsiteY25" fmla="*/ 1629156 h 2322576"/>
                  <a:gd name="connsiteX26" fmla="*/ 220980 w 2368296"/>
                  <a:gd name="connsiteY26" fmla="*/ 1127760 h 2322576"/>
                  <a:gd name="connsiteX27" fmla="*/ 35052 w 2368296"/>
                  <a:gd name="connsiteY27" fmla="*/ 784860 h 2322576"/>
                  <a:gd name="connsiteX28" fmla="*/ 6096 w 2368296"/>
                  <a:gd name="connsiteY28" fmla="*/ 630936 h 2322576"/>
                  <a:gd name="connsiteX29" fmla="*/ 0 w 2368296"/>
                  <a:gd name="connsiteY29" fmla="*/ 574548 h 2322576"/>
                  <a:gd name="connsiteX30" fmla="*/ 0 w 2368296"/>
                  <a:gd name="connsiteY30" fmla="*/ 466344 h 2322576"/>
                  <a:gd name="connsiteX31" fmla="*/ 9144 w 2368296"/>
                  <a:gd name="connsiteY31" fmla="*/ 379476 h 2322576"/>
                  <a:gd name="connsiteX32" fmla="*/ 21336 w 2368296"/>
                  <a:gd name="connsiteY32" fmla="*/ 315468 h 2322576"/>
                  <a:gd name="connsiteX33" fmla="*/ 150876 w 2368296"/>
                  <a:gd name="connsiteY33" fmla="*/ 0 h 2322576"/>
                  <a:gd name="connsiteX34" fmla="*/ 818388 w 2368296"/>
                  <a:gd name="connsiteY34" fmla="*/ 0 h 232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8296" h="2322576">
                    <a:moveTo>
                      <a:pt x="818388" y="0"/>
                    </a:moveTo>
                    <a:cubicBezTo>
                      <a:pt x="810768" y="27432"/>
                      <a:pt x="800100" y="54864"/>
                      <a:pt x="794004" y="83820"/>
                    </a:cubicBezTo>
                    <a:cubicBezTo>
                      <a:pt x="790956" y="99060"/>
                      <a:pt x="787908" y="118872"/>
                      <a:pt x="784860" y="135636"/>
                    </a:cubicBezTo>
                    <a:cubicBezTo>
                      <a:pt x="780288" y="167640"/>
                      <a:pt x="772668" y="230124"/>
                      <a:pt x="772668" y="234696"/>
                    </a:cubicBezTo>
                    <a:lnTo>
                      <a:pt x="772668" y="423672"/>
                    </a:lnTo>
                    <a:cubicBezTo>
                      <a:pt x="778765" y="493776"/>
                      <a:pt x="786384" y="562356"/>
                      <a:pt x="794004" y="630936"/>
                    </a:cubicBezTo>
                    <a:cubicBezTo>
                      <a:pt x="795528" y="632460"/>
                      <a:pt x="795528" y="635508"/>
                      <a:pt x="795528" y="637032"/>
                    </a:cubicBezTo>
                    <a:cubicBezTo>
                      <a:pt x="794004" y="694944"/>
                      <a:pt x="865632" y="769620"/>
                      <a:pt x="912876" y="818388"/>
                    </a:cubicBezTo>
                    <a:cubicBezTo>
                      <a:pt x="976884" y="883920"/>
                      <a:pt x="1034796" y="943356"/>
                      <a:pt x="1094232" y="1014984"/>
                    </a:cubicBezTo>
                    <a:cubicBezTo>
                      <a:pt x="1147572" y="1078992"/>
                      <a:pt x="1213104" y="1159764"/>
                      <a:pt x="1286256" y="1203960"/>
                    </a:cubicBezTo>
                    <a:cubicBezTo>
                      <a:pt x="1327404" y="1228344"/>
                      <a:pt x="1379220" y="1254252"/>
                      <a:pt x="1424940" y="1267968"/>
                    </a:cubicBezTo>
                    <a:cubicBezTo>
                      <a:pt x="1441704" y="1272540"/>
                      <a:pt x="1459992" y="1278636"/>
                      <a:pt x="1478280" y="1283208"/>
                    </a:cubicBezTo>
                    <a:cubicBezTo>
                      <a:pt x="1485900" y="1286256"/>
                      <a:pt x="1498092" y="1287780"/>
                      <a:pt x="1508760" y="1289304"/>
                    </a:cubicBezTo>
                    <a:cubicBezTo>
                      <a:pt x="1536192" y="1293876"/>
                      <a:pt x="1594104" y="1303020"/>
                      <a:pt x="1598677" y="1303020"/>
                    </a:cubicBezTo>
                    <a:lnTo>
                      <a:pt x="1767840" y="1303020"/>
                    </a:lnTo>
                    <a:cubicBezTo>
                      <a:pt x="1859280" y="1292352"/>
                      <a:pt x="1946148" y="1278636"/>
                      <a:pt x="2034540" y="1267968"/>
                    </a:cubicBezTo>
                    <a:cubicBezTo>
                      <a:pt x="2118360" y="1255776"/>
                      <a:pt x="2203704" y="1234440"/>
                      <a:pt x="2290572" y="1193292"/>
                    </a:cubicBezTo>
                    <a:cubicBezTo>
                      <a:pt x="2314956" y="1181100"/>
                      <a:pt x="2342389" y="1167384"/>
                      <a:pt x="2368296" y="1150620"/>
                    </a:cubicBezTo>
                    <a:lnTo>
                      <a:pt x="2368296" y="2193036"/>
                    </a:lnTo>
                    <a:cubicBezTo>
                      <a:pt x="2249424" y="2275332"/>
                      <a:pt x="2130552" y="2314956"/>
                      <a:pt x="2011680" y="2322576"/>
                    </a:cubicBezTo>
                    <a:cubicBezTo>
                      <a:pt x="1943100" y="2321052"/>
                      <a:pt x="1941577" y="2321052"/>
                      <a:pt x="1940052" y="2322576"/>
                    </a:cubicBezTo>
                    <a:cubicBezTo>
                      <a:pt x="1868424" y="2316480"/>
                      <a:pt x="1789177" y="2298192"/>
                      <a:pt x="1719072" y="2272284"/>
                    </a:cubicBezTo>
                    <a:cubicBezTo>
                      <a:pt x="1546860" y="2209800"/>
                      <a:pt x="1368552" y="2081784"/>
                      <a:pt x="1194816" y="1923288"/>
                    </a:cubicBezTo>
                    <a:cubicBezTo>
                      <a:pt x="1181100" y="1912620"/>
                      <a:pt x="1165860" y="1897380"/>
                      <a:pt x="1152144" y="1883664"/>
                    </a:cubicBezTo>
                    <a:cubicBezTo>
                      <a:pt x="1121665" y="1856232"/>
                      <a:pt x="1091184" y="1827276"/>
                      <a:pt x="1059180" y="1801368"/>
                    </a:cubicBezTo>
                    <a:cubicBezTo>
                      <a:pt x="981456" y="1740408"/>
                      <a:pt x="902208" y="1682496"/>
                      <a:pt x="826008" y="1629156"/>
                    </a:cubicBezTo>
                    <a:cubicBezTo>
                      <a:pt x="621792" y="1484376"/>
                      <a:pt x="400812" y="1342644"/>
                      <a:pt x="220980" y="1127760"/>
                    </a:cubicBezTo>
                    <a:cubicBezTo>
                      <a:pt x="126492" y="1013460"/>
                      <a:pt x="67056" y="899160"/>
                      <a:pt x="35052" y="784860"/>
                    </a:cubicBezTo>
                    <a:cubicBezTo>
                      <a:pt x="25908" y="749808"/>
                      <a:pt x="6096" y="675132"/>
                      <a:pt x="6096" y="630936"/>
                    </a:cubicBezTo>
                    <a:cubicBezTo>
                      <a:pt x="6096" y="626364"/>
                      <a:pt x="0" y="577596"/>
                      <a:pt x="0" y="574548"/>
                    </a:cubicBezTo>
                    <a:lnTo>
                      <a:pt x="0" y="466344"/>
                    </a:lnTo>
                    <a:cubicBezTo>
                      <a:pt x="3048" y="437388"/>
                      <a:pt x="9144" y="384048"/>
                      <a:pt x="9144" y="379476"/>
                    </a:cubicBezTo>
                    <a:cubicBezTo>
                      <a:pt x="9144" y="376428"/>
                      <a:pt x="16764" y="336804"/>
                      <a:pt x="21336" y="315468"/>
                    </a:cubicBezTo>
                    <a:cubicBezTo>
                      <a:pt x="45720" y="210312"/>
                      <a:pt x="85344" y="105156"/>
                      <a:pt x="150876" y="0"/>
                    </a:cubicBezTo>
                    <a:lnTo>
                      <a:pt x="818388" y="0"/>
                    </a:lnTo>
                    <a:close/>
                  </a:path>
                </a:pathLst>
              </a:custGeom>
              <a:solidFill>
                <a:srgbClr val="DFC3B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8A3C471-A797-42E7-9E90-C8EC5B4E4045}"/>
                </a:ext>
              </a:extLst>
            </p:cNvPr>
            <p:cNvSpPr/>
            <p:nvPr/>
          </p:nvSpPr>
          <p:spPr>
            <a:xfrm>
              <a:off x="2657" y="2"/>
              <a:ext cx="1927744" cy="1200436"/>
            </a:xfrm>
            <a:custGeom>
              <a:avLst/>
              <a:gdLst>
                <a:gd name="connsiteX0" fmla="*/ 2334768 w 2334767"/>
                <a:gd name="connsiteY0" fmla="*/ 0 h 1653539"/>
                <a:gd name="connsiteX1" fmla="*/ 2148840 w 2334767"/>
                <a:gd name="connsiteY1" fmla="*/ 123444 h 1653539"/>
                <a:gd name="connsiteX2" fmla="*/ 1988820 w 2334767"/>
                <a:gd name="connsiteY2" fmla="*/ 211836 h 1653539"/>
                <a:gd name="connsiteX3" fmla="*/ 1775460 w 2334767"/>
                <a:gd name="connsiteY3" fmla="*/ 498348 h 1653539"/>
                <a:gd name="connsiteX4" fmla="*/ 1580388 w 2334767"/>
                <a:gd name="connsiteY4" fmla="*/ 954024 h 1653539"/>
                <a:gd name="connsiteX5" fmla="*/ 1472184 w 2334767"/>
                <a:gd name="connsiteY5" fmla="*/ 1132332 h 1653539"/>
                <a:gd name="connsiteX6" fmla="*/ 1431036 w 2334767"/>
                <a:gd name="connsiteY6" fmla="*/ 1191768 h 1653539"/>
                <a:gd name="connsiteX7" fmla="*/ 957072 w 2334767"/>
                <a:gd name="connsiteY7" fmla="*/ 1569720 h 1653539"/>
                <a:gd name="connsiteX8" fmla="*/ 583692 w 2334767"/>
                <a:gd name="connsiteY8" fmla="*/ 1652016 h 1653539"/>
                <a:gd name="connsiteX9" fmla="*/ 339852 w 2334767"/>
                <a:gd name="connsiteY9" fmla="*/ 1653540 h 1653539"/>
                <a:gd name="connsiteX10" fmla="*/ 0 w 2334767"/>
                <a:gd name="connsiteY10" fmla="*/ 1527048 h 1653539"/>
                <a:gd name="connsiteX11" fmla="*/ 0 w 2334767"/>
                <a:gd name="connsiteY11" fmla="*/ 0 h 1653539"/>
                <a:gd name="connsiteX12" fmla="*/ 2334768 w 2334767"/>
                <a:gd name="connsiteY12" fmla="*/ 0 h 165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4767" h="1653539">
                  <a:moveTo>
                    <a:pt x="2334768" y="0"/>
                  </a:moveTo>
                  <a:cubicBezTo>
                    <a:pt x="2273808" y="42672"/>
                    <a:pt x="2211324" y="85344"/>
                    <a:pt x="2148840" y="123444"/>
                  </a:cubicBezTo>
                  <a:cubicBezTo>
                    <a:pt x="2095500" y="155448"/>
                    <a:pt x="2042160" y="184404"/>
                    <a:pt x="1988820" y="211836"/>
                  </a:cubicBezTo>
                  <a:cubicBezTo>
                    <a:pt x="1871472" y="271272"/>
                    <a:pt x="1807464" y="402336"/>
                    <a:pt x="1775460" y="498348"/>
                  </a:cubicBezTo>
                  <a:cubicBezTo>
                    <a:pt x="1725168" y="646176"/>
                    <a:pt x="1662684" y="801624"/>
                    <a:pt x="1580388" y="954024"/>
                  </a:cubicBezTo>
                  <a:cubicBezTo>
                    <a:pt x="1546860" y="1011936"/>
                    <a:pt x="1511808" y="1072896"/>
                    <a:pt x="1472184" y="1132332"/>
                  </a:cubicBezTo>
                  <a:cubicBezTo>
                    <a:pt x="1459992" y="1150620"/>
                    <a:pt x="1444752" y="1170432"/>
                    <a:pt x="1431036" y="1191768"/>
                  </a:cubicBezTo>
                  <a:cubicBezTo>
                    <a:pt x="1312164" y="1368552"/>
                    <a:pt x="1117092" y="1502664"/>
                    <a:pt x="957072" y="1569720"/>
                  </a:cubicBezTo>
                  <a:cubicBezTo>
                    <a:pt x="835152" y="1620012"/>
                    <a:pt x="707136" y="1641348"/>
                    <a:pt x="583692" y="1652016"/>
                  </a:cubicBezTo>
                  <a:lnTo>
                    <a:pt x="339852" y="1653540"/>
                  </a:lnTo>
                  <a:cubicBezTo>
                    <a:pt x="228600" y="1644396"/>
                    <a:pt x="109728" y="1594104"/>
                    <a:pt x="0" y="1527048"/>
                  </a:cubicBezTo>
                  <a:lnTo>
                    <a:pt x="0" y="0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7EC3C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C9A1D8C-61E9-433E-8734-92BA1BB9EE84}"/>
                </a:ext>
              </a:extLst>
            </p:cNvPr>
            <p:cNvSpPr/>
            <p:nvPr/>
          </p:nvSpPr>
          <p:spPr>
            <a:xfrm>
              <a:off x="2656" y="5491387"/>
              <a:ext cx="6258444" cy="1366614"/>
            </a:xfrm>
            <a:custGeom>
              <a:avLst/>
              <a:gdLst>
                <a:gd name="connsiteX0" fmla="*/ 336804 w 3921252"/>
                <a:gd name="connsiteY0" fmla="*/ 0 h 973835"/>
                <a:gd name="connsiteX1" fmla="*/ 464820 w 3921252"/>
                <a:gd name="connsiteY1" fmla="*/ 13716 h 973835"/>
                <a:gd name="connsiteX2" fmla="*/ 1377696 w 3921252"/>
                <a:gd name="connsiteY2" fmla="*/ 344424 h 973835"/>
                <a:gd name="connsiteX3" fmla="*/ 1850136 w 3921252"/>
                <a:gd name="connsiteY3" fmla="*/ 541020 h 973835"/>
                <a:gd name="connsiteX4" fmla="*/ 2033016 w 3921252"/>
                <a:gd name="connsiteY4" fmla="*/ 600456 h 973835"/>
                <a:gd name="connsiteX5" fmla="*/ 2287524 w 3921252"/>
                <a:gd name="connsiteY5" fmla="*/ 649224 h 973835"/>
                <a:gd name="connsiteX6" fmla="*/ 2697480 w 3921252"/>
                <a:gd name="connsiteY6" fmla="*/ 670560 h 973835"/>
                <a:gd name="connsiteX7" fmla="*/ 2828545 w 3921252"/>
                <a:gd name="connsiteY7" fmla="*/ 679704 h 973835"/>
                <a:gd name="connsiteX8" fmla="*/ 3023616 w 3921252"/>
                <a:gd name="connsiteY8" fmla="*/ 699516 h 973835"/>
                <a:gd name="connsiteX9" fmla="*/ 3921252 w 3921252"/>
                <a:gd name="connsiteY9" fmla="*/ 973836 h 973835"/>
                <a:gd name="connsiteX10" fmla="*/ 0 w 3921252"/>
                <a:gd name="connsiteY10" fmla="*/ 973836 h 973835"/>
                <a:gd name="connsiteX11" fmla="*/ 0 w 3921252"/>
                <a:gd name="connsiteY11" fmla="*/ 79248 h 973835"/>
                <a:gd name="connsiteX12" fmla="*/ 79248 w 3921252"/>
                <a:gd name="connsiteY12" fmla="*/ 36576 h 973835"/>
                <a:gd name="connsiteX13" fmla="*/ 233172 w 3921252"/>
                <a:gd name="connsiteY13" fmla="*/ 3048 h 973835"/>
                <a:gd name="connsiteX14" fmla="*/ 260604 w 3921252"/>
                <a:gd name="connsiteY14" fmla="*/ 0 h 973835"/>
                <a:gd name="connsiteX15" fmla="*/ 336804 w 3921252"/>
                <a:gd name="connsiteY15" fmla="*/ 0 h 97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1252" h="973835">
                  <a:moveTo>
                    <a:pt x="336804" y="0"/>
                  </a:moveTo>
                  <a:lnTo>
                    <a:pt x="464820" y="13716"/>
                  </a:lnTo>
                  <a:cubicBezTo>
                    <a:pt x="768096" y="68580"/>
                    <a:pt x="1075944" y="211836"/>
                    <a:pt x="1377696" y="344424"/>
                  </a:cubicBezTo>
                  <a:cubicBezTo>
                    <a:pt x="1531620" y="411480"/>
                    <a:pt x="1693164" y="486156"/>
                    <a:pt x="1850136" y="541020"/>
                  </a:cubicBezTo>
                  <a:cubicBezTo>
                    <a:pt x="1908048" y="562356"/>
                    <a:pt x="1982724" y="586740"/>
                    <a:pt x="2033016" y="600456"/>
                  </a:cubicBezTo>
                  <a:cubicBezTo>
                    <a:pt x="2089404" y="617220"/>
                    <a:pt x="2217420" y="649224"/>
                    <a:pt x="2287524" y="649224"/>
                  </a:cubicBezTo>
                  <a:lnTo>
                    <a:pt x="2697480" y="670560"/>
                  </a:lnTo>
                  <a:lnTo>
                    <a:pt x="2828545" y="679704"/>
                  </a:lnTo>
                  <a:lnTo>
                    <a:pt x="3023616" y="699516"/>
                  </a:lnTo>
                  <a:cubicBezTo>
                    <a:pt x="3337560" y="737616"/>
                    <a:pt x="3697224" y="818388"/>
                    <a:pt x="3921252" y="973836"/>
                  </a:cubicBezTo>
                  <a:lnTo>
                    <a:pt x="0" y="973836"/>
                  </a:lnTo>
                  <a:lnTo>
                    <a:pt x="0" y="79248"/>
                  </a:lnTo>
                  <a:cubicBezTo>
                    <a:pt x="22860" y="59436"/>
                    <a:pt x="54864" y="47244"/>
                    <a:pt x="79248" y="36576"/>
                  </a:cubicBezTo>
                  <a:cubicBezTo>
                    <a:pt x="106680" y="24384"/>
                    <a:pt x="193548" y="3048"/>
                    <a:pt x="233172" y="3048"/>
                  </a:cubicBezTo>
                  <a:cubicBezTo>
                    <a:pt x="237744" y="3048"/>
                    <a:pt x="251460" y="1524"/>
                    <a:pt x="260604" y="0"/>
                  </a:cubicBezTo>
                  <a:lnTo>
                    <a:pt x="336804" y="0"/>
                  </a:lnTo>
                  <a:close/>
                </a:path>
              </a:pathLst>
            </a:custGeom>
            <a:solidFill>
              <a:srgbClr val="B3E0E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2F138F0-A0F1-44F6-9A6C-D1C956EB36F3}"/>
                </a:ext>
              </a:extLst>
            </p:cNvPr>
            <p:cNvSpPr/>
            <p:nvPr/>
          </p:nvSpPr>
          <p:spPr>
            <a:xfrm>
              <a:off x="-457200" y="-424901"/>
              <a:ext cx="3102997" cy="1540159"/>
            </a:xfrm>
            <a:custGeom>
              <a:avLst/>
              <a:gdLst>
                <a:gd name="connsiteX0" fmla="*/ 0 w 8305800"/>
                <a:gd name="connsiteY0" fmla="*/ 3937000 h 4122548"/>
                <a:gd name="connsiteX1" fmla="*/ 2006600 w 8305800"/>
                <a:gd name="connsiteY1" fmla="*/ 4013200 h 4122548"/>
                <a:gd name="connsiteX2" fmla="*/ 3810000 w 8305800"/>
                <a:gd name="connsiteY2" fmla="*/ 2641600 h 4122548"/>
                <a:gd name="connsiteX3" fmla="*/ 6070600 w 8305800"/>
                <a:gd name="connsiteY3" fmla="*/ 2070100 h 4122548"/>
                <a:gd name="connsiteX4" fmla="*/ 7404100 w 8305800"/>
                <a:gd name="connsiteY4" fmla="*/ 1841500 h 4122548"/>
                <a:gd name="connsiteX5" fmla="*/ 8204200 w 8305800"/>
                <a:gd name="connsiteY5" fmla="*/ 292100 h 4122548"/>
                <a:gd name="connsiteX6" fmla="*/ 8204200 w 8305800"/>
                <a:gd name="connsiteY6" fmla="*/ 292100 h 4122548"/>
                <a:gd name="connsiteX7" fmla="*/ 8204200 w 8305800"/>
                <a:gd name="connsiteY7" fmla="*/ 292100 h 4122548"/>
                <a:gd name="connsiteX8" fmla="*/ 8305800 w 8305800"/>
                <a:gd name="connsiteY8" fmla="*/ 0 h 4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05800" h="4122548">
                  <a:moveTo>
                    <a:pt x="0" y="3937000"/>
                  </a:moveTo>
                  <a:cubicBezTo>
                    <a:pt x="685800" y="4083050"/>
                    <a:pt x="1371600" y="4229100"/>
                    <a:pt x="2006600" y="4013200"/>
                  </a:cubicBezTo>
                  <a:cubicBezTo>
                    <a:pt x="2641600" y="3797300"/>
                    <a:pt x="3132667" y="2965450"/>
                    <a:pt x="3810000" y="2641600"/>
                  </a:cubicBezTo>
                  <a:cubicBezTo>
                    <a:pt x="4487333" y="2317750"/>
                    <a:pt x="5471583" y="2203450"/>
                    <a:pt x="6070600" y="2070100"/>
                  </a:cubicBezTo>
                  <a:cubicBezTo>
                    <a:pt x="6669617" y="1936750"/>
                    <a:pt x="7048500" y="2137833"/>
                    <a:pt x="7404100" y="1841500"/>
                  </a:cubicBezTo>
                  <a:cubicBezTo>
                    <a:pt x="7759700" y="1545167"/>
                    <a:pt x="8204200" y="292100"/>
                    <a:pt x="8204200" y="292100"/>
                  </a:cubicBezTo>
                  <a:lnTo>
                    <a:pt x="8204200" y="292100"/>
                  </a:lnTo>
                  <a:lnTo>
                    <a:pt x="8204200" y="292100"/>
                  </a:lnTo>
                  <a:lnTo>
                    <a:pt x="8305800" y="0"/>
                  </a:lnTo>
                </a:path>
              </a:pathLst>
            </a:custGeom>
            <a:noFill/>
            <a:ln w="12700">
              <a:solidFill>
                <a:srgbClr val="C8C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557C58B-7998-496E-A263-C3B5A6648190}"/>
                </a:ext>
              </a:extLst>
            </p:cNvPr>
            <p:cNvSpPr/>
            <p:nvPr/>
          </p:nvSpPr>
          <p:spPr>
            <a:xfrm>
              <a:off x="8966200" y="4348771"/>
              <a:ext cx="3859137" cy="3178513"/>
            </a:xfrm>
            <a:custGeom>
              <a:avLst/>
              <a:gdLst>
                <a:gd name="connsiteX0" fmla="*/ 0 w 7200900"/>
                <a:gd name="connsiteY0" fmla="*/ 5930900 h 5930900"/>
                <a:gd name="connsiteX1" fmla="*/ 1905000 w 7200900"/>
                <a:gd name="connsiteY1" fmla="*/ 4089400 h 5930900"/>
                <a:gd name="connsiteX2" fmla="*/ 4254500 w 7200900"/>
                <a:gd name="connsiteY2" fmla="*/ 3708400 h 5930900"/>
                <a:gd name="connsiteX3" fmla="*/ 5143500 w 7200900"/>
                <a:gd name="connsiteY3" fmla="*/ 1092200 h 5930900"/>
                <a:gd name="connsiteX4" fmla="*/ 7200900 w 7200900"/>
                <a:gd name="connsiteY4" fmla="*/ 0 h 59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900" h="5930900">
                  <a:moveTo>
                    <a:pt x="0" y="5930900"/>
                  </a:moveTo>
                  <a:cubicBezTo>
                    <a:pt x="597958" y="5195358"/>
                    <a:pt x="1195917" y="4459817"/>
                    <a:pt x="1905000" y="4089400"/>
                  </a:cubicBezTo>
                  <a:cubicBezTo>
                    <a:pt x="2614083" y="3718983"/>
                    <a:pt x="3714750" y="4207933"/>
                    <a:pt x="4254500" y="3708400"/>
                  </a:cubicBezTo>
                  <a:cubicBezTo>
                    <a:pt x="4794250" y="3208867"/>
                    <a:pt x="4652433" y="1710267"/>
                    <a:pt x="5143500" y="1092200"/>
                  </a:cubicBezTo>
                  <a:cubicBezTo>
                    <a:pt x="5634567" y="474133"/>
                    <a:pt x="6417733" y="237066"/>
                    <a:pt x="7200900" y="0"/>
                  </a:cubicBezTo>
                </a:path>
              </a:pathLst>
            </a:custGeom>
            <a:noFill/>
            <a:ln w="12700">
              <a:solidFill>
                <a:srgbClr val="82A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66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9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8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6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0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6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C174F-6F3F-42A5-920D-23459B7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C778A-54F0-438B-8936-06D12E8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C7EF2-CCE7-4FDD-974E-C30D665D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0795-5BDE-4FB8-8FBE-5CFAD98EE4C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087F-CEDB-45BA-97FF-F16DE54B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4980-E112-43DE-A04E-BB7999990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2454546" y="2784609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农作物的种植策略展示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0D2888-F649-4D11-BED5-5CC66B3C8FEB}"/>
              </a:ext>
            </a:extLst>
          </p:cNvPr>
          <p:cNvCxnSpPr>
            <a:cxnSpLocks/>
          </p:cNvCxnSpPr>
          <p:nvPr/>
        </p:nvCxnSpPr>
        <p:spPr>
          <a:xfrm flipV="1">
            <a:off x="2635045" y="3707939"/>
            <a:ext cx="6695768" cy="11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4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集合定义</a:t>
            </a:r>
          </a:p>
        </p:txBody>
      </p:sp>
      <p:sp>
        <p:nvSpPr>
          <p:cNvPr id="40" name="文本框 88">
            <a:extLst>
              <a:ext uri="{FF2B5EF4-FFF2-40B4-BE49-F238E27FC236}">
                <a16:creationId xmlns:a16="http://schemas.microsoft.com/office/drawing/2014/main" id="{7BC84B4A-BEF3-4384-B449-8B08677596F2}"/>
              </a:ext>
            </a:extLst>
          </p:cNvPr>
          <p:cNvSpPr txBox="1"/>
          <p:nvPr/>
        </p:nvSpPr>
        <p:spPr>
          <a:xfrm>
            <a:off x="728744" y="1722634"/>
            <a:ext cx="2604391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：平旱地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：梯田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：山坡地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：水浇地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：普通大棚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：智慧大棚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：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粮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食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（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豆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类）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：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粮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：粮食水浇地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9B9A05-5CCB-3037-A72B-566363AF29A4}"/>
              </a:ext>
            </a:extLst>
          </p:cNvPr>
          <p:cNvSpPr txBox="1"/>
          <p:nvPr/>
        </p:nvSpPr>
        <p:spPr>
          <a:xfrm>
            <a:off x="2099187" y="1108398"/>
            <a:ext cx="799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为后续描述</a:t>
            </a:r>
            <a:r>
              <a:rPr lang="zh-CN" altLang="en-US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便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根据附件</a:t>
            </a:r>
            <a:r>
              <a:rPr lang="en-US" altLang="zh-CN" sz="2000" spc="-1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</a:rPr>
              <a:t>1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的地块类型和作物类型以及季来划分集合</a:t>
            </a:r>
            <a:r>
              <a:rPr lang="zh-CN" altLang="zh-CN" sz="2000" spc="-10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/>
          </a:p>
        </p:txBody>
      </p:sp>
      <p:sp>
        <p:nvSpPr>
          <p:cNvPr id="14" name="文本框 88">
            <a:extLst>
              <a:ext uri="{FF2B5EF4-FFF2-40B4-BE49-F238E27FC236}">
                <a16:creationId xmlns:a16="http://schemas.microsoft.com/office/drawing/2014/main" id="{F7574560-A74B-529C-55E2-FDF2D1B84FEF}"/>
              </a:ext>
            </a:extLst>
          </p:cNvPr>
          <p:cNvSpPr txBox="1"/>
          <p:nvPr/>
        </p:nvSpPr>
        <p:spPr>
          <a:xfrm>
            <a:off x="6057828" y="1722634"/>
            <a:ext cx="4034985" cy="293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：蔬菜豆类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：蔬菜水浇地第一季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：蔬菜水浇地第二季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Q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：食用菌普通大棚第二季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：年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0C63BF-62B7-223F-A7FB-88ED0F10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49" y="2252920"/>
            <a:ext cx="2310120" cy="4113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07E994-7699-9D3E-C0B3-FFFDF503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449" y="1769514"/>
            <a:ext cx="2310120" cy="429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A3DB3A-4602-70FA-55D6-9A32B165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49" y="2674078"/>
            <a:ext cx="2310120" cy="4318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BCB8A-2CE7-16D6-481C-956A21F14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449" y="3222050"/>
            <a:ext cx="2310120" cy="413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FEAE79-19E2-BF7B-8234-3AFF44F3E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449" y="3726475"/>
            <a:ext cx="2310120" cy="4005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753486-4B60-33D7-7AA2-E7677BB6F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449" y="4163948"/>
            <a:ext cx="2310120" cy="4272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BC74F0-7668-88BC-11DB-CF2D09F1E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4449" y="4645800"/>
            <a:ext cx="1838325" cy="4095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93A5523-03C3-1262-087E-759CE0F82077}"/>
              </a:ext>
            </a:extLst>
          </p:cNvPr>
          <p:cNvSpPr txBox="1"/>
          <p:nvPr/>
        </p:nvSpPr>
        <p:spPr>
          <a:xfrm>
            <a:off x="4963601" y="4665921"/>
            <a:ext cx="173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（作物编号）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44CB6FE-32E0-226B-3370-2F3C4F26A4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4449" y="5117849"/>
            <a:ext cx="2310120" cy="4764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461F127-C602-0E4D-FEAF-F360624F1F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529" y="5643557"/>
            <a:ext cx="1119489" cy="4045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640B7D-6657-6B01-702C-730EEE5875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750" y="1726031"/>
            <a:ext cx="2038673" cy="4725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3D2FF3-F482-CC4C-442F-F440D4A315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7750" y="2252920"/>
            <a:ext cx="2527736" cy="47257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FB5FA91-D3BA-C79F-6221-DF66BBC200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7751" y="2742701"/>
            <a:ext cx="1925506" cy="4536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6992EE4-F5F4-7BD4-A54F-7BEA4D9DBD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004" y="3222055"/>
            <a:ext cx="2223374" cy="43956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606B176-43A9-640C-031D-7D7C61BDC6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8350" y="3705208"/>
            <a:ext cx="2343150" cy="4095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FFCC0BE-7B1A-D81B-F657-FE48EC1A65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18350" y="4183140"/>
            <a:ext cx="2883379" cy="3968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A67876B-5CF2-F07D-20D4-BE0E05FAD5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81865" y="4686691"/>
            <a:ext cx="3776763" cy="52813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BB439C-E013-FF36-CB24-3D4C679C82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34380" y="5341671"/>
            <a:ext cx="4514956" cy="5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2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集合定义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366251" y="1108862"/>
            <a:ext cx="666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梯田和山坡地第一季种植粮食豆类和粮食，下同平旱地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077DC3-BC3A-243D-BF20-AE1D1718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711776"/>
            <a:ext cx="4801214" cy="5520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DC5AE0-E420-5ACD-2442-8D6B989D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99" y="2263787"/>
            <a:ext cx="2569291" cy="5593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C16279-B0FC-EF46-1EC5-66AE3E0D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99" y="2761725"/>
            <a:ext cx="4897915" cy="5593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87E3E-DB1A-4240-52A2-C78906723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40" y="3321115"/>
            <a:ext cx="3158084" cy="5314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0BFF713-4419-A13A-DA55-F88C02F2D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40" y="3830310"/>
            <a:ext cx="2447363" cy="5314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092239A-6CBF-A0A9-E9AE-4219E514F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98" y="4355342"/>
            <a:ext cx="2518159" cy="5510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79825CB-DE59-3B79-D8E3-8500433F6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646" y="4911889"/>
            <a:ext cx="1509036" cy="49723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BA6F342-512D-2183-8F5B-DBB68016D223}"/>
              </a:ext>
            </a:extLst>
          </p:cNvPr>
          <p:cNvSpPr txBox="1"/>
          <p:nvPr/>
        </p:nvSpPr>
        <p:spPr>
          <a:xfrm>
            <a:off x="7698657" y="1128526"/>
            <a:ext cx="32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地块季节集合，表达面积约束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0BC5657-D9A4-8E4D-73EE-191AA6371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3573" y="1578206"/>
            <a:ext cx="1572680" cy="45083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8A9A044-D300-332E-F677-3E36DE40AC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3573" y="2127612"/>
            <a:ext cx="2815098" cy="45083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D36CBD2-80AC-1867-6CF9-8F5E98F48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8153" y="2578447"/>
            <a:ext cx="1708979" cy="45083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F2F7785-2EEB-C544-FDE1-99F0CDAE4B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1447" y="3029283"/>
            <a:ext cx="2934708" cy="4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输入参数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/>
              <p:nvPr/>
            </p:nvSpPr>
            <p:spPr>
              <a:xfrm>
                <a:off x="2454377" y="1379528"/>
                <a:ext cx="7283246" cy="409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</a:t>
                </a:r>
                <a:r>
                  <a:rPr lang="en-US" altLang="zh-CN" sz="2400" b="0" dirty="0" err="1"/>
                  <a:t>i</a:t>
                </a:r>
                <a:r>
                  <a:rPr lang="zh-CN" altLang="en-US" sz="2400" b="0" dirty="0"/>
                  <a:t>的面积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b="0" dirty="0"/>
                  <a:t>：同一个作物最多种植的地块数</a:t>
                </a:r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：作物种植面积占总地面积的最小比例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的价格，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的成本，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的销量，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的亩产，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377" y="1379528"/>
                <a:ext cx="7283246" cy="4098943"/>
              </a:xfrm>
              <a:prstGeom prst="rect">
                <a:avLst/>
              </a:prstGeom>
              <a:blipFill>
                <a:blip r:embed="rId2"/>
                <a:stretch>
                  <a:fillRect l="-251" b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36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决策变量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/>
              <p:nvPr/>
            </p:nvSpPr>
            <p:spPr>
              <a:xfrm>
                <a:off x="1925278" y="2509838"/>
                <a:ext cx="8732890" cy="183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</a:t>
                </a:r>
                <a:r>
                  <a:rPr lang="zh-CN" altLang="en-US" sz="2400" dirty="0"/>
                  <a:t>种植亩数，连续变量，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：是否种植，</a:t>
                </a:r>
                <a:r>
                  <a:rPr lang="en-US" altLang="zh-CN" sz="2400" dirty="0"/>
                  <a:t>0-1</a:t>
                </a:r>
                <a:r>
                  <a:rPr lang="zh-CN" altLang="en-US" sz="2400" dirty="0"/>
                  <a:t>变量，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∪{2023}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</a:t>
                </a:r>
                <a:r>
                  <a:rPr lang="en-US" altLang="zh-CN" sz="2400" dirty="0"/>
                  <a:t>0-1</a:t>
                </a:r>
                <a:r>
                  <a:rPr lang="zh-CN" altLang="en-US" sz="2400" dirty="0"/>
                  <a:t>变量，线性化目标函数，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78" y="2509838"/>
                <a:ext cx="8732890" cy="1838324"/>
              </a:xfrm>
              <a:prstGeom prst="rect">
                <a:avLst/>
              </a:prstGeom>
              <a:blipFill>
                <a:blip r:embed="rId2"/>
                <a:stretch>
                  <a:fillRect l="-209" b="-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6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994104" y="1503214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 </a:t>
            </a:r>
            <a:r>
              <a:rPr lang="zh-CN" altLang="en-US" sz="2000" b="0" dirty="0"/>
              <a:t>种植面积约束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-203242" y="1035437"/>
            <a:ext cx="4394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面积约束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E5C5E-C7E7-96B4-0384-4DEA1F4E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4" y="2106044"/>
            <a:ext cx="5072831" cy="9593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994104" y="3121912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 </a:t>
            </a:r>
            <a:r>
              <a:rPr lang="zh-CN" altLang="en-US" sz="2000" b="0" dirty="0"/>
              <a:t>种植面积不能太小</a:t>
            </a:r>
            <a:endParaRPr lang="en-US" altLang="zh-CN" sz="20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964D6C-4BD7-F16A-3468-6299925B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29" y="3677521"/>
            <a:ext cx="6377141" cy="6362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BD825E-1788-0FC2-9161-6F2646CA9CEB}"/>
              </a:ext>
            </a:extLst>
          </p:cNvPr>
          <p:cNvSpPr txBox="1"/>
          <p:nvPr/>
        </p:nvSpPr>
        <p:spPr>
          <a:xfrm>
            <a:off x="1994104" y="4356565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3. </a:t>
            </a:r>
            <a:r>
              <a:rPr lang="zh-CN" altLang="en-US" sz="2000" b="0" dirty="0"/>
              <a:t>种植面积为</a:t>
            </a:r>
            <a:r>
              <a:rPr lang="en-US" altLang="zh-CN" sz="2000" b="0" dirty="0"/>
              <a:t>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6AB12C-BCE5-D566-13EF-8EEF80EE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507" y="4898486"/>
            <a:ext cx="5724986" cy="5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414001" y="1753623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</a:t>
            </a:r>
            <a:r>
              <a:rPr lang="zh-CN" altLang="en-US" sz="2000" b="0" dirty="0"/>
              <a:t>如果水浇地种植水稻，则该地块第一季不能种植其他作物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0" y="1031210"/>
            <a:ext cx="4394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水浇地种植水稻约束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414001" y="3429000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如果水浇地种植水稻，则该地块第二季不能种植其他作物</a:t>
            </a:r>
            <a:endParaRPr lang="en-US" altLang="zh-CN" sz="2000" b="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DDD1A5-7302-BAFA-B7DD-AE47E2D3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89" y="2601782"/>
            <a:ext cx="9496622" cy="6187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812E43-299C-95AD-D05B-735402B3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02" y="4365523"/>
            <a:ext cx="10050596" cy="6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414001" y="1753623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</a:t>
            </a:r>
            <a:r>
              <a:rPr lang="zh-CN" altLang="en-US" sz="2000" b="0" dirty="0"/>
              <a:t>粮食不能重茬种植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403121" y="1213823"/>
            <a:ext cx="5053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作物不能重茬种植</a:t>
            </a:r>
            <a:r>
              <a:rPr lang="zh-CN" altLang="zh-CN" sz="2400" spc="-19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zh-CN" altLang="zh-CN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，否则减产约束</a:t>
            </a:r>
            <a:endParaRPr lang="zh-CN" altLang="en-US" sz="32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414001" y="3007061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如果水浇地种植水稻，则该地块第二季不能种植其他作物</a:t>
            </a:r>
            <a:endParaRPr lang="en-US" altLang="zh-CN" sz="2000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FE507F-F914-C2DB-B9DB-08156B22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0869"/>
            <a:ext cx="8732890" cy="530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D4A88-40A4-7913-41EE-65DAE9AF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38722"/>
            <a:ext cx="7672365" cy="4991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1F3C8B-FE9D-0221-B303-B0522F1D9796}"/>
              </a:ext>
            </a:extLst>
          </p:cNvPr>
          <p:cNvSpPr txBox="1"/>
          <p:nvPr/>
        </p:nvSpPr>
        <p:spPr>
          <a:xfrm>
            <a:off x="1414001" y="4260499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3.</a:t>
            </a:r>
            <a:r>
              <a:rPr lang="zh-CN" altLang="en-US" sz="2000" b="0" dirty="0"/>
              <a:t>智慧大棚第二季和来年第一季不能重茬</a:t>
            </a:r>
            <a:endParaRPr lang="en-US" altLang="zh-CN" sz="2000" b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C97144-CF2C-163C-A316-260FDF05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01" y="4947429"/>
            <a:ext cx="10057675" cy="4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414001" y="1753623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</a:t>
            </a:r>
            <a:r>
              <a:rPr lang="zh-CN" altLang="en-US" sz="2000" b="0" dirty="0"/>
              <a:t>平旱地、梯田和山坡地三年至少种一次豆类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403121" y="1213823"/>
            <a:ext cx="5053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三年内至少种植一次豆子</a:t>
            </a:r>
            <a:r>
              <a:rPr lang="zh-CN" altLang="zh-CN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约束</a:t>
            </a:r>
            <a:endParaRPr lang="zh-CN" altLang="en-US" sz="32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414001" y="3007061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水浇地、普通大棚三年至少种一次豆类</a:t>
            </a:r>
            <a:endParaRPr lang="en-US" altLang="zh-CN" sz="2000" b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1F3C8B-FE9D-0221-B303-B0522F1D9796}"/>
              </a:ext>
            </a:extLst>
          </p:cNvPr>
          <p:cNvSpPr txBox="1"/>
          <p:nvPr/>
        </p:nvSpPr>
        <p:spPr>
          <a:xfrm>
            <a:off x="1414001" y="4260499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3.</a:t>
            </a:r>
            <a:r>
              <a:rPr lang="zh-CN" altLang="en-US" sz="2000" b="0" dirty="0"/>
              <a:t>智慧大棚三年至少种一次豆类</a:t>
            </a:r>
            <a:endParaRPr lang="en-US" altLang="zh-CN" sz="20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B74E6-9BD3-92E8-045E-76320A97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54" y="2330869"/>
            <a:ext cx="7649497" cy="774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C04C0B-29A1-1D4B-FAFF-6B731480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4" y="3560788"/>
            <a:ext cx="7511845" cy="8093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831FFB-F46D-C2E5-3D35-E87FF3D3D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54" y="4837779"/>
            <a:ext cx="6971072" cy="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1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825907" y="1454838"/>
            <a:ext cx="11071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种植地不能太分散</a:t>
            </a:r>
            <a:r>
              <a:rPr lang="zh-CN" altLang="zh-CN" sz="2000" spc="-19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zh-CN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，基于假设</a:t>
            </a:r>
            <a:r>
              <a:rPr lang="zh-CN" altLang="zh-CN" sz="2000" spc="-19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zh-CN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，我们认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为每种不同地块上的同⼀种作物不能太分散</a:t>
            </a:r>
            <a:r>
              <a:rPr lang="zh-CN" altLang="en-US" sz="20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的约束</a:t>
            </a:r>
            <a:endParaRPr lang="zh-CN" altLang="en-US" sz="36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09F64C-07CF-AEB3-955F-5B37F3F9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25" y="2623271"/>
            <a:ext cx="7454349" cy="11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3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目标函数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722E5B-BAAB-F9E6-5B7A-AF2CCD05294A}"/>
              </a:ext>
            </a:extLst>
          </p:cNvPr>
          <p:cNvSpPr txBox="1"/>
          <p:nvPr/>
        </p:nvSpPr>
        <p:spPr>
          <a:xfrm>
            <a:off x="963559" y="1110708"/>
            <a:ext cx="2408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利润最大化</a:t>
            </a:r>
            <a:endParaRPr lang="zh-CN" altLang="en-US" sz="44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8EAA4A-EDC6-B99A-241E-09B2CEFB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1" y="2041577"/>
            <a:ext cx="7826477" cy="8749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DC851C-6776-E130-8E5C-30FD871A4826}"/>
              </a:ext>
            </a:extLst>
          </p:cNvPr>
          <p:cNvSpPr txBox="1"/>
          <p:nvPr/>
        </p:nvSpPr>
        <p:spPr>
          <a:xfrm>
            <a:off x="1705895" y="3426542"/>
            <a:ext cx="87802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可以看到每种土地类型每年每个季节每个作物的销售额是产量，销量和价格的函数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f</a:t>
            </a:r>
          </a:p>
          <a:p>
            <a:endParaRPr lang="en-US" altLang="zh-CN" sz="2400" spc="-5" dirty="0">
              <a:solidFill>
                <a:srgbClr val="1F2329"/>
              </a:solidFill>
              <a:latin typeface="Arial" panose="020B0604020202020204" pitchFamily="34" charset="0"/>
              <a:ea typeface="江城律动宋" panose="02020700000000000000" pitchFamily="18" charset="-122"/>
            </a:endParaRPr>
          </a:p>
          <a:p>
            <a:r>
              <a:rPr lang="zh-CN" altLang="en-US" sz="2400" spc="-5" dirty="0">
                <a:solidFill>
                  <a:srgbClr val="1F2329"/>
                </a:solidFill>
              </a:rPr>
              <a:t>在此局部用</a:t>
            </a:r>
            <a:r>
              <a:rPr lang="en-US" altLang="zh-CN" sz="2400" spc="-5" dirty="0">
                <a:solidFill>
                  <a:srgbClr val="1F2329"/>
                </a:solidFill>
              </a:rPr>
              <a:t>x</a:t>
            </a:r>
            <a:r>
              <a:rPr lang="zh-CN" altLang="en-US" sz="2400" spc="-5" dirty="0">
                <a:solidFill>
                  <a:srgbClr val="1F2329"/>
                </a:solidFill>
              </a:rPr>
              <a:t>表示产量，用</a:t>
            </a:r>
            <a:r>
              <a:rPr lang="en-US" altLang="zh-CN" sz="2400" spc="-5" dirty="0">
                <a:solidFill>
                  <a:srgbClr val="1F2329"/>
                </a:solidFill>
              </a:rPr>
              <a:t>y</a:t>
            </a:r>
            <a:r>
              <a:rPr lang="zh-CN" altLang="en-US" sz="2400" spc="-5" dirty="0">
                <a:solidFill>
                  <a:srgbClr val="1F2329"/>
                </a:solidFill>
              </a:rPr>
              <a:t>表示销量，用</a:t>
            </a:r>
            <a:r>
              <a:rPr lang="en-US" altLang="zh-CN" sz="2400" spc="-5" dirty="0">
                <a:solidFill>
                  <a:srgbClr val="1F2329"/>
                </a:solidFill>
              </a:rPr>
              <a:t>z</a:t>
            </a:r>
            <a:r>
              <a:rPr lang="zh-CN" altLang="en-US" sz="2400" spc="-5" dirty="0">
                <a:solidFill>
                  <a:srgbClr val="1F2329"/>
                </a:solidFill>
              </a:rPr>
              <a:t>表示价格，则根据题目，有两种情况</a:t>
            </a:r>
          </a:p>
        </p:txBody>
      </p:sp>
    </p:spTree>
    <p:extLst>
      <p:ext uri="{BB962C8B-B14F-4D97-AF65-F5344CB8AC3E}">
        <p14:creationId xmlns:p14="http://schemas.microsoft.com/office/powerpoint/2010/main" val="327116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439826" y="587970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D6188A-C928-4729-9259-3571AFA07C3A}"/>
              </a:ext>
            </a:extLst>
          </p:cNvPr>
          <p:cNvSpPr/>
          <p:nvPr/>
        </p:nvSpPr>
        <p:spPr>
          <a:xfrm>
            <a:off x="488463" y="1364338"/>
            <a:ext cx="1472385" cy="35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2B0F5C-FF9A-4F44-AF21-2F32BF7CFDA2}"/>
              </a:ext>
            </a:extLst>
          </p:cNvPr>
          <p:cNvGrpSpPr/>
          <p:nvPr/>
        </p:nvGrpSpPr>
        <p:grpSpPr>
          <a:xfrm>
            <a:off x="2306789" y="2570151"/>
            <a:ext cx="3700965" cy="690194"/>
            <a:chOff x="2306789" y="2391783"/>
            <a:chExt cx="3700965" cy="69019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86802D-646A-430A-A6D1-4A45620465D6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a typeface="江城律动宋" panose="02020700000000000000" pitchFamily="18" charset="-122"/>
                </a:rPr>
                <a:t>问题分析</a:t>
              </a:r>
              <a:endParaRPr lang="zh-CN" altLang="en-US" sz="2800" dirty="0">
                <a:solidFill>
                  <a:schemeClr val="bg1"/>
                </a:solidFill>
                <a:ea typeface="江城律动宋" panose="02020700000000000000" pitchFamily="18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5869AF-E7E7-4DB6-8E8A-A6DDDA558C7E}"/>
              </a:ext>
            </a:extLst>
          </p:cNvPr>
          <p:cNvGrpSpPr/>
          <p:nvPr/>
        </p:nvGrpSpPr>
        <p:grpSpPr>
          <a:xfrm>
            <a:off x="6347842" y="2570151"/>
            <a:ext cx="3700965" cy="690194"/>
            <a:chOff x="2306789" y="2391783"/>
            <a:chExt cx="3700965" cy="690194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07EC675-66F1-4AE8-9B74-2858977BC611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79029F-F327-434D-99FE-927A5FEA4C7A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ea typeface="江城律动宋" panose="02020700000000000000" pitchFamily="18" charset="-122"/>
                </a:rPr>
                <a:t>模型假设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38EBAE-EA11-4150-9AC4-973863A4E61F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054E84E-C202-4F8C-87C4-B483962A4378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3D54532-7CD6-41DF-B779-2B446DED3062}"/>
              </a:ext>
            </a:extLst>
          </p:cNvPr>
          <p:cNvGrpSpPr/>
          <p:nvPr/>
        </p:nvGrpSpPr>
        <p:grpSpPr>
          <a:xfrm>
            <a:off x="2306789" y="3741047"/>
            <a:ext cx="3700965" cy="690194"/>
            <a:chOff x="2306789" y="2391783"/>
            <a:chExt cx="3700965" cy="69019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C0A0D7D-572A-468F-96F5-6CB8B7AA119C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69664F-0B19-4C90-B2C5-ECCEC83E1A83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A1DB7D-3C83-452E-A10B-CFB950A6F9EB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6E4CEBD3-58A2-424D-8BE4-CDE37284FF4C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C6AF86-E474-4079-8FD6-D2744C070691}"/>
              </a:ext>
            </a:extLst>
          </p:cNvPr>
          <p:cNvGrpSpPr/>
          <p:nvPr/>
        </p:nvGrpSpPr>
        <p:grpSpPr>
          <a:xfrm>
            <a:off x="6347842" y="3741047"/>
            <a:ext cx="3700965" cy="690194"/>
            <a:chOff x="2306789" y="2391783"/>
            <a:chExt cx="3700965" cy="690194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7118FEA-6A33-43A3-BE38-AB975A1214D6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E5291C2-EEAF-47CC-B9F3-513A0C5EA30D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B5C9797-8A54-4B6B-B8CB-7DACBF429042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66E3171-2144-435E-B4A7-7D4E854E59BA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50C3C86-DEF4-4A7F-BA0C-6367CC57890A}"/>
              </a:ext>
            </a:extLst>
          </p:cNvPr>
          <p:cNvSpPr txBox="1"/>
          <p:nvPr/>
        </p:nvSpPr>
        <p:spPr>
          <a:xfrm>
            <a:off x="2565400" y="-39554666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4582" y="587970"/>
            <a:ext cx="194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7EC3C6"/>
                </a:solidFill>
              </a:rPr>
              <a:t>https://www.ypppt.com/</a:t>
            </a:r>
            <a:endParaRPr lang="zh-CN" altLang="en-US" sz="1100" dirty="0">
              <a:solidFill>
                <a:srgbClr val="7EC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0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目标函数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722E5B-BAAB-F9E6-5B7A-AF2CCD05294A}"/>
              </a:ext>
            </a:extLst>
          </p:cNvPr>
          <p:cNvSpPr txBox="1"/>
          <p:nvPr/>
        </p:nvSpPr>
        <p:spPr>
          <a:xfrm>
            <a:off x="884902" y="1298310"/>
            <a:ext cx="182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spc="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滞销的情形</a:t>
            </a:r>
            <a:endParaRPr lang="zh-CN" altLang="en-US" sz="44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97E66F-2155-1966-0CF5-7BD0472D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77" y="1759975"/>
            <a:ext cx="3836246" cy="13067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33E3D1-1549-4A75-27D0-F09F9D78B0BF}"/>
              </a:ext>
            </a:extLst>
          </p:cNvPr>
          <p:cNvSpPr txBox="1"/>
          <p:nvPr/>
        </p:nvSpPr>
        <p:spPr>
          <a:xfrm>
            <a:off x="1243779" y="3394587"/>
            <a:ext cx="878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z</a:t>
            </a:r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提出，引入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0-1</a:t>
            </a:r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变量</a:t>
            </a:r>
            <a:r>
              <a:rPr lang="el-GR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λ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,</a:t>
            </a:r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将公式线性化如下</a:t>
            </a:r>
            <a:endParaRPr lang="zh-CN" altLang="en-US" sz="2400" spc="-5" dirty="0">
              <a:solidFill>
                <a:srgbClr val="1F2329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96ECDD-4BB5-7E52-2EF1-BD0CF6BC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725" y="4248005"/>
            <a:ext cx="4076548" cy="5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1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目标函数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722E5B-BAAB-F9E6-5B7A-AF2CCD05294A}"/>
              </a:ext>
            </a:extLst>
          </p:cNvPr>
          <p:cNvSpPr txBox="1"/>
          <p:nvPr/>
        </p:nvSpPr>
        <p:spPr>
          <a:xfrm>
            <a:off x="698090" y="1298310"/>
            <a:ext cx="2595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售价减半</a:t>
            </a:r>
            <a:r>
              <a:rPr lang="zh-CN" altLang="zh-CN" sz="2400" spc="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的情形</a:t>
            </a:r>
            <a:endParaRPr lang="zh-CN" altLang="en-US" sz="44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C42034-CE79-38FB-541E-A25FEBB9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49" y="1747337"/>
            <a:ext cx="4681701" cy="10717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8E9A65-C156-EC31-4DAF-1B072F31D0E8}"/>
              </a:ext>
            </a:extLst>
          </p:cNvPr>
          <p:cNvSpPr txBox="1"/>
          <p:nvPr/>
        </p:nvSpPr>
        <p:spPr>
          <a:xfrm>
            <a:off x="1047134" y="2920280"/>
            <a:ext cx="8780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</a:t>
            </a:r>
            <a:r>
              <a:rPr lang="en-US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z</a:t>
            </a:r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提出，引入</a:t>
            </a:r>
            <a:r>
              <a:rPr lang="en-US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0-1</a:t>
            </a:r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变量</a:t>
            </a:r>
            <a:r>
              <a:rPr lang="el-GR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λ</a:t>
            </a:r>
            <a:r>
              <a:rPr lang="en-US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,</a:t>
            </a:r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将公式线性化如下</a:t>
            </a:r>
            <a:endParaRPr lang="zh-CN" altLang="en-US" sz="2000" spc="-5" dirty="0">
              <a:solidFill>
                <a:srgbClr val="1F232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FF157B-C431-0CF1-7084-DDD39733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47" y="3421618"/>
            <a:ext cx="3932903" cy="768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878866-2F97-3D33-7196-2D15C33A0542}"/>
              </a:ext>
            </a:extLst>
          </p:cNvPr>
          <p:cNvSpPr txBox="1"/>
          <p:nvPr/>
        </p:nvSpPr>
        <p:spPr>
          <a:xfrm>
            <a:off x="1799220" y="4451884"/>
            <a:ext cx="3166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需要对</a:t>
            </a:r>
            <a:r>
              <a:rPr lang="el-GR" altLang="zh-CN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λ</a:t>
            </a:r>
            <a:r>
              <a:rPr lang="zh-CN" altLang="en-US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进行约束，满足一下指示性约束</a:t>
            </a:r>
            <a:r>
              <a:rPr lang="en-US" altLang="zh-CN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(</a:t>
            </a:r>
            <a:r>
              <a:rPr lang="zh-CN" altLang="en-US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求解器添加约束</a:t>
            </a:r>
            <a:r>
              <a:rPr lang="en-US" altLang="zh-CN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)</a:t>
            </a:r>
            <a:endParaRPr lang="zh-CN" altLang="en-US" spc="-5" dirty="0">
              <a:solidFill>
                <a:srgbClr val="1F2329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A6D2D6-6912-3EE9-5FEC-99A92EB5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336" y="5248730"/>
            <a:ext cx="1988942" cy="510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55FE2D-BAF1-B596-27E5-342C88E2C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336" y="5703033"/>
            <a:ext cx="1988942" cy="5105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FAA8DD-94CB-CEEB-E824-A6BD7DFC5626}"/>
              </a:ext>
            </a:extLst>
          </p:cNvPr>
          <p:cNvSpPr txBox="1"/>
          <p:nvPr/>
        </p:nvSpPr>
        <p:spPr>
          <a:xfrm>
            <a:off x="7011090" y="4480695"/>
            <a:ext cx="285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-5" dirty="0">
                <a:solidFill>
                  <a:srgbClr val="1F2329"/>
                </a:solidFill>
              </a:rPr>
              <a:t>或者转为大</a:t>
            </a:r>
            <a:r>
              <a:rPr lang="en-US" altLang="zh-CN" spc="-5" dirty="0">
                <a:solidFill>
                  <a:srgbClr val="1F2329"/>
                </a:solidFill>
              </a:rPr>
              <a:t>M</a:t>
            </a:r>
            <a:r>
              <a:rPr lang="zh-CN" altLang="en-US" spc="-5" dirty="0">
                <a:solidFill>
                  <a:srgbClr val="1F2329"/>
                </a:solidFill>
              </a:rPr>
              <a:t>约束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78D123-1FD5-99BE-A8AF-07E95F958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090" y="5192439"/>
            <a:ext cx="2392668" cy="5105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23861A-BF92-7087-B075-479AC2F8E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147" y="5711775"/>
            <a:ext cx="1702606" cy="5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6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模型求解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4450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04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9EFCF3E-BBA9-4A19-B4BC-D351803EEAFC}"/>
              </a:ext>
            </a:extLst>
          </p:cNvPr>
          <p:cNvSpPr txBox="1"/>
          <p:nvPr/>
        </p:nvSpPr>
        <p:spPr>
          <a:xfrm>
            <a:off x="2565400" y="46094134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1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模型求解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264213" y="964572"/>
            <a:ext cx="9663574" cy="596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730" eaLnBrk="0">
              <a:spcBef>
                <a:spcPts val="265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from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itertools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import</a:t>
            </a:r>
            <a:r>
              <a:rPr lang="en-US" altLang="zh-CN" sz="1800" spc="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product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75285" eaLnBrk="0">
              <a:spcBef>
                <a:spcPts val="655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import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gurobipy</a:t>
            </a:r>
            <a:r>
              <a:rPr lang="en-US" altLang="zh-CN" sz="1800" spc="2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as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gp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74015" eaLnBrk="0">
              <a:spcBef>
                <a:spcPts val="645"/>
              </a:spcBef>
              <a:spcAft>
                <a:spcPts val="0"/>
              </a:spcAft>
            </a:pPr>
            <a:r>
              <a:rPr lang="en-US" altLang="zh-CN" sz="1800" spc="-4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import </a:t>
            </a:r>
            <a:r>
              <a:rPr lang="en-US" altLang="zh-CN" sz="1800" spc="-4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pandas</a:t>
            </a:r>
            <a:r>
              <a:rPr lang="en-US" altLang="zh-CN" sz="1800" spc="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as</a:t>
            </a:r>
            <a:r>
              <a:rPr lang="en-US" altLang="zh-CN" sz="1800" spc="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pd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71475" eaLnBrk="0">
              <a:spcBef>
                <a:spcPts val="640"/>
              </a:spcBef>
              <a:spcAft>
                <a:spcPts val="0"/>
              </a:spcAft>
            </a:pPr>
            <a:r>
              <a:rPr lang="en-US" altLang="zh-CN" sz="1800" spc="-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from 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openpyxl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import 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load_workbook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74015" eaLnBrk="0">
              <a:spcBef>
                <a:spcPts val="650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import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os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76555" eaLnBrk="0">
              <a:spcBef>
                <a:spcPts val="660"/>
              </a:spcBef>
              <a:spcAft>
                <a:spcPts val="0"/>
              </a:spcAft>
            </a:pPr>
            <a:r>
              <a:rPr lang="en-US" altLang="zh-CN" sz="1800" spc="-5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import</a:t>
            </a:r>
            <a:r>
              <a:rPr lang="en-US" altLang="zh-CN" sz="1800" spc="9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5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random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75920" eaLnBrk="0">
              <a:spcBef>
                <a:spcPts val="640"/>
              </a:spcBef>
              <a:spcAft>
                <a:spcPts val="0"/>
              </a:spcAft>
            </a:pPr>
            <a:r>
              <a:rPr lang="en-US" altLang="zh-CN" sz="1800" spc="-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from 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datetime </a:t>
            </a:r>
            <a:r>
              <a:rPr lang="en-US" altLang="zh-CN" sz="1800" spc="-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import 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etime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75285" eaLnBrk="0">
              <a:spcBef>
                <a:spcPts val="390"/>
              </a:spcBef>
              <a:spcAft>
                <a:spcPts val="0"/>
              </a:spcAft>
            </a:pP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current_time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= 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datetime.now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()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3530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timestamp = 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current_time.timestamp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()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3530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random.seed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lang="en-US" altLang="zh-CN" sz="1800" spc="-40" dirty="0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int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(timestamp))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3530" marR="0" lvl="0" indent="0" algn="l" defTabSz="914400" rtl="0" eaLnBrk="0" fontAlgn="auto" latinLnBrk="0" hangingPunct="1"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1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#</a:t>
            </a:r>
            <a:r>
              <a:rPr kumimoji="0" lang="en-US" altLang="zh-CN" sz="1800" b="0" i="1" u="none" strike="noStrike" kern="1200" cap="none" spc="-165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kumimoji="0" lang="en-US" altLang="zh-CN" sz="1800" b="0" i="1" u="none" strike="noStrike" kern="1200" cap="none" spc="1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0.</a:t>
            </a:r>
            <a:r>
              <a:rPr kumimoji="0" lang="en-US" altLang="zh-CN" sz="1800" b="0" i="1" u="none" strike="noStrike" kern="1200" cap="none" spc="-9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kumimoji="0" lang="en-US" altLang="zh-CN" sz="1800" b="0" i="1" u="none" strike="noStrike" kern="1200" cap="none" spc="1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读⼊⽂件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303530" marR="0" lvl="0" indent="0" algn="l" defTabSz="914400" rtl="0" eaLnBrk="0" fontAlgn="auto" latinLnBrk="0" hangingPunct="1"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data_1 = </a:t>
            </a:r>
            <a:r>
              <a:rPr kumimoji="0" lang="en-US" altLang="zh-CN" sz="1800" b="0" i="0" u="none" strike="noStrike" kern="1200" cap="none" spc="-30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pd.read_excel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'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附件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1.xlsx'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 </a:t>
            </a:r>
            <a:r>
              <a:rPr kumimoji="0" lang="en-US" altLang="zh-CN" sz="1800" b="0" i="0" u="none" strike="noStrike" kern="1200" cap="none" spc="-30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sheet_name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30" normalizeH="0" baseline="0" noProof="0" dirty="0" err="1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乡村的现有耕地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553085" marR="1214120" lvl="0" indent="-249555" algn="l" defTabSz="914400" rtl="0" eaLnBrk="0" fontAlgn="auto" latinLnBrk="0" hangingPunct="1"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data_2 = </a:t>
            </a:r>
            <a:r>
              <a:rPr kumimoji="0" lang="en-US" altLang="zh-CN" sz="1800" b="0" i="0" u="none" strike="noStrike" kern="1200" cap="none" spc="-30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pd.read_excel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'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附件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2.xlsx'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 </a:t>
            </a:r>
            <a:r>
              <a:rPr kumimoji="0" lang="en-US" altLang="zh-CN" sz="1800" b="0" i="0" u="none" strike="noStrike" kern="1200" cap="none" spc="-30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sheet_name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"2023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年的农作物种植情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况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).</a:t>
            </a:r>
            <a:r>
              <a:rPr kumimoji="0" lang="en-US" altLang="zh-CN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fillna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(method=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'</a:t>
            </a:r>
            <a:r>
              <a:rPr kumimoji="0" lang="en-US" altLang="zh-CN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ffill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'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  </a:t>
            </a:r>
            <a:r>
              <a:rPr kumimoji="0" lang="en-US" altLang="zh-CN" sz="1800" b="0" i="1" u="none" strike="noStrike" kern="1200" cap="none" spc="-15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#</a:t>
            </a:r>
            <a:r>
              <a:rPr kumimoji="0" lang="en-US" altLang="zh-CN" sz="1800" b="0" i="1" u="none" strike="noStrike" kern="1200" cap="none" spc="-185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kumimoji="0" lang="en-US" altLang="zh-CN" sz="1800" b="0" i="1" u="none" strike="noStrike" kern="1200" cap="none" spc="-15" normalizeH="0" baseline="0" noProof="0" dirty="0" err="1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处理合并单元格的问题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303530" marR="0" lvl="0" indent="0" algn="l" defTabSz="914400" rtl="0" eaLnBrk="0" fontAlgn="auto" latinLnBrk="0" hangingPunct="1"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data_3 = </a:t>
            </a:r>
            <a:r>
              <a:rPr kumimoji="0" lang="en-US" altLang="zh-CN" sz="1800" b="0" i="0" u="none" strike="noStrike" kern="1200" cap="none" spc="-30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pd.read_excel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'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附件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2.xlsx'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 </a:t>
            </a:r>
            <a:r>
              <a:rPr kumimoji="0" lang="en-US" altLang="zh-CN" sz="1800" b="0" i="0" u="none" strike="noStrike" kern="1200" cap="none" spc="-30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sheet_name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"2023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年统计的相关数据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553720" marR="280670" lvl="0" indent="-250190" algn="l" defTabSz="914400" rtl="0" eaLnBrk="0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50" normalizeH="0" baseline="0" noProof="0" dirty="0" err="1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trans_dict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= {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"A"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 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0" normalizeH="0" baseline="0" noProof="0" dirty="0" err="1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平旱地</a:t>
            </a:r>
            <a:r>
              <a:rPr kumimoji="0" lang="en-US" altLang="zh-CN" sz="1800" b="0" i="0" u="none" strike="noStrike" kern="1200" cap="none" spc="-17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"B"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梯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⽥</a:t>
            </a:r>
            <a:r>
              <a:rPr kumimoji="0" lang="en-US" altLang="zh-CN" sz="1800" b="0" i="0" u="none" strike="noStrike" kern="1200" cap="none" spc="-7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"C"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⼭</a:t>
            </a:r>
            <a:r>
              <a:rPr kumimoji="0" lang="en-US" altLang="zh-CN" sz="1800" b="0" i="0" u="none" strike="noStrike" kern="1200" cap="none" spc="-55" normalizeH="0" baseline="0" noProof="0" dirty="0" err="1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坡地</a:t>
            </a:r>
            <a:r>
              <a:rPr kumimoji="0" lang="en-US" altLang="zh-CN" sz="1800" b="0" i="0" u="none" strike="noStrike" kern="1200" cap="none" spc="-17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"D"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⽔</a:t>
            </a:r>
            <a:r>
              <a:rPr kumimoji="0" lang="en-US" altLang="zh-CN" sz="1800" b="0" i="0" u="none" strike="noStrike" kern="1200" cap="none" spc="-55" normalizeH="0" baseline="0" noProof="0" dirty="0" err="1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浇地</a:t>
            </a:r>
            <a:r>
              <a:rPr kumimoji="0" lang="en-US" altLang="zh-CN" sz="1800" b="0" i="0" u="none" strike="noStrike" kern="1200" cap="none" spc="-17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"E"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r>
              <a:rPr kumimoji="0" lang="en-US" altLang="zh-CN" sz="1800" b="0" i="0" u="none" strike="noStrike" kern="1200" cap="none" spc="7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55" normalizeH="0" baseline="0" noProof="0" dirty="0" err="1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普通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⼤棚</a:t>
            </a:r>
            <a:r>
              <a:rPr kumimoji="0" lang="en-US" altLang="zh-CN" sz="1800" b="0" i="0" u="none" strike="noStrike" kern="1200" cap="none" spc="-17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 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"F"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r>
              <a:rPr kumimoji="0" lang="en-US" altLang="zh-CN" sz="1800" b="0" i="0" u="none" strike="noStrike" kern="1200" cap="none" spc="70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35" normalizeH="0" baseline="0" noProof="0" dirty="0" err="1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智慧⼤棚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50A14F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2B2F36"/>
                </a:solidFill>
                <a:effectLst/>
                <a:uLnTx/>
                <a:uFillTx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30249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2202427" y="894272"/>
            <a:ext cx="11828205" cy="561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5337810" indent="3810" eaLnBrk="0">
              <a:spcBef>
                <a:spcPts val="520"/>
              </a:spcBef>
              <a:spcAft>
                <a:spcPts val="0"/>
              </a:spcAft>
            </a:pPr>
            <a:r>
              <a:rPr lang="en-US" altLang="zh-CN" sz="1800" i="1" spc="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#</a:t>
            </a:r>
            <a:r>
              <a:rPr lang="en-US" altLang="zh-CN" sz="1800" i="1" spc="-13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lang="en-US" altLang="zh-CN" sz="1800" i="1" spc="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1.</a:t>
            </a:r>
            <a:r>
              <a:rPr lang="en-US" altLang="zh-CN" sz="1800" i="1" spc="-8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lang="en-US" altLang="zh-CN" sz="1800" i="1" spc="5" dirty="0" err="1">
                <a:solidFill>
                  <a:srgbClr val="A0A1A7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输⼊参数</a:t>
            </a:r>
            <a:endParaRPr lang="en-US" altLang="zh-CN" sz="1800" spc="275" dirty="0">
              <a:solidFill>
                <a:srgbClr val="646A73"/>
              </a:solidFill>
              <a:effectLst/>
              <a:latin typeface="Lucida Console" panose="020B0609040504020204" pitchFamily="49" charset="0"/>
              <a:ea typeface="Lucida Console" panose="020B0609040504020204" pitchFamily="49" charset="0"/>
              <a:cs typeface="Lucida Console" panose="020B0609040504020204" pitchFamily="49" charset="0"/>
            </a:endParaRPr>
          </a:p>
          <a:p>
            <a:pPr marL="299085" marR="5337810" indent="3810" eaLnBrk="0">
              <a:spcBef>
                <a:spcPts val="520"/>
              </a:spcBef>
              <a:spcAft>
                <a:spcPts val="0"/>
              </a:spcAft>
            </a:pPr>
            <a:r>
              <a:rPr lang="en-US" altLang="zh-CN" sz="1800" i="1" spc="20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#</a:t>
            </a:r>
            <a:r>
              <a:rPr lang="en-US" altLang="zh-CN" sz="1800" i="1" spc="-130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lang="en-US" altLang="zh-CN" sz="1800" i="1" spc="20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1.1</a:t>
            </a:r>
            <a:r>
              <a:rPr lang="en-US" altLang="zh-CN" sz="1800" i="1" spc="-22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lang="en-US" altLang="zh-CN" sz="1800" i="1" spc="20" dirty="0" err="1">
                <a:solidFill>
                  <a:srgbClr val="A0A1A7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销量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>
              <a:spcBef>
                <a:spcPts val="5"/>
              </a:spcBef>
              <a:spcAft>
                <a:spcPts val="0"/>
              </a:spcAft>
            </a:pP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q_0 = {(data_2[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种植地块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2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], data_2[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作物编号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2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],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>
              <a:spcBef>
                <a:spcPts val="5"/>
              </a:spcBef>
              <a:spcAft>
                <a:spcPts val="0"/>
              </a:spcAft>
            </a:pPr>
            <a:r>
              <a:rPr lang="en-US" altLang="zh-CN" sz="1800" spc="-3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2</a:t>
            </a:r>
            <a:r>
              <a:rPr lang="en-US" altLang="zh-CN" sz="1800" spc="3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if</a:t>
            </a:r>
            <a:r>
              <a:rPr lang="en-US" altLang="zh-CN" sz="180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data_2[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种植季次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3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</a:t>
            </a:r>
            <a:r>
              <a:rPr lang="en-US" altLang="zh-CN" sz="1800" spc="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==</a:t>
            </a:r>
            <a:r>
              <a:rPr lang="en-US" altLang="zh-CN" sz="1800" spc="7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第⼆季</a:t>
            </a:r>
            <a:r>
              <a:rPr lang="en-US" altLang="zh-CN" sz="1800" spc="-175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 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1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else</a:t>
            </a:r>
            <a:r>
              <a:rPr lang="en-US" altLang="zh-CN" sz="1800" spc="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1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):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>
              <a:spcBef>
                <a:spcPts val="10"/>
              </a:spcBef>
              <a:spcAft>
                <a:spcPts val="0"/>
              </a:spcAft>
            </a:pPr>
            <a:r>
              <a:rPr lang="en-US" altLang="zh-CN" sz="1800" spc="-2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data_2[</a:t>
            </a:r>
            <a:r>
              <a:rPr lang="en-US" altLang="zh-CN" sz="1800" spc="-2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种植</a:t>
            </a:r>
            <a:r>
              <a:rPr lang="en-US" altLang="zh-CN" sz="1800" spc="-25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⾯积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/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Arial" panose="020B0604020202020204" pitchFamily="34" charset="0"/>
                <a:cs typeface="微软雅黑" panose="020B0503020204020204" pitchFamily="34" charset="-122"/>
              </a:rPr>
              <a:t>亩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2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/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for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in</a:t>
            </a:r>
            <a:r>
              <a:rPr lang="en-US" altLang="zh-CN" sz="1800" spc="9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range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lang="en-US" altLang="zh-CN" sz="1800" spc="-40" dirty="0" err="1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len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(data_2))}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7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q</a:t>
            </a:r>
            <a:r>
              <a:rPr lang="en-US" altLang="zh-CN" sz="1800" spc="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7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</a:t>
            </a:r>
            <a:r>
              <a:rPr lang="en-US" altLang="zh-CN" sz="1800" spc="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7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{}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for</a:t>
            </a:r>
            <a:r>
              <a:rPr lang="en-US" altLang="zh-CN" sz="1800" spc="15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, j, k), v</a:t>
            </a:r>
            <a:r>
              <a:rPr lang="en-US" altLang="zh-CN" sz="1800" spc="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in</a:t>
            </a:r>
            <a:r>
              <a:rPr lang="en-US" altLang="zh-CN" sz="180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q_0.items():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3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if </a:t>
            </a:r>
            <a:r>
              <a:rPr lang="en-US" altLang="zh-CN" sz="1800" spc="-3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trans_dict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</a:t>
            </a:r>
            <a:r>
              <a:rPr lang="en-US" altLang="zh-CN" sz="1800" spc="-3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</a:t>
            </a:r>
            <a:r>
              <a:rPr lang="en-US" altLang="zh-CN" sz="1800" spc="-3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0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]] </a:t>
            </a:r>
            <a:r>
              <a:rPr lang="en-US" altLang="zh-CN" sz="1800" spc="-3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in 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q:</a:t>
            </a:r>
          </a:p>
          <a:p>
            <a:pPr marL="304165" eaLnBrk="0">
              <a:spcBef>
                <a:spcPts val="950"/>
              </a:spcBef>
              <a:spcAft>
                <a:spcPts val="0"/>
              </a:spcAft>
            </a:pP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	q[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trans_dict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</a:t>
            </a:r>
            <a:r>
              <a:rPr lang="en-US" altLang="zh-CN" sz="1800" spc="-35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0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]], j, k]</a:t>
            </a:r>
            <a:r>
              <a:rPr lang="en-US" altLang="zh-CN" sz="1800" spc="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+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 v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4165" eaLnBrk="0">
              <a:spcBef>
                <a:spcPts val="470"/>
              </a:spcBef>
              <a:spcAft>
                <a:spcPts val="0"/>
              </a:spcAft>
            </a:pPr>
            <a:r>
              <a:rPr lang="en-US" altLang="zh-CN" sz="1800" spc="-1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else</a:t>
            </a:r>
            <a:r>
              <a:rPr lang="en-US" altLang="zh-CN" sz="1800" spc="-1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2260" marR="3463290" eaLnBrk="0">
              <a:spcBef>
                <a:spcPts val="385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	q[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trans_dict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</a:t>
            </a:r>
            <a:r>
              <a:rPr lang="en-US" altLang="zh-CN" sz="1800" spc="-4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0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]], j, k]</a:t>
            </a:r>
            <a:r>
              <a:rPr lang="en-US" altLang="zh-CN" sz="1800" spc="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 v</a:t>
            </a:r>
            <a:r>
              <a:rPr lang="en-US" altLang="zh-CN" sz="180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</a:p>
          <a:p>
            <a:pPr marL="302260" marR="3463290" eaLnBrk="0">
              <a:spcBef>
                <a:spcPts val="385"/>
              </a:spcBef>
              <a:spcAft>
                <a:spcPts val="0"/>
              </a:spcAft>
            </a:pP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data_4 = {(data_3[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地块类型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3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].strip(), data_3[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作物编号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3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],</a:t>
            </a:r>
            <a:r>
              <a:rPr lang="en-US" altLang="zh-CN" sz="180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2</a:t>
            </a:r>
            <a:r>
              <a:rPr lang="en-US" altLang="zh-CN" sz="1800" spc="65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if 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data_3[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种植季次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3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</a:t>
            </a:r>
            <a:r>
              <a:rPr lang="en-US" altLang="zh-CN" sz="1800" spc="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==</a:t>
            </a:r>
            <a:r>
              <a:rPr lang="en-US" altLang="zh-CN" sz="1800" spc="7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第⼆季</a:t>
            </a:r>
            <a:r>
              <a:rPr lang="en-US" altLang="zh-CN" sz="1800" spc="-170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1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else</a:t>
            </a:r>
            <a:r>
              <a:rPr lang="en-US" altLang="zh-CN" sz="1800" spc="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1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):</a:t>
            </a:r>
            <a:endParaRPr lang="zh-CN" altLang="zh-CN" sz="2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2260" eaLnBrk="0">
              <a:spcBef>
                <a:spcPts val="5"/>
              </a:spcBef>
              <a:spcAft>
                <a:spcPts val="0"/>
              </a:spcAft>
            </a:pP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[data_3[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亩产量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/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⽄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2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], data_3[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种植成本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/(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/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亩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)"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2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], data_3[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</a:t>
            </a:r>
            <a:endParaRPr lang="zh-CN" altLang="zh-CN" sz="2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59435" eaLnBrk="0">
              <a:spcBef>
                <a:spcPts val="5"/>
              </a:spcBef>
              <a:spcAft>
                <a:spcPts val="0"/>
              </a:spcAft>
            </a:pPr>
            <a:r>
              <a:rPr lang="en-US" altLang="zh-CN" sz="1800" spc="-25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单价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/(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/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⽄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)"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2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]]</a:t>
            </a:r>
            <a:endParaRPr lang="zh-CN" altLang="zh-CN" sz="2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2260" eaLnBrk="0"/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for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in</a:t>
            </a:r>
            <a:r>
              <a:rPr lang="en-US" altLang="zh-CN" sz="1800" spc="12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range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lang="en-US" altLang="zh-CN" sz="1800" spc="-40" dirty="0" err="1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len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(data_3))}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99085" eaLnBrk="0">
              <a:spcBef>
                <a:spcPts val="180"/>
              </a:spcBef>
              <a:spcAft>
                <a:spcPts val="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30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831798" y="1409216"/>
            <a:ext cx="11199428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60" eaLnBrk="0">
              <a:spcBef>
                <a:spcPts val="300"/>
              </a:spcBef>
              <a:spcAft>
                <a:spcPts val="0"/>
              </a:spcAft>
            </a:pPr>
            <a:r>
              <a:rPr lang="en-US" altLang="zh-CN" sz="1800" i="1" spc="1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#</a:t>
            </a:r>
            <a:r>
              <a:rPr lang="en-US" altLang="zh-CN" sz="1800" i="1" spc="-13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lang="en-US" altLang="zh-CN" sz="1800" i="1" spc="1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1.2</a:t>
            </a:r>
            <a:r>
              <a:rPr lang="en-US" altLang="zh-CN" sz="1800" i="1" spc="-200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lang="en-US" altLang="zh-CN" sz="1800" i="1" spc="15" dirty="0" err="1">
                <a:solidFill>
                  <a:srgbClr val="A0A1A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亩产</a:t>
            </a:r>
            <a:r>
              <a:rPr lang="en-US" altLang="zh-CN" sz="1800" i="1" spc="15" dirty="0">
                <a:solidFill>
                  <a:srgbClr val="A0A1A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800" spc="210" dirty="0">
                <a:solidFill>
                  <a:srgbClr val="A0A1A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i="1" spc="15" dirty="0" err="1">
                <a:solidFill>
                  <a:srgbClr val="A0A1A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成本和价格</a:t>
            </a:r>
            <a:endParaRPr lang="zh-CN" altLang="zh-CN" sz="18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2260" eaLnBrk="0">
              <a:spcBef>
                <a:spcPts val="140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_, r,</a:t>
            </a:r>
            <a:r>
              <a:rPr lang="en-US" altLang="zh-CN" sz="1800" spc="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c,</a:t>
            </a:r>
            <a:r>
              <a:rPr lang="en-US" altLang="zh-CN" sz="1800" spc="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</a:t>
            </a:r>
            <a:r>
              <a:rPr lang="en-US" altLang="zh-CN" sz="1800" spc="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</a:t>
            </a:r>
            <a:r>
              <a:rPr lang="en-US" altLang="zh-CN" sz="1800" spc="1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gp.multidict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(data_4)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2260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pl</a:t>
            </a:r>
            <a:r>
              <a:rPr lang="en-US" altLang="zh-CN" sz="1800" spc="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</a:t>
            </a:r>
            <a:r>
              <a:rPr lang="en-US" altLang="zh-CN" sz="1800" spc="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{}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2260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6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pu</a:t>
            </a:r>
            <a:r>
              <a:rPr lang="en-US" altLang="zh-CN" sz="1800" spc="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=</a:t>
            </a:r>
            <a:r>
              <a:rPr lang="en-US" altLang="zh-CN" sz="1800" spc="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6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{}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0355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for 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k, v</a:t>
            </a:r>
            <a:r>
              <a:rPr lang="en-US" altLang="zh-CN" sz="1800" spc="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in</a:t>
            </a:r>
            <a:r>
              <a:rPr lang="en-US" altLang="zh-CN" sz="1800" spc="3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p.items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():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0355" eaLnBrk="0">
              <a:spcBef>
                <a:spcPts val="545"/>
              </a:spcBef>
              <a:spcAft>
                <a:spcPts val="0"/>
              </a:spcAft>
            </a:pPr>
            <a:r>
              <a:rPr lang="en-US" altLang="zh-CN" sz="1800" spc="-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try</a:t>
            </a:r>
            <a:r>
              <a:rPr lang="en-US" altLang="zh-CN" sz="1800" spc="-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0355" eaLnBrk="0">
              <a:spcBef>
                <a:spcPts val="365"/>
              </a:spcBef>
              <a:spcAft>
                <a:spcPts val="0"/>
              </a:spcAft>
            </a:pP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	str1 = </a:t>
            </a:r>
            <a:r>
              <a:rPr lang="en-US" altLang="zh-CN" sz="1800" spc="-3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v.split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lang="en-US" altLang="zh-CN" sz="1800" spc="-3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'-’</a:t>
            </a:r>
            <a:r>
              <a:rPr lang="en-US" altLang="zh-CN" sz="1800" spc="-3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)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0355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	pl[k] =</a:t>
            </a:r>
            <a:r>
              <a:rPr lang="en-US" altLang="zh-CN" sz="1800" spc="7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float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(str1[</a:t>
            </a:r>
            <a:r>
              <a:rPr lang="en-US" altLang="zh-CN" sz="1800" spc="-4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0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])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0355" eaLnBrk="0">
              <a:spcBef>
                <a:spcPts val="180"/>
              </a:spcBef>
              <a:spcAft>
                <a:spcPts val="0"/>
              </a:spcAft>
            </a:pP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	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pu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[k] =</a:t>
            </a:r>
            <a:r>
              <a:rPr lang="en-US" altLang="zh-CN" sz="1800" spc="7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float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(str1[</a:t>
            </a:r>
            <a:r>
              <a:rPr lang="en-US" altLang="zh-CN" sz="1800" spc="-40" dirty="0">
                <a:solidFill>
                  <a:srgbClr val="9868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1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])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00355" eaLnBrk="0">
              <a:spcBef>
                <a:spcPts val="550"/>
              </a:spcBef>
              <a:spcAft>
                <a:spcPts val="0"/>
              </a:spcAft>
            </a:pPr>
            <a:r>
              <a:rPr lang="en-US" altLang="zh-CN" sz="1800" spc="-15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	except</a:t>
            </a:r>
            <a:r>
              <a:rPr lang="en-US" altLang="zh-CN" sz="1800" spc="-1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:</a:t>
            </a: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/>
            <a:r>
              <a:rPr lang="en-US" altLang="zh-CN" spc="-5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pass</a:t>
            </a:r>
          </a:p>
          <a:p>
            <a:pPr marL="300355" eaLnBrk="0">
              <a:spcBef>
                <a:spcPts val="130"/>
              </a:spcBef>
            </a:pPr>
            <a:r>
              <a:rPr lang="en-US" altLang="zh-CN" sz="1800" i="1" spc="1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#</a:t>
            </a:r>
            <a:r>
              <a:rPr lang="en-US" altLang="zh-CN" sz="1800" i="1" spc="-13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 </a:t>
            </a:r>
            <a:r>
              <a:rPr lang="en-US" altLang="zh-CN" sz="1800" i="1" spc="1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1.3 </a:t>
            </a:r>
            <a:r>
              <a:rPr lang="zh-CN" altLang="en-US" sz="1800" i="1" spc="15" dirty="0">
                <a:solidFill>
                  <a:srgbClr val="A0A1A7"/>
                </a:solidFill>
                <a:effectLst/>
                <a:latin typeface="Lucida Sans Typewriter" panose="020B0509030504030204" pitchFamily="49" charset="0"/>
                <a:ea typeface="Lucida Sans Typewriter" panose="020B0509030504030204" pitchFamily="49" charset="0"/>
                <a:cs typeface="Lucida Sans Typewriter" panose="020B0509030504030204" pitchFamily="49" charset="0"/>
              </a:rPr>
              <a:t>地块面积</a:t>
            </a:r>
            <a:endParaRPr lang="en-US" altLang="zh-CN" sz="1800" i="1" spc="15" dirty="0">
              <a:solidFill>
                <a:srgbClr val="A0A1A7"/>
              </a:solidFill>
              <a:effectLst/>
              <a:latin typeface="Lucida Sans Typewriter" panose="020B0509030504030204" pitchFamily="49" charset="0"/>
              <a:ea typeface="Lucida Sans Typewriter" panose="020B0509030504030204" pitchFamily="49" charset="0"/>
              <a:cs typeface="Lucida Sans Typewriter" panose="020B0509030504030204" pitchFamily="49" charset="0"/>
            </a:endParaRPr>
          </a:p>
          <a:p>
            <a:pPr marL="300355" eaLnBrk="0">
              <a:spcBef>
                <a:spcPts val="130"/>
              </a:spcBef>
            </a:pP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a = {data_1[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地块名称</a:t>
            </a:r>
            <a:r>
              <a:rPr lang="en-US" altLang="zh-CN" sz="1800" spc="-25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25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25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]: d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ata_1[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 err="1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地块⾯积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/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亩</a:t>
            </a:r>
            <a:r>
              <a:rPr lang="en-US" altLang="zh-CN" sz="1800" spc="-30" dirty="0">
                <a:solidFill>
                  <a:srgbClr val="50A14F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"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][</a:t>
            </a:r>
            <a:r>
              <a:rPr lang="en-US" altLang="zh-CN" sz="1800" spc="-3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3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]</a:t>
            </a: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for </a:t>
            </a:r>
            <a:r>
              <a:rPr lang="en-US" altLang="zh-CN" sz="1800" spc="-40" dirty="0" err="1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in</a:t>
            </a:r>
            <a:r>
              <a:rPr lang="en-US" altLang="zh-CN" sz="1800" spc="100" dirty="0">
                <a:solidFill>
                  <a:srgbClr val="A626A4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r>
              <a:rPr lang="en-US" altLang="zh-CN" sz="1800" spc="-40" dirty="0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range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</a:t>
            </a:r>
            <a:r>
              <a:rPr lang="en-US" altLang="zh-CN" sz="1800" spc="-40" dirty="0" err="1">
                <a:solidFill>
                  <a:srgbClr val="C18401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len</a:t>
            </a:r>
            <a:r>
              <a:rPr lang="en-US" altLang="zh-CN" sz="1800" spc="-4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(data_1))}</a:t>
            </a:r>
            <a:r>
              <a:rPr lang="en-US" altLang="zh-CN" sz="1800" dirty="0">
                <a:solidFill>
                  <a:srgbClr val="2B2F36"/>
                </a:solidFill>
                <a:effectLst/>
                <a:latin typeface="Lucida Console" panose="020B0609040504020204" pitchFamily="49" charset="0"/>
                <a:ea typeface="Lucida Console" panose="020B0609040504020204" pitchFamily="49" charset="0"/>
                <a:cs typeface="Lucida Console" panose="020B0609040504020204" pitchFamily="49" charset="0"/>
              </a:rPr>
              <a:t> </a:t>
            </a:r>
            <a:endParaRPr lang="en-US" altLang="zh-CN" spc="5" dirty="0">
              <a:solidFill>
                <a:srgbClr val="A626A4"/>
              </a:solidFill>
              <a:effectLst/>
              <a:latin typeface="Lucida Console" panose="020B0609040504020204" pitchFamily="49" charset="0"/>
              <a:ea typeface="Lucida Console" panose="020B0609040504020204" pitchFamily="49" charset="0"/>
              <a:cs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5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F211F19-F6FA-44E8-87EA-4EBA2977AC71}"/>
              </a:ext>
            </a:extLst>
          </p:cNvPr>
          <p:cNvGrpSpPr/>
          <p:nvPr/>
        </p:nvGrpSpPr>
        <p:grpSpPr>
          <a:xfrm>
            <a:off x="1851478" y="1527629"/>
            <a:ext cx="2520951" cy="4034973"/>
            <a:chOff x="1851478" y="1527629"/>
            <a:chExt cx="2520951" cy="403497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07ABE4-8A3B-4921-970C-01593BCE6C4E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5EB81-E727-413F-83B0-A5449EFF548C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直角三角形 2">
                <a:extLst>
                  <a:ext uri="{FF2B5EF4-FFF2-40B4-BE49-F238E27FC236}">
                    <a16:creationId xmlns:a16="http://schemas.microsoft.com/office/drawing/2014/main" id="{C9219088-3997-4197-B637-407C12151848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>
                <a:extLst>
                  <a:ext uri="{FF2B5EF4-FFF2-40B4-BE49-F238E27FC236}">
                    <a16:creationId xmlns:a16="http://schemas.microsoft.com/office/drawing/2014/main" id="{0CD668A6-50F4-4A96-A506-56429CB2344B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88">
              <a:extLst>
                <a:ext uri="{FF2B5EF4-FFF2-40B4-BE49-F238E27FC236}">
                  <a16:creationId xmlns:a16="http://schemas.microsoft.com/office/drawing/2014/main" id="{2C773DA5-0E61-4E3B-845B-0C78710D3BA1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103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81">
              <a:extLst>
                <a:ext uri="{FF2B5EF4-FFF2-40B4-BE49-F238E27FC236}">
                  <a16:creationId xmlns:a16="http://schemas.microsoft.com/office/drawing/2014/main" id="{9299203B-990A-46C5-9175-FC7B63A1D48C}"/>
                </a:ext>
              </a:extLst>
            </p:cNvPr>
            <p:cNvSpPr txBox="1"/>
            <p:nvPr/>
          </p:nvSpPr>
          <p:spPr>
            <a:xfrm>
              <a:off x="2539231" y="1965474"/>
              <a:ext cx="1207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1" name="文本框 88">
              <a:extLst>
                <a:ext uri="{FF2B5EF4-FFF2-40B4-BE49-F238E27FC236}">
                  <a16:creationId xmlns:a16="http://schemas.microsoft.com/office/drawing/2014/main" id="{547DE137-0C70-4180-A53A-F2B251BAB4C4}"/>
                </a:ext>
              </a:extLst>
            </p:cNvPr>
            <p:cNvSpPr txBox="1"/>
            <p:nvPr/>
          </p:nvSpPr>
          <p:spPr>
            <a:xfrm>
              <a:off x="2196330" y="3713556"/>
              <a:ext cx="1893070" cy="103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699F875-2104-45CB-84BD-084AC1AF15EB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B6D418-F2BF-4CA3-81F0-EBA50107C991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4520C5-BABF-459A-B8E0-09C9D2D3E3F1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3BD13E-AE02-4AB4-9AA2-63FAEE712852}"/>
              </a:ext>
            </a:extLst>
          </p:cNvPr>
          <p:cNvGrpSpPr/>
          <p:nvPr/>
        </p:nvGrpSpPr>
        <p:grpSpPr>
          <a:xfrm>
            <a:off x="4814940" y="1527629"/>
            <a:ext cx="2520951" cy="4034973"/>
            <a:chOff x="1851478" y="1527629"/>
            <a:chExt cx="2520951" cy="403497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89E71C4-A91F-4206-B45C-3E56EFFE3323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45C5E0-FA72-424C-99C5-1C950F839DE5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直角三角形 36">
                <a:extLst>
                  <a:ext uri="{FF2B5EF4-FFF2-40B4-BE49-F238E27FC236}">
                    <a16:creationId xmlns:a16="http://schemas.microsoft.com/office/drawing/2014/main" id="{2A0B506F-0AD2-4A97-AFBF-03C102A99869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8" name="直角三角形 37">
                <a:extLst>
                  <a:ext uri="{FF2B5EF4-FFF2-40B4-BE49-F238E27FC236}">
                    <a16:creationId xmlns:a16="http://schemas.microsoft.com/office/drawing/2014/main" id="{AC982038-9FB5-4485-993A-A9AA136D8D4D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8">
              <a:extLst>
                <a:ext uri="{FF2B5EF4-FFF2-40B4-BE49-F238E27FC236}">
                  <a16:creationId xmlns:a16="http://schemas.microsoft.com/office/drawing/2014/main" id="{0D5771D9-FD42-47A5-BE36-3E03F33165CA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103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xtBox 81">
              <a:extLst>
                <a:ext uri="{FF2B5EF4-FFF2-40B4-BE49-F238E27FC236}">
                  <a16:creationId xmlns:a16="http://schemas.microsoft.com/office/drawing/2014/main" id="{BF03BDB0-C546-4389-84D1-7D464C067229}"/>
                </a:ext>
              </a:extLst>
            </p:cNvPr>
            <p:cNvSpPr txBox="1"/>
            <p:nvPr/>
          </p:nvSpPr>
          <p:spPr>
            <a:xfrm>
              <a:off x="2539231" y="1965474"/>
              <a:ext cx="1207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5" name="文本框 88">
              <a:extLst>
                <a:ext uri="{FF2B5EF4-FFF2-40B4-BE49-F238E27FC236}">
                  <a16:creationId xmlns:a16="http://schemas.microsoft.com/office/drawing/2014/main" id="{7E484B73-34E0-4F5A-8C30-194B8F6161DD}"/>
                </a:ext>
              </a:extLst>
            </p:cNvPr>
            <p:cNvSpPr txBox="1"/>
            <p:nvPr/>
          </p:nvSpPr>
          <p:spPr>
            <a:xfrm>
              <a:off x="2196330" y="3713556"/>
              <a:ext cx="1893070" cy="103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D2840F7-66CD-4C49-B692-B65B63541EA2}"/>
              </a:ext>
            </a:extLst>
          </p:cNvPr>
          <p:cNvGrpSpPr/>
          <p:nvPr/>
        </p:nvGrpSpPr>
        <p:grpSpPr>
          <a:xfrm>
            <a:off x="7778402" y="1527629"/>
            <a:ext cx="2520951" cy="4034973"/>
            <a:chOff x="1851478" y="1527629"/>
            <a:chExt cx="2520951" cy="403497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EED2FD7-FBD6-4443-A9B6-0F654331DFB8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B2BFD00-ED0F-458F-A617-5F740463214B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直角三角形 44">
                <a:extLst>
                  <a:ext uri="{FF2B5EF4-FFF2-40B4-BE49-F238E27FC236}">
                    <a16:creationId xmlns:a16="http://schemas.microsoft.com/office/drawing/2014/main" id="{A0934B58-72A9-426A-9064-69AA54FED20F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DFC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46" name="直角三角形 45">
                <a:extLst>
                  <a:ext uri="{FF2B5EF4-FFF2-40B4-BE49-F238E27FC236}">
                    <a16:creationId xmlns:a16="http://schemas.microsoft.com/office/drawing/2014/main" id="{AAE30DCD-3867-4DD6-9A52-5D7D7A198F1D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DFC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88">
              <a:extLst>
                <a:ext uri="{FF2B5EF4-FFF2-40B4-BE49-F238E27FC236}">
                  <a16:creationId xmlns:a16="http://schemas.microsoft.com/office/drawing/2014/main" id="{A619FE18-1A5C-442D-A676-C28B269E393B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103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TextBox 81">
              <a:extLst>
                <a:ext uri="{FF2B5EF4-FFF2-40B4-BE49-F238E27FC236}">
                  <a16:creationId xmlns:a16="http://schemas.microsoft.com/office/drawing/2014/main" id="{3BE37E89-D223-4893-9AEF-27A5E34256B0}"/>
                </a:ext>
              </a:extLst>
            </p:cNvPr>
            <p:cNvSpPr txBox="1"/>
            <p:nvPr/>
          </p:nvSpPr>
          <p:spPr>
            <a:xfrm>
              <a:off x="2539231" y="1965474"/>
              <a:ext cx="1207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3" name="文本框 88">
              <a:extLst>
                <a:ext uri="{FF2B5EF4-FFF2-40B4-BE49-F238E27FC236}">
                  <a16:creationId xmlns:a16="http://schemas.microsoft.com/office/drawing/2014/main" id="{402FB93E-A383-4D3F-824B-564440A89CC7}"/>
                </a:ext>
              </a:extLst>
            </p:cNvPr>
            <p:cNvSpPr txBox="1"/>
            <p:nvPr/>
          </p:nvSpPr>
          <p:spPr>
            <a:xfrm>
              <a:off x="2196330" y="3713556"/>
              <a:ext cx="1893070" cy="103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4C58EFA-A0C3-4FCC-8FD5-F6F96F2D6146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9C19C1D-9BBE-49CE-BABB-5F27A1CB326F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66D04EA-3F24-4FD3-B515-2DA800C4AB9B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7CE9E5F-224A-4F3C-9B91-30066EEE42F9}"/>
              </a:ext>
            </a:extLst>
          </p:cNvPr>
          <p:cNvGrpSpPr/>
          <p:nvPr/>
        </p:nvGrpSpPr>
        <p:grpSpPr>
          <a:xfrm>
            <a:off x="6240516" y="1620800"/>
            <a:ext cx="4868355" cy="941541"/>
            <a:chOff x="1959426" y="3913920"/>
            <a:chExt cx="4868355" cy="941541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7679C037-009A-4981-B307-9D3F5D9443BE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D4A73C3-0A2F-44CE-B10F-0EFB34348A4C}"/>
                </a:ext>
              </a:extLst>
            </p:cNvPr>
            <p:cNvSpPr/>
            <p:nvPr/>
          </p:nvSpPr>
          <p:spPr>
            <a:xfrm>
              <a:off x="1959426" y="4235804"/>
              <a:ext cx="4868355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B3D960C-AFE8-426C-93E7-BED6A6AD4915}"/>
              </a:ext>
            </a:extLst>
          </p:cNvPr>
          <p:cNvSpPr/>
          <p:nvPr/>
        </p:nvSpPr>
        <p:spPr>
          <a:xfrm>
            <a:off x="1333500" y="1475576"/>
            <a:ext cx="4561029" cy="1302095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tile tx="-31750" ty="-14033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图形 19">
            <a:extLst>
              <a:ext uri="{FF2B5EF4-FFF2-40B4-BE49-F238E27FC236}">
                <a16:creationId xmlns:a16="http://schemas.microsoft.com/office/drawing/2014/main" id="{FA5EC1FD-D026-4233-A035-EBC790674FB7}"/>
              </a:ext>
            </a:extLst>
          </p:cNvPr>
          <p:cNvGrpSpPr/>
          <p:nvPr/>
        </p:nvGrpSpPr>
        <p:grpSpPr>
          <a:xfrm rot="16200000">
            <a:off x="1276007" y="1033947"/>
            <a:ext cx="532746" cy="1592298"/>
            <a:chOff x="5449840" y="-1733266"/>
            <a:chExt cx="170687" cy="510158"/>
          </a:xfrm>
          <a:solidFill>
            <a:srgbClr val="82A3B6"/>
          </a:solidFill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EA304E6-081F-4EBE-B87A-C87DAB54AB60}"/>
                </a:ext>
              </a:extLst>
            </p:cNvPr>
            <p:cNvSpPr/>
            <p:nvPr/>
          </p:nvSpPr>
          <p:spPr>
            <a:xfrm>
              <a:off x="5583952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1 w 36576"/>
                <a:gd name="connsiteY2" fmla="*/ 422053 h 510158"/>
                <a:gd name="connsiteX3" fmla="*/ 30480 w 36576"/>
                <a:gd name="connsiteY3" fmla="*/ 339090 h 510158"/>
                <a:gd name="connsiteX4" fmla="*/ 15431 w 36576"/>
                <a:gd name="connsiteY4" fmla="*/ 256127 h 510158"/>
                <a:gd name="connsiteX5" fmla="*/ 0 w 36576"/>
                <a:gd name="connsiteY5" fmla="*/ 171069 h 510158"/>
                <a:gd name="connsiteX6" fmla="*/ 15431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1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1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1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763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2D9EFFE-5A72-4735-808A-1683D28E649E}"/>
                </a:ext>
              </a:extLst>
            </p:cNvPr>
            <p:cNvSpPr/>
            <p:nvPr/>
          </p:nvSpPr>
          <p:spPr>
            <a:xfrm>
              <a:off x="5550424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A65B517-0CDB-40A8-AD55-D57F14DB673C}"/>
                </a:ext>
              </a:extLst>
            </p:cNvPr>
            <p:cNvSpPr/>
            <p:nvPr/>
          </p:nvSpPr>
          <p:spPr>
            <a:xfrm>
              <a:off x="5516896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0 w 36576"/>
                <a:gd name="connsiteY2" fmla="*/ 422053 h 510158"/>
                <a:gd name="connsiteX3" fmla="*/ 30480 w 36576"/>
                <a:gd name="connsiteY3" fmla="*/ 339090 h 510158"/>
                <a:gd name="connsiteX4" fmla="*/ 15430 w 36576"/>
                <a:gd name="connsiteY4" fmla="*/ 256127 h 510158"/>
                <a:gd name="connsiteX5" fmla="*/ 0 w 36576"/>
                <a:gd name="connsiteY5" fmla="*/ 171069 h 510158"/>
                <a:gd name="connsiteX6" fmla="*/ 15430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1DB4E15-780E-427A-B176-132793B6F0ED}"/>
                </a:ext>
              </a:extLst>
            </p:cNvPr>
            <p:cNvSpPr/>
            <p:nvPr/>
          </p:nvSpPr>
          <p:spPr>
            <a:xfrm>
              <a:off x="5483368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6 w 36575"/>
                <a:gd name="connsiteY10" fmla="*/ 88106 h 510158"/>
                <a:gd name="connsiteX11" fmla="*/ 6096 w 36575"/>
                <a:gd name="connsiteY11" fmla="*/ 171069 h 510158"/>
                <a:gd name="connsiteX12" fmla="*/ 21146 w 36575"/>
                <a:gd name="connsiteY12" fmla="*/ 254032 h 510158"/>
                <a:gd name="connsiteX13" fmla="*/ 36576 w 36575"/>
                <a:gd name="connsiteY13" fmla="*/ 339090 h 510158"/>
                <a:gd name="connsiteX14" fmla="*/ 21146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6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6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6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091770A-0B60-4572-A9F5-3117715D99FE}"/>
                </a:ext>
              </a:extLst>
            </p:cNvPr>
            <p:cNvSpPr/>
            <p:nvPr/>
          </p:nvSpPr>
          <p:spPr>
            <a:xfrm>
              <a:off x="5449840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0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0" y="235267"/>
                    <a:pt x="0" y="213646"/>
                    <a:pt x="0" y="171069"/>
                  </a:cubicBezTo>
                  <a:cubicBezTo>
                    <a:pt x="0" y="128588"/>
                    <a:pt x="7810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2466989-2009-4DFA-86B9-CDB3D40AF232}"/>
              </a:ext>
            </a:extLst>
          </p:cNvPr>
          <p:cNvGrpSpPr/>
          <p:nvPr/>
        </p:nvGrpSpPr>
        <p:grpSpPr>
          <a:xfrm>
            <a:off x="1333500" y="3132551"/>
            <a:ext cx="4868355" cy="941541"/>
            <a:chOff x="1959426" y="3913920"/>
            <a:chExt cx="4868355" cy="941541"/>
          </a:xfrm>
        </p:grpSpPr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D21F1947-FB9C-48F3-8CC3-6E715DA111CA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7AEADD0-BDFE-434E-AF4E-FD04C7386CD5}"/>
                </a:ext>
              </a:extLst>
            </p:cNvPr>
            <p:cNvSpPr/>
            <p:nvPr/>
          </p:nvSpPr>
          <p:spPr>
            <a:xfrm>
              <a:off x="1959426" y="4235804"/>
              <a:ext cx="4868355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09D3E36-ED53-48CB-8758-D77FF4B0F6BB}"/>
              </a:ext>
            </a:extLst>
          </p:cNvPr>
          <p:cNvSpPr/>
          <p:nvPr/>
        </p:nvSpPr>
        <p:spPr>
          <a:xfrm>
            <a:off x="6481798" y="2987327"/>
            <a:ext cx="4561029" cy="1302095"/>
          </a:xfrm>
          <a:prstGeom prst="roundRect">
            <a:avLst>
              <a:gd name="adj" fmla="val 0"/>
            </a:avLst>
          </a:prstGeom>
          <a:blipFill dpi="0" rotWithShape="1">
            <a:blip r:embed="rId3"/>
            <a:srcRect/>
            <a:tile tx="-31750" ty="-14033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图形 19">
            <a:extLst>
              <a:ext uri="{FF2B5EF4-FFF2-40B4-BE49-F238E27FC236}">
                <a16:creationId xmlns:a16="http://schemas.microsoft.com/office/drawing/2014/main" id="{8A951704-F7FE-4578-B534-0EF9AC97E621}"/>
              </a:ext>
            </a:extLst>
          </p:cNvPr>
          <p:cNvGrpSpPr/>
          <p:nvPr/>
        </p:nvGrpSpPr>
        <p:grpSpPr>
          <a:xfrm rot="16200000">
            <a:off x="10386705" y="2545698"/>
            <a:ext cx="532746" cy="1592298"/>
            <a:chOff x="5449840" y="-1733266"/>
            <a:chExt cx="170687" cy="510158"/>
          </a:xfrm>
          <a:solidFill>
            <a:srgbClr val="7EC3C6"/>
          </a:solidFill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E82FD6C-7368-498B-8370-9F119C81D905}"/>
                </a:ext>
              </a:extLst>
            </p:cNvPr>
            <p:cNvSpPr/>
            <p:nvPr/>
          </p:nvSpPr>
          <p:spPr>
            <a:xfrm>
              <a:off x="5583952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1 w 36576"/>
                <a:gd name="connsiteY2" fmla="*/ 422053 h 510158"/>
                <a:gd name="connsiteX3" fmla="*/ 30480 w 36576"/>
                <a:gd name="connsiteY3" fmla="*/ 339090 h 510158"/>
                <a:gd name="connsiteX4" fmla="*/ 15431 w 36576"/>
                <a:gd name="connsiteY4" fmla="*/ 256127 h 510158"/>
                <a:gd name="connsiteX5" fmla="*/ 0 w 36576"/>
                <a:gd name="connsiteY5" fmla="*/ 171069 h 510158"/>
                <a:gd name="connsiteX6" fmla="*/ 15431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1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1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1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763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3F59CD7A-375E-4789-839E-FBA30BAD763C}"/>
                </a:ext>
              </a:extLst>
            </p:cNvPr>
            <p:cNvSpPr/>
            <p:nvPr/>
          </p:nvSpPr>
          <p:spPr>
            <a:xfrm>
              <a:off x="5550424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839C18F-B1C5-4414-A052-877778C28439}"/>
                </a:ext>
              </a:extLst>
            </p:cNvPr>
            <p:cNvSpPr/>
            <p:nvPr/>
          </p:nvSpPr>
          <p:spPr>
            <a:xfrm>
              <a:off x="5516896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0 w 36576"/>
                <a:gd name="connsiteY2" fmla="*/ 422053 h 510158"/>
                <a:gd name="connsiteX3" fmla="*/ 30480 w 36576"/>
                <a:gd name="connsiteY3" fmla="*/ 339090 h 510158"/>
                <a:gd name="connsiteX4" fmla="*/ 15430 w 36576"/>
                <a:gd name="connsiteY4" fmla="*/ 256127 h 510158"/>
                <a:gd name="connsiteX5" fmla="*/ 0 w 36576"/>
                <a:gd name="connsiteY5" fmla="*/ 171069 h 510158"/>
                <a:gd name="connsiteX6" fmla="*/ 15430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F21D5B5B-FEF5-4501-A372-28FFA34D8859}"/>
                </a:ext>
              </a:extLst>
            </p:cNvPr>
            <p:cNvSpPr/>
            <p:nvPr/>
          </p:nvSpPr>
          <p:spPr>
            <a:xfrm>
              <a:off x="5483368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6 w 36575"/>
                <a:gd name="connsiteY10" fmla="*/ 88106 h 510158"/>
                <a:gd name="connsiteX11" fmla="*/ 6096 w 36575"/>
                <a:gd name="connsiteY11" fmla="*/ 171069 h 510158"/>
                <a:gd name="connsiteX12" fmla="*/ 21146 w 36575"/>
                <a:gd name="connsiteY12" fmla="*/ 254032 h 510158"/>
                <a:gd name="connsiteX13" fmla="*/ 36576 w 36575"/>
                <a:gd name="connsiteY13" fmla="*/ 339090 h 510158"/>
                <a:gd name="connsiteX14" fmla="*/ 21146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6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6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6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2309281-A514-4DB4-910D-2E9F0AFAC076}"/>
                </a:ext>
              </a:extLst>
            </p:cNvPr>
            <p:cNvSpPr/>
            <p:nvPr/>
          </p:nvSpPr>
          <p:spPr>
            <a:xfrm>
              <a:off x="5449840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0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0" y="235267"/>
                    <a:pt x="0" y="213646"/>
                    <a:pt x="0" y="171069"/>
                  </a:cubicBezTo>
                  <a:cubicBezTo>
                    <a:pt x="0" y="128588"/>
                    <a:pt x="7810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24EF5C9-E74D-45E1-9DDA-C14481227B78}"/>
              </a:ext>
            </a:extLst>
          </p:cNvPr>
          <p:cNvGrpSpPr/>
          <p:nvPr/>
        </p:nvGrpSpPr>
        <p:grpSpPr>
          <a:xfrm>
            <a:off x="6240516" y="4644302"/>
            <a:ext cx="4868355" cy="941541"/>
            <a:chOff x="1959426" y="3913920"/>
            <a:chExt cx="4868355" cy="941541"/>
          </a:xfrm>
        </p:grpSpPr>
        <p:sp>
          <p:nvSpPr>
            <p:cNvPr id="58" name="TextBox 17">
              <a:extLst>
                <a:ext uri="{FF2B5EF4-FFF2-40B4-BE49-F238E27FC236}">
                  <a16:creationId xmlns:a16="http://schemas.microsoft.com/office/drawing/2014/main" id="{D4E303F7-D7E1-404F-99EC-184A5A18CD1F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288B439-709E-4DBD-A254-702C8FE0456D}"/>
                </a:ext>
              </a:extLst>
            </p:cNvPr>
            <p:cNvSpPr/>
            <p:nvPr/>
          </p:nvSpPr>
          <p:spPr>
            <a:xfrm>
              <a:off x="1959426" y="4235804"/>
              <a:ext cx="4868355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8F8C18B-A6E6-473B-94D7-D4FD0DBF57CD}"/>
              </a:ext>
            </a:extLst>
          </p:cNvPr>
          <p:cNvSpPr/>
          <p:nvPr/>
        </p:nvSpPr>
        <p:spPr>
          <a:xfrm>
            <a:off x="1333500" y="4499078"/>
            <a:ext cx="4561029" cy="1302095"/>
          </a:xfrm>
          <a:prstGeom prst="roundRect">
            <a:avLst>
              <a:gd name="adj" fmla="val 0"/>
            </a:avLst>
          </a:prstGeom>
          <a:blipFill dpi="0" rotWithShape="1">
            <a:blip r:embed="rId4"/>
            <a:srcRect/>
            <a:tile tx="-31750" ty="-14033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图形 19">
            <a:extLst>
              <a:ext uri="{FF2B5EF4-FFF2-40B4-BE49-F238E27FC236}">
                <a16:creationId xmlns:a16="http://schemas.microsoft.com/office/drawing/2014/main" id="{5F9DD9E6-59DB-4B78-9ADD-BF17DCE2C181}"/>
              </a:ext>
            </a:extLst>
          </p:cNvPr>
          <p:cNvGrpSpPr/>
          <p:nvPr/>
        </p:nvGrpSpPr>
        <p:grpSpPr>
          <a:xfrm rot="16200000">
            <a:off x="1276007" y="4057449"/>
            <a:ext cx="532746" cy="1592298"/>
            <a:chOff x="5449840" y="-1733266"/>
            <a:chExt cx="170687" cy="510158"/>
          </a:xfrm>
          <a:solidFill>
            <a:srgbClr val="DFC3BA"/>
          </a:solidFill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3568DF2-C835-421D-ADC4-075E4149832F}"/>
                </a:ext>
              </a:extLst>
            </p:cNvPr>
            <p:cNvSpPr/>
            <p:nvPr/>
          </p:nvSpPr>
          <p:spPr>
            <a:xfrm>
              <a:off x="5583952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1 w 36576"/>
                <a:gd name="connsiteY2" fmla="*/ 422053 h 510158"/>
                <a:gd name="connsiteX3" fmla="*/ 30480 w 36576"/>
                <a:gd name="connsiteY3" fmla="*/ 339090 h 510158"/>
                <a:gd name="connsiteX4" fmla="*/ 15431 w 36576"/>
                <a:gd name="connsiteY4" fmla="*/ 256127 h 510158"/>
                <a:gd name="connsiteX5" fmla="*/ 0 w 36576"/>
                <a:gd name="connsiteY5" fmla="*/ 171069 h 510158"/>
                <a:gd name="connsiteX6" fmla="*/ 15431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1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1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1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763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C4564D2-241A-4124-A496-9BA342F3FD0F}"/>
                </a:ext>
              </a:extLst>
            </p:cNvPr>
            <p:cNvSpPr/>
            <p:nvPr/>
          </p:nvSpPr>
          <p:spPr>
            <a:xfrm>
              <a:off x="5550424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E4C31B0-1049-4B45-A252-A2288364CBB2}"/>
                </a:ext>
              </a:extLst>
            </p:cNvPr>
            <p:cNvSpPr/>
            <p:nvPr/>
          </p:nvSpPr>
          <p:spPr>
            <a:xfrm>
              <a:off x="5516896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0 w 36576"/>
                <a:gd name="connsiteY2" fmla="*/ 422053 h 510158"/>
                <a:gd name="connsiteX3" fmla="*/ 30480 w 36576"/>
                <a:gd name="connsiteY3" fmla="*/ 339090 h 510158"/>
                <a:gd name="connsiteX4" fmla="*/ 15430 w 36576"/>
                <a:gd name="connsiteY4" fmla="*/ 256127 h 510158"/>
                <a:gd name="connsiteX5" fmla="*/ 0 w 36576"/>
                <a:gd name="connsiteY5" fmla="*/ 171069 h 510158"/>
                <a:gd name="connsiteX6" fmla="*/ 15430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800ED47D-8210-492B-A1CB-10C0C1685AE0}"/>
                </a:ext>
              </a:extLst>
            </p:cNvPr>
            <p:cNvSpPr/>
            <p:nvPr/>
          </p:nvSpPr>
          <p:spPr>
            <a:xfrm>
              <a:off x="5483368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6 w 36575"/>
                <a:gd name="connsiteY10" fmla="*/ 88106 h 510158"/>
                <a:gd name="connsiteX11" fmla="*/ 6096 w 36575"/>
                <a:gd name="connsiteY11" fmla="*/ 171069 h 510158"/>
                <a:gd name="connsiteX12" fmla="*/ 21146 w 36575"/>
                <a:gd name="connsiteY12" fmla="*/ 254032 h 510158"/>
                <a:gd name="connsiteX13" fmla="*/ 36576 w 36575"/>
                <a:gd name="connsiteY13" fmla="*/ 339090 h 510158"/>
                <a:gd name="connsiteX14" fmla="*/ 21146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6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6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6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5AA8C292-4EB9-40C2-B968-7B0E2E7FD25E}"/>
                </a:ext>
              </a:extLst>
            </p:cNvPr>
            <p:cNvSpPr/>
            <p:nvPr/>
          </p:nvSpPr>
          <p:spPr>
            <a:xfrm>
              <a:off x="5449840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0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0" y="235267"/>
                    <a:pt x="0" y="213646"/>
                    <a:pt x="0" y="171069"/>
                  </a:cubicBezTo>
                  <a:cubicBezTo>
                    <a:pt x="0" y="128588"/>
                    <a:pt x="7810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30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A8598B0-7AD1-49F2-A935-0721E14197F5}"/>
              </a:ext>
            </a:extLst>
          </p:cNvPr>
          <p:cNvGrpSpPr/>
          <p:nvPr/>
        </p:nvGrpSpPr>
        <p:grpSpPr>
          <a:xfrm>
            <a:off x="4554909" y="2023998"/>
            <a:ext cx="3041014" cy="3476393"/>
            <a:chOff x="4575493" y="2548329"/>
            <a:chExt cx="3041014" cy="3476393"/>
          </a:xfrm>
          <a:gradFill>
            <a:gsLst>
              <a:gs pos="97000">
                <a:srgbClr val="448EF6"/>
              </a:gs>
              <a:gs pos="1770">
                <a:srgbClr val="65DAF7"/>
              </a:gs>
              <a:gs pos="44000">
                <a:srgbClr val="75C2F6"/>
              </a:gs>
            </a:gsLst>
            <a:lin ang="2400000" scaled="0"/>
          </a:gra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07359F8-E858-4671-A848-C135816A9930}"/>
                </a:ext>
              </a:extLst>
            </p:cNvPr>
            <p:cNvGrpSpPr/>
            <p:nvPr/>
          </p:nvGrpSpPr>
          <p:grpSpPr>
            <a:xfrm>
              <a:off x="4575493" y="2766018"/>
              <a:ext cx="3041014" cy="3041015"/>
              <a:chOff x="4616768" y="2715218"/>
              <a:chExt cx="3041014" cy="3041015"/>
            </a:xfrm>
            <a:grpFill/>
          </p:grpSpPr>
          <p:sp>
            <p:nvSpPr>
              <p:cNvPr id="13" name="空心弧 12">
                <a:extLst>
                  <a:ext uri="{FF2B5EF4-FFF2-40B4-BE49-F238E27FC236}">
                    <a16:creationId xmlns:a16="http://schemas.microsoft.com/office/drawing/2014/main" id="{8B2D19E3-35AB-4C09-A929-E731F2AF0891}"/>
                  </a:ext>
                </a:extLst>
              </p:cNvPr>
              <p:cNvSpPr/>
              <p:nvPr/>
            </p:nvSpPr>
            <p:spPr>
              <a:xfrm rot="5400000">
                <a:off x="4616768" y="2715218"/>
                <a:ext cx="3041014" cy="3041014"/>
              </a:xfrm>
              <a:prstGeom prst="blockArc">
                <a:avLst/>
              </a:prstGeom>
              <a:solidFill>
                <a:srgbClr val="7EC3C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空心弧 11">
                <a:extLst>
                  <a:ext uri="{FF2B5EF4-FFF2-40B4-BE49-F238E27FC236}">
                    <a16:creationId xmlns:a16="http://schemas.microsoft.com/office/drawing/2014/main" id="{1DFDC972-79D4-4AB3-9A56-1DE9951D638C}"/>
                  </a:ext>
                </a:extLst>
              </p:cNvPr>
              <p:cNvSpPr/>
              <p:nvPr/>
            </p:nvSpPr>
            <p:spPr>
              <a:xfrm rot="16200000">
                <a:off x="4616768" y="2715219"/>
                <a:ext cx="3041014" cy="3041014"/>
              </a:xfrm>
              <a:prstGeom prst="blockArc">
                <a:avLst/>
              </a:prstGeom>
              <a:solidFill>
                <a:srgbClr val="82A3B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13EA337-F546-4400-B489-DC60C2EDBF2A}"/>
                </a:ext>
              </a:extLst>
            </p:cNvPr>
            <p:cNvSpPr/>
            <p:nvPr/>
          </p:nvSpPr>
          <p:spPr>
            <a:xfrm rot="16200000">
              <a:off x="5162438" y="5083902"/>
              <a:ext cx="1223772" cy="657867"/>
            </a:xfrm>
            <a:prstGeom prst="triangle">
              <a:avLst/>
            </a:prstGeom>
            <a:solidFill>
              <a:srgbClr val="7EC3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6CBB88E-EA39-4FB5-9CA9-7024E4BEF85A}"/>
                </a:ext>
              </a:extLst>
            </p:cNvPr>
            <p:cNvSpPr/>
            <p:nvPr/>
          </p:nvSpPr>
          <p:spPr>
            <a:xfrm rot="5400000">
              <a:off x="5805791" y="2831281"/>
              <a:ext cx="1223772" cy="657867"/>
            </a:xfrm>
            <a:prstGeom prst="triangle">
              <a:avLst/>
            </a:prstGeom>
            <a:solidFill>
              <a:srgbClr val="82A3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同心圆 12">
            <a:extLst>
              <a:ext uri="{FF2B5EF4-FFF2-40B4-BE49-F238E27FC236}">
                <a16:creationId xmlns:a16="http://schemas.microsoft.com/office/drawing/2014/main" id="{61626745-90A8-48DB-B167-4B3778AE361D}"/>
              </a:ext>
            </a:extLst>
          </p:cNvPr>
          <p:cNvSpPr/>
          <p:nvPr/>
        </p:nvSpPr>
        <p:spPr>
          <a:xfrm>
            <a:off x="3997654" y="1684432"/>
            <a:ext cx="4155524" cy="4155524"/>
          </a:xfrm>
          <a:prstGeom prst="donut">
            <a:avLst>
              <a:gd name="adj" fmla="val 2433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704C18B-9E19-4D40-9960-9AC5A22245AF}"/>
              </a:ext>
            </a:extLst>
          </p:cNvPr>
          <p:cNvGrpSpPr/>
          <p:nvPr/>
        </p:nvGrpSpPr>
        <p:grpSpPr>
          <a:xfrm>
            <a:off x="5842025" y="3506736"/>
            <a:ext cx="466783" cy="489421"/>
            <a:chOff x="3349235" y="2068527"/>
            <a:chExt cx="516445" cy="54149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83C1018-03D6-46BD-8E2F-6D49B3E05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9235" y="2068527"/>
              <a:ext cx="516445" cy="425799"/>
            </a:xfrm>
            <a:custGeom>
              <a:avLst/>
              <a:gdLst>
                <a:gd name="T0" fmla="*/ 172 w 183"/>
                <a:gd name="T1" fmla="*/ 0 h 151"/>
                <a:gd name="T2" fmla="*/ 11 w 183"/>
                <a:gd name="T3" fmla="*/ 0 h 151"/>
                <a:gd name="T4" fmla="*/ 0 w 183"/>
                <a:gd name="T5" fmla="*/ 11 h 151"/>
                <a:gd name="T6" fmla="*/ 0 w 183"/>
                <a:gd name="T7" fmla="*/ 140 h 151"/>
                <a:gd name="T8" fmla="*/ 11 w 183"/>
                <a:gd name="T9" fmla="*/ 151 h 151"/>
                <a:gd name="T10" fmla="*/ 172 w 183"/>
                <a:gd name="T11" fmla="*/ 151 h 151"/>
                <a:gd name="T12" fmla="*/ 183 w 183"/>
                <a:gd name="T13" fmla="*/ 140 h 151"/>
                <a:gd name="T14" fmla="*/ 183 w 183"/>
                <a:gd name="T15" fmla="*/ 11 h 151"/>
                <a:gd name="T16" fmla="*/ 172 w 183"/>
                <a:gd name="T17" fmla="*/ 0 h 151"/>
                <a:gd name="T18" fmla="*/ 91 w 183"/>
                <a:gd name="T19" fmla="*/ 143 h 151"/>
                <a:gd name="T20" fmla="*/ 84 w 183"/>
                <a:gd name="T21" fmla="*/ 136 h 151"/>
                <a:gd name="T22" fmla="*/ 91 w 183"/>
                <a:gd name="T23" fmla="*/ 128 h 151"/>
                <a:gd name="T24" fmla="*/ 99 w 183"/>
                <a:gd name="T25" fmla="*/ 136 h 151"/>
                <a:gd name="T26" fmla="*/ 91 w 183"/>
                <a:gd name="T27" fmla="*/ 143 h 151"/>
                <a:gd name="T28" fmla="*/ 171 w 183"/>
                <a:gd name="T29" fmla="*/ 121 h 151"/>
                <a:gd name="T30" fmla="*/ 12 w 183"/>
                <a:gd name="T31" fmla="*/ 121 h 151"/>
                <a:gd name="T32" fmla="*/ 12 w 183"/>
                <a:gd name="T33" fmla="*/ 11 h 151"/>
                <a:gd name="T34" fmla="*/ 171 w 183"/>
                <a:gd name="T35" fmla="*/ 11 h 151"/>
                <a:gd name="T36" fmla="*/ 171 w 183"/>
                <a:gd name="T37" fmla="*/ 12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151">
                  <a:moveTo>
                    <a:pt x="17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5" y="151"/>
                    <a:pt x="11" y="151"/>
                  </a:cubicBezTo>
                  <a:cubicBezTo>
                    <a:pt x="172" y="151"/>
                    <a:pt x="172" y="151"/>
                    <a:pt x="172" y="151"/>
                  </a:cubicBezTo>
                  <a:cubicBezTo>
                    <a:pt x="178" y="151"/>
                    <a:pt x="183" y="146"/>
                    <a:pt x="183" y="140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83" y="5"/>
                    <a:pt x="178" y="0"/>
                    <a:pt x="172" y="0"/>
                  </a:cubicBezTo>
                  <a:close/>
                  <a:moveTo>
                    <a:pt x="91" y="143"/>
                  </a:moveTo>
                  <a:cubicBezTo>
                    <a:pt x="87" y="143"/>
                    <a:pt x="84" y="140"/>
                    <a:pt x="84" y="136"/>
                  </a:cubicBezTo>
                  <a:cubicBezTo>
                    <a:pt x="84" y="131"/>
                    <a:pt x="87" y="128"/>
                    <a:pt x="91" y="128"/>
                  </a:cubicBezTo>
                  <a:cubicBezTo>
                    <a:pt x="96" y="128"/>
                    <a:pt x="99" y="131"/>
                    <a:pt x="99" y="136"/>
                  </a:cubicBezTo>
                  <a:cubicBezTo>
                    <a:pt x="99" y="140"/>
                    <a:pt x="96" y="143"/>
                    <a:pt x="91" y="143"/>
                  </a:cubicBezTo>
                  <a:close/>
                  <a:moveTo>
                    <a:pt x="171" y="121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71" y="11"/>
                    <a:pt x="171" y="11"/>
                    <a:pt x="171" y="11"/>
                  </a:cubicBezTo>
                  <a:lnTo>
                    <a:pt x="171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058B52D-7651-4AEE-A7C8-B224D6BD9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615" y="2502675"/>
              <a:ext cx="313684" cy="107344"/>
            </a:xfrm>
            <a:custGeom>
              <a:avLst/>
              <a:gdLst>
                <a:gd name="T0" fmla="*/ 102 w 111"/>
                <a:gd name="T1" fmla="*/ 26 h 38"/>
                <a:gd name="T2" fmla="*/ 75 w 111"/>
                <a:gd name="T3" fmla="*/ 26 h 38"/>
                <a:gd name="T4" fmla="*/ 75 w 111"/>
                <a:gd name="T5" fmla="*/ 0 h 38"/>
                <a:gd name="T6" fmla="*/ 36 w 111"/>
                <a:gd name="T7" fmla="*/ 0 h 38"/>
                <a:gd name="T8" fmla="*/ 36 w 111"/>
                <a:gd name="T9" fmla="*/ 26 h 38"/>
                <a:gd name="T10" fmla="*/ 9 w 111"/>
                <a:gd name="T11" fmla="*/ 26 h 38"/>
                <a:gd name="T12" fmla="*/ 0 w 111"/>
                <a:gd name="T13" fmla="*/ 31 h 38"/>
                <a:gd name="T14" fmla="*/ 0 w 111"/>
                <a:gd name="T15" fmla="*/ 38 h 38"/>
                <a:gd name="T16" fmla="*/ 111 w 111"/>
                <a:gd name="T17" fmla="*/ 38 h 38"/>
                <a:gd name="T18" fmla="*/ 111 w 111"/>
                <a:gd name="T19" fmla="*/ 31 h 38"/>
                <a:gd name="T20" fmla="*/ 102 w 111"/>
                <a:gd name="T21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38">
                  <a:moveTo>
                    <a:pt x="102" y="26"/>
                  </a:moveTo>
                  <a:cubicBezTo>
                    <a:pt x="75" y="26"/>
                    <a:pt x="75" y="26"/>
                    <a:pt x="75" y="2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4" y="26"/>
                    <a:pt x="0" y="29"/>
                    <a:pt x="0" y="3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9"/>
                    <a:pt x="107" y="26"/>
                    <a:pt x="10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6142C56-91A6-4C04-99E4-33905C76A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907" y="2209267"/>
              <a:ext cx="90646" cy="101381"/>
            </a:xfrm>
            <a:custGeom>
              <a:avLst/>
              <a:gdLst>
                <a:gd name="T0" fmla="*/ 76 w 76"/>
                <a:gd name="T1" fmla="*/ 69 h 85"/>
                <a:gd name="T2" fmla="*/ 19 w 76"/>
                <a:gd name="T3" fmla="*/ 43 h 85"/>
                <a:gd name="T4" fmla="*/ 19 w 76"/>
                <a:gd name="T5" fmla="*/ 43 h 85"/>
                <a:gd name="T6" fmla="*/ 76 w 76"/>
                <a:gd name="T7" fmla="*/ 17 h 85"/>
                <a:gd name="T8" fmla="*/ 76 w 76"/>
                <a:gd name="T9" fmla="*/ 0 h 85"/>
                <a:gd name="T10" fmla="*/ 0 w 76"/>
                <a:gd name="T11" fmla="*/ 36 h 85"/>
                <a:gd name="T12" fmla="*/ 0 w 76"/>
                <a:gd name="T13" fmla="*/ 50 h 85"/>
                <a:gd name="T14" fmla="*/ 76 w 76"/>
                <a:gd name="T15" fmla="*/ 85 h 85"/>
                <a:gd name="T16" fmla="*/ 76 w 76"/>
                <a:gd name="T17" fmla="*/ 6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5">
                  <a:moveTo>
                    <a:pt x="76" y="69"/>
                  </a:moveTo>
                  <a:lnTo>
                    <a:pt x="19" y="43"/>
                  </a:lnTo>
                  <a:lnTo>
                    <a:pt x="19" y="43"/>
                  </a:lnTo>
                  <a:lnTo>
                    <a:pt x="76" y="17"/>
                  </a:lnTo>
                  <a:lnTo>
                    <a:pt x="76" y="0"/>
                  </a:lnTo>
                  <a:lnTo>
                    <a:pt x="0" y="36"/>
                  </a:lnTo>
                  <a:lnTo>
                    <a:pt x="0" y="50"/>
                  </a:lnTo>
                  <a:lnTo>
                    <a:pt x="76" y="85"/>
                  </a:lnTo>
                  <a:lnTo>
                    <a:pt x="7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5C9CF1F-02A9-429C-8EA4-BC2A08144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976" y="2209267"/>
              <a:ext cx="93032" cy="101381"/>
            </a:xfrm>
            <a:custGeom>
              <a:avLst/>
              <a:gdLst>
                <a:gd name="T0" fmla="*/ 78 w 78"/>
                <a:gd name="T1" fmla="*/ 36 h 85"/>
                <a:gd name="T2" fmla="*/ 0 w 78"/>
                <a:gd name="T3" fmla="*/ 0 h 85"/>
                <a:gd name="T4" fmla="*/ 0 w 78"/>
                <a:gd name="T5" fmla="*/ 17 h 85"/>
                <a:gd name="T6" fmla="*/ 59 w 78"/>
                <a:gd name="T7" fmla="*/ 43 h 85"/>
                <a:gd name="T8" fmla="*/ 59 w 78"/>
                <a:gd name="T9" fmla="*/ 43 h 85"/>
                <a:gd name="T10" fmla="*/ 0 w 78"/>
                <a:gd name="T11" fmla="*/ 69 h 85"/>
                <a:gd name="T12" fmla="*/ 0 w 78"/>
                <a:gd name="T13" fmla="*/ 85 h 85"/>
                <a:gd name="T14" fmla="*/ 78 w 78"/>
                <a:gd name="T15" fmla="*/ 50 h 85"/>
                <a:gd name="T16" fmla="*/ 78 w 78"/>
                <a:gd name="T1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85">
                  <a:moveTo>
                    <a:pt x="78" y="36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59" y="43"/>
                  </a:lnTo>
                  <a:lnTo>
                    <a:pt x="59" y="43"/>
                  </a:lnTo>
                  <a:lnTo>
                    <a:pt x="0" y="69"/>
                  </a:lnTo>
                  <a:lnTo>
                    <a:pt x="0" y="85"/>
                  </a:lnTo>
                  <a:lnTo>
                    <a:pt x="78" y="5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5535462-7893-4113-AEC6-DDBA84283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636" y="2163944"/>
              <a:ext cx="189642" cy="187256"/>
            </a:xfrm>
            <a:custGeom>
              <a:avLst/>
              <a:gdLst>
                <a:gd name="T0" fmla="*/ 9 w 67"/>
                <a:gd name="T1" fmla="*/ 49 h 66"/>
                <a:gd name="T2" fmla="*/ 6 w 67"/>
                <a:gd name="T3" fmla="*/ 52 h 66"/>
                <a:gd name="T4" fmla="*/ 14 w 67"/>
                <a:gd name="T5" fmla="*/ 61 h 66"/>
                <a:gd name="T6" fmla="*/ 18 w 67"/>
                <a:gd name="T7" fmla="*/ 57 h 66"/>
                <a:gd name="T8" fmla="*/ 27 w 67"/>
                <a:gd name="T9" fmla="*/ 61 h 66"/>
                <a:gd name="T10" fmla="*/ 27 w 67"/>
                <a:gd name="T11" fmla="*/ 66 h 66"/>
                <a:gd name="T12" fmla="*/ 39 w 67"/>
                <a:gd name="T13" fmla="*/ 66 h 66"/>
                <a:gd name="T14" fmla="*/ 39 w 67"/>
                <a:gd name="T15" fmla="*/ 61 h 66"/>
                <a:gd name="T16" fmla="*/ 49 w 67"/>
                <a:gd name="T17" fmla="*/ 57 h 66"/>
                <a:gd name="T18" fmla="*/ 53 w 67"/>
                <a:gd name="T19" fmla="*/ 61 h 66"/>
                <a:gd name="T20" fmla="*/ 61 w 67"/>
                <a:gd name="T21" fmla="*/ 52 h 66"/>
                <a:gd name="T22" fmla="*/ 58 w 67"/>
                <a:gd name="T23" fmla="*/ 49 h 66"/>
                <a:gd name="T24" fmla="*/ 62 w 67"/>
                <a:gd name="T25" fmla="*/ 39 h 66"/>
                <a:gd name="T26" fmla="*/ 67 w 67"/>
                <a:gd name="T27" fmla="*/ 39 h 66"/>
                <a:gd name="T28" fmla="*/ 67 w 67"/>
                <a:gd name="T29" fmla="*/ 27 h 66"/>
                <a:gd name="T30" fmla="*/ 62 w 67"/>
                <a:gd name="T31" fmla="*/ 27 h 66"/>
                <a:gd name="T32" fmla="*/ 58 w 67"/>
                <a:gd name="T33" fmla="*/ 17 h 66"/>
                <a:gd name="T34" fmla="*/ 62 w 67"/>
                <a:gd name="T35" fmla="*/ 14 h 66"/>
                <a:gd name="T36" fmla="*/ 53 w 67"/>
                <a:gd name="T37" fmla="*/ 5 h 66"/>
                <a:gd name="T38" fmla="*/ 49 w 67"/>
                <a:gd name="T39" fmla="*/ 9 h 66"/>
                <a:gd name="T40" fmla="*/ 39 w 67"/>
                <a:gd name="T41" fmla="*/ 5 h 66"/>
                <a:gd name="T42" fmla="*/ 39 w 67"/>
                <a:gd name="T43" fmla="*/ 0 h 66"/>
                <a:gd name="T44" fmla="*/ 27 w 67"/>
                <a:gd name="T45" fmla="*/ 0 h 66"/>
                <a:gd name="T46" fmla="*/ 27 w 67"/>
                <a:gd name="T47" fmla="*/ 5 h 66"/>
                <a:gd name="T48" fmla="*/ 18 w 67"/>
                <a:gd name="T49" fmla="*/ 9 h 66"/>
                <a:gd name="T50" fmla="*/ 14 w 67"/>
                <a:gd name="T51" fmla="*/ 5 h 66"/>
                <a:gd name="T52" fmla="*/ 5 w 67"/>
                <a:gd name="T53" fmla="*/ 13 h 66"/>
                <a:gd name="T54" fmla="*/ 9 w 67"/>
                <a:gd name="T55" fmla="*/ 17 h 66"/>
                <a:gd name="T56" fmla="*/ 5 w 67"/>
                <a:gd name="T57" fmla="*/ 27 h 66"/>
                <a:gd name="T58" fmla="*/ 0 w 67"/>
                <a:gd name="T59" fmla="*/ 27 h 66"/>
                <a:gd name="T60" fmla="*/ 0 w 67"/>
                <a:gd name="T61" fmla="*/ 39 h 66"/>
                <a:gd name="T62" fmla="*/ 5 w 67"/>
                <a:gd name="T63" fmla="*/ 39 h 66"/>
                <a:gd name="T64" fmla="*/ 9 w 67"/>
                <a:gd name="T65" fmla="*/ 49 h 66"/>
                <a:gd name="T66" fmla="*/ 34 w 67"/>
                <a:gd name="T67" fmla="*/ 13 h 66"/>
                <a:gd name="T68" fmla="*/ 54 w 67"/>
                <a:gd name="T69" fmla="*/ 33 h 66"/>
                <a:gd name="T70" fmla="*/ 34 w 67"/>
                <a:gd name="T71" fmla="*/ 53 h 66"/>
                <a:gd name="T72" fmla="*/ 13 w 67"/>
                <a:gd name="T73" fmla="*/ 33 h 66"/>
                <a:gd name="T74" fmla="*/ 34 w 67"/>
                <a:gd name="T7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6">
                  <a:moveTo>
                    <a:pt x="9" y="49"/>
                  </a:moveTo>
                  <a:cubicBezTo>
                    <a:pt x="6" y="52"/>
                    <a:pt x="6" y="52"/>
                    <a:pt x="6" y="52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9"/>
                    <a:pt x="24" y="60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3" y="60"/>
                    <a:pt x="46" y="59"/>
                    <a:pt x="49" y="57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46"/>
                    <a:pt x="61" y="43"/>
                    <a:pt x="62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4"/>
                    <a:pt x="60" y="20"/>
                    <a:pt x="58" y="17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7"/>
                    <a:pt x="43" y="6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6"/>
                    <a:pt x="21" y="7"/>
                    <a:pt x="18" y="9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7" y="20"/>
                    <a:pt x="6" y="24"/>
                    <a:pt x="5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3"/>
                    <a:pt x="8" y="46"/>
                    <a:pt x="9" y="49"/>
                  </a:cubicBezTo>
                  <a:close/>
                  <a:moveTo>
                    <a:pt x="34" y="13"/>
                  </a:moveTo>
                  <a:cubicBezTo>
                    <a:pt x="45" y="13"/>
                    <a:pt x="54" y="22"/>
                    <a:pt x="54" y="33"/>
                  </a:cubicBezTo>
                  <a:cubicBezTo>
                    <a:pt x="54" y="44"/>
                    <a:pt x="45" y="53"/>
                    <a:pt x="34" y="53"/>
                  </a:cubicBezTo>
                  <a:cubicBezTo>
                    <a:pt x="22" y="53"/>
                    <a:pt x="13" y="44"/>
                    <a:pt x="13" y="33"/>
                  </a:cubicBezTo>
                  <a:cubicBezTo>
                    <a:pt x="13" y="22"/>
                    <a:pt x="22" y="13"/>
                    <a:pt x="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1AE3160-F97B-47A5-B941-FF30CE1DC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3923" y="2215231"/>
              <a:ext cx="87068" cy="84683"/>
            </a:xfrm>
            <a:custGeom>
              <a:avLst/>
              <a:gdLst>
                <a:gd name="T0" fmla="*/ 15 w 31"/>
                <a:gd name="T1" fmla="*/ 30 h 30"/>
                <a:gd name="T2" fmla="*/ 31 w 31"/>
                <a:gd name="T3" fmla="*/ 15 h 30"/>
                <a:gd name="T4" fmla="*/ 15 w 31"/>
                <a:gd name="T5" fmla="*/ 0 h 30"/>
                <a:gd name="T6" fmla="*/ 0 w 31"/>
                <a:gd name="T7" fmla="*/ 15 h 30"/>
                <a:gd name="T8" fmla="*/ 15 w 31"/>
                <a:gd name="T9" fmla="*/ 30 h 30"/>
                <a:gd name="T10" fmla="*/ 15 w 31"/>
                <a:gd name="T11" fmla="*/ 5 h 30"/>
                <a:gd name="T12" fmla="*/ 26 w 31"/>
                <a:gd name="T13" fmla="*/ 15 h 30"/>
                <a:gd name="T14" fmla="*/ 15 w 31"/>
                <a:gd name="T15" fmla="*/ 25 h 30"/>
                <a:gd name="T16" fmla="*/ 5 w 31"/>
                <a:gd name="T17" fmla="*/ 15 h 30"/>
                <a:gd name="T18" fmla="*/ 15 w 31"/>
                <a:gd name="T1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5" y="30"/>
                  </a:moveTo>
                  <a:cubicBezTo>
                    <a:pt x="24" y="30"/>
                    <a:pt x="31" y="23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  <a:moveTo>
                    <a:pt x="15" y="5"/>
                  </a:moveTo>
                  <a:cubicBezTo>
                    <a:pt x="21" y="5"/>
                    <a:pt x="26" y="9"/>
                    <a:pt x="26" y="15"/>
                  </a:cubicBezTo>
                  <a:cubicBezTo>
                    <a:pt x="26" y="21"/>
                    <a:pt x="21" y="25"/>
                    <a:pt x="15" y="25"/>
                  </a:cubicBezTo>
                  <a:cubicBezTo>
                    <a:pt x="10" y="25"/>
                    <a:pt x="5" y="21"/>
                    <a:pt x="5" y="15"/>
                  </a:cubicBezTo>
                  <a:cubicBezTo>
                    <a:pt x="5" y="9"/>
                    <a:pt x="10" y="5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ACEDBA-A636-437E-AF38-4938826A9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48" y="2243856"/>
              <a:ext cx="31011" cy="274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5FB3A2C-4017-477B-8A59-B337613F2A67}"/>
              </a:ext>
            </a:extLst>
          </p:cNvPr>
          <p:cNvSpPr txBox="1"/>
          <p:nvPr/>
        </p:nvSpPr>
        <p:spPr>
          <a:xfrm rot="5400000">
            <a:off x="4609681" y="3281573"/>
            <a:ext cx="1590985" cy="835178"/>
          </a:xfrm>
          <a:prstGeom prst="rect">
            <a:avLst/>
          </a:prstGeom>
          <a:noFill/>
        </p:spPr>
        <p:txBody>
          <a:bodyPr vert="eaVert" wrap="none" rtlCol="0">
            <a:prstTxWarp prst="textArchDown">
              <a:avLst/>
            </a:prstTxWarp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33DA223-F393-4B52-B0B2-65B27193CCDD}"/>
              </a:ext>
            </a:extLst>
          </p:cNvPr>
          <p:cNvSpPr txBox="1"/>
          <p:nvPr/>
        </p:nvSpPr>
        <p:spPr>
          <a:xfrm rot="5400000">
            <a:off x="6095208" y="3281574"/>
            <a:ext cx="1590985" cy="835178"/>
          </a:xfrm>
          <a:prstGeom prst="rect">
            <a:avLst/>
          </a:prstGeom>
          <a:noFill/>
        </p:spPr>
        <p:txBody>
          <a:bodyPr vert="vert" wrap="none" rtlCol="0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添加标题文本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4B32F97-477D-4DFC-9518-7222AD97478E}"/>
              </a:ext>
            </a:extLst>
          </p:cNvPr>
          <p:cNvGrpSpPr/>
          <p:nvPr/>
        </p:nvGrpSpPr>
        <p:grpSpPr>
          <a:xfrm>
            <a:off x="4397631" y="2247964"/>
            <a:ext cx="277091" cy="277091"/>
            <a:chOff x="4113415" y="3242195"/>
            <a:chExt cx="277091" cy="277091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9355768-0ED2-4DB4-9C94-2E159DCDA5FD}"/>
                </a:ext>
              </a:extLst>
            </p:cNvPr>
            <p:cNvSpPr/>
            <p:nvPr/>
          </p:nvSpPr>
          <p:spPr>
            <a:xfrm>
              <a:off x="4113415" y="3242195"/>
              <a:ext cx="277091" cy="277091"/>
            </a:xfrm>
            <a:prstGeom prst="ellipse">
              <a:avLst/>
            </a:prstGeom>
            <a:solidFill>
              <a:srgbClr val="DFC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7318FC6-6904-4772-9775-84C9C6A309EA}"/>
                </a:ext>
              </a:extLst>
            </p:cNvPr>
            <p:cNvSpPr/>
            <p:nvPr/>
          </p:nvSpPr>
          <p:spPr>
            <a:xfrm>
              <a:off x="4164219" y="3292999"/>
              <a:ext cx="175482" cy="1754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525A134-C606-4B9B-B95F-02DF3072DA3F}"/>
              </a:ext>
            </a:extLst>
          </p:cNvPr>
          <p:cNvGrpSpPr/>
          <p:nvPr/>
        </p:nvGrpSpPr>
        <p:grpSpPr>
          <a:xfrm>
            <a:off x="4092831" y="4478632"/>
            <a:ext cx="277091" cy="277091"/>
            <a:chOff x="4113415" y="3242195"/>
            <a:chExt cx="277091" cy="277091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C9AD2E2-5D8D-4D5D-9E29-E72C74C87BD0}"/>
                </a:ext>
              </a:extLst>
            </p:cNvPr>
            <p:cNvSpPr/>
            <p:nvPr/>
          </p:nvSpPr>
          <p:spPr>
            <a:xfrm>
              <a:off x="4113415" y="3242195"/>
              <a:ext cx="277091" cy="277091"/>
            </a:xfrm>
            <a:prstGeom prst="ellipse">
              <a:avLst/>
            </a:prstGeom>
            <a:solidFill>
              <a:srgbClr val="DFC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1764CD9-E5E6-4C09-885F-C281D215CBEB}"/>
                </a:ext>
              </a:extLst>
            </p:cNvPr>
            <p:cNvSpPr/>
            <p:nvPr/>
          </p:nvSpPr>
          <p:spPr>
            <a:xfrm>
              <a:off x="4164219" y="3292999"/>
              <a:ext cx="175482" cy="1754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2627D79-6C8D-45F8-B739-5188A3432502}"/>
              </a:ext>
            </a:extLst>
          </p:cNvPr>
          <p:cNvGrpSpPr/>
          <p:nvPr/>
        </p:nvGrpSpPr>
        <p:grpSpPr>
          <a:xfrm>
            <a:off x="7449851" y="2171764"/>
            <a:ext cx="277091" cy="277091"/>
            <a:chOff x="4113415" y="3242195"/>
            <a:chExt cx="277091" cy="277091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96E04F6-7D9B-4E1E-81C5-FCE95EFA992B}"/>
                </a:ext>
              </a:extLst>
            </p:cNvPr>
            <p:cNvSpPr/>
            <p:nvPr/>
          </p:nvSpPr>
          <p:spPr>
            <a:xfrm>
              <a:off x="4113415" y="3242195"/>
              <a:ext cx="277091" cy="277091"/>
            </a:xfrm>
            <a:prstGeom prst="ellipse">
              <a:avLst/>
            </a:prstGeom>
            <a:solidFill>
              <a:srgbClr val="DFC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48BC67D-C264-411B-90CC-BC2EDF114E9F}"/>
                </a:ext>
              </a:extLst>
            </p:cNvPr>
            <p:cNvSpPr/>
            <p:nvPr/>
          </p:nvSpPr>
          <p:spPr>
            <a:xfrm>
              <a:off x="4164219" y="3292999"/>
              <a:ext cx="175482" cy="1754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C2AEA76-3F6D-45FC-B87C-D234A2929328}"/>
              </a:ext>
            </a:extLst>
          </p:cNvPr>
          <p:cNvGrpSpPr/>
          <p:nvPr/>
        </p:nvGrpSpPr>
        <p:grpSpPr>
          <a:xfrm>
            <a:off x="7767351" y="4478632"/>
            <a:ext cx="277091" cy="277091"/>
            <a:chOff x="4113415" y="3242195"/>
            <a:chExt cx="277091" cy="277091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F8A3D72-139A-4B86-8DD5-0C334CF3F906}"/>
                </a:ext>
              </a:extLst>
            </p:cNvPr>
            <p:cNvSpPr/>
            <p:nvPr/>
          </p:nvSpPr>
          <p:spPr>
            <a:xfrm>
              <a:off x="4113415" y="3242195"/>
              <a:ext cx="277091" cy="277091"/>
            </a:xfrm>
            <a:prstGeom prst="ellipse">
              <a:avLst/>
            </a:prstGeom>
            <a:solidFill>
              <a:srgbClr val="DFC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78525BB-B034-41AA-A964-4AE257F99DDC}"/>
                </a:ext>
              </a:extLst>
            </p:cNvPr>
            <p:cNvSpPr/>
            <p:nvPr/>
          </p:nvSpPr>
          <p:spPr>
            <a:xfrm>
              <a:off x="4164219" y="3292999"/>
              <a:ext cx="175482" cy="1754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A516163-FBF5-4FDB-9979-F8B132D79CFF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DC6CC2D-3BDD-4E31-B136-016718005ECB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EF6EE0F-7477-4FC3-9153-5D8F07348B31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202B7A1-5963-42BA-8442-FD9170C7C0FF}"/>
              </a:ext>
            </a:extLst>
          </p:cNvPr>
          <p:cNvGrpSpPr/>
          <p:nvPr/>
        </p:nvGrpSpPr>
        <p:grpSpPr>
          <a:xfrm>
            <a:off x="8203330" y="2054284"/>
            <a:ext cx="3218787" cy="941541"/>
            <a:chOff x="1959426" y="3913920"/>
            <a:chExt cx="3218787" cy="941541"/>
          </a:xfrm>
        </p:grpSpPr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56A03DD9-98BE-45B3-8B9C-B2F534E9F4B0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8548C0-6C6B-4677-99FA-D4F1CD98F7DC}"/>
                </a:ext>
              </a:extLst>
            </p:cNvPr>
            <p:cNvSpPr/>
            <p:nvPr/>
          </p:nvSpPr>
          <p:spPr>
            <a:xfrm>
              <a:off x="1959427" y="4235804"/>
              <a:ext cx="3218786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649CCA5-F78B-4A0A-9F96-CFBB2DABDCDB}"/>
              </a:ext>
            </a:extLst>
          </p:cNvPr>
          <p:cNvGrpSpPr/>
          <p:nvPr/>
        </p:nvGrpSpPr>
        <p:grpSpPr>
          <a:xfrm>
            <a:off x="8203330" y="4417733"/>
            <a:ext cx="3218787" cy="941541"/>
            <a:chOff x="1959426" y="3913920"/>
            <a:chExt cx="3218787" cy="941541"/>
          </a:xfrm>
        </p:grpSpPr>
        <p:sp>
          <p:nvSpPr>
            <p:cNvPr id="72" name="TextBox 17">
              <a:extLst>
                <a:ext uri="{FF2B5EF4-FFF2-40B4-BE49-F238E27FC236}">
                  <a16:creationId xmlns:a16="http://schemas.microsoft.com/office/drawing/2014/main" id="{03EDFD87-71B7-4D08-BD3A-1367F8F0646D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7BD4357-5E60-4844-8CAD-7653D7C1BCCB}"/>
                </a:ext>
              </a:extLst>
            </p:cNvPr>
            <p:cNvSpPr/>
            <p:nvPr/>
          </p:nvSpPr>
          <p:spPr>
            <a:xfrm>
              <a:off x="1959427" y="4235804"/>
              <a:ext cx="3218786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77A18B-DFDF-4D3B-9278-ACF37776FDF1}"/>
              </a:ext>
            </a:extLst>
          </p:cNvPr>
          <p:cNvGrpSpPr/>
          <p:nvPr/>
        </p:nvGrpSpPr>
        <p:grpSpPr>
          <a:xfrm>
            <a:off x="847927" y="1927279"/>
            <a:ext cx="3249508" cy="941541"/>
            <a:chOff x="1959427" y="3913920"/>
            <a:chExt cx="3249508" cy="941541"/>
          </a:xfrm>
        </p:grpSpPr>
        <p:sp>
          <p:nvSpPr>
            <p:cNvPr id="75" name="TextBox 17">
              <a:extLst>
                <a:ext uri="{FF2B5EF4-FFF2-40B4-BE49-F238E27FC236}">
                  <a16:creationId xmlns:a16="http://schemas.microsoft.com/office/drawing/2014/main" id="{AC578A94-EED5-4997-ACE6-CE24E34ABD76}"/>
                </a:ext>
              </a:extLst>
            </p:cNvPr>
            <p:cNvSpPr txBox="1"/>
            <p:nvPr/>
          </p:nvSpPr>
          <p:spPr>
            <a:xfrm>
              <a:off x="3568820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B0DF8F6-0840-465F-90E2-689C2B7BF335}"/>
                </a:ext>
              </a:extLst>
            </p:cNvPr>
            <p:cNvSpPr/>
            <p:nvPr/>
          </p:nvSpPr>
          <p:spPr>
            <a:xfrm>
              <a:off x="1959427" y="4235804"/>
              <a:ext cx="3218786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969054B-B69A-4DF7-8D7B-EEC30E218AD4}"/>
              </a:ext>
            </a:extLst>
          </p:cNvPr>
          <p:cNvGrpSpPr/>
          <p:nvPr/>
        </p:nvGrpSpPr>
        <p:grpSpPr>
          <a:xfrm>
            <a:off x="847927" y="4290728"/>
            <a:ext cx="3228417" cy="941541"/>
            <a:chOff x="1959427" y="3913920"/>
            <a:chExt cx="3228417" cy="941541"/>
          </a:xfrm>
        </p:grpSpPr>
        <p:sp>
          <p:nvSpPr>
            <p:cNvPr id="78" name="TextBox 17">
              <a:extLst>
                <a:ext uri="{FF2B5EF4-FFF2-40B4-BE49-F238E27FC236}">
                  <a16:creationId xmlns:a16="http://schemas.microsoft.com/office/drawing/2014/main" id="{CB5F852C-0C99-44D3-A687-68944EEF0EFC}"/>
                </a:ext>
              </a:extLst>
            </p:cNvPr>
            <p:cNvSpPr txBox="1"/>
            <p:nvPr/>
          </p:nvSpPr>
          <p:spPr>
            <a:xfrm>
              <a:off x="3547729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D9C0C09-0244-444D-A354-D80806070E03}"/>
                </a:ext>
              </a:extLst>
            </p:cNvPr>
            <p:cNvSpPr/>
            <p:nvPr/>
          </p:nvSpPr>
          <p:spPr>
            <a:xfrm>
              <a:off x="1959427" y="4235804"/>
              <a:ext cx="3218786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74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3">
            <a:extLst>
              <a:ext uri="{FF2B5EF4-FFF2-40B4-BE49-F238E27FC236}">
                <a16:creationId xmlns:a16="http://schemas.microsoft.com/office/drawing/2014/main" id="{90E23DED-D23B-40B4-AEF3-65311C0A81B7}"/>
              </a:ext>
            </a:extLst>
          </p:cNvPr>
          <p:cNvSpPr/>
          <p:nvPr/>
        </p:nvSpPr>
        <p:spPr>
          <a:xfrm>
            <a:off x="-38099" y="1985281"/>
            <a:ext cx="11977914" cy="723900"/>
          </a:xfrm>
          <a:custGeom>
            <a:avLst/>
            <a:gdLst>
              <a:gd name="connsiteX0" fmla="*/ 0 w 11687175"/>
              <a:gd name="connsiteY0" fmla="*/ 0 h 723900"/>
              <a:gd name="connsiteX1" fmla="*/ 1085850 w 11687175"/>
              <a:gd name="connsiteY1" fmla="*/ 0 h 723900"/>
              <a:gd name="connsiteX2" fmla="*/ 1085850 w 11687175"/>
              <a:gd name="connsiteY2" fmla="*/ 723900 h 723900"/>
              <a:gd name="connsiteX3" fmla="*/ 3267075 w 11687175"/>
              <a:gd name="connsiteY3" fmla="*/ 723900 h 723900"/>
              <a:gd name="connsiteX4" fmla="*/ 3267075 w 11687175"/>
              <a:gd name="connsiteY4" fmla="*/ 0 h 723900"/>
              <a:gd name="connsiteX5" fmla="*/ 11687175 w 11687175"/>
              <a:gd name="connsiteY5" fmla="*/ 0 h 723900"/>
              <a:gd name="connsiteX0" fmla="*/ 0 w 11224721"/>
              <a:gd name="connsiteY0" fmla="*/ 14514 h 723900"/>
              <a:gd name="connsiteX1" fmla="*/ 623396 w 11224721"/>
              <a:gd name="connsiteY1" fmla="*/ 0 h 723900"/>
              <a:gd name="connsiteX2" fmla="*/ 623396 w 11224721"/>
              <a:gd name="connsiteY2" fmla="*/ 723900 h 723900"/>
              <a:gd name="connsiteX3" fmla="*/ 2804621 w 11224721"/>
              <a:gd name="connsiteY3" fmla="*/ 723900 h 723900"/>
              <a:gd name="connsiteX4" fmla="*/ 2804621 w 11224721"/>
              <a:gd name="connsiteY4" fmla="*/ 0 h 723900"/>
              <a:gd name="connsiteX5" fmla="*/ 11224721 w 11224721"/>
              <a:gd name="connsiteY5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24721" h="723900">
                <a:moveTo>
                  <a:pt x="0" y="14514"/>
                </a:moveTo>
                <a:lnTo>
                  <a:pt x="623396" y="0"/>
                </a:lnTo>
                <a:lnTo>
                  <a:pt x="623396" y="723900"/>
                </a:lnTo>
                <a:lnTo>
                  <a:pt x="2804621" y="723900"/>
                </a:lnTo>
                <a:lnTo>
                  <a:pt x="2804621" y="0"/>
                </a:lnTo>
                <a:lnTo>
                  <a:pt x="11224721" y="0"/>
                </a:lnTo>
              </a:path>
            </a:pathLst>
          </a:custGeom>
          <a:noFill/>
          <a:ln w="127000" cap="rnd">
            <a:solidFill>
              <a:srgbClr val="C8C8C8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61BF421-B9AD-4C76-81D6-8CA1F5E693B4}"/>
              </a:ext>
            </a:extLst>
          </p:cNvPr>
          <p:cNvGrpSpPr/>
          <p:nvPr/>
        </p:nvGrpSpPr>
        <p:grpSpPr>
          <a:xfrm>
            <a:off x="689771" y="1262345"/>
            <a:ext cx="2271322" cy="615781"/>
            <a:chOff x="910259" y="2992499"/>
            <a:chExt cx="2271322" cy="61578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274B05-DFC1-45B5-BA07-BE498F0F4C41}"/>
                </a:ext>
              </a:extLst>
            </p:cNvPr>
            <p:cNvSpPr txBox="1"/>
            <p:nvPr/>
          </p:nvSpPr>
          <p:spPr>
            <a:xfrm flipH="1">
              <a:off x="910259" y="2992499"/>
              <a:ext cx="2271322" cy="44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这里是标题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38146AD-3012-459A-958A-26B9DDB51829}"/>
                </a:ext>
              </a:extLst>
            </p:cNvPr>
            <p:cNvSpPr/>
            <p:nvPr/>
          </p:nvSpPr>
          <p:spPr>
            <a:xfrm>
              <a:off x="1214602" y="3346670"/>
              <a:ext cx="16626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ADD THE TITLE HERE</a:t>
              </a:r>
            </a:p>
          </p:txBody>
        </p: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9BD3B57C-B93D-4EF7-AEF4-CA2566C23FF1}"/>
              </a:ext>
            </a:extLst>
          </p:cNvPr>
          <p:cNvSpPr/>
          <p:nvPr/>
        </p:nvSpPr>
        <p:spPr>
          <a:xfrm>
            <a:off x="4391025" y="1393825"/>
            <a:ext cx="996950" cy="996950"/>
          </a:xfrm>
          <a:prstGeom prst="ellipse">
            <a:avLst/>
          </a:prstGeom>
          <a:solidFill>
            <a:srgbClr val="7E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654A018-3FED-4659-BFEA-12BD8F3F87F8}"/>
              </a:ext>
            </a:extLst>
          </p:cNvPr>
          <p:cNvSpPr/>
          <p:nvPr/>
        </p:nvSpPr>
        <p:spPr>
          <a:xfrm>
            <a:off x="7019925" y="1393825"/>
            <a:ext cx="996950" cy="996950"/>
          </a:xfrm>
          <a:prstGeom prst="ellipse">
            <a:avLst/>
          </a:prstGeom>
          <a:solidFill>
            <a:srgbClr val="DFC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9E6501A-D579-4D0A-A694-4C047A491655}"/>
              </a:ext>
            </a:extLst>
          </p:cNvPr>
          <p:cNvSpPr/>
          <p:nvPr/>
        </p:nvSpPr>
        <p:spPr>
          <a:xfrm>
            <a:off x="9744837" y="1393825"/>
            <a:ext cx="996950" cy="996950"/>
          </a:xfrm>
          <a:prstGeom prst="ellipse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87D9090-8E84-4A50-BBDC-64A845A8C37F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17A82CD-738C-4EF1-80A3-4131929F4A02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34BA2A-95F4-45FF-A906-B9CB80DAE1EC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02229A8D-0C41-41A6-A993-17BF72496E52}"/>
              </a:ext>
            </a:extLst>
          </p:cNvPr>
          <p:cNvSpPr/>
          <p:nvPr/>
        </p:nvSpPr>
        <p:spPr>
          <a:xfrm>
            <a:off x="1256510" y="2140257"/>
            <a:ext cx="1137848" cy="1137848"/>
          </a:xfrm>
          <a:prstGeom prst="ellipse">
            <a:avLst/>
          </a:prstGeom>
          <a:solidFill>
            <a:srgbClr val="82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97000">
                    <a:srgbClr val="448EF6"/>
                  </a:gs>
                  <a:gs pos="1770">
                    <a:srgbClr val="65DAF7"/>
                  </a:gs>
                  <a:gs pos="44000">
                    <a:srgbClr val="75C2F6"/>
                  </a:gs>
                </a:gsLst>
                <a:lin ang="2400000" scaled="0"/>
              </a:gradFill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BED19B-54A4-4A89-83BF-1136216DEA46}"/>
              </a:ext>
            </a:extLst>
          </p:cNvPr>
          <p:cNvGrpSpPr/>
          <p:nvPr/>
        </p:nvGrpSpPr>
        <p:grpSpPr>
          <a:xfrm>
            <a:off x="1556851" y="2522222"/>
            <a:ext cx="532665" cy="373915"/>
            <a:chOff x="5792789" y="3219451"/>
            <a:chExt cx="644525" cy="452438"/>
          </a:xfrm>
          <a:solidFill>
            <a:schemeClr val="bg1"/>
          </a:solidFill>
        </p:grpSpPr>
        <p:sp>
          <p:nvSpPr>
            <p:cNvPr id="39" name="Freeform 172">
              <a:extLst>
                <a:ext uri="{FF2B5EF4-FFF2-40B4-BE49-F238E27FC236}">
                  <a16:creationId xmlns:a16="http://schemas.microsoft.com/office/drawing/2014/main" id="{6F58D7E2-81F2-4A9F-9516-E80127B7E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1101" y="3255963"/>
              <a:ext cx="176213" cy="212725"/>
            </a:xfrm>
            <a:custGeom>
              <a:avLst/>
              <a:gdLst>
                <a:gd name="T0" fmla="*/ 25 w 74"/>
                <a:gd name="T1" fmla="*/ 0 h 89"/>
                <a:gd name="T2" fmla="*/ 0 w 74"/>
                <a:gd name="T3" fmla="*/ 19 h 89"/>
                <a:gd name="T4" fmla="*/ 28 w 74"/>
                <a:gd name="T5" fmla="*/ 48 h 89"/>
                <a:gd name="T6" fmla="*/ 47 w 74"/>
                <a:gd name="T7" fmla="*/ 89 h 89"/>
                <a:gd name="T8" fmla="*/ 74 w 74"/>
                <a:gd name="T9" fmla="*/ 70 h 89"/>
                <a:gd name="T10" fmla="*/ 53 w 74"/>
                <a:gd name="T11" fmla="*/ 34 h 89"/>
                <a:gd name="T12" fmla="*/ 25 w 74"/>
                <a:gd name="T13" fmla="*/ 0 h 89"/>
                <a:gd name="T14" fmla="*/ 60 w 74"/>
                <a:gd name="T15" fmla="*/ 66 h 89"/>
                <a:gd name="T16" fmla="*/ 55 w 74"/>
                <a:gd name="T17" fmla="*/ 72 h 89"/>
                <a:gd name="T18" fmla="*/ 49 w 74"/>
                <a:gd name="T19" fmla="*/ 66 h 89"/>
                <a:gd name="T20" fmla="*/ 55 w 74"/>
                <a:gd name="T21" fmla="*/ 61 h 89"/>
                <a:gd name="T22" fmla="*/ 60 w 74"/>
                <a:gd name="T23" fmla="*/ 6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89">
                  <a:moveTo>
                    <a:pt x="25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5" y="29"/>
                    <a:pt x="28" y="48"/>
                  </a:cubicBezTo>
                  <a:cubicBezTo>
                    <a:pt x="40" y="66"/>
                    <a:pt x="47" y="89"/>
                    <a:pt x="47" y="89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67" y="53"/>
                    <a:pt x="53" y="34"/>
                  </a:cubicBezTo>
                  <a:cubicBezTo>
                    <a:pt x="40" y="15"/>
                    <a:pt x="25" y="0"/>
                    <a:pt x="25" y="0"/>
                  </a:cubicBezTo>
                  <a:close/>
                  <a:moveTo>
                    <a:pt x="60" y="66"/>
                  </a:moveTo>
                  <a:cubicBezTo>
                    <a:pt x="60" y="69"/>
                    <a:pt x="58" y="72"/>
                    <a:pt x="55" y="72"/>
                  </a:cubicBezTo>
                  <a:cubicBezTo>
                    <a:pt x="52" y="72"/>
                    <a:pt x="49" y="69"/>
                    <a:pt x="49" y="66"/>
                  </a:cubicBezTo>
                  <a:cubicBezTo>
                    <a:pt x="49" y="63"/>
                    <a:pt x="52" y="61"/>
                    <a:pt x="55" y="61"/>
                  </a:cubicBezTo>
                  <a:cubicBezTo>
                    <a:pt x="58" y="61"/>
                    <a:pt x="60" y="63"/>
                    <a:pt x="6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173">
              <a:extLst>
                <a:ext uri="{FF2B5EF4-FFF2-40B4-BE49-F238E27FC236}">
                  <a16:creationId xmlns:a16="http://schemas.microsoft.com/office/drawing/2014/main" id="{473558DE-EE08-42A2-A721-34F632472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2789" y="3219451"/>
              <a:ext cx="576263" cy="452438"/>
            </a:xfrm>
            <a:custGeom>
              <a:avLst/>
              <a:gdLst>
                <a:gd name="T0" fmla="*/ 29 w 241"/>
                <a:gd name="T1" fmla="*/ 93 h 189"/>
                <a:gd name="T2" fmla="*/ 36 w 241"/>
                <a:gd name="T3" fmla="*/ 84 h 189"/>
                <a:gd name="T4" fmla="*/ 32 w 241"/>
                <a:gd name="T5" fmla="*/ 116 h 189"/>
                <a:gd name="T6" fmla="*/ 50 w 241"/>
                <a:gd name="T7" fmla="*/ 145 h 189"/>
                <a:gd name="T8" fmla="*/ 68 w 241"/>
                <a:gd name="T9" fmla="*/ 164 h 189"/>
                <a:gd name="T10" fmla="*/ 89 w 241"/>
                <a:gd name="T11" fmla="*/ 165 h 189"/>
                <a:gd name="T12" fmla="*/ 109 w 241"/>
                <a:gd name="T13" fmla="*/ 181 h 189"/>
                <a:gd name="T14" fmla="*/ 124 w 241"/>
                <a:gd name="T15" fmla="*/ 189 h 189"/>
                <a:gd name="T16" fmla="*/ 138 w 241"/>
                <a:gd name="T17" fmla="*/ 180 h 189"/>
                <a:gd name="T18" fmla="*/ 161 w 241"/>
                <a:gd name="T19" fmla="*/ 181 h 189"/>
                <a:gd name="T20" fmla="*/ 169 w 241"/>
                <a:gd name="T21" fmla="*/ 172 h 189"/>
                <a:gd name="T22" fmla="*/ 186 w 241"/>
                <a:gd name="T23" fmla="*/ 152 h 189"/>
                <a:gd name="T24" fmla="*/ 197 w 241"/>
                <a:gd name="T25" fmla="*/ 126 h 189"/>
                <a:gd name="T26" fmla="*/ 185 w 241"/>
                <a:gd name="T27" fmla="*/ 120 h 189"/>
                <a:gd name="T28" fmla="*/ 191 w 241"/>
                <a:gd name="T29" fmla="*/ 133 h 189"/>
                <a:gd name="T30" fmla="*/ 183 w 241"/>
                <a:gd name="T31" fmla="*/ 143 h 189"/>
                <a:gd name="T32" fmla="*/ 173 w 241"/>
                <a:gd name="T33" fmla="*/ 135 h 189"/>
                <a:gd name="T34" fmla="*/ 143 w 241"/>
                <a:gd name="T35" fmla="*/ 105 h 189"/>
                <a:gd name="T36" fmla="*/ 137 w 241"/>
                <a:gd name="T37" fmla="*/ 112 h 189"/>
                <a:gd name="T38" fmla="*/ 166 w 241"/>
                <a:gd name="T39" fmla="*/ 142 h 189"/>
                <a:gd name="T40" fmla="*/ 170 w 241"/>
                <a:gd name="T41" fmla="*/ 145 h 189"/>
                <a:gd name="T42" fmla="*/ 177 w 241"/>
                <a:gd name="T43" fmla="*/ 152 h 189"/>
                <a:gd name="T44" fmla="*/ 161 w 241"/>
                <a:gd name="T45" fmla="*/ 157 h 189"/>
                <a:gd name="T46" fmla="*/ 158 w 241"/>
                <a:gd name="T47" fmla="*/ 154 h 189"/>
                <a:gd name="T48" fmla="*/ 121 w 241"/>
                <a:gd name="T49" fmla="*/ 125 h 189"/>
                <a:gd name="T50" fmla="*/ 150 w 241"/>
                <a:gd name="T51" fmla="*/ 159 h 189"/>
                <a:gd name="T52" fmla="*/ 157 w 241"/>
                <a:gd name="T53" fmla="*/ 167 h 189"/>
                <a:gd name="T54" fmla="*/ 142 w 241"/>
                <a:gd name="T55" fmla="*/ 171 h 189"/>
                <a:gd name="T56" fmla="*/ 140 w 241"/>
                <a:gd name="T57" fmla="*/ 169 h 189"/>
                <a:gd name="T58" fmla="*/ 138 w 241"/>
                <a:gd name="T59" fmla="*/ 168 h 189"/>
                <a:gd name="T60" fmla="*/ 110 w 241"/>
                <a:gd name="T61" fmla="*/ 147 h 189"/>
                <a:gd name="T62" fmla="*/ 127 w 241"/>
                <a:gd name="T63" fmla="*/ 169 h 189"/>
                <a:gd name="T64" fmla="*/ 132 w 241"/>
                <a:gd name="T65" fmla="*/ 175 h 189"/>
                <a:gd name="T66" fmla="*/ 116 w 241"/>
                <a:gd name="T67" fmla="*/ 177 h 189"/>
                <a:gd name="T68" fmla="*/ 114 w 241"/>
                <a:gd name="T69" fmla="*/ 175 h 189"/>
                <a:gd name="T70" fmla="*/ 113 w 241"/>
                <a:gd name="T71" fmla="*/ 174 h 189"/>
                <a:gd name="T72" fmla="*/ 95 w 241"/>
                <a:gd name="T73" fmla="*/ 160 h 189"/>
                <a:gd name="T74" fmla="*/ 88 w 241"/>
                <a:gd name="T75" fmla="*/ 131 h 189"/>
                <a:gd name="T76" fmla="*/ 68 w 241"/>
                <a:gd name="T77" fmla="*/ 105 h 189"/>
                <a:gd name="T78" fmla="*/ 51 w 241"/>
                <a:gd name="T79" fmla="*/ 96 h 189"/>
                <a:gd name="T80" fmla="*/ 57 w 241"/>
                <a:gd name="T81" fmla="*/ 58 h 189"/>
                <a:gd name="T82" fmla="*/ 59 w 241"/>
                <a:gd name="T83" fmla="*/ 56 h 189"/>
                <a:gd name="T84" fmla="*/ 102 w 241"/>
                <a:gd name="T85" fmla="*/ 51 h 189"/>
                <a:gd name="T86" fmla="*/ 102 w 241"/>
                <a:gd name="T87" fmla="*/ 74 h 189"/>
                <a:gd name="T88" fmla="*/ 187 w 241"/>
                <a:gd name="T89" fmla="*/ 115 h 189"/>
                <a:gd name="T90" fmla="*/ 232 w 241"/>
                <a:gd name="T91" fmla="*/ 88 h 189"/>
                <a:gd name="T92" fmla="*/ 174 w 241"/>
                <a:gd name="T93" fmla="*/ 54 h 189"/>
                <a:gd name="T94" fmla="*/ 110 w 241"/>
                <a:gd name="T95" fmla="*/ 45 h 189"/>
                <a:gd name="T96" fmla="*/ 95 w 241"/>
                <a:gd name="T97" fmla="*/ 32 h 189"/>
                <a:gd name="T98" fmla="*/ 96 w 241"/>
                <a:gd name="T99" fmla="*/ 24 h 189"/>
                <a:gd name="T100" fmla="*/ 68 w 241"/>
                <a:gd name="T101" fmla="*/ 1 h 189"/>
                <a:gd name="T102" fmla="*/ 1 w 241"/>
                <a:gd name="T103" fmla="*/ 62 h 189"/>
                <a:gd name="T104" fmla="*/ 25 w 241"/>
                <a:gd name="T105" fmla="*/ 91 h 189"/>
                <a:gd name="T106" fmla="*/ 39 w 241"/>
                <a:gd name="T107" fmla="*/ 33 h 189"/>
                <a:gd name="T108" fmla="*/ 85 w 241"/>
                <a:gd name="T109" fmla="*/ 27 h 189"/>
                <a:gd name="T110" fmla="*/ 33 w 241"/>
                <a:gd name="T111" fmla="*/ 71 h 189"/>
                <a:gd name="T112" fmla="*/ 11 w 241"/>
                <a:gd name="T113" fmla="*/ 6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189">
                  <a:moveTo>
                    <a:pt x="28" y="93"/>
                  </a:moveTo>
                  <a:cubicBezTo>
                    <a:pt x="28" y="93"/>
                    <a:pt x="29" y="93"/>
                    <a:pt x="29" y="93"/>
                  </a:cubicBezTo>
                  <a:cubicBezTo>
                    <a:pt x="30" y="92"/>
                    <a:pt x="32" y="91"/>
                    <a:pt x="32" y="90"/>
                  </a:cubicBezTo>
                  <a:cubicBezTo>
                    <a:pt x="32" y="90"/>
                    <a:pt x="33" y="88"/>
                    <a:pt x="36" y="84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37" y="105"/>
                    <a:pt x="31" y="111"/>
                    <a:pt x="32" y="116"/>
                  </a:cubicBezTo>
                  <a:cubicBezTo>
                    <a:pt x="33" y="125"/>
                    <a:pt x="38" y="137"/>
                    <a:pt x="44" y="138"/>
                  </a:cubicBezTo>
                  <a:cubicBezTo>
                    <a:pt x="50" y="139"/>
                    <a:pt x="50" y="145"/>
                    <a:pt x="50" y="145"/>
                  </a:cubicBezTo>
                  <a:cubicBezTo>
                    <a:pt x="50" y="145"/>
                    <a:pt x="57" y="162"/>
                    <a:pt x="62" y="161"/>
                  </a:cubicBezTo>
                  <a:cubicBezTo>
                    <a:pt x="68" y="160"/>
                    <a:pt x="68" y="164"/>
                    <a:pt x="68" y="164"/>
                  </a:cubicBezTo>
                  <a:cubicBezTo>
                    <a:pt x="68" y="164"/>
                    <a:pt x="68" y="173"/>
                    <a:pt x="74" y="172"/>
                  </a:cubicBezTo>
                  <a:cubicBezTo>
                    <a:pt x="77" y="171"/>
                    <a:pt x="83" y="169"/>
                    <a:pt x="89" y="16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10" y="181"/>
                    <a:pt x="111" y="182"/>
                    <a:pt x="111" y="183"/>
                  </a:cubicBezTo>
                  <a:cubicBezTo>
                    <a:pt x="115" y="186"/>
                    <a:pt x="119" y="189"/>
                    <a:pt x="124" y="189"/>
                  </a:cubicBezTo>
                  <a:cubicBezTo>
                    <a:pt x="127" y="189"/>
                    <a:pt x="130" y="188"/>
                    <a:pt x="134" y="185"/>
                  </a:cubicBezTo>
                  <a:cubicBezTo>
                    <a:pt x="136" y="183"/>
                    <a:pt x="137" y="182"/>
                    <a:pt x="138" y="180"/>
                  </a:cubicBezTo>
                  <a:cubicBezTo>
                    <a:pt x="141" y="183"/>
                    <a:pt x="145" y="186"/>
                    <a:pt x="150" y="186"/>
                  </a:cubicBezTo>
                  <a:cubicBezTo>
                    <a:pt x="153" y="186"/>
                    <a:pt x="157" y="185"/>
                    <a:pt x="161" y="181"/>
                  </a:cubicBezTo>
                  <a:cubicBezTo>
                    <a:pt x="164" y="177"/>
                    <a:pt x="166" y="174"/>
                    <a:pt x="166" y="171"/>
                  </a:cubicBezTo>
                  <a:cubicBezTo>
                    <a:pt x="167" y="171"/>
                    <a:pt x="168" y="172"/>
                    <a:pt x="169" y="172"/>
                  </a:cubicBezTo>
                  <a:cubicBezTo>
                    <a:pt x="172" y="172"/>
                    <a:pt x="176" y="170"/>
                    <a:pt x="180" y="166"/>
                  </a:cubicBezTo>
                  <a:cubicBezTo>
                    <a:pt x="186" y="161"/>
                    <a:pt x="187" y="156"/>
                    <a:pt x="186" y="152"/>
                  </a:cubicBezTo>
                  <a:cubicBezTo>
                    <a:pt x="190" y="151"/>
                    <a:pt x="193" y="148"/>
                    <a:pt x="195" y="147"/>
                  </a:cubicBezTo>
                  <a:cubicBezTo>
                    <a:pt x="204" y="138"/>
                    <a:pt x="200" y="130"/>
                    <a:pt x="197" y="126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89" y="118"/>
                    <a:pt x="186" y="118"/>
                    <a:pt x="185" y="120"/>
                  </a:cubicBezTo>
                  <a:cubicBezTo>
                    <a:pt x="183" y="122"/>
                    <a:pt x="183" y="125"/>
                    <a:pt x="185" y="127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1" y="133"/>
                    <a:pt x="193" y="135"/>
                    <a:pt x="188" y="140"/>
                  </a:cubicBezTo>
                  <a:cubicBezTo>
                    <a:pt x="185" y="144"/>
                    <a:pt x="183" y="144"/>
                    <a:pt x="183" y="143"/>
                  </a:cubicBezTo>
                  <a:cubicBezTo>
                    <a:pt x="181" y="143"/>
                    <a:pt x="178" y="140"/>
                    <a:pt x="176" y="138"/>
                  </a:cubicBezTo>
                  <a:cubicBezTo>
                    <a:pt x="175" y="137"/>
                    <a:pt x="174" y="136"/>
                    <a:pt x="173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1" y="103"/>
                    <a:pt x="138" y="103"/>
                    <a:pt x="137" y="105"/>
                  </a:cubicBezTo>
                  <a:cubicBezTo>
                    <a:pt x="135" y="107"/>
                    <a:pt x="135" y="110"/>
                    <a:pt x="137" y="11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69" y="144"/>
                    <a:pt x="169" y="145"/>
                    <a:pt x="170" y="145"/>
                  </a:cubicBezTo>
                  <a:cubicBezTo>
                    <a:pt x="170" y="145"/>
                    <a:pt x="170" y="146"/>
                    <a:pt x="170" y="146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7" y="152"/>
                    <a:pt x="179" y="154"/>
                    <a:pt x="174" y="159"/>
                  </a:cubicBezTo>
                  <a:cubicBezTo>
                    <a:pt x="169" y="164"/>
                    <a:pt x="168" y="163"/>
                    <a:pt x="161" y="157"/>
                  </a:cubicBezTo>
                  <a:cubicBezTo>
                    <a:pt x="160" y="156"/>
                    <a:pt x="159" y="155"/>
                    <a:pt x="158" y="154"/>
                  </a:cubicBezTo>
                  <a:cubicBezTo>
                    <a:pt x="158" y="154"/>
                    <a:pt x="158" y="154"/>
                    <a:pt x="158" y="15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5" y="123"/>
                    <a:pt x="123" y="123"/>
                    <a:pt x="121" y="125"/>
                  </a:cubicBezTo>
                  <a:cubicBezTo>
                    <a:pt x="119" y="126"/>
                    <a:pt x="119" y="129"/>
                    <a:pt x="121" y="131"/>
                  </a:cubicBezTo>
                  <a:cubicBezTo>
                    <a:pt x="150" y="159"/>
                    <a:pt x="150" y="159"/>
                    <a:pt x="150" y="159"/>
                  </a:cubicBezTo>
                  <a:cubicBezTo>
                    <a:pt x="150" y="160"/>
                    <a:pt x="151" y="160"/>
                    <a:pt x="151" y="161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8" y="167"/>
                    <a:pt x="159" y="170"/>
                    <a:pt x="155" y="174"/>
                  </a:cubicBezTo>
                  <a:cubicBezTo>
                    <a:pt x="150" y="179"/>
                    <a:pt x="149" y="178"/>
                    <a:pt x="142" y="171"/>
                  </a:cubicBezTo>
                  <a:cubicBezTo>
                    <a:pt x="141" y="171"/>
                    <a:pt x="141" y="170"/>
                    <a:pt x="140" y="169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15" y="145"/>
                    <a:pt x="112" y="145"/>
                    <a:pt x="110" y="147"/>
                  </a:cubicBezTo>
                  <a:cubicBezTo>
                    <a:pt x="108" y="148"/>
                    <a:pt x="108" y="151"/>
                    <a:pt x="110" y="153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31" y="174"/>
                    <a:pt x="131" y="174"/>
                    <a:pt x="131" y="174"/>
                  </a:cubicBezTo>
                  <a:cubicBezTo>
                    <a:pt x="131" y="174"/>
                    <a:pt x="132" y="174"/>
                    <a:pt x="132" y="175"/>
                  </a:cubicBezTo>
                  <a:cubicBezTo>
                    <a:pt x="132" y="176"/>
                    <a:pt x="131" y="177"/>
                    <a:pt x="129" y="179"/>
                  </a:cubicBezTo>
                  <a:cubicBezTo>
                    <a:pt x="124" y="183"/>
                    <a:pt x="122" y="182"/>
                    <a:pt x="116" y="177"/>
                  </a:cubicBezTo>
                  <a:cubicBezTo>
                    <a:pt x="114" y="175"/>
                    <a:pt x="114" y="175"/>
                    <a:pt x="114" y="175"/>
                  </a:cubicBezTo>
                  <a:cubicBezTo>
                    <a:pt x="114" y="175"/>
                    <a:pt x="114" y="175"/>
                    <a:pt x="114" y="175"/>
                  </a:cubicBezTo>
                  <a:cubicBezTo>
                    <a:pt x="114" y="175"/>
                    <a:pt x="114" y="175"/>
                    <a:pt x="114" y="175"/>
                  </a:cubicBezTo>
                  <a:cubicBezTo>
                    <a:pt x="113" y="174"/>
                    <a:pt x="113" y="174"/>
                    <a:pt x="113" y="174"/>
                  </a:cubicBezTo>
                  <a:cubicBezTo>
                    <a:pt x="113" y="174"/>
                    <a:pt x="113" y="174"/>
                    <a:pt x="113" y="174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7" y="157"/>
                    <a:pt x="99" y="154"/>
                    <a:pt x="99" y="150"/>
                  </a:cubicBezTo>
                  <a:cubicBezTo>
                    <a:pt x="100" y="139"/>
                    <a:pt x="88" y="131"/>
                    <a:pt x="88" y="131"/>
                  </a:cubicBezTo>
                  <a:cubicBezTo>
                    <a:pt x="88" y="131"/>
                    <a:pt x="87" y="123"/>
                    <a:pt x="79" y="119"/>
                  </a:cubicBezTo>
                  <a:cubicBezTo>
                    <a:pt x="75" y="117"/>
                    <a:pt x="77" y="110"/>
                    <a:pt x="68" y="105"/>
                  </a:cubicBezTo>
                  <a:cubicBezTo>
                    <a:pt x="65" y="103"/>
                    <a:pt x="62" y="93"/>
                    <a:pt x="53" y="94"/>
                  </a:cubicBezTo>
                  <a:cubicBezTo>
                    <a:pt x="53" y="94"/>
                    <a:pt x="52" y="95"/>
                    <a:pt x="51" y="96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5" y="70"/>
                    <a:pt x="50" y="64"/>
                    <a:pt x="57" y="58"/>
                  </a:cubicBezTo>
                  <a:cubicBezTo>
                    <a:pt x="57" y="58"/>
                    <a:pt x="57" y="57"/>
                    <a:pt x="57" y="57"/>
                  </a:cubicBezTo>
                  <a:cubicBezTo>
                    <a:pt x="58" y="57"/>
                    <a:pt x="58" y="56"/>
                    <a:pt x="59" y="56"/>
                  </a:cubicBezTo>
                  <a:cubicBezTo>
                    <a:pt x="71" y="47"/>
                    <a:pt x="81" y="42"/>
                    <a:pt x="85" y="40"/>
                  </a:cubicBezTo>
                  <a:cubicBezTo>
                    <a:pt x="88" y="42"/>
                    <a:pt x="97" y="47"/>
                    <a:pt x="102" y="51"/>
                  </a:cubicBezTo>
                  <a:cubicBezTo>
                    <a:pt x="97" y="57"/>
                    <a:pt x="95" y="64"/>
                    <a:pt x="99" y="71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4"/>
                    <a:pt x="132" y="72"/>
                    <a:pt x="137" y="72"/>
                  </a:cubicBezTo>
                  <a:cubicBezTo>
                    <a:pt x="142" y="72"/>
                    <a:pt x="175" y="110"/>
                    <a:pt x="187" y="115"/>
                  </a:cubicBezTo>
                  <a:cubicBezTo>
                    <a:pt x="198" y="121"/>
                    <a:pt x="193" y="123"/>
                    <a:pt x="209" y="116"/>
                  </a:cubicBezTo>
                  <a:cubicBezTo>
                    <a:pt x="241" y="102"/>
                    <a:pt x="240" y="105"/>
                    <a:pt x="232" y="88"/>
                  </a:cubicBezTo>
                  <a:cubicBezTo>
                    <a:pt x="217" y="59"/>
                    <a:pt x="201" y="47"/>
                    <a:pt x="201" y="47"/>
                  </a:cubicBezTo>
                  <a:cubicBezTo>
                    <a:pt x="201" y="47"/>
                    <a:pt x="182" y="54"/>
                    <a:pt x="174" y="54"/>
                  </a:cubicBezTo>
                  <a:cubicBezTo>
                    <a:pt x="167" y="53"/>
                    <a:pt x="155" y="36"/>
                    <a:pt x="124" y="40"/>
                  </a:cubicBezTo>
                  <a:cubicBezTo>
                    <a:pt x="118" y="41"/>
                    <a:pt x="114" y="43"/>
                    <a:pt x="110" y="45"/>
                  </a:cubicBezTo>
                  <a:cubicBezTo>
                    <a:pt x="106" y="42"/>
                    <a:pt x="97" y="37"/>
                    <a:pt x="92" y="33"/>
                  </a:cubicBezTo>
                  <a:cubicBezTo>
                    <a:pt x="94" y="32"/>
                    <a:pt x="95" y="32"/>
                    <a:pt x="95" y="32"/>
                  </a:cubicBezTo>
                  <a:cubicBezTo>
                    <a:pt x="97" y="31"/>
                    <a:pt x="97" y="30"/>
                    <a:pt x="98" y="28"/>
                  </a:cubicBezTo>
                  <a:cubicBezTo>
                    <a:pt x="98" y="27"/>
                    <a:pt x="97" y="25"/>
                    <a:pt x="96" y="24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1"/>
                    <a:pt x="70" y="0"/>
                    <a:pt x="68" y="1"/>
                  </a:cubicBezTo>
                  <a:cubicBezTo>
                    <a:pt x="68" y="1"/>
                    <a:pt x="50" y="9"/>
                    <a:pt x="32" y="27"/>
                  </a:cubicBezTo>
                  <a:cubicBezTo>
                    <a:pt x="15" y="44"/>
                    <a:pt x="2" y="61"/>
                    <a:pt x="1" y="62"/>
                  </a:cubicBezTo>
                  <a:cubicBezTo>
                    <a:pt x="0" y="64"/>
                    <a:pt x="0" y="66"/>
                    <a:pt x="2" y="68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6" y="92"/>
                    <a:pt x="27" y="93"/>
                    <a:pt x="28" y="93"/>
                  </a:cubicBezTo>
                  <a:close/>
                  <a:moveTo>
                    <a:pt x="39" y="33"/>
                  </a:moveTo>
                  <a:cubicBezTo>
                    <a:pt x="51" y="21"/>
                    <a:pt x="64" y="14"/>
                    <a:pt x="69" y="1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78" y="31"/>
                    <a:pt x="64" y="39"/>
                    <a:pt x="52" y="50"/>
                  </a:cubicBezTo>
                  <a:cubicBezTo>
                    <a:pt x="39" y="60"/>
                    <a:pt x="35" y="68"/>
                    <a:pt x="33" y="71"/>
                  </a:cubicBezTo>
                  <a:cubicBezTo>
                    <a:pt x="30" y="75"/>
                    <a:pt x="28" y="78"/>
                    <a:pt x="27" y="80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6" y="58"/>
                    <a:pt x="26" y="46"/>
                    <a:pt x="3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174">
              <a:extLst>
                <a:ext uri="{FF2B5EF4-FFF2-40B4-BE49-F238E27FC236}">
                  <a16:creationId xmlns:a16="http://schemas.microsoft.com/office/drawing/2014/main" id="{5CAE066E-0858-4B86-BB8E-E4FE2C9A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6" y="3270251"/>
              <a:ext cx="28575" cy="28575"/>
            </a:xfrm>
            <a:custGeom>
              <a:avLst/>
              <a:gdLst>
                <a:gd name="T0" fmla="*/ 7 w 12"/>
                <a:gd name="T1" fmla="*/ 12 h 12"/>
                <a:gd name="T2" fmla="*/ 12 w 12"/>
                <a:gd name="T3" fmla="*/ 5 h 12"/>
                <a:gd name="T4" fmla="*/ 5 w 12"/>
                <a:gd name="T5" fmla="*/ 1 h 12"/>
                <a:gd name="T6" fmla="*/ 0 w 12"/>
                <a:gd name="T7" fmla="*/ 7 h 12"/>
                <a:gd name="T8" fmla="*/ 7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10" y="11"/>
                    <a:pt x="12" y="8"/>
                    <a:pt x="12" y="5"/>
                  </a:cubicBezTo>
                  <a:cubicBezTo>
                    <a:pt x="11" y="2"/>
                    <a:pt x="8" y="0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1" y="10"/>
                    <a:pt x="4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7D2C81C9-D978-496A-892D-4182970C03A4}"/>
              </a:ext>
            </a:extLst>
          </p:cNvPr>
          <p:cNvSpPr/>
          <p:nvPr/>
        </p:nvSpPr>
        <p:spPr>
          <a:xfrm>
            <a:off x="0" y="3240652"/>
            <a:ext cx="12192000" cy="4457747"/>
          </a:xfrm>
          <a:custGeom>
            <a:avLst/>
            <a:gdLst>
              <a:gd name="connsiteX0" fmla="*/ 8648700 w 12192000"/>
              <a:gd name="connsiteY0" fmla="*/ 47 h 4457747"/>
              <a:gd name="connsiteX1" fmla="*/ 10744200 w 12192000"/>
              <a:gd name="connsiteY1" fmla="*/ 774747 h 4457747"/>
              <a:gd name="connsiteX2" fmla="*/ 12113865 w 12192000"/>
              <a:gd name="connsiteY2" fmla="*/ 135233 h 4457747"/>
              <a:gd name="connsiteX3" fmla="*/ 12192000 w 12192000"/>
              <a:gd name="connsiteY3" fmla="*/ 73041 h 4457747"/>
              <a:gd name="connsiteX4" fmla="*/ 12192000 w 12192000"/>
              <a:gd name="connsiteY4" fmla="*/ 4457747 h 4457747"/>
              <a:gd name="connsiteX5" fmla="*/ 0 w 12192000"/>
              <a:gd name="connsiteY5" fmla="*/ 4457747 h 4457747"/>
              <a:gd name="connsiteX6" fmla="*/ 0 w 12192000"/>
              <a:gd name="connsiteY6" fmla="*/ 1390534 h 4457747"/>
              <a:gd name="connsiteX7" fmla="*/ 47724 w 12192000"/>
              <a:gd name="connsiteY7" fmla="*/ 1407911 h 4457747"/>
              <a:gd name="connsiteX8" fmla="*/ 1663700 w 12192000"/>
              <a:gd name="connsiteY8" fmla="*/ 1625647 h 4457747"/>
              <a:gd name="connsiteX9" fmla="*/ 4216400 w 12192000"/>
              <a:gd name="connsiteY9" fmla="*/ 546147 h 4457747"/>
              <a:gd name="connsiteX10" fmla="*/ 6858000 w 12192000"/>
              <a:gd name="connsiteY10" fmla="*/ 736647 h 4457747"/>
              <a:gd name="connsiteX11" fmla="*/ 8648700 w 12192000"/>
              <a:gd name="connsiteY11" fmla="*/ 47 h 44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457747">
                <a:moveTo>
                  <a:pt x="8648700" y="47"/>
                </a:moveTo>
                <a:cubicBezTo>
                  <a:pt x="9296400" y="6397"/>
                  <a:pt x="10094383" y="810730"/>
                  <a:pt x="10744200" y="774747"/>
                </a:cubicBezTo>
                <a:cubicBezTo>
                  <a:pt x="11231563" y="747760"/>
                  <a:pt x="11677848" y="472527"/>
                  <a:pt x="12113865" y="135233"/>
                </a:cubicBezTo>
                <a:lnTo>
                  <a:pt x="12192000" y="73041"/>
                </a:lnTo>
                <a:lnTo>
                  <a:pt x="12192000" y="4457747"/>
                </a:lnTo>
                <a:lnTo>
                  <a:pt x="0" y="4457747"/>
                </a:lnTo>
                <a:lnTo>
                  <a:pt x="0" y="1390534"/>
                </a:lnTo>
                <a:lnTo>
                  <a:pt x="47724" y="1407911"/>
                </a:lnTo>
                <a:cubicBezTo>
                  <a:pt x="556022" y="1584967"/>
                  <a:pt x="1079501" y="1709784"/>
                  <a:pt x="1663700" y="1625647"/>
                </a:cubicBezTo>
                <a:cubicBezTo>
                  <a:pt x="2442633" y="1513464"/>
                  <a:pt x="3350683" y="694314"/>
                  <a:pt x="4216400" y="546147"/>
                </a:cubicBezTo>
                <a:cubicBezTo>
                  <a:pt x="5082117" y="397980"/>
                  <a:pt x="6119284" y="827664"/>
                  <a:pt x="6858000" y="736647"/>
                </a:cubicBezTo>
                <a:cubicBezTo>
                  <a:pt x="7596717" y="645630"/>
                  <a:pt x="8001000" y="-6303"/>
                  <a:pt x="8648700" y="47"/>
                </a:cubicBezTo>
                <a:close/>
              </a:path>
            </a:pathLst>
          </a:custGeom>
          <a:noFill/>
          <a:ln w="12700" cap="flat" cmpd="sng" algn="ctr">
            <a:solidFill>
              <a:srgbClr val="C8C8C8"/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173">
            <a:extLst>
              <a:ext uri="{FF2B5EF4-FFF2-40B4-BE49-F238E27FC236}">
                <a16:creationId xmlns:a16="http://schemas.microsoft.com/office/drawing/2014/main" id="{E74756B2-07AF-43F5-A7DA-0A04D0173C3D}"/>
              </a:ext>
            </a:extLst>
          </p:cNvPr>
          <p:cNvSpPr>
            <a:spLocks noEditPoints="1"/>
          </p:cNvSpPr>
          <p:nvPr/>
        </p:nvSpPr>
        <p:spPr bwMode="auto">
          <a:xfrm>
            <a:off x="4668659" y="1632975"/>
            <a:ext cx="449710" cy="476248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2" name="Freeform 174">
            <a:extLst>
              <a:ext uri="{FF2B5EF4-FFF2-40B4-BE49-F238E27FC236}">
                <a16:creationId xmlns:a16="http://schemas.microsoft.com/office/drawing/2014/main" id="{0874996B-4FB4-498E-B4ED-A9D9277446B0}"/>
              </a:ext>
            </a:extLst>
          </p:cNvPr>
          <p:cNvSpPr>
            <a:spLocks/>
          </p:cNvSpPr>
          <p:nvPr/>
        </p:nvSpPr>
        <p:spPr bwMode="auto">
          <a:xfrm>
            <a:off x="4734110" y="1745220"/>
            <a:ext cx="22299" cy="23616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Freeform 173">
            <a:extLst>
              <a:ext uri="{FF2B5EF4-FFF2-40B4-BE49-F238E27FC236}">
                <a16:creationId xmlns:a16="http://schemas.microsoft.com/office/drawing/2014/main" id="{18AF95D7-CFF5-443F-B63B-21E8408CB2EE}"/>
              </a:ext>
            </a:extLst>
          </p:cNvPr>
          <p:cNvSpPr>
            <a:spLocks noEditPoints="1"/>
          </p:cNvSpPr>
          <p:nvPr/>
        </p:nvSpPr>
        <p:spPr bwMode="auto">
          <a:xfrm>
            <a:off x="7344570" y="1665281"/>
            <a:ext cx="476248" cy="411636"/>
          </a:xfrm>
          <a:custGeom>
            <a:avLst/>
            <a:gdLst>
              <a:gd name="T0" fmla="*/ 3379 w 14571"/>
              <a:gd name="T1" fmla="*/ 12594 h 12594"/>
              <a:gd name="T2" fmla="*/ 3631 w 14571"/>
              <a:gd name="T3" fmla="*/ 8903 h 12594"/>
              <a:gd name="T4" fmla="*/ 4523 w 14571"/>
              <a:gd name="T5" fmla="*/ 6850 h 12594"/>
              <a:gd name="T6" fmla="*/ 4857 w 14571"/>
              <a:gd name="T7" fmla="*/ 8701 h 12594"/>
              <a:gd name="T8" fmla="*/ 5876 w 14571"/>
              <a:gd name="T9" fmla="*/ 5202 h 12594"/>
              <a:gd name="T10" fmla="*/ 7765 w 14571"/>
              <a:gd name="T11" fmla="*/ 12594 h 12594"/>
              <a:gd name="T12" fmla="*/ 8570 w 14571"/>
              <a:gd name="T13" fmla="*/ 2349 h 12594"/>
              <a:gd name="T14" fmla="*/ 8323 w 14571"/>
              <a:gd name="T15" fmla="*/ 4627 h 12594"/>
              <a:gd name="T16" fmla="*/ 4802 w 14571"/>
              <a:gd name="T17" fmla="*/ 0 h 12594"/>
              <a:gd name="T18" fmla="*/ 2404 w 14571"/>
              <a:gd name="T19" fmla="*/ 5766 h 12594"/>
              <a:gd name="T20" fmla="*/ 1889 w 14571"/>
              <a:gd name="T21" fmla="*/ 3674 h 12594"/>
              <a:gd name="T22" fmla="*/ 400 w 14571"/>
              <a:gd name="T23" fmla="*/ 7715 h 12594"/>
              <a:gd name="T24" fmla="*/ 3379 w 14571"/>
              <a:gd name="T25" fmla="*/ 12594 h 12594"/>
              <a:gd name="T26" fmla="*/ 3379 w 14571"/>
              <a:gd name="T27" fmla="*/ 12594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71" h="12594">
                <a:moveTo>
                  <a:pt x="3379" y="12594"/>
                </a:moveTo>
                <a:cubicBezTo>
                  <a:pt x="2535" y="10847"/>
                  <a:pt x="2984" y="9845"/>
                  <a:pt x="3631" y="8903"/>
                </a:cubicBezTo>
                <a:cubicBezTo>
                  <a:pt x="4337" y="7874"/>
                  <a:pt x="4523" y="6850"/>
                  <a:pt x="4523" y="6850"/>
                </a:cubicBezTo>
                <a:cubicBezTo>
                  <a:pt x="4523" y="6850"/>
                  <a:pt x="5076" y="7573"/>
                  <a:pt x="4857" y="8701"/>
                </a:cubicBezTo>
                <a:cubicBezTo>
                  <a:pt x="5837" y="7606"/>
                  <a:pt x="6023" y="5870"/>
                  <a:pt x="5876" y="5202"/>
                </a:cubicBezTo>
                <a:cubicBezTo>
                  <a:pt x="8099" y="6751"/>
                  <a:pt x="9046" y="10108"/>
                  <a:pt x="7765" y="12594"/>
                </a:cubicBezTo>
                <a:cubicBezTo>
                  <a:pt x="14571" y="8750"/>
                  <a:pt x="9457" y="3001"/>
                  <a:pt x="8570" y="2349"/>
                </a:cubicBezTo>
                <a:cubicBezTo>
                  <a:pt x="8865" y="3001"/>
                  <a:pt x="8920" y="4096"/>
                  <a:pt x="8323" y="4627"/>
                </a:cubicBezTo>
                <a:cubicBezTo>
                  <a:pt x="7310" y="788"/>
                  <a:pt x="4802" y="0"/>
                  <a:pt x="4802" y="0"/>
                </a:cubicBezTo>
                <a:cubicBezTo>
                  <a:pt x="5098" y="1982"/>
                  <a:pt x="3724" y="4145"/>
                  <a:pt x="2404" y="5766"/>
                </a:cubicBezTo>
                <a:cubicBezTo>
                  <a:pt x="2355" y="4977"/>
                  <a:pt x="2305" y="4430"/>
                  <a:pt x="1889" y="3674"/>
                </a:cubicBezTo>
                <a:cubicBezTo>
                  <a:pt x="1796" y="5109"/>
                  <a:pt x="696" y="6281"/>
                  <a:pt x="400" y="7715"/>
                </a:cubicBezTo>
                <a:cubicBezTo>
                  <a:pt x="0" y="9664"/>
                  <a:pt x="701" y="11088"/>
                  <a:pt x="3379" y="12594"/>
                </a:cubicBezTo>
                <a:close/>
                <a:moveTo>
                  <a:pt x="3379" y="12594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Freeform 173">
            <a:extLst>
              <a:ext uri="{FF2B5EF4-FFF2-40B4-BE49-F238E27FC236}">
                <a16:creationId xmlns:a16="http://schemas.microsoft.com/office/drawing/2014/main" id="{D427AA90-AC02-4C27-B303-D2C6556137E3}"/>
              </a:ext>
            </a:extLst>
          </p:cNvPr>
          <p:cNvSpPr>
            <a:spLocks noEditPoints="1"/>
          </p:cNvSpPr>
          <p:nvPr/>
        </p:nvSpPr>
        <p:spPr bwMode="auto">
          <a:xfrm>
            <a:off x="10005188" y="1633172"/>
            <a:ext cx="476248" cy="475854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55F4471-1840-4F7F-B3A3-4B52281B9B4F}"/>
              </a:ext>
            </a:extLst>
          </p:cNvPr>
          <p:cNvGrpSpPr/>
          <p:nvPr/>
        </p:nvGrpSpPr>
        <p:grpSpPr>
          <a:xfrm>
            <a:off x="3757781" y="2604484"/>
            <a:ext cx="2260474" cy="1262082"/>
            <a:chOff x="1537603" y="3913920"/>
            <a:chExt cx="2260474" cy="1262082"/>
          </a:xfrm>
        </p:grpSpPr>
        <p:sp>
          <p:nvSpPr>
            <p:cNvPr id="88" name="TextBox 17">
              <a:extLst>
                <a:ext uri="{FF2B5EF4-FFF2-40B4-BE49-F238E27FC236}">
                  <a16:creationId xmlns:a16="http://schemas.microsoft.com/office/drawing/2014/main" id="{A7224648-EC9A-46D0-92D5-6CB9D78E91DE}"/>
                </a:ext>
              </a:extLst>
            </p:cNvPr>
            <p:cNvSpPr txBox="1"/>
            <p:nvPr/>
          </p:nvSpPr>
          <p:spPr>
            <a:xfrm>
              <a:off x="1795328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8253928-8075-4AA7-AF36-9BFC69082E38}"/>
                </a:ext>
              </a:extLst>
            </p:cNvPr>
            <p:cNvSpPr/>
            <p:nvPr/>
          </p:nvSpPr>
          <p:spPr>
            <a:xfrm>
              <a:off x="1537603" y="4279346"/>
              <a:ext cx="2260474" cy="896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83B7110-9F46-4EC6-A010-D49AFB7ADFD4}"/>
              </a:ext>
            </a:extLst>
          </p:cNvPr>
          <p:cNvSpPr/>
          <p:nvPr/>
        </p:nvSpPr>
        <p:spPr>
          <a:xfrm>
            <a:off x="0" y="3677511"/>
            <a:ext cx="12192000" cy="3180489"/>
          </a:xfrm>
          <a:custGeom>
            <a:avLst/>
            <a:gdLst>
              <a:gd name="connsiteX0" fmla="*/ 8648700 w 12192000"/>
              <a:gd name="connsiteY0" fmla="*/ 47 h 3180489"/>
              <a:gd name="connsiteX1" fmla="*/ 10744200 w 12192000"/>
              <a:gd name="connsiteY1" fmla="*/ 774747 h 3180489"/>
              <a:gd name="connsiteX2" fmla="*/ 12113865 w 12192000"/>
              <a:gd name="connsiteY2" fmla="*/ 135233 h 3180489"/>
              <a:gd name="connsiteX3" fmla="*/ 12192000 w 12192000"/>
              <a:gd name="connsiteY3" fmla="*/ 73041 h 3180489"/>
              <a:gd name="connsiteX4" fmla="*/ 12192000 w 12192000"/>
              <a:gd name="connsiteY4" fmla="*/ 3180489 h 3180489"/>
              <a:gd name="connsiteX5" fmla="*/ 0 w 12192000"/>
              <a:gd name="connsiteY5" fmla="*/ 3180489 h 3180489"/>
              <a:gd name="connsiteX6" fmla="*/ 0 w 12192000"/>
              <a:gd name="connsiteY6" fmla="*/ 1390534 h 3180489"/>
              <a:gd name="connsiteX7" fmla="*/ 47724 w 12192000"/>
              <a:gd name="connsiteY7" fmla="*/ 1407911 h 3180489"/>
              <a:gd name="connsiteX8" fmla="*/ 1663700 w 12192000"/>
              <a:gd name="connsiteY8" fmla="*/ 1625647 h 3180489"/>
              <a:gd name="connsiteX9" fmla="*/ 4216400 w 12192000"/>
              <a:gd name="connsiteY9" fmla="*/ 546147 h 3180489"/>
              <a:gd name="connsiteX10" fmla="*/ 6858000 w 12192000"/>
              <a:gd name="connsiteY10" fmla="*/ 736647 h 3180489"/>
              <a:gd name="connsiteX11" fmla="*/ 8648700 w 12192000"/>
              <a:gd name="connsiteY11" fmla="*/ 47 h 31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180489">
                <a:moveTo>
                  <a:pt x="8648700" y="47"/>
                </a:moveTo>
                <a:cubicBezTo>
                  <a:pt x="9296400" y="6397"/>
                  <a:pt x="10094383" y="810730"/>
                  <a:pt x="10744200" y="774747"/>
                </a:cubicBezTo>
                <a:cubicBezTo>
                  <a:pt x="11231563" y="747760"/>
                  <a:pt x="11677848" y="472527"/>
                  <a:pt x="12113865" y="135233"/>
                </a:cubicBezTo>
                <a:lnTo>
                  <a:pt x="12192000" y="73041"/>
                </a:lnTo>
                <a:lnTo>
                  <a:pt x="12192000" y="3180489"/>
                </a:lnTo>
                <a:lnTo>
                  <a:pt x="0" y="3180489"/>
                </a:lnTo>
                <a:lnTo>
                  <a:pt x="0" y="1390534"/>
                </a:lnTo>
                <a:lnTo>
                  <a:pt x="47724" y="1407911"/>
                </a:lnTo>
                <a:cubicBezTo>
                  <a:pt x="556022" y="1584967"/>
                  <a:pt x="1079501" y="1709784"/>
                  <a:pt x="1663700" y="1625647"/>
                </a:cubicBezTo>
                <a:cubicBezTo>
                  <a:pt x="2442633" y="1513464"/>
                  <a:pt x="3350683" y="694314"/>
                  <a:pt x="4216400" y="546147"/>
                </a:cubicBezTo>
                <a:cubicBezTo>
                  <a:pt x="5082117" y="397980"/>
                  <a:pt x="6119284" y="827664"/>
                  <a:pt x="6858000" y="736647"/>
                </a:cubicBezTo>
                <a:cubicBezTo>
                  <a:pt x="7596717" y="645630"/>
                  <a:pt x="8001000" y="-6303"/>
                  <a:pt x="8648700" y="47"/>
                </a:cubicBezTo>
                <a:close/>
              </a:path>
            </a:pathLst>
          </a:custGeom>
          <a:blipFill dpi="0" rotWithShape="1">
            <a:blip r:embed="rId3"/>
            <a:srcRect/>
            <a:tile tx="-31750" ty="-140335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8BA9B36-8C6B-43C1-BD77-073568EDBB81}"/>
              </a:ext>
            </a:extLst>
          </p:cNvPr>
          <p:cNvGrpSpPr/>
          <p:nvPr/>
        </p:nvGrpSpPr>
        <p:grpSpPr>
          <a:xfrm>
            <a:off x="6452457" y="2604484"/>
            <a:ext cx="2260474" cy="1262082"/>
            <a:chOff x="1537603" y="3913920"/>
            <a:chExt cx="2260474" cy="1262082"/>
          </a:xfrm>
        </p:grpSpPr>
        <p:sp>
          <p:nvSpPr>
            <p:cNvPr id="98" name="TextBox 17">
              <a:extLst>
                <a:ext uri="{FF2B5EF4-FFF2-40B4-BE49-F238E27FC236}">
                  <a16:creationId xmlns:a16="http://schemas.microsoft.com/office/drawing/2014/main" id="{3C58495B-4375-4DDB-94BE-0F964C38CB3C}"/>
                </a:ext>
              </a:extLst>
            </p:cNvPr>
            <p:cNvSpPr txBox="1"/>
            <p:nvPr/>
          </p:nvSpPr>
          <p:spPr>
            <a:xfrm>
              <a:off x="1795328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ECA7FB2-1FA0-4FE0-A245-E7E99865F816}"/>
                </a:ext>
              </a:extLst>
            </p:cNvPr>
            <p:cNvSpPr/>
            <p:nvPr/>
          </p:nvSpPr>
          <p:spPr>
            <a:xfrm>
              <a:off x="1537603" y="4279346"/>
              <a:ext cx="2260474" cy="896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6A065C3-6A37-402C-B8A9-84F588A3C680}"/>
              </a:ext>
            </a:extLst>
          </p:cNvPr>
          <p:cNvGrpSpPr/>
          <p:nvPr/>
        </p:nvGrpSpPr>
        <p:grpSpPr>
          <a:xfrm>
            <a:off x="9113075" y="2604484"/>
            <a:ext cx="2260474" cy="1262082"/>
            <a:chOff x="1537603" y="3913920"/>
            <a:chExt cx="2260474" cy="1262082"/>
          </a:xfrm>
        </p:grpSpPr>
        <p:sp>
          <p:nvSpPr>
            <p:cNvPr id="101" name="TextBox 17">
              <a:extLst>
                <a:ext uri="{FF2B5EF4-FFF2-40B4-BE49-F238E27FC236}">
                  <a16:creationId xmlns:a16="http://schemas.microsoft.com/office/drawing/2014/main" id="{594E32A5-5B1E-49B6-9B21-FCC99710DA54}"/>
                </a:ext>
              </a:extLst>
            </p:cNvPr>
            <p:cNvSpPr txBox="1"/>
            <p:nvPr/>
          </p:nvSpPr>
          <p:spPr>
            <a:xfrm>
              <a:off x="1795328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EBFB2E-CEA3-4E6E-9C5E-489052CFD38C}"/>
                </a:ext>
              </a:extLst>
            </p:cNvPr>
            <p:cNvSpPr/>
            <p:nvPr/>
          </p:nvSpPr>
          <p:spPr>
            <a:xfrm>
              <a:off x="1537603" y="4279346"/>
              <a:ext cx="2260474" cy="896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111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问题分析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01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48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322DF065-1938-4C16-9BD8-00200DB86C53}"/>
              </a:ext>
            </a:extLst>
          </p:cNvPr>
          <p:cNvSpPr/>
          <p:nvPr/>
        </p:nvSpPr>
        <p:spPr>
          <a:xfrm>
            <a:off x="7669706" y="3039737"/>
            <a:ext cx="2983256" cy="277452"/>
          </a:xfrm>
          <a:prstGeom prst="roundRect">
            <a:avLst>
              <a:gd name="adj" fmla="val 50000"/>
            </a:avLst>
          </a:prstGeom>
          <a:solidFill>
            <a:srgbClr val="82A3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980087B-5547-47AA-80DC-9B079F1A2A39}"/>
              </a:ext>
            </a:extLst>
          </p:cNvPr>
          <p:cNvSpPr/>
          <p:nvPr/>
        </p:nvSpPr>
        <p:spPr>
          <a:xfrm>
            <a:off x="5417811" y="3039737"/>
            <a:ext cx="2697770" cy="277452"/>
          </a:xfrm>
          <a:prstGeom prst="roundRect">
            <a:avLst>
              <a:gd name="adj" fmla="val 50000"/>
            </a:avLst>
          </a:prstGeom>
          <a:solidFill>
            <a:srgbClr val="7EC3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D3A76B4E-2C56-4670-82DF-33E96065FCD5}"/>
              </a:ext>
            </a:extLst>
          </p:cNvPr>
          <p:cNvSpPr/>
          <p:nvPr/>
        </p:nvSpPr>
        <p:spPr>
          <a:xfrm>
            <a:off x="3081537" y="3039737"/>
            <a:ext cx="2686769" cy="277452"/>
          </a:xfrm>
          <a:prstGeom prst="roundRect">
            <a:avLst>
              <a:gd name="adj" fmla="val 50000"/>
            </a:avLst>
          </a:prstGeom>
          <a:solidFill>
            <a:srgbClr val="DFC3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F7762E44-A1B7-485D-89EA-26D16A99DB3A}"/>
              </a:ext>
            </a:extLst>
          </p:cNvPr>
          <p:cNvSpPr/>
          <p:nvPr/>
        </p:nvSpPr>
        <p:spPr>
          <a:xfrm>
            <a:off x="1103611" y="3039737"/>
            <a:ext cx="2336274" cy="277452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Callout 9">
            <a:extLst>
              <a:ext uri="{FF2B5EF4-FFF2-40B4-BE49-F238E27FC236}">
                <a16:creationId xmlns:a16="http://schemas.microsoft.com/office/drawing/2014/main" id="{B724A9E3-A19B-45E2-8BA5-D923253AB5F8}"/>
              </a:ext>
            </a:extLst>
          </p:cNvPr>
          <p:cNvSpPr/>
          <p:nvPr/>
        </p:nvSpPr>
        <p:spPr>
          <a:xfrm>
            <a:off x="2883703" y="1747611"/>
            <a:ext cx="980390" cy="939502"/>
          </a:xfrm>
          <a:prstGeom prst="wedgeEllipseCallout">
            <a:avLst>
              <a:gd name="adj1" fmla="val -3005"/>
              <a:gd name="adj2" fmla="val 76973"/>
            </a:avLst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939D7E80-105A-43C0-A933-8DF000FBD5FC}"/>
              </a:ext>
            </a:extLst>
          </p:cNvPr>
          <p:cNvSpPr/>
          <p:nvPr/>
        </p:nvSpPr>
        <p:spPr>
          <a:xfrm>
            <a:off x="5249830" y="1849341"/>
            <a:ext cx="886122" cy="849166"/>
          </a:xfrm>
          <a:prstGeom prst="wedgeEllipseCallout">
            <a:avLst>
              <a:gd name="adj1" fmla="val -3005"/>
              <a:gd name="adj2" fmla="val 76973"/>
            </a:avLst>
          </a:prstGeom>
          <a:solidFill>
            <a:srgbClr val="DFC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Oval Callout 11">
            <a:extLst>
              <a:ext uri="{FF2B5EF4-FFF2-40B4-BE49-F238E27FC236}">
                <a16:creationId xmlns:a16="http://schemas.microsoft.com/office/drawing/2014/main" id="{22944568-F6C7-4710-B387-CB001176B26A}"/>
              </a:ext>
            </a:extLst>
          </p:cNvPr>
          <p:cNvSpPr/>
          <p:nvPr/>
        </p:nvSpPr>
        <p:spPr>
          <a:xfrm>
            <a:off x="7468708" y="1497414"/>
            <a:ext cx="1187778" cy="1138242"/>
          </a:xfrm>
          <a:prstGeom prst="wedgeEllipseCallout">
            <a:avLst>
              <a:gd name="adj1" fmla="val -3005"/>
              <a:gd name="adj2" fmla="val 76973"/>
            </a:avLst>
          </a:prstGeom>
          <a:solidFill>
            <a:srgbClr val="7E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5" name="Oval Callout 12">
            <a:extLst>
              <a:ext uri="{FF2B5EF4-FFF2-40B4-BE49-F238E27FC236}">
                <a16:creationId xmlns:a16="http://schemas.microsoft.com/office/drawing/2014/main" id="{6190F698-4E9B-4D81-A2D5-8E0B7A7C0ECB}"/>
              </a:ext>
            </a:extLst>
          </p:cNvPr>
          <p:cNvSpPr/>
          <p:nvPr/>
        </p:nvSpPr>
        <p:spPr>
          <a:xfrm>
            <a:off x="10114061" y="1849341"/>
            <a:ext cx="886122" cy="849166"/>
          </a:xfrm>
          <a:prstGeom prst="wedgeEllipseCallout">
            <a:avLst>
              <a:gd name="adj1" fmla="val -3005"/>
              <a:gd name="adj2" fmla="val 76973"/>
            </a:avLst>
          </a:prstGeom>
          <a:solidFill>
            <a:srgbClr val="82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206B6C-9336-4945-B1F6-9231B7669C78}"/>
              </a:ext>
            </a:extLst>
          </p:cNvPr>
          <p:cNvSpPr txBox="1"/>
          <p:nvPr/>
        </p:nvSpPr>
        <p:spPr>
          <a:xfrm>
            <a:off x="2856278" y="3039737"/>
            <a:ext cx="469374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rgbClr val="FEFEFE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E5943E-ADF6-4789-A905-1AB6F2942052}"/>
              </a:ext>
            </a:extLst>
          </p:cNvPr>
          <p:cNvSpPr txBox="1"/>
          <p:nvPr/>
        </p:nvSpPr>
        <p:spPr>
          <a:xfrm>
            <a:off x="5222406" y="3039737"/>
            <a:ext cx="469374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rgbClr val="FEFEFE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8E94E2-B30B-44E1-8AA9-895A6D6AC7F5}"/>
              </a:ext>
            </a:extLst>
          </p:cNvPr>
          <p:cNvSpPr txBox="1"/>
          <p:nvPr/>
        </p:nvSpPr>
        <p:spPr>
          <a:xfrm>
            <a:off x="7531973" y="3039737"/>
            <a:ext cx="469374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rgbClr val="FEFEFE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3A33F0-68CA-4CD8-9132-31E7AF51A904}"/>
              </a:ext>
            </a:extLst>
          </p:cNvPr>
          <p:cNvSpPr txBox="1"/>
          <p:nvPr/>
        </p:nvSpPr>
        <p:spPr>
          <a:xfrm>
            <a:off x="10096064" y="3039737"/>
            <a:ext cx="469374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rgbClr val="FEFEFE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7" name="Freeform 120">
            <a:extLst>
              <a:ext uri="{FF2B5EF4-FFF2-40B4-BE49-F238E27FC236}">
                <a16:creationId xmlns:a16="http://schemas.microsoft.com/office/drawing/2014/main" id="{3089AB1E-66E4-4738-86AE-D2F615A0D524}"/>
              </a:ext>
            </a:extLst>
          </p:cNvPr>
          <p:cNvSpPr>
            <a:spLocks noEditPoints="1"/>
          </p:cNvSpPr>
          <p:nvPr/>
        </p:nvSpPr>
        <p:spPr bwMode="auto">
          <a:xfrm>
            <a:off x="7768793" y="1748318"/>
            <a:ext cx="557418" cy="642948"/>
          </a:xfrm>
          <a:custGeom>
            <a:avLst/>
            <a:gdLst>
              <a:gd name="T0" fmla="*/ 62 w 80"/>
              <a:gd name="T1" fmla="*/ 22 h 92"/>
              <a:gd name="T2" fmla="*/ 37 w 80"/>
              <a:gd name="T3" fmla="*/ 43 h 92"/>
              <a:gd name="T4" fmla="*/ 37 w 80"/>
              <a:gd name="T5" fmla="*/ 33 h 92"/>
              <a:gd name="T6" fmla="*/ 5 w 80"/>
              <a:gd name="T7" fmla="*/ 58 h 92"/>
              <a:gd name="T8" fmla="*/ 0 w 80"/>
              <a:gd name="T9" fmla="*/ 58 h 92"/>
              <a:gd name="T10" fmla="*/ 37 w 80"/>
              <a:gd name="T11" fmla="*/ 10 h 92"/>
              <a:gd name="T12" fmla="*/ 37 w 80"/>
              <a:gd name="T13" fmla="*/ 0 h 92"/>
              <a:gd name="T14" fmla="*/ 62 w 80"/>
              <a:gd name="T15" fmla="*/ 22 h 92"/>
              <a:gd name="T16" fmla="*/ 44 w 80"/>
              <a:gd name="T17" fmla="*/ 59 h 92"/>
              <a:gd name="T18" fmla="*/ 44 w 80"/>
              <a:gd name="T19" fmla="*/ 49 h 92"/>
              <a:gd name="T20" fmla="*/ 16 w 80"/>
              <a:gd name="T21" fmla="*/ 71 h 92"/>
              <a:gd name="T22" fmla="*/ 44 w 80"/>
              <a:gd name="T23" fmla="*/ 92 h 92"/>
              <a:gd name="T24" fmla="*/ 44 w 80"/>
              <a:gd name="T25" fmla="*/ 82 h 92"/>
              <a:gd name="T26" fmla="*/ 80 w 80"/>
              <a:gd name="T27" fmla="*/ 37 h 92"/>
              <a:gd name="T28" fmla="*/ 75 w 80"/>
              <a:gd name="T29" fmla="*/ 37 h 92"/>
              <a:gd name="T30" fmla="*/ 44 w 80"/>
              <a:gd name="T31" fmla="*/ 5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92">
                <a:moveTo>
                  <a:pt x="62" y="22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33"/>
                  <a:pt x="37" y="33"/>
                  <a:pt x="37" y="33"/>
                </a:cubicBezTo>
                <a:cubicBezTo>
                  <a:pt x="22" y="36"/>
                  <a:pt x="10" y="44"/>
                  <a:pt x="5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2" y="34"/>
                  <a:pt x="14" y="16"/>
                  <a:pt x="37" y="10"/>
                </a:cubicBezTo>
                <a:cubicBezTo>
                  <a:pt x="37" y="0"/>
                  <a:pt x="37" y="0"/>
                  <a:pt x="37" y="0"/>
                </a:cubicBezTo>
                <a:cubicBezTo>
                  <a:pt x="62" y="22"/>
                  <a:pt x="62" y="22"/>
                  <a:pt x="62" y="22"/>
                </a:cubicBezTo>
                <a:close/>
                <a:moveTo>
                  <a:pt x="44" y="59"/>
                </a:moveTo>
                <a:cubicBezTo>
                  <a:pt x="44" y="49"/>
                  <a:pt x="44" y="49"/>
                  <a:pt x="44" y="49"/>
                </a:cubicBezTo>
                <a:cubicBezTo>
                  <a:pt x="16" y="71"/>
                  <a:pt x="16" y="71"/>
                  <a:pt x="16" y="71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82"/>
                  <a:pt x="44" y="82"/>
                  <a:pt x="44" y="82"/>
                </a:cubicBezTo>
                <a:cubicBezTo>
                  <a:pt x="66" y="77"/>
                  <a:pt x="78" y="59"/>
                  <a:pt x="80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69" y="49"/>
                  <a:pt x="57" y="56"/>
                  <a:pt x="4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Freeform 121">
            <a:extLst>
              <a:ext uri="{FF2B5EF4-FFF2-40B4-BE49-F238E27FC236}">
                <a16:creationId xmlns:a16="http://schemas.microsoft.com/office/drawing/2014/main" id="{30E1D9D8-C928-4039-8209-213BF61A1BC1}"/>
              </a:ext>
            </a:extLst>
          </p:cNvPr>
          <p:cNvSpPr>
            <a:spLocks noEditPoints="1"/>
          </p:cNvSpPr>
          <p:nvPr/>
        </p:nvSpPr>
        <p:spPr bwMode="auto">
          <a:xfrm>
            <a:off x="10409824" y="2068618"/>
            <a:ext cx="263525" cy="404813"/>
          </a:xfrm>
          <a:custGeom>
            <a:avLst/>
            <a:gdLst>
              <a:gd name="T0" fmla="*/ 31 w 70"/>
              <a:gd name="T1" fmla="*/ 20 h 108"/>
              <a:gd name="T2" fmla="*/ 36 w 70"/>
              <a:gd name="T3" fmla="*/ 20 h 108"/>
              <a:gd name="T4" fmla="*/ 51 w 70"/>
              <a:gd name="T5" fmla="*/ 32 h 108"/>
              <a:gd name="T6" fmla="*/ 62 w 70"/>
              <a:gd name="T7" fmla="*/ 51 h 108"/>
              <a:gd name="T8" fmla="*/ 64 w 70"/>
              <a:gd name="T9" fmla="*/ 69 h 108"/>
              <a:gd name="T10" fmla="*/ 63 w 70"/>
              <a:gd name="T11" fmla="*/ 74 h 108"/>
              <a:gd name="T12" fmla="*/ 54 w 70"/>
              <a:gd name="T13" fmla="*/ 60 h 108"/>
              <a:gd name="T14" fmla="*/ 49 w 70"/>
              <a:gd name="T15" fmla="*/ 55 h 108"/>
              <a:gd name="T16" fmla="*/ 41 w 70"/>
              <a:gd name="T17" fmla="*/ 42 h 108"/>
              <a:gd name="T18" fmla="*/ 40 w 70"/>
              <a:gd name="T19" fmla="*/ 34 h 108"/>
              <a:gd name="T20" fmla="*/ 31 w 70"/>
              <a:gd name="T21" fmla="*/ 20 h 108"/>
              <a:gd name="T22" fmla="*/ 39 w 70"/>
              <a:gd name="T23" fmla="*/ 60 h 108"/>
              <a:gd name="T24" fmla="*/ 36 w 70"/>
              <a:gd name="T25" fmla="*/ 70 h 108"/>
              <a:gd name="T26" fmla="*/ 54 w 70"/>
              <a:gd name="T27" fmla="*/ 103 h 108"/>
              <a:gd name="T28" fmla="*/ 65 w 70"/>
              <a:gd name="T29" fmla="*/ 106 h 108"/>
              <a:gd name="T30" fmla="*/ 65 w 70"/>
              <a:gd name="T31" fmla="*/ 106 h 108"/>
              <a:gd name="T32" fmla="*/ 68 w 70"/>
              <a:gd name="T33" fmla="*/ 95 h 108"/>
              <a:gd name="T34" fmla="*/ 49 w 70"/>
              <a:gd name="T35" fmla="*/ 63 h 108"/>
              <a:gd name="T36" fmla="*/ 39 w 70"/>
              <a:gd name="T37" fmla="*/ 60 h 108"/>
              <a:gd name="T38" fmla="*/ 39 w 70"/>
              <a:gd name="T39" fmla="*/ 60 h 108"/>
              <a:gd name="T40" fmla="*/ 5 w 70"/>
              <a:gd name="T41" fmla="*/ 2 h 108"/>
              <a:gd name="T42" fmla="*/ 2 w 70"/>
              <a:gd name="T43" fmla="*/ 13 h 108"/>
              <a:gd name="T44" fmla="*/ 21 w 70"/>
              <a:gd name="T45" fmla="*/ 45 h 108"/>
              <a:gd name="T46" fmla="*/ 32 w 70"/>
              <a:gd name="T47" fmla="*/ 48 h 108"/>
              <a:gd name="T48" fmla="*/ 32 w 70"/>
              <a:gd name="T49" fmla="*/ 48 h 108"/>
              <a:gd name="T50" fmla="*/ 35 w 70"/>
              <a:gd name="T51" fmla="*/ 37 h 108"/>
              <a:gd name="T52" fmla="*/ 16 w 70"/>
              <a:gd name="T53" fmla="*/ 5 h 108"/>
              <a:gd name="T54" fmla="*/ 5 w 70"/>
              <a:gd name="T55" fmla="*/ 2 h 108"/>
              <a:gd name="T56" fmla="*/ 5 w 70"/>
              <a:gd name="T57" fmla="*/ 2 h 108"/>
              <a:gd name="T58" fmla="*/ 39 w 70"/>
              <a:gd name="T59" fmla="*/ 88 h 108"/>
              <a:gd name="T60" fmla="*/ 31 w 70"/>
              <a:gd name="T61" fmla="*/ 73 h 108"/>
              <a:gd name="T62" fmla="*/ 29 w 70"/>
              <a:gd name="T63" fmla="*/ 66 h 108"/>
              <a:gd name="T64" fmla="*/ 22 w 70"/>
              <a:gd name="T65" fmla="*/ 53 h 108"/>
              <a:gd name="T66" fmla="*/ 16 w 70"/>
              <a:gd name="T67" fmla="*/ 48 h 108"/>
              <a:gd name="T68" fmla="*/ 8 w 70"/>
              <a:gd name="T69" fmla="*/ 33 h 108"/>
              <a:gd name="T70" fmla="*/ 6 w 70"/>
              <a:gd name="T71" fmla="*/ 38 h 108"/>
              <a:gd name="T72" fmla="*/ 8 w 70"/>
              <a:gd name="T73" fmla="*/ 57 h 108"/>
              <a:gd name="T74" fmla="*/ 19 w 70"/>
              <a:gd name="T75" fmla="*/ 75 h 108"/>
              <a:gd name="T76" fmla="*/ 34 w 70"/>
              <a:gd name="T77" fmla="*/ 87 h 108"/>
              <a:gd name="T78" fmla="*/ 39 w 70"/>
              <a:gd name="T7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108">
                <a:moveTo>
                  <a:pt x="31" y="20"/>
                </a:moveTo>
                <a:cubicBezTo>
                  <a:pt x="33" y="20"/>
                  <a:pt x="34" y="20"/>
                  <a:pt x="36" y="20"/>
                </a:cubicBezTo>
                <a:cubicBezTo>
                  <a:pt x="42" y="22"/>
                  <a:pt x="48" y="26"/>
                  <a:pt x="51" y="32"/>
                </a:cubicBezTo>
                <a:cubicBezTo>
                  <a:pt x="62" y="51"/>
                  <a:pt x="62" y="51"/>
                  <a:pt x="62" y="51"/>
                </a:cubicBezTo>
                <a:cubicBezTo>
                  <a:pt x="65" y="56"/>
                  <a:pt x="66" y="63"/>
                  <a:pt x="64" y="69"/>
                </a:cubicBezTo>
                <a:cubicBezTo>
                  <a:pt x="64" y="71"/>
                  <a:pt x="63" y="73"/>
                  <a:pt x="63" y="74"/>
                </a:cubicBezTo>
                <a:cubicBezTo>
                  <a:pt x="54" y="60"/>
                  <a:pt x="54" y="60"/>
                  <a:pt x="54" y="60"/>
                </a:cubicBezTo>
                <a:cubicBezTo>
                  <a:pt x="53" y="58"/>
                  <a:pt x="51" y="56"/>
                  <a:pt x="49" y="55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39"/>
                  <a:pt x="41" y="37"/>
                  <a:pt x="40" y="34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39" y="60"/>
                </a:moveTo>
                <a:cubicBezTo>
                  <a:pt x="35" y="62"/>
                  <a:pt x="34" y="67"/>
                  <a:pt x="36" y="70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7" y="107"/>
                  <a:pt x="61" y="108"/>
                  <a:pt x="65" y="106"/>
                </a:cubicBezTo>
                <a:cubicBezTo>
                  <a:pt x="65" y="106"/>
                  <a:pt x="65" y="106"/>
                  <a:pt x="65" y="106"/>
                </a:cubicBezTo>
                <a:cubicBezTo>
                  <a:pt x="69" y="104"/>
                  <a:pt x="70" y="99"/>
                  <a:pt x="68" y="95"/>
                </a:cubicBezTo>
                <a:cubicBezTo>
                  <a:pt x="49" y="63"/>
                  <a:pt x="49" y="63"/>
                  <a:pt x="49" y="63"/>
                </a:cubicBezTo>
                <a:cubicBezTo>
                  <a:pt x="47" y="59"/>
                  <a:pt x="42" y="57"/>
                  <a:pt x="39" y="60"/>
                </a:cubicBezTo>
                <a:cubicBezTo>
                  <a:pt x="39" y="60"/>
                  <a:pt x="39" y="60"/>
                  <a:pt x="39" y="60"/>
                </a:cubicBezTo>
                <a:close/>
                <a:moveTo>
                  <a:pt x="5" y="2"/>
                </a:moveTo>
                <a:cubicBezTo>
                  <a:pt x="2" y="4"/>
                  <a:pt x="0" y="9"/>
                  <a:pt x="2" y="13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9"/>
                  <a:pt x="28" y="50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6" y="46"/>
                  <a:pt x="37" y="41"/>
                  <a:pt x="35" y="37"/>
                </a:cubicBezTo>
                <a:cubicBezTo>
                  <a:pt x="16" y="5"/>
                  <a:pt x="16" y="5"/>
                  <a:pt x="16" y="5"/>
                </a:cubicBezTo>
                <a:cubicBezTo>
                  <a:pt x="14" y="1"/>
                  <a:pt x="9" y="0"/>
                  <a:pt x="5" y="2"/>
                </a:cubicBezTo>
                <a:cubicBezTo>
                  <a:pt x="5" y="2"/>
                  <a:pt x="5" y="2"/>
                  <a:pt x="5" y="2"/>
                </a:cubicBezTo>
                <a:close/>
                <a:moveTo>
                  <a:pt x="39" y="88"/>
                </a:moveTo>
                <a:cubicBezTo>
                  <a:pt x="31" y="73"/>
                  <a:pt x="31" y="73"/>
                  <a:pt x="31" y="73"/>
                </a:cubicBezTo>
                <a:cubicBezTo>
                  <a:pt x="30" y="71"/>
                  <a:pt x="29" y="69"/>
                  <a:pt x="29" y="66"/>
                </a:cubicBezTo>
                <a:cubicBezTo>
                  <a:pt x="22" y="53"/>
                  <a:pt x="22" y="53"/>
                  <a:pt x="22" y="53"/>
                </a:cubicBezTo>
                <a:cubicBezTo>
                  <a:pt x="19" y="52"/>
                  <a:pt x="18" y="50"/>
                  <a:pt x="16" y="48"/>
                </a:cubicBezTo>
                <a:cubicBezTo>
                  <a:pt x="8" y="33"/>
                  <a:pt x="8" y="33"/>
                  <a:pt x="8" y="33"/>
                </a:cubicBezTo>
                <a:cubicBezTo>
                  <a:pt x="7" y="34"/>
                  <a:pt x="6" y="36"/>
                  <a:pt x="6" y="38"/>
                </a:cubicBezTo>
                <a:cubicBezTo>
                  <a:pt x="4" y="44"/>
                  <a:pt x="5" y="51"/>
                  <a:pt x="8" y="57"/>
                </a:cubicBezTo>
                <a:cubicBezTo>
                  <a:pt x="19" y="75"/>
                  <a:pt x="19" y="75"/>
                  <a:pt x="19" y="75"/>
                </a:cubicBezTo>
                <a:cubicBezTo>
                  <a:pt x="22" y="81"/>
                  <a:pt x="28" y="85"/>
                  <a:pt x="34" y="87"/>
                </a:cubicBezTo>
                <a:cubicBezTo>
                  <a:pt x="36" y="87"/>
                  <a:pt x="38" y="88"/>
                  <a:pt x="39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4F44DC94-7E50-42FB-874C-A1669DF273B7}"/>
              </a:ext>
            </a:extLst>
          </p:cNvPr>
          <p:cNvSpPr>
            <a:spLocks noEditPoints="1"/>
          </p:cNvSpPr>
          <p:nvPr/>
        </p:nvSpPr>
        <p:spPr bwMode="auto">
          <a:xfrm>
            <a:off x="5562271" y="2111065"/>
            <a:ext cx="368300" cy="371475"/>
          </a:xfrm>
          <a:custGeom>
            <a:avLst/>
            <a:gdLst>
              <a:gd name="T0" fmla="*/ 43 w 98"/>
              <a:gd name="T1" fmla="*/ 76 h 99"/>
              <a:gd name="T2" fmla="*/ 40 w 98"/>
              <a:gd name="T3" fmla="*/ 70 h 99"/>
              <a:gd name="T4" fmla="*/ 37 w 98"/>
              <a:gd name="T5" fmla="*/ 74 h 99"/>
              <a:gd name="T6" fmla="*/ 35 w 98"/>
              <a:gd name="T7" fmla="*/ 76 h 99"/>
              <a:gd name="T8" fmla="*/ 32 w 98"/>
              <a:gd name="T9" fmla="*/ 75 h 99"/>
              <a:gd name="T10" fmla="*/ 2 w 98"/>
              <a:gd name="T11" fmla="*/ 45 h 99"/>
              <a:gd name="T12" fmla="*/ 7 w 98"/>
              <a:gd name="T13" fmla="*/ 10 h 99"/>
              <a:gd name="T14" fmla="*/ 40 w 98"/>
              <a:gd name="T15" fmla="*/ 26 h 99"/>
              <a:gd name="T16" fmla="*/ 71 w 98"/>
              <a:gd name="T17" fmla="*/ 0 h 99"/>
              <a:gd name="T18" fmla="*/ 48 w 98"/>
              <a:gd name="T19" fmla="*/ 79 h 99"/>
              <a:gd name="T20" fmla="*/ 35 w 98"/>
              <a:gd name="T21" fmla="*/ 99 h 99"/>
              <a:gd name="T22" fmla="*/ 29 w 98"/>
              <a:gd name="T23" fmla="*/ 95 h 99"/>
              <a:gd name="T24" fmla="*/ 43 w 98"/>
              <a:gd name="T25" fmla="*/ 76 h 99"/>
              <a:gd name="T26" fmla="*/ 47 w 98"/>
              <a:gd name="T27" fmla="*/ 57 h 99"/>
              <a:gd name="T28" fmla="*/ 50 w 98"/>
              <a:gd name="T29" fmla="*/ 63 h 99"/>
              <a:gd name="T30" fmla="*/ 65 w 98"/>
              <a:gd name="T31" fmla="*/ 18 h 99"/>
              <a:gd name="T32" fmla="*/ 47 w 98"/>
              <a:gd name="T33" fmla="*/ 32 h 99"/>
              <a:gd name="T34" fmla="*/ 46 w 98"/>
              <a:gd name="T35" fmla="*/ 34 h 99"/>
              <a:gd name="T36" fmla="*/ 47 w 98"/>
              <a:gd name="T37" fmla="*/ 57 h 99"/>
              <a:gd name="T38" fmla="*/ 28 w 98"/>
              <a:gd name="T39" fmla="*/ 63 h 99"/>
              <a:gd name="T40" fmla="*/ 16 w 98"/>
              <a:gd name="T41" fmla="*/ 24 h 99"/>
              <a:gd name="T42" fmla="*/ 16 w 98"/>
              <a:gd name="T43" fmla="*/ 24 h 99"/>
              <a:gd name="T44" fmla="*/ 33 w 98"/>
              <a:gd name="T45" fmla="*/ 61 h 99"/>
              <a:gd name="T46" fmla="*/ 13 w 98"/>
              <a:gd name="T47" fmla="*/ 21 h 99"/>
              <a:gd name="T48" fmla="*/ 10 w 98"/>
              <a:gd name="T49" fmla="*/ 44 h 99"/>
              <a:gd name="T50" fmla="*/ 28 w 98"/>
              <a:gd name="T51" fmla="*/ 63 h 99"/>
              <a:gd name="T52" fmla="*/ 55 w 98"/>
              <a:gd name="T53" fmla="*/ 64 h 99"/>
              <a:gd name="T54" fmla="*/ 68 w 98"/>
              <a:gd name="T55" fmla="*/ 18 h 99"/>
              <a:gd name="T56" fmla="*/ 55 w 98"/>
              <a:gd name="T57" fmla="*/ 6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8" h="99">
                <a:moveTo>
                  <a:pt x="43" y="76"/>
                </a:moveTo>
                <a:cubicBezTo>
                  <a:pt x="42" y="75"/>
                  <a:pt x="41" y="73"/>
                  <a:pt x="40" y="70"/>
                </a:cubicBezTo>
                <a:cubicBezTo>
                  <a:pt x="39" y="71"/>
                  <a:pt x="38" y="73"/>
                  <a:pt x="37" y="74"/>
                </a:cubicBezTo>
                <a:cubicBezTo>
                  <a:pt x="35" y="76"/>
                  <a:pt x="35" y="76"/>
                  <a:pt x="35" y="76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2"/>
                  <a:pt x="4" y="62"/>
                  <a:pt x="2" y="45"/>
                </a:cubicBezTo>
                <a:cubicBezTo>
                  <a:pt x="0" y="28"/>
                  <a:pt x="10" y="19"/>
                  <a:pt x="7" y="10"/>
                </a:cubicBezTo>
                <a:cubicBezTo>
                  <a:pt x="21" y="13"/>
                  <a:pt x="33" y="19"/>
                  <a:pt x="40" y="26"/>
                </a:cubicBezTo>
                <a:cubicBezTo>
                  <a:pt x="52" y="11"/>
                  <a:pt x="67" y="11"/>
                  <a:pt x="71" y="0"/>
                </a:cubicBezTo>
                <a:cubicBezTo>
                  <a:pt x="98" y="38"/>
                  <a:pt x="94" y="74"/>
                  <a:pt x="48" y="79"/>
                </a:cubicBezTo>
                <a:cubicBezTo>
                  <a:pt x="44" y="86"/>
                  <a:pt x="40" y="93"/>
                  <a:pt x="35" y="99"/>
                </a:cubicBezTo>
                <a:cubicBezTo>
                  <a:pt x="29" y="95"/>
                  <a:pt x="29" y="95"/>
                  <a:pt x="29" y="95"/>
                </a:cubicBezTo>
                <a:cubicBezTo>
                  <a:pt x="34" y="89"/>
                  <a:pt x="39" y="83"/>
                  <a:pt x="43" y="76"/>
                </a:cubicBezTo>
                <a:close/>
                <a:moveTo>
                  <a:pt x="47" y="57"/>
                </a:moveTo>
                <a:cubicBezTo>
                  <a:pt x="48" y="60"/>
                  <a:pt x="49" y="62"/>
                  <a:pt x="50" y="63"/>
                </a:cubicBezTo>
                <a:cubicBezTo>
                  <a:pt x="56" y="49"/>
                  <a:pt x="61" y="33"/>
                  <a:pt x="65" y="18"/>
                </a:cubicBezTo>
                <a:cubicBezTo>
                  <a:pt x="61" y="22"/>
                  <a:pt x="53" y="24"/>
                  <a:pt x="47" y="32"/>
                </a:cubicBezTo>
                <a:cubicBezTo>
                  <a:pt x="47" y="33"/>
                  <a:pt x="46" y="33"/>
                  <a:pt x="46" y="34"/>
                </a:cubicBezTo>
                <a:cubicBezTo>
                  <a:pt x="50" y="41"/>
                  <a:pt x="50" y="49"/>
                  <a:pt x="47" y="57"/>
                </a:cubicBezTo>
                <a:close/>
                <a:moveTo>
                  <a:pt x="28" y="63"/>
                </a:moveTo>
                <a:cubicBezTo>
                  <a:pt x="25" y="49"/>
                  <a:pt x="22" y="36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22" y="33"/>
                  <a:pt x="29" y="46"/>
                  <a:pt x="33" y="61"/>
                </a:cubicBezTo>
                <a:cubicBezTo>
                  <a:pt x="47" y="44"/>
                  <a:pt x="38" y="27"/>
                  <a:pt x="13" y="21"/>
                </a:cubicBezTo>
                <a:cubicBezTo>
                  <a:pt x="15" y="27"/>
                  <a:pt x="9" y="33"/>
                  <a:pt x="10" y="44"/>
                </a:cubicBezTo>
                <a:cubicBezTo>
                  <a:pt x="11" y="56"/>
                  <a:pt x="24" y="61"/>
                  <a:pt x="28" y="63"/>
                </a:cubicBezTo>
                <a:close/>
                <a:moveTo>
                  <a:pt x="55" y="64"/>
                </a:moveTo>
                <a:cubicBezTo>
                  <a:pt x="80" y="60"/>
                  <a:pt x="83" y="40"/>
                  <a:pt x="68" y="18"/>
                </a:cubicBezTo>
                <a:cubicBezTo>
                  <a:pt x="67" y="31"/>
                  <a:pt x="62" y="48"/>
                  <a:pt x="55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198">
            <a:extLst>
              <a:ext uri="{FF2B5EF4-FFF2-40B4-BE49-F238E27FC236}">
                <a16:creationId xmlns:a16="http://schemas.microsoft.com/office/drawing/2014/main" id="{0FAFD2CF-E741-4E2C-8850-974173F1AA57}"/>
              </a:ext>
            </a:extLst>
          </p:cNvPr>
          <p:cNvSpPr>
            <a:spLocks noEditPoints="1"/>
          </p:cNvSpPr>
          <p:nvPr/>
        </p:nvSpPr>
        <p:spPr bwMode="auto">
          <a:xfrm>
            <a:off x="3165657" y="2092323"/>
            <a:ext cx="390525" cy="228600"/>
          </a:xfrm>
          <a:custGeom>
            <a:avLst/>
            <a:gdLst>
              <a:gd name="T0" fmla="*/ 61 w 246"/>
              <a:gd name="T1" fmla="*/ 0 h 144"/>
              <a:gd name="T2" fmla="*/ 189 w 246"/>
              <a:gd name="T3" fmla="*/ 0 h 144"/>
              <a:gd name="T4" fmla="*/ 246 w 246"/>
              <a:gd name="T5" fmla="*/ 80 h 144"/>
              <a:gd name="T6" fmla="*/ 232 w 246"/>
              <a:gd name="T7" fmla="*/ 80 h 144"/>
              <a:gd name="T8" fmla="*/ 232 w 246"/>
              <a:gd name="T9" fmla="*/ 130 h 144"/>
              <a:gd name="T10" fmla="*/ 246 w 246"/>
              <a:gd name="T11" fmla="*/ 130 h 144"/>
              <a:gd name="T12" fmla="*/ 246 w 246"/>
              <a:gd name="T13" fmla="*/ 144 h 144"/>
              <a:gd name="T14" fmla="*/ 0 w 246"/>
              <a:gd name="T15" fmla="*/ 144 h 144"/>
              <a:gd name="T16" fmla="*/ 0 w 246"/>
              <a:gd name="T17" fmla="*/ 130 h 144"/>
              <a:gd name="T18" fmla="*/ 19 w 246"/>
              <a:gd name="T19" fmla="*/ 130 h 144"/>
              <a:gd name="T20" fmla="*/ 19 w 246"/>
              <a:gd name="T21" fmla="*/ 87 h 144"/>
              <a:gd name="T22" fmla="*/ 7 w 246"/>
              <a:gd name="T23" fmla="*/ 87 h 144"/>
              <a:gd name="T24" fmla="*/ 0 w 246"/>
              <a:gd name="T25" fmla="*/ 73 h 144"/>
              <a:gd name="T26" fmla="*/ 61 w 246"/>
              <a:gd name="T27" fmla="*/ 0 h 144"/>
              <a:gd name="T28" fmla="*/ 61 w 246"/>
              <a:gd name="T29" fmla="*/ 0 h 144"/>
              <a:gd name="T30" fmla="*/ 213 w 246"/>
              <a:gd name="T31" fmla="*/ 130 h 144"/>
              <a:gd name="T32" fmla="*/ 213 w 246"/>
              <a:gd name="T33" fmla="*/ 80 h 144"/>
              <a:gd name="T34" fmla="*/ 142 w 246"/>
              <a:gd name="T35" fmla="*/ 80 h 144"/>
              <a:gd name="T36" fmla="*/ 142 w 246"/>
              <a:gd name="T37" fmla="*/ 130 h 144"/>
              <a:gd name="T38" fmla="*/ 151 w 246"/>
              <a:gd name="T39" fmla="*/ 130 h 144"/>
              <a:gd name="T40" fmla="*/ 151 w 246"/>
              <a:gd name="T41" fmla="*/ 85 h 144"/>
              <a:gd name="T42" fmla="*/ 180 w 246"/>
              <a:gd name="T43" fmla="*/ 85 h 144"/>
              <a:gd name="T44" fmla="*/ 180 w 246"/>
              <a:gd name="T45" fmla="*/ 130 h 144"/>
              <a:gd name="T46" fmla="*/ 213 w 246"/>
              <a:gd name="T47" fmla="*/ 130 h 144"/>
              <a:gd name="T48" fmla="*/ 213 w 246"/>
              <a:gd name="T49" fmla="*/ 130 h 144"/>
              <a:gd name="T50" fmla="*/ 123 w 246"/>
              <a:gd name="T51" fmla="*/ 130 h 144"/>
              <a:gd name="T52" fmla="*/ 123 w 246"/>
              <a:gd name="T53" fmla="*/ 80 h 144"/>
              <a:gd name="T54" fmla="*/ 118 w 246"/>
              <a:gd name="T55" fmla="*/ 80 h 144"/>
              <a:gd name="T56" fmla="*/ 71 w 246"/>
              <a:gd name="T57" fmla="*/ 14 h 144"/>
              <a:gd name="T58" fmla="*/ 26 w 246"/>
              <a:gd name="T59" fmla="*/ 68 h 144"/>
              <a:gd name="T60" fmla="*/ 28 w 246"/>
              <a:gd name="T61" fmla="*/ 68 h 144"/>
              <a:gd name="T62" fmla="*/ 38 w 246"/>
              <a:gd name="T63" fmla="*/ 68 h 144"/>
              <a:gd name="T64" fmla="*/ 38 w 246"/>
              <a:gd name="T65" fmla="*/ 130 h 144"/>
              <a:gd name="T66" fmla="*/ 123 w 246"/>
              <a:gd name="T67" fmla="*/ 130 h 144"/>
              <a:gd name="T68" fmla="*/ 123 w 246"/>
              <a:gd name="T69" fmla="*/ 130 h 144"/>
              <a:gd name="T70" fmla="*/ 61 w 246"/>
              <a:gd name="T71" fmla="*/ 78 h 144"/>
              <a:gd name="T72" fmla="*/ 61 w 246"/>
              <a:gd name="T73" fmla="*/ 113 h 144"/>
              <a:gd name="T74" fmla="*/ 85 w 246"/>
              <a:gd name="T75" fmla="*/ 113 h 144"/>
              <a:gd name="T76" fmla="*/ 85 w 246"/>
              <a:gd name="T77" fmla="*/ 78 h 144"/>
              <a:gd name="T78" fmla="*/ 61 w 246"/>
              <a:gd name="T79" fmla="*/ 7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6" h="144">
                <a:moveTo>
                  <a:pt x="61" y="0"/>
                </a:moveTo>
                <a:lnTo>
                  <a:pt x="189" y="0"/>
                </a:lnTo>
                <a:lnTo>
                  <a:pt x="246" y="80"/>
                </a:lnTo>
                <a:lnTo>
                  <a:pt x="232" y="80"/>
                </a:lnTo>
                <a:lnTo>
                  <a:pt x="232" y="130"/>
                </a:lnTo>
                <a:lnTo>
                  <a:pt x="246" y="130"/>
                </a:lnTo>
                <a:lnTo>
                  <a:pt x="246" y="144"/>
                </a:lnTo>
                <a:lnTo>
                  <a:pt x="0" y="144"/>
                </a:lnTo>
                <a:lnTo>
                  <a:pt x="0" y="130"/>
                </a:lnTo>
                <a:lnTo>
                  <a:pt x="19" y="130"/>
                </a:lnTo>
                <a:lnTo>
                  <a:pt x="19" y="87"/>
                </a:lnTo>
                <a:lnTo>
                  <a:pt x="7" y="87"/>
                </a:lnTo>
                <a:lnTo>
                  <a:pt x="0" y="73"/>
                </a:lnTo>
                <a:lnTo>
                  <a:pt x="61" y="0"/>
                </a:lnTo>
                <a:lnTo>
                  <a:pt x="61" y="0"/>
                </a:lnTo>
                <a:close/>
                <a:moveTo>
                  <a:pt x="213" y="130"/>
                </a:moveTo>
                <a:lnTo>
                  <a:pt x="213" y="80"/>
                </a:lnTo>
                <a:lnTo>
                  <a:pt x="142" y="80"/>
                </a:lnTo>
                <a:lnTo>
                  <a:pt x="142" y="130"/>
                </a:lnTo>
                <a:lnTo>
                  <a:pt x="151" y="130"/>
                </a:lnTo>
                <a:lnTo>
                  <a:pt x="151" y="85"/>
                </a:lnTo>
                <a:lnTo>
                  <a:pt x="180" y="85"/>
                </a:lnTo>
                <a:lnTo>
                  <a:pt x="180" y="130"/>
                </a:lnTo>
                <a:lnTo>
                  <a:pt x="213" y="130"/>
                </a:lnTo>
                <a:lnTo>
                  <a:pt x="213" y="130"/>
                </a:lnTo>
                <a:close/>
                <a:moveTo>
                  <a:pt x="123" y="130"/>
                </a:moveTo>
                <a:lnTo>
                  <a:pt x="123" y="80"/>
                </a:lnTo>
                <a:lnTo>
                  <a:pt x="118" y="80"/>
                </a:lnTo>
                <a:lnTo>
                  <a:pt x="71" y="14"/>
                </a:lnTo>
                <a:lnTo>
                  <a:pt x="26" y="68"/>
                </a:lnTo>
                <a:lnTo>
                  <a:pt x="28" y="68"/>
                </a:lnTo>
                <a:lnTo>
                  <a:pt x="38" y="68"/>
                </a:lnTo>
                <a:lnTo>
                  <a:pt x="38" y="130"/>
                </a:lnTo>
                <a:lnTo>
                  <a:pt x="123" y="130"/>
                </a:lnTo>
                <a:lnTo>
                  <a:pt x="123" y="130"/>
                </a:lnTo>
                <a:close/>
                <a:moveTo>
                  <a:pt x="61" y="78"/>
                </a:moveTo>
                <a:lnTo>
                  <a:pt x="61" y="113"/>
                </a:lnTo>
                <a:lnTo>
                  <a:pt x="85" y="113"/>
                </a:lnTo>
                <a:lnTo>
                  <a:pt x="85" y="78"/>
                </a:lnTo>
                <a:lnTo>
                  <a:pt x="61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TextBox 81">
            <a:extLst>
              <a:ext uri="{FF2B5EF4-FFF2-40B4-BE49-F238E27FC236}">
                <a16:creationId xmlns:a16="http://schemas.microsoft.com/office/drawing/2014/main" id="{3C67107C-8459-4C44-95DA-D9451A06268E}"/>
              </a:ext>
            </a:extLst>
          </p:cNvPr>
          <p:cNvSpPr txBox="1"/>
          <p:nvPr/>
        </p:nvSpPr>
        <p:spPr>
          <a:xfrm>
            <a:off x="2153242" y="3492649"/>
            <a:ext cx="160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0" name="TextBox 81">
            <a:extLst>
              <a:ext uri="{FF2B5EF4-FFF2-40B4-BE49-F238E27FC236}">
                <a16:creationId xmlns:a16="http://schemas.microsoft.com/office/drawing/2014/main" id="{BB4D32CC-FDD6-42D0-8F2B-78D3E075FD23}"/>
              </a:ext>
            </a:extLst>
          </p:cNvPr>
          <p:cNvSpPr txBox="1"/>
          <p:nvPr/>
        </p:nvSpPr>
        <p:spPr>
          <a:xfrm>
            <a:off x="4458292" y="3492649"/>
            <a:ext cx="1581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1" name="TextBox 81">
            <a:extLst>
              <a:ext uri="{FF2B5EF4-FFF2-40B4-BE49-F238E27FC236}">
                <a16:creationId xmlns:a16="http://schemas.microsoft.com/office/drawing/2014/main" id="{C50596FB-924E-4C75-9230-D88FAD93765E}"/>
              </a:ext>
            </a:extLst>
          </p:cNvPr>
          <p:cNvSpPr txBox="1"/>
          <p:nvPr/>
        </p:nvSpPr>
        <p:spPr>
          <a:xfrm>
            <a:off x="6810967" y="3492649"/>
            <a:ext cx="151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2" name="TextBox 81">
            <a:extLst>
              <a:ext uri="{FF2B5EF4-FFF2-40B4-BE49-F238E27FC236}">
                <a16:creationId xmlns:a16="http://schemas.microsoft.com/office/drawing/2014/main" id="{3ED4A706-97EF-47EE-B840-C423AB14E9B6}"/>
              </a:ext>
            </a:extLst>
          </p:cNvPr>
          <p:cNvSpPr txBox="1"/>
          <p:nvPr/>
        </p:nvSpPr>
        <p:spPr>
          <a:xfrm>
            <a:off x="9306517" y="3492649"/>
            <a:ext cx="15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cxnSp>
        <p:nvCxnSpPr>
          <p:cNvPr id="53" name="Straight Connector 15">
            <a:extLst>
              <a:ext uri="{FF2B5EF4-FFF2-40B4-BE49-F238E27FC236}">
                <a16:creationId xmlns:a16="http://schemas.microsoft.com/office/drawing/2014/main" id="{AEC89BF7-8F44-407A-89AB-6894F09FD4C3}"/>
              </a:ext>
            </a:extLst>
          </p:cNvPr>
          <p:cNvCxnSpPr/>
          <p:nvPr/>
        </p:nvCxnSpPr>
        <p:spPr>
          <a:xfrm>
            <a:off x="1103610" y="4498215"/>
            <a:ext cx="95493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23">
            <a:extLst>
              <a:ext uri="{FF2B5EF4-FFF2-40B4-BE49-F238E27FC236}">
                <a16:creationId xmlns:a16="http://schemas.microsoft.com/office/drawing/2014/main" id="{1173CE93-2EEB-48BE-990F-8E4BA1CC30F8}"/>
              </a:ext>
            </a:extLst>
          </p:cNvPr>
          <p:cNvSpPr/>
          <p:nvPr/>
        </p:nvSpPr>
        <p:spPr>
          <a:xfrm>
            <a:off x="3369644" y="4419705"/>
            <a:ext cx="142844" cy="142844"/>
          </a:xfrm>
          <a:prstGeom prst="ellipse">
            <a:avLst/>
          </a:prstGeom>
          <a:solidFill>
            <a:srgbClr val="C8C8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97000">
                    <a:srgbClr val="448EF6"/>
                  </a:gs>
                  <a:gs pos="1770">
                    <a:srgbClr val="65DAF7"/>
                  </a:gs>
                  <a:gs pos="44000">
                    <a:srgbClr val="75C2F6"/>
                  </a:gs>
                </a:gsLst>
                <a:lin ang="2400000" scaled="0"/>
              </a:gradFill>
              <a:cs typeface="+mn-ea"/>
              <a:sym typeface="+mn-lt"/>
            </a:endParaRPr>
          </a:p>
        </p:txBody>
      </p:sp>
      <p:sp>
        <p:nvSpPr>
          <p:cNvPr id="55" name="Oval 24">
            <a:extLst>
              <a:ext uri="{FF2B5EF4-FFF2-40B4-BE49-F238E27FC236}">
                <a16:creationId xmlns:a16="http://schemas.microsoft.com/office/drawing/2014/main" id="{DEBF17A9-A707-42F1-B1A3-9356873A274F}"/>
              </a:ext>
            </a:extLst>
          </p:cNvPr>
          <p:cNvSpPr/>
          <p:nvPr/>
        </p:nvSpPr>
        <p:spPr>
          <a:xfrm>
            <a:off x="5618339" y="4419705"/>
            <a:ext cx="142844" cy="142844"/>
          </a:xfrm>
          <a:prstGeom prst="ellipse">
            <a:avLst/>
          </a:prstGeom>
          <a:solidFill>
            <a:srgbClr val="DFC3B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97000">
                    <a:srgbClr val="448EF6"/>
                  </a:gs>
                  <a:gs pos="1770">
                    <a:srgbClr val="65DAF7"/>
                  </a:gs>
                  <a:gs pos="44000">
                    <a:srgbClr val="75C2F6"/>
                  </a:gs>
                </a:gsLst>
                <a:lin ang="2400000" scaled="0"/>
              </a:gradFill>
              <a:cs typeface="+mn-ea"/>
              <a:sym typeface="+mn-lt"/>
            </a:endParaRPr>
          </a:p>
        </p:txBody>
      </p:sp>
      <p:sp>
        <p:nvSpPr>
          <p:cNvPr id="56" name="Oval 25">
            <a:extLst>
              <a:ext uri="{FF2B5EF4-FFF2-40B4-BE49-F238E27FC236}">
                <a16:creationId xmlns:a16="http://schemas.microsoft.com/office/drawing/2014/main" id="{CF189E7A-FE52-4071-A7A3-FA8727933205}"/>
              </a:ext>
            </a:extLst>
          </p:cNvPr>
          <p:cNvSpPr/>
          <p:nvPr/>
        </p:nvSpPr>
        <p:spPr>
          <a:xfrm>
            <a:off x="7942156" y="4419705"/>
            <a:ext cx="142844" cy="142844"/>
          </a:xfrm>
          <a:prstGeom prst="ellipse">
            <a:avLst/>
          </a:prstGeom>
          <a:solidFill>
            <a:srgbClr val="7EC3C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97000">
                    <a:srgbClr val="448EF6"/>
                  </a:gs>
                  <a:gs pos="1770">
                    <a:srgbClr val="65DAF7"/>
                  </a:gs>
                  <a:gs pos="44000">
                    <a:srgbClr val="75C2F6"/>
                  </a:gs>
                </a:gsLst>
                <a:lin ang="2400000" scaled="0"/>
              </a:gradFill>
              <a:cs typeface="+mn-ea"/>
              <a:sym typeface="+mn-lt"/>
            </a:endParaRPr>
          </a:p>
        </p:txBody>
      </p:sp>
      <p:sp>
        <p:nvSpPr>
          <p:cNvPr id="57" name="Oval 26">
            <a:extLst>
              <a:ext uri="{FF2B5EF4-FFF2-40B4-BE49-F238E27FC236}">
                <a16:creationId xmlns:a16="http://schemas.microsoft.com/office/drawing/2014/main" id="{365ABD8B-C8E3-4AF6-9550-15506D53432F}"/>
              </a:ext>
            </a:extLst>
          </p:cNvPr>
          <p:cNvSpPr/>
          <p:nvPr/>
        </p:nvSpPr>
        <p:spPr>
          <a:xfrm>
            <a:off x="10509242" y="4419705"/>
            <a:ext cx="142844" cy="142844"/>
          </a:xfrm>
          <a:prstGeom prst="ellipse">
            <a:avLst/>
          </a:prstGeom>
          <a:solidFill>
            <a:srgbClr val="82A3B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97000">
                    <a:srgbClr val="448EF6"/>
                  </a:gs>
                  <a:gs pos="1770">
                    <a:srgbClr val="65DAF7"/>
                  </a:gs>
                  <a:gs pos="44000">
                    <a:srgbClr val="75C2F6"/>
                  </a:gs>
                </a:gsLst>
                <a:lin ang="2400000" scaled="0"/>
              </a:gradFill>
              <a:cs typeface="+mn-ea"/>
              <a:sym typeface="+mn-lt"/>
            </a:endParaRPr>
          </a:p>
        </p:txBody>
      </p:sp>
      <p:sp>
        <p:nvSpPr>
          <p:cNvPr id="58" name="文本框 88">
            <a:extLst>
              <a:ext uri="{FF2B5EF4-FFF2-40B4-BE49-F238E27FC236}">
                <a16:creationId xmlns:a16="http://schemas.microsoft.com/office/drawing/2014/main" id="{4400047D-5A86-4E21-B1CE-6897B64E88BE}"/>
              </a:ext>
            </a:extLst>
          </p:cNvPr>
          <p:cNvSpPr txBox="1"/>
          <p:nvPr/>
        </p:nvSpPr>
        <p:spPr>
          <a:xfrm>
            <a:off x="1680936" y="5064522"/>
            <a:ext cx="1997076" cy="91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59" name="TextBox 81">
            <a:extLst>
              <a:ext uri="{FF2B5EF4-FFF2-40B4-BE49-F238E27FC236}">
                <a16:creationId xmlns:a16="http://schemas.microsoft.com/office/drawing/2014/main" id="{619115B1-22BA-48E3-8E7B-A24CDE25CEB7}"/>
              </a:ext>
            </a:extLst>
          </p:cNvPr>
          <p:cNvSpPr txBox="1"/>
          <p:nvPr/>
        </p:nvSpPr>
        <p:spPr>
          <a:xfrm>
            <a:off x="2365364" y="4702324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0" name="文本框 88">
            <a:extLst>
              <a:ext uri="{FF2B5EF4-FFF2-40B4-BE49-F238E27FC236}">
                <a16:creationId xmlns:a16="http://schemas.microsoft.com/office/drawing/2014/main" id="{9FF4DC28-257F-42CB-8C5F-941F16F2210B}"/>
              </a:ext>
            </a:extLst>
          </p:cNvPr>
          <p:cNvSpPr txBox="1"/>
          <p:nvPr/>
        </p:nvSpPr>
        <p:spPr>
          <a:xfrm>
            <a:off x="4024086" y="5064522"/>
            <a:ext cx="19526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61" name="TextBox 81">
            <a:extLst>
              <a:ext uri="{FF2B5EF4-FFF2-40B4-BE49-F238E27FC236}">
                <a16:creationId xmlns:a16="http://schemas.microsoft.com/office/drawing/2014/main" id="{62E343D6-F453-466B-82A6-F6688C75911A}"/>
              </a:ext>
            </a:extLst>
          </p:cNvPr>
          <p:cNvSpPr txBox="1"/>
          <p:nvPr/>
        </p:nvSpPr>
        <p:spPr>
          <a:xfrm>
            <a:off x="4719567" y="4702324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2" name="文本框 88">
            <a:extLst>
              <a:ext uri="{FF2B5EF4-FFF2-40B4-BE49-F238E27FC236}">
                <a16:creationId xmlns:a16="http://schemas.microsoft.com/office/drawing/2014/main" id="{9A19C3FB-F045-498D-BA24-DA30944D63F8}"/>
              </a:ext>
            </a:extLst>
          </p:cNvPr>
          <p:cNvSpPr txBox="1"/>
          <p:nvPr/>
        </p:nvSpPr>
        <p:spPr>
          <a:xfrm>
            <a:off x="6370411" y="5064522"/>
            <a:ext cx="1997076" cy="91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63" name="TextBox 81">
            <a:extLst>
              <a:ext uri="{FF2B5EF4-FFF2-40B4-BE49-F238E27FC236}">
                <a16:creationId xmlns:a16="http://schemas.microsoft.com/office/drawing/2014/main" id="{D8CD0A2C-0CC0-4846-ABD5-FCA2AEDBEC07}"/>
              </a:ext>
            </a:extLst>
          </p:cNvPr>
          <p:cNvSpPr txBox="1"/>
          <p:nvPr/>
        </p:nvSpPr>
        <p:spPr>
          <a:xfrm>
            <a:off x="7113288" y="4702324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4" name="文本框 88">
            <a:extLst>
              <a:ext uri="{FF2B5EF4-FFF2-40B4-BE49-F238E27FC236}">
                <a16:creationId xmlns:a16="http://schemas.microsoft.com/office/drawing/2014/main" id="{6DDB370A-8656-446E-AB3A-74E78D97A36D}"/>
              </a:ext>
            </a:extLst>
          </p:cNvPr>
          <p:cNvSpPr txBox="1"/>
          <p:nvPr/>
        </p:nvSpPr>
        <p:spPr>
          <a:xfrm>
            <a:off x="8655010" y="5064522"/>
            <a:ext cx="199707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65" name="TextBox 81">
            <a:extLst>
              <a:ext uri="{FF2B5EF4-FFF2-40B4-BE49-F238E27FC236}">
                <a16:creationId xmlns:a16="http://schemas.microsoft.com/office/drawing/2014/main" id="{7464EF14-A485-4539-A1EF-12BB77DA24CA}"/>
              </a:ext>
            </a:extLst>
          </p:cNvPr>
          <p:cNvSpPr txBox="1"/>
          <p:nvPr/>
        </p:nvSpPr>
        <p:spPr>
          <a:xfrm>
            <a:off x="9411988" y="4702324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7F36A44-4BDB-4276-B237-E42EA8AAE261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635FBDF-62D9-4A77-87F9-409F489A0127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2BD1F37-83DC-4238-A4D0-031363F70978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9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A9A4882-6DF4-4FF9-82AA-A3ED137A6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678105"/>
              </p:ext>
            </p:extLst>
          </p:nvPr>
        </p:nvGraphicFramePr>
        <p:xfrm>
          <a:off x="1917700" y="1663700"/>
          <a:ext cx="8534400" cy="303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8">
            <a:extLst>
              <a:ext uri="{FF2B5EF4-FFF2-40B4-BE49-F238E27FC236}">
                <a16:creationId xmlns:a16="http://schemas.microsoft.com/office/drawing/2014/main" id="{180FC8F8-2C50-4696-831E-ABFF81A5E748}"/>
              </a:ext>
            </a:extLst>
          </p:cNvPr>
          <p:cNvGrpSpPr/>
          <p:nvPr/>
        </p:nvGrpSpPr>
        <p:grpSpPr>
          <a:xfrm>
            <a:off x="3279815" y="994397"/>
            <a:ext cx="803946" cy="788568"/>
            <a:chOff x="3115817" y="3139126"/>
            <a:chExt cx="688618" cy="675447"/>
          </a:xfrm>
        </p:grpSpPr>
        <p:sp>
          <p:nvSpPr>
            <p:cNvPr id="12" name="Oval Callout 15">
              <a:extLst>
                <a:ext uri="{FF2B5EF4-FFF2-40B4-BE49-F238E27FC236}">
                  <a16:creationId xmlns:a16="http://schemas.microsoft.com/office/drawing/2014/main" id="{53C4E645-499D-4AC4-AF9B-F1068E2E4144}"/>
                </a:ext>
              </a:extLst>
            </p:cNvPr>
            <p:cNvSpPr/>
            <p:nvPr/>
          </p:nvSpPr>
          <p:spPr>
            <a:xfrm>
              <a:off x="3115817" y="3139126"/>
              <a:ext cx="688618" cy="675447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509FA993-885B-43CE-8E0D-1BE508E5482D}"/>
                </a:ext>
              </a:extLst>
            </p:cNvPr>
            <p:cNvSpPr/>
            <p:nvPr/>
          </p:nvSpPr>
          <p:spPr>
            <a:xfrm>
              <a:off x="3259091" y="3271101"/>
              <a:ext cx="402070" cy="4020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TextBox 31">
            <a:extLst>
              <a:ext uri="{FF2B5EF4-FFF2-40B4-BE49-F238E27FC236}">
                <a16:creationId xmlns:a16="http://schemas.microsoft.com/office/drawing/2014/main" id="{90F4A028-4678-40AF-B701-6E4DF4EED63D}"/>
              </a:ext>
            </a:extLst>
          </p:cNvPr>
          <p:cNvSpPr txBox="1"/>
          <p:nvPr/>
        </p:nvSpPr>
        <p:spPr>
          <a:xfrm>
            <a:off x="3390128" y="1209309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88%</a:t>
            </a: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D7929265-9880-42AA-9776-85A4B725A04C}"/>
              </a:ext>
            </a:extLst>
          </p:cNvPr>
          <p:cNvGrpSpPr/>
          <p:nvPr/>
        </p:nvGrpSpPr>
        <p:grpSpPr>
          <a:xfrm>
            <a:off x="5019715" y="2137397"/>
            <a:ext cx="803946" cy="788568"/>
            <a:chOff x="3115817" y="3139126"/>
            <a:chExt cx="688618" cy="675447"/>
          </a:xfrm>
        </p:grpSpPr>
        <p:sp>
          <p:nvSpPr>
            <p:cNvPr id="16" name="Oval Callout 15">
              <a:extLst>
                <a:ext uri="{FF2B5EF4-FFF2-40B4-BE49-F238E27FC236}">
                  <a16:creationId xmlns:a16="http://schemas.microsoft.com/office/drawing/2014/main" id="{6210CE57-9FD8-456E-89FC-0FACF2935BC2}"/>
                </a:ext>
              </a:extLst>
            </p:cNvPr>
            <p:cNvSpPr/>
            <p:nvPr/>
          </p:nvSpPr>
          <p:spPr>
            <a:xfrm>
              <a:off x="3115817" y="3139126"/>
              <a:ext cx="688618" cy="675447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A941AF1-B3A1-4CB4-BC1C-4D950AB95350}"/>
                </a:ext>
              </a:extLst>
            </p:cNvPr>
            <p:cNvSpPr/>
            <p:nvPr/>
          </p:nvSpPr>
          <p:spPr>
            <a:xfrm>
              <a:off x="3259091" y="3271101"/>
              <a:ext cx="402070" cy="4020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TextBox 31">
            <a:extLst>
              <a:ext uri="{FF2B5EF4-FFF2-40B4-BE49-F238E27FC236}">
                <a16:creationId xmlns:a16="http://schemas.microsoft.com/office/drawing/2014/main" id="{B6D7452C-72E9-46FE-99DB-19CDB8726823}"/>
              </a:ext>
            </a:extLst>
          </p:cNvPr>
          <p:cNvSpPr txBox="1"/>
          <p:nvPr/>
        </p:nvSpPr>
        <p:spPr>
          <a:xfrm>
            <a:off x="5130028" y="2352309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50%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6B134C-5A1A-4975-B0D9-96840DD9DEEF}"/>
              </a:ext>
            </a:extLst>
          </p:cNvPr>
          <p:cNvGrpSpPr/>
          <p:nvPr/>
        </p:nvGrpSpPr>
        <p:grpSpPr>
          <a:xfrm>
            <a:off x="6759615" y="2391397"/>
            <a:ext cx="803946" cy="788568"/>
            <a:chOff x="3115817" y="3139126"/>
            <a:chExt cx="688618" cy="675447"/>
          </a:xfrm>
        </p:grpSpPr>
        <p:sp>
          <p:nvSpPr>
            <p:cNvPr id="20" name="Oval Callout 15">
              <a:extLst>
                <a:ext uri="{FF2B5EF4-FFF2-40B4-BE49-F238E27FC236}">
                  <a16:creationId xmlns:a16="http://schemas.microsoft.com/office/drawing/2014/main" id="{05B6BF6A-63CE-42FE-8E68-F015BB1881A9}"/>
                </a:ext>
              </a:extLst>
            </p:cNvPr>
            <p:cNvSpPr/>
            <p:nvPr/>
          </p:nvSpPr>
          <p:spPr>
            <a:xfrm>
              <a:off x="3115817" y="3139126"/>
              <a:ext cx="688618" cy="675447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5690E374-A5C6-4A71-9463-4D4848854373}"/>
                </a:ext>
              </a:extLst>
            </p:cNvPr>
            <p:cNvSpPr/>
            <p:nvPr/>
          </p:nvSpPr>
          <p:spPr>
            <a:xfrm>
              <a:off x="3259091" y="3271101"/>
              <a:ext cx="402070" cy="4020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TextBox 31">
            <a:extLst>
              <a:ext uri="{FF2B5EF4-FFF2-40B4-BE49-F238E27FC236}">
                <a16:creationId xmlns:a16="http://schemas.microsoft.com/office/drawing/2014/main" id="{FFC5C796-03E0-4A82-8465-890E9459B7E0}"/>
              </a:ext>
            </a:extLst>
          </p:cNvPr>
          <p:cNvSpPr txBox="1"/>
          <p:nvPr/>
        </p:nvSpPr>
        <p:spPr>
          <a:xfrm>
            <a:off x="6869928" y="2606309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38%</a:t>
            </a:r>
          </a:p>
        </p:txBody>
      </p:sp>
      <p:grpSp>
        <p:nvGrpSpPr>
          <p:cNvPr id="23" name="Group 18">
            <a:extLst>
              <a:ext uri="{FF2B5EF4-FFF2-40B4-BE49-F238E27FC236}">
                <a16:creationId xmlns:a16="http://schemas.microsoft.com/office/drawing/2014/main" id="{00435285-BFD9-4A9E-AC37-AF79513EC9AE}"/>
              </a:ext>
            </a:extLst>
          </p:cNvPr>
          <p:cNvGrpSpPr/>
          <p:nvPr/>
        </p:nvGrpSpPr>
        <p:grpSpPr>
          <a:xfrm>
            <a:off x="8474115" y="1324597"/>
            <a:ext cx="803946" cy="788568"/>
            <a:chOff x="3115817" y="3139126"/>
            <a:chExt cx="688618" cy="675447"/>
          </a:xfrm>
        </p:grpSpPr>
        <p:sp>
          <p:nvSpPr>
            <p:cNvPr id="24" name="Oval Callout 15">
              <a:extLst>
                <a:ext uri="{FF2B5EF4-FFF2-40B4-BE49-F238E27FC236}">
                  <a16:creationId xmlns:a16="http://schemas.microsoft.com/office/drawing/2014/main" id="{0C011AC0-F170-488D-99FB-782F55CE0FD4}"/>
                </a:ext>
              </a:extLst>
            </p:cNvPr>
            <p:cNvSpPr/>
            <p:nvPr/>
          </p:nvSpPr>
          <p:spPr>
            <a:xfrm>
              <a:off x="3115817" y="3139126"/>
              <a:ext cx="688618" cy="675447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Oval 17">
              <a:extLst>
                <a:ext uri="{FF2B5EF4-FFF2-40B4-BE49-F238E27FC236}">
                  <a16:creationId xmlns:a16="http://schemas.microsoft.com/office/drawing/2014/main" id="{5BCBD46F-8B87-40FE-977C-1CB29942D9FE}"/>
                </a:ext>
              </a:extLst>
            </p:cNvPr>
            <p:cNvSpPr/>
            <p:nvPr/>
          </p:nvSpPr>
          <p:spPr>
            <a:xfrm>
              <a:off x="3259091" y="3271101"/>
              <a:ext cx="402070" cy="4020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TextBox 31">
            <a:extLst>
              <a:ext uri="{FF2B5EF4-FFF2-40B4-BE49-F238E27FC236}">
                <a16:creationId xmlns:a16="http://schemas.microsoft.com/office/drawing/2014/main" id="{C887DA60-1271-4B14-85D7-B843C4629903}"/>
              </a:ext>
            </a:extLst>
          </p:cNvPr>
          <p:cNvSpPr txBox="1"/>
          <p:nvPr/>
        </p:nvSpPr>
        <p:spPr>
          <a:xfrm>
            <a:off x="8584428" y="1539509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68%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EBDF7C2-954E-4D36-A278-C876BE814615}"/>
              </a:ext>
            </a:extLst>
          </p:cNvPr>
          <p:cNvCxnSpPr/>
          <p:nvPr/>
        </p:nvCxnSpPr>
        <p:spPr>
          <a:xfrm>
            <a:off x="3009900" y="41910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48CACC1-3CFF-452B-9AA1-D3166B514FB8}"/>
              </a:ext>
            </a:extLst>
          </p:cNvPr>
          <p:cNvCxnSpPr/>
          <p:nvPr/>
        </p:nvCxnSpPr>
        <p:spPr>
          <a:xfrm>
            <a:off x="5130800" y="41910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33AF226-FBE9-43DD-AC05-2504D26B08CF}"/>
              </a:ext>
            </a:extLst>
          </p:cNvPr>
          <p:cNvCxnSpPr/>
          <p:nvPr/>
        </p:nvCxnSpPr>
        <p:spPr>
          <a:xfrm>
            <a:off x="7112000" y="41910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70A4E24-448C-4BF2-A7DC-9F6836258CB9}"/>
              </a:ext>
            </a:extLst>
          </p:cNvPr>
          <p:cNvCxnSpPr/>
          <p:nvPr/>
        </p:nvCxnSpPr>
        <p:spPr>
          <a:xfrm>
            <a:off x="9486900" y="41910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147105C-F492-46FD-8974-A66C50CD54C9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A20E2BD-14EB-474D-A223-89E9B20B97E7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558F062-4876-4283-A66D-005D5DFA590F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5E7371-F014-479F-82D6-C1F0369B6A0B}"/>
              </a:ext>
            </a:extLst>
          </p:cNvPr>
          <p:cNvGrpSpPr/>
          <p:nvPr/>
        </p:nvGrpSpPr>
        <p:grpSpPr>
          <a:xfrm>
            <a:off x="2175425" y="4845614"/>
            <a:ext cx="1741067" cy="1262082"/>
            <a:chOff x="1795328" y="3913920"/>
            <a:chExt cx="1741067" cy="1262082"/>
          </a:xfrm>
        </p:grpSpPr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EC49E646-D40C-41F0-899F-81AB476F1050}"/>
                </a:ext>
              </a:extLst>
            </p:cNvPr>
            <p:cNvSpPr txBox="1"/>
            <p:nvPr/>
          </p:nvSpPr>
          <p:spPr>
            <a:xfrm>
              <a:off x="1795328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F95EF04-AA92-4216-8261-881361064151}"/>
                </a:ext>
              </a:extLst>
            </p:cNvPr>
            <p:cNvSpPr/>
            <p:nvPr/>
          </p:nvSpPr>
          <p:spPr>
            <a:xfrm>
              <a:off x="1799285" y="4279346"/>
              <a:ext cx="1737110" cy="896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BAE9E1E-B22A-4F23-806A-17026BE43EC1}"/>
              </a:ext>
            </a:extLst>
          </p:cNvPr>
          <p:cNvGrpSpPr/>
          <p:nvPr/>
        </p:nvGrpSpPr>
        <p:grpSpPr>
          <a:xfrm>
            <a:off x="4237382" y="4845614"/>
            <a:ext cx="1731950" cy="1262082"/>
            <a:chOff x="1795328" y="3913920"/>
            <a:chExt cx="1731950" cy="1262082"/>
          </a:xfrm>
        </p:grpSpPr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id="{EFDEE0C1-AB04-45EC-BA9E-1F7FD53EB3C1}"/>
                </a:ext>
              </a:extLst>
            </p:cNvPr>
            <p:cNvSpPr txBox="1"/>
            <p:nvPr/>
          </p:nvSpPr>
          <p:spPr>
            <a:xfrm>
              <a:off x="1795328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095C0E1-BEA0-43C8-9977-0DDC31EB7FF1}"/>
                </a:ext>
              </a:extLst>
            </p:cNvPr>
            <p:cNvSpPr/>
            <p:nvPr/>
          </p:nvSpPr>
          <p:spPr>
            <a:xfrm>
              <a:off x="1808402" y="4279346"/>
              <a:ext cx="1718876" cy="896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54748FC-49A7-47D5-9139-7E09F7DC19C1}"/>
              </a:ext>
            </a:extLst>
          </p:cNvPr>
          <p:cNvGrpSpPr/>
          <p:nvPr/>
        </p:nvGrpSpPr>
        <p:grpSpPr>
          <a:xfrm>
            <a:off x="6231715" y="4845614"/>
            <a:ext cx="1879766" cy="1262082"/>
            <a:chOff x="1727957" y="3913920"/>
            <a:chExt cx="1879766" cy="1262082"/>
          </a:xfrm>
        </p:grpSpPr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2A7A191-7D15-469C-8222-E5F56809ADF4}"/>
                </a:ext>
              </a:extLst>
            </p:cNvPr>
            <p:cNvSpPr txBox="1"/>
            <p:nvPr/>
          </p:nvSpPr>
          <p:spPr>
            <a:xfrm>
              <a:off x="1795328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0C90B59-425D-47CB-B4E0-E522BD1E38B8}"/>
                </a:ext>
              </a:extLst>
            </p:cNvPr>
            <p:cNvSpPr/>
            <p:nvPr/>
          </p:nvSpPr>
          <p:spPr>
            <a:xfrm>
              <a:off x="1727957" y="4279346"/>
              <a:ext cx="1879766" cy="896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235EB9E-EE47-4252-A4DD-6AF9A004D639}"/>
              </a:ext>
            </a:extLst>
          </p:cNvPr>
          <p:cNvGrpSpPr/>
          <p:nvPr/>
        </p:nvGrpSpPr>
        <p:grpSpPr>
          <a:xfrm>
            <a:off x="8715663" y="4845614"/>
            <a:ext cx="1777378" cy="1262082"/>
            <a:chOff x="1779151" y="3913920"/>
            <a:chExt cx="1777378" cy="1262082"/>
          </a:xfrm>
        </p:grpSpPr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961256B5-BF77-40A7-B409-E9C32B5BE68C}"/>
                </a:ext>
              </a:extLst>
            </p:cNvPr>
            <p:cNvSpPr txBox="1"/>
            <p:nvPr/>
          </p:nvSpPr>
          <p:spPr>
            <a:xfrm>
              <a:off x="1795328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F188FB2-4E60-4BEA-91C2-6B451DDEFC10}"/>
                </a:ext>
              </a:extLst>
            </p:cNvPr>
            <p:cNvSpPr/>
            <p:nvPr/>
          </p:nvSpPr>
          <p:spPr>
            <a:xfrm>
              <a:off x="1779151" y="4279346"/>
              <a:ext cx="1777378" cy="896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8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单击此处添加标题文本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0B8FF4-D634-4F7E-9A3A-5D949F02EFB9}"/>
              </a:ext>
            </a:extLst>
          </p:cNvPr>
          <p:cNvSpPr txBox="1"/>
          <p:nvPr/>
        </p:nvSpPr>
        <p:spPr>
          <a:xfrm>
            <a:off x="4153156" y="4560226"/>
            <a:ext cx="3885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Click here to add title text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04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3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>
            <a:extLst>
              <a:ext uri="{FF2B5EF4-FFF2-40B4-BE49-F238E27FC236}">
                <a16:creationId xmlns:a16="http://schemas.microsoft.com/office/drawing/2014/main" id="{BCB1DA7A-7FD7-4A11-989D-BB26191ABA2B}"/>
              </a:ext>
            </a:extLst>
          </p:cNvPr>
          <p:cNvSpPr/>
          <p:nvPr/>
        </p:nvSpPr>
        <p:spPr>
          <a:xfrm rot="10800000" flipV="1">
            <a:off x="1225035" y="5446816"/>
            <a:ext cx="7274560" cy="27432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1" name="Straight Connector 70">
            <a:extLst>
              <a:ext uri="{FF2B5EF4-FFF2-40B4-BE49-F238E27FC236}">
                <a16:creationId xmlns:a16="http://schemas.microsoft.com/office/drawing/2014/main" id="{6A11D5AF-30AE-4203-AC5D-C829824E9003}"/>
              </a:ext>
            </a:extLst>
          </p:cNvPr>
          <p:cNvCxnSpPr/>
          <p:nvPr/>
        </p:nvCxnSpPr>
        <p:spPr>
          <a:xfrm>
            <a:off x="1214875" y="1666130"/>
            <a:ext cx="0" cy="3797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71">
            <a:extLst>
              <a:ext uri="{FF2B5EF4-FFF2-40B4-BE49-F238E27FC236}">
                <a16:creationId xmlns:a16="http://schemas.microsoft.com/office/drawing/2014/main" id="{49F3448C-9AB8-44EC-8143-6C818BDDB308}"/>
              </a:ext>
            </a:extLst>
          </p:cNvPr>
          <p:cNvSpPr/>
          <p:nvPr/>
        </p:nvSpPr>
        <p:spPr>
          <a:xfrm>
            <a:off x="1106141" y="2497369"/>
            <a:ext cx="217468" cy="217468"/>
          </a:xfrm>
          <a:prstGeom prst="ellipse">
            <a:avLst/>
          </a:prstGeom>
          <a:solidFill>
            <a:srgbClr val="C8C8C8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Oval 72">
            <a:extLst>
              <a:ext uri="{FF2B5EF4-FFF2-40B4-BE49-F238E27FC236}">
                <a16:creationId xmlns:a16="http://schemas.microsoft.com/office/drawing/2014/main" id="{939E5206-FF1B-4F51-AC5A-2D31064901F2}"/>
              </a:ext>
            </a:extLst>
          </p:cNvPr>
          <p:cNvSpPr/>
          <p:nvPr/>
        </p:nvSpPr>
        <p:spPr>
          <a:xfrm>
            <a:off x="1106141" y="3432089"/>
            <a:ext cx="217468" cy="217468"/>
          </a:xfrm>
          <a:prstGeom prst="ellipse">
            <a:avLst/>
          </a:prstGeom>
          <a:solidFill>
            <a:srgbClr val="C8C8C8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Oval 73">
            <a:extLst>
              <a:ext uri="{FF2B5EF4-FFF2-40B4-BE49-F238E27FC236}">
                <a16:creationId xmlns:a16="http://schemas.microsoft.com/office/drawing/2014/main" id="{8AEBAA1C-7120-451A-9EB1-14AA67BCC905}"/>
              </a:ext>
            </a:extLst>
          </p:cNvPr>
          <p:cNvSpPr/>
          <p:nvPr/>
        </p:nvSpPr>
        <p:spPr>
          <a:xfrm>
            <a:off x="1106141" y="4397289"/>
            <a:ext cx="217468" cy="217468"/>
          </a:xfrm>
          <a:prstGeom prst="ellipse">
            <a:avLst/>
          </a:prstGeom>
          <a:solidFill>
            <a:srgbClr val="C8C8C8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Oval 74">
            <a:extLst>
              <a:ext uri="{FF2B5EF4-FFF2-40B4-BE49-F238E27FC236}">
                <a16:creationId xmlns:a16="http://schemas.microsoft.com/office/drawing/2014/main" id="{9E722E3F-0127-44C5-9046-590809E44CEB}"/>
              </a:ext>
            </a:extLst>
          </p:cNvPr>
          <p:cNvSpPr/>
          <p:nvPr/>
        </p:nvSpPr>
        <p:spPr>
          <a:xfrm>
            <a:off x="1106141" y="1572809"/>
            <a:ext cx="217468" cy="217468"/>
          </a:xfrm>
          <a:prstGeom prst="ellipse">
            <a:avLst/>
          </a:prstGeom>
          <a:solidFill>
            <a:srgbClr val="C8C8C8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17">
            <a:extLst>
              <a:ext uri="{FF2B5EF4-FFF2-40B4-BE49-F238E27FC236}">
                <a16:creationId xmlns:a16="http://schemas.microsoft.com/office/drawing/2014/main" id="{4BF0867E-A807-40FB-867A-DBC6ACB310F2}"/>
              </a:ext>
            </a:extLst>
          </p:cNvPr>
          <p:cNvSpPr txBox="1"/>
          <p:nvPr/>
        </p:nvSpPr>
        <p:spPr>
          <a:xfrm>
            <a:off x="1699318" y="55245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4A0A333C-B96D-484F-9CB2-771B1C4BD0A6}"/>
              </a:ext>
            </a:extLst>
          </p:cNvPr>
          <p:cNvSpPr txBox="1"/>
          <p:nvPr/>
        </p:nvSpPr>
        <p:spPr>
          <a:xfrm>
            <a:off x="3031004" y="55245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</a:p>
        </p:txBody>
      </p:sp>
      <p:sp>
        <p:nvSpPr>
          <p:cNvPr id="63" name="TextBox 17">
            <a:extLst>
              <a:ext uri="{FF2B5EF4-FFF2-40B4-BE49-F238E27FC236}">
                <a16:creationId xmlns:a16="http://schemas.microsoft.com/office/drawing/2014/main" id="{953BB285-9730-47BD-8477-164018F46229}"/>
              </a:ext>
            </a:extLst>
          </p:cNvPr>
          <p:cNvSpPr txBox="1"/>
          <p:nvPr/>
        </p:nvSpPr>
        <p:spPr>
          <a:xfrm>
            <a:off x="4362690" y="55245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71C79278-E1F7-4F24-97A4-82D0EB8DB6B3}"/>
              </a:ext>
            </a:extLst>
          </p:cNvPr>
          <p:cNvSpPr txBox="1"/>
          <p:nvPr/>
        </p:nvSpPr>
        <p:spPr>
          <a:xfrm>
            <a:off x="5694376" y="55245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id="{BEEC748D-2E99-4A99-B4F2-DBE0EEE2DB26}"/>
              </a:ext>
            </a:extLst>
          </p:cNvPr>
          <p:cNvSpPr txBox="1"/>
          <p:nvPr/>
        </p:nvSpPr>
        <p:spPr>
          <a:xfrm>
            <a:off x="7026061" y="55245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1BE3040-5E37-4317-99C9-CFCC072D2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260956"/>
              </p:ext>
            </p:extLst>
          </p:nvPr>
        </p:nvGraphicFramePr>
        <p:xfrm>
          <a:off x="1507525" y="1016000"/>
          <a:ext cx="6858000" cy="4272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6" name="文本框 88">
            <a:extLst>
              <a:ext uri="{FF2B5EF4-FFF2-40B4-BE49-F238E27FC236}">
                <a16:creationId xmlns:a16="http://schemas.microsoft.com/office/drawing/2014/main" id="{140468E3-93D3-45C6-8D12-DC37044E85B9}"/>
              </a:ext>
            </a:extLst>
          </p:cNvPr>
          <p:cNvSpPr txBox="1"/>
          <p:nvPr/>
        </p:nvSpPr>
        <p:spPr>
          <a:xfrm>
            <a:off x="8658174" y="2342883"/>
            <a:ext cx="250941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87" name="TextBox 81">
            <a:extLst>
              <a:ext uri="{FF2B5EF4-FFF2-40B4-BE49-F238E27FC236}">
                <a16:creationId xmlns:a16="http://schemas.microsoft.com/office/drawing/2014/main" id="{816E407F-C8FF-41B6-8501-A2D3F88B3426}"/>
              </a:ext>
            </a:extLst>
          </p:cNvPr>
          <p:cNvSpPr txBox="1"/>
          <p:nvPr/>
        </p:nvSpPr>
        <p:spPr>
          <a:xfrm>
            <a:off x="8965216" y="1973551"/>
            <a:ext cx="18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添加标题文本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CF0D2C6-3FDD-48CF-8071-814AE4E42F92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D5DD9C-C690-4FFC-80DE-2405C6DB827D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6DBCD70-FDC2-44B9-A12A-2CF625485DEB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sp>
        <p:nvSpPr>
          <p:cNvPr id="25" name="文本框 88">
            <a:extLst>
              <a:ext uri="{FF2B5EF4-FFF2-40B4-BE49-F238E27FC236}">
                <a16:creationId xmlns:a16="http://schemas.microsoft.com/office/drawing/2014/main" id="{8B9B8D68-4226-405E-B921-731F36F39139}"/>
              </a:ext>
            </a:extLst>
          </p:cNvPr>
          <p:cNvSpPr txBox="1"/>
          <p:nvPr/>
        </p:nvSpPr>
        <p:spPr>
          <a:xfrm>
            <a:off x="8658174" y="3352139"/>
            <a:ext cx="250941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26" name="文本框 88">
            <a:extLst>
              <a:ext uri="{FF2B5EF4-FFF2-40B4-BE49-F238E27FC236}">
                <a16:creationId xmlns:a16="http://schemas.microsoft.com/office/drawing/2014/main" id="{13514656-0078-4C32-8237-96C0AE326006}"/>
              </a:ext>
            </a:extLst>
          </p:cNvPr>
          <p:cNvSpPr txBox="1"/>
          <p:nvPr/>
        </p:nvSpPr>
        <p:spPr>
          <a:xfrm>
            <a:off x="8658174" y="4361395"/>
            <a:ext cx="250941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此处添加详细文本描述，文字内容建议与标题相关尽量简洁生动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5158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BC336031-BCC4-46A8-937D-9F4A6F2AA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152" y="1777741"/>
            <a:ext cx="5517004" cy="3678002"/>
          </a:xfrm>
          <a:prstGeom prst="rect">
            <a:avLst/>
          </a:prstGeom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7CC415D6-FEC8-477F-B559-BBD57492B22B}"/>
              </a:ext>
            </a:extLst>
          </p:cNvPr>
          <p:cNvSpPr/>
          <p:nvPr/>
        </p:nvSpPr>
        <p:spPr>
          <a:xfrm>
            <a:off x="5445547" y="1564514"/>
            <a:ext cx="5616624" cy="4104456"/>
          </a:xfrm>
          <a:prstGeom prst="rect">
            <a:avLst/>
          </a:prstGeom>
          <a:solidFill>
            <a:srgbClr val="82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文本框 88">
            <a:extLst>
              <a:ext uri="{FF2B5EF4-FFF2-40B4-BE49-F238E27FC236}">
                <a16:creationId xmlns:a16="http://schemas.microsoft.com/office/drawing/2014/main" id="{29118274-0C1B-4A27-9B5C-B961AC98AC8E}"/>
              </a:ext>
            </a:extLst>
          </p:cNvPr>
          <p:cNvSpPr txBox="1"/>
          <p:nvPr/>
        </p:nvSpPr>
        <p:spPr>
          <a:xfrm>
            <a:off x="5857704" y="2769081"/>
            <a:ext cx="4536504" cy="63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TextBox 65">
            <a:extLst>
              <a:ext uri="{FF2B5EF4-FFF2-40B4-BE49-F238E27FC236}">
                <a16:creationId xmlns:a16="http://schemas.microsoft.com/office/drawing/2014/main" id="{429EC931-5CB9-4F3C-B88C-370DCA483D88}"/>
              </a:ext>
            </a:extLst>
          </p:cNvPr>
          <p:cNvSpPr txBox="1"/>
          <p:nvPr/>
        </p:nvSpPr>
        <p:spPr>
          <a:xfrm>
            <a:off x="6162501" y="2186953"/>
            <a:ext cx="258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添加标题文本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2B4E557-1C5D-4F6D-A1B9-822BE5D9C485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78D474-874D-40A8-BFC3-E13EE987B908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7C565B-AE25-49BE-95C4-88FE65F929F5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sp>
        <p:nvSpPr>
          <p:cNvPr id="20" name="文本框 88">
            <a:extLst>
              <a:ext uri="{FF2B5EF4-FFF2-40B4-BE49-F238E27FC236}">
                <a16:creationId xmlns:a16="http://schemas.microsoft.com/office/drawing/2014/main" id="{A4E7F84A-DC13-4324-BEE5-4783384C0F80}"/>
              </a:ext>
            </a:extLst>
          </p:cNvPr>
          <p:cNvSpPr txBox="1"/>
          <p:nvPr/>
        </p:nvSpPr>
        <p:spPr>
          <a:xfrm>
            <a:off x="5857704" y="3568867"/>
            <a:ext cx="4536504" cy="63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88">
            <a:extLst>
              <a:ext uri="{FF2B5EF4-FFF2-40B4-BE49-F238E27FC236}">
                <a16:creationId xmlns:a16="http://schemas.microsoft.com/office/drawing/2014/main" id="{3D994618-2049-4502-A28E-9B502432C7F5}"/>
              </a:ext>
            </a:extLst>
          </p:cNvPr>
          <p:cNvSpPr txBox="1"/>
          <p:nvPr/>
        </p:nvSpPr>
        <p:spPr>
          <a:xfrm>
            <a:off x="5857704" y="4368653"/>
            <a:ext cx="4536504" cy="63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21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>
            <a:extLst>
              <a:ext uri="{FF2B5EF4-FFF2-40B4-BE49-F238E27FC236}">
                <a16:creationId xmlns:a16="http://schemas.microsoft.com/office/drawing/2014/main" id="{3E1607C5-9EEE-4EA3-BFA4-E2A4BE04BE36}"/>
              </a:ext>
            </a:extLst>
          </p:cNvPr>
          <p:cNvSpPr/>
          <p:nvPr/>
        </p:nvSpPr>
        <p:spPr>
          <a:xfrm>
            <a:off x="4694216" y="1998661"/>
            <a:ext cx="3032168" cy="3032169"/>
          </a:xfrm>
          <a:prstGeom prst="roundRect">
            <a:avLst>
              <a:gd name="adj" fmla="val 1836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406400" dist="127000" dir="13500000">
              <a:schemeClr val="accent3">
                <a:lumMod val="5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893AD089-114D-45E9-A2B9-34ABD727218B}"/>
              </a:ext>
            </a:extLst>
          </p:cNvPr>
          <p:cNvSpPr/>
          <p:nvPr/>
        </p:nvSpPr>
        <p:spPr>
          <a:xfrm>
            <a:off x="4881372" y="2185301"/>
            <a:ext cx="1274589" cy="1274590"/>
          </a:xfrm>
          <a:prstGeom prst="roundRect">
            <a:avLst>
              <a:gd name="adj" fmla="val 30335"/>
            </a:avLst>
          </a:prstGeom>
          <a:solidFill>
            <a:srgbClr val="82A3B6"/>
          </a:solidFill>
          <a:ln w="50800"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标题</a:t>
            </a: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6378512C-8092-4E42-84AC-DBCCF3DE6ED0}"/>
              </a:ext>
            </a:extLst>
          </p:cNvPr>
          <p:cNvSpPr/>
          <p:nvPr/>
        </p:nvSpPr>
        <p:spPr>
          <a:xfrm>
            <a:off x="4881372" y="3593245"/>
            <a:ext cx="1274589" cy="1274590"/>
          </a:xfrm>
          <a:prstGeom prst="roundRect">
            <a:avLst>
              <a:gd name="adj" fmla="val 30335"/>
            </a:avLst>
          </a:prstGeom>
          <a:solidFill>
            <a:srgbClr val="7CBEE0"/>
          </a:solidFill>
          <a:ln w="50800"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标题 </a:t>
            </a: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342BA3AB-5052-48D1-842E-12AECBC461D5}"/>
              </a:ext>
            </a:extLst>
          </p:cNvPr>
          <p:cNvSpPr/>
          <p:nvPr/>
        </p:nvSpPr>
        <p:spPr>
          <a:xfrm>
            <a:off x="6289063" y="2185301"/>
            <a:ext cx="1274589" cy="1274590"/>
          </a:xfrm>
          <a:prstGeom prst="roundRect">
            <a:avLst>
              <a:gd name="adj" fmla="val 30335"/>
            </a:avLst>
          </a:prstGeom>
          <a:solidFill>
            <a:srgbClr val="7EC3C6"/>
          </a:solidFill>
          <a:ln w="50800"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标题</a:t>
            </a:r>
          </a:p>
        </p:txBody>
      </p:sp>
      <p:sp>
        <p:nvSpPr>
          <p:cNvPr id="12" name="圆角矩形 7">
            <a:extLst>
              <a:ext uri="{FF2B5EF4-FFF2-40B4-BE49-F238E27FC236}">
                <a16:creationId xmlns:a16="http://schemas.microsoft.com/office/drawing/2014/main" id="{095C3B45-E0D5-4803-802D-8EB405052637}"/>
              </a:ext>
            </a:extLst>
          </p:cNvPr>
          <p:cNvSpPr/>
          <p:nvPr/>
        </p:nvSpPr>
        <p:spPr>
          <a:xfrm>
            <a:off x="6289063" y="3593245"/>
            <a:ext cx="1274589" cy="1274590"/>
          </a:xfrm>
          <a:prstGeom prst="roundRect">
            <a:avLst>
              <a:gd name="adj" fmla="val 30335"/>
            </a:avLst>
          </a:prstGeom>
          <a:solidFill>
            <a:srgbClr val="DFC3BA"/>
          </a:solidFill>
          <a:ln w="50800"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标题</a:t>
            </a:r>
          </a:p>
        </p:txBody>
      </p:sp>
      <p:sp>
        <p:nvSpPr>
          <p:cNvPr id="13" name="下箭头 8">
            <a:extLst>
              <a:ext uri="{FF2B5EF4-FFF2-40B4-BE49-F238E27FC236}">
                <a16:creationId xmlns:a16="http://schemas.microsoft.com/office/drawing/2014/main" id="{8EC1EAFB-8E01-440C-8748-F62AD7C4F8BB}"/>
              </a:ext>
            </a:extLst>
          </p:cNvPr>
          <p:cNvSpPr/>
          <p:nvPr/>
        </p:nvSpPr>
        <p:spPr>
          <a:xfrm>
            <a:off x="7872029" y="2503020"/>
            <a:ext cx="288332" cy="2023451"/>
          </a:xfrm>
          <a:prstGeom prst="downArrow">
            <a:avLst>
              <a:gd name="adj1" fmla="val 57916"/>
              <a:gd name="adj2" fmla="val 67812"/>
            </a:avLst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下箭头 9">
            <a:extLst>
              <a:ext uri="{FF2B5EF4-FFF2-40B4-BE49-F238E27FC236}">
                <a16:creationId xmlns:a16="http://schemas.microsoft.com/office/drawing/2014/main" id="{841ABEEB-B159-49C8-B3EE-24F022109ECD}"/>
              </a:ext>
            </a:extLst>
          </p:cNvPr>
          <p:cNvSpPr/>
          <p:nvPr/>
        </p:nvSpPr>
        <p:spPr>
          <a:xfrm flipV="1">
            <a:off x="4260240" y="2503020"/>
            <a:ext cx="288332" cy="2023451"/>
          </a:xfrm>
          <a:prstGeom prst="downArrow">
            <a:avLst>
              <a:gd name="adj1" fmla="val 57916"/>
              <a:gd name="adj2" fmla="val 67812"/>
            </a:avLst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下箭头 10">
            <a:extLst>
              <a:ext uri="{FF2B5EF4-FFF2-40B4-BE49-F238E27FC236}">
                <a16:creationId xmlns:a16="http://schemas.microsoft.com/office/drawing/2014/main" id="{F2C1FC99-851B-41E7-BCAA-4D6A88C3D813}"/>
              </a:ext>
            </a:extLst>
          </p:cNvPr>
          <p:cNvSpPr/>
          <p:nvPr/>
        </p:nvSpPr>
        <p:spPr>
          <a:xfrm rot="16200000" flipH="1">
            <a:off x="6066135" y="715168"/>
            <a:ext cx="288332" cy="2023451"/>
          </a:xfrm>
          <a:prstGeom prst="downArrow">
            <a:avLst>
              <a:gd name="adj1" fmla="val 57916"/>
              <a:gd name="adj2" fmla="val 67812"/>
            </a:avLst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下箭头 11">
            <a:extLst>
              <a:ext uri="{FF2B5EF4-FFF2-40B4-BE49-F238E27FC236}">
                <a16:creationId xmlns:a16="http://schemas.microsoft.com/office/drawing/2014/main" id="{20443FD1-1A5F-4ABE-A5A4-17390331AC98}"/>
              </a:ext>
            </a:extLst>
          </p:cNvPr>
          <p:cNvSpPr/>
          <p:nvPr/>
        </p:nvSpPr>
        <p:spPr>
          <a:xfrm rot="5400000">
            <a:off x="6066135" y="4290874"/>
            <a:ext cx="288332" cy="2023451"/>
          </a:xfrm>
          <a:prstGeom prst="downArrow">
            <a:avLst>
              <a:gd name="adj1" fmla="val 57916"/>
              <a:gd name="adj2" fmla="val 67812"/>
            </a:avLst>
          </a:prstGeom>
          <a:gradFill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8E5762-B855-4904-A170-DE60D024E887}"/>
              </a:ext>
            </a:extLst>
          </p:cNvPr>
          <p:cNvGrpSpPr/>
          <p:nvPr/>
        </p:nvGrpSpPr>
        <p:grpSpPr>
          <a:xfrm>
            <a:off x="1054100" y="1966884"/>
            <a:ext cx="2861538" cy="936475"/>
            <a:chOff x="1213712" y="2078009"/>
            <a:chExt cx="2861538" cy="936475"/>
          </a:xfrm>
        </p:grpSpPr>
        <p:sp>
          <p:nvSpPr>
            <p:cNvPr id="18" name="圆角矩形 13">
              <a:extLst>
                <a:ext uri="{FF2B5EF4-FFF2-40B4-BE49-F238E27FC236}">
                  <a16:creationId xmlns:a16="http://schemas.microsoft.com/office/drawing/2014/main" id="{D602DF85-5FD2-4D46-8C2E-BBF8078C4DFF}"/>
                </a:ext>
              </a:extLst>
            </p:cNvPr>
            <p:cNvSpPr/>
            <p:nvPr/>
          </p:nvSpPr>
          <p:spPr>
            <a:xfrm>
              <a:off x="2403476" y="2078009"/>
              <a:ext cx="1554800" cy="361071"/>
            </a:xfrm>
            <a:prstGeom prst="roundRect">
              <a:avLst>
                <a:gd name="adj" fmla="val 0"/>
              </a:avLst>
            </a:prstGeom>
            <a:solidFill>
              <a:srgbClr val="82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这里是标题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419F8D5-6EDC-45F9-A30D-A8006EAC2580}"/>
                </a:ext>
              </a:extLst>
            </p:cNvPr>
            <p:cNvSpPr/>
            <p:nvPr/>
          </p:nvSpPr>
          <p:spPr>
            <a:xfrm>
              <a:off x="1213712" y="2457216"/>
              <a:ext cx="2861538" cy="55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AB3B89-866C-48ED-9FF5-75583F9A7C9C}"/>
              </a:ext>
            </a:extLst>
          </p:cNvPr>
          <p:cNvGrpSpPr/>
          <p:nvPr/>
        </p:nvGrpSpPr>
        <p:grpSpPr>
          <a:xfrm>
            <a:off x="1028700" y="4196146"/>
            <a:ext cx="2886938" cy="936475"/>
            <a:chOff x="1188312" y="2078009"/>
            <a:chExt cx="2886938" cy="936475"/>
          </a:xfrm>
        </p:grpSpPr>
        <p:sp>
          <p:nvSpPr>
            <p:cNvPr id="21" name="圆角矩形 16">
              <a:extLst>
                <a:ext uri="{FF2B5EF4-FFF2-40B4-BE49-F238E27FC236}">
                  <a16:creationId xmlns:a16="http://schemas.microsoft.com/office/drawing/2014/main" id="{D5AA918A-D289-48A8-A7C4-F55B8456D731}"/>
                </a:ext>
              </a:extLst>
            </p:cNvPr>
            <p:cNvSpPr/>
            <p:nvPr/>
          </p:nvSpPr>
          <p:spPr>
            <a:xfrm>
              <a:off x="2403476" y="2078009"/>
              <a:ext cx="1554800" cy="361071"/>
            </a:xfrm>
            <a:prstGeom prst="roundRect">
              <a:avLst>
                <a:gd name="adj" fmla="val 0"/>
              </a:avLst>
            </a:prstGeom>
            <a:solidFill>
              <a:srgbClr val="7CB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这里是标题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7D7CB0-E5EE-487B-9B99-C8AE483FB4FB}"/>
                </a:ext>
              </a:extLst>
            </p:cNvPr>
            <p:cNvSpPr/>
            <p:nvPr/>
          </p:nvSpPr>
          <p:spPr>
            <a:xfrm>
              <a:off x="1188312" y="2457216"/>
              <a:ext cx="2886938" cy="55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F3E5FE-5318-4ED9-9A0B-FF3948F09A04}"/>
              </a:ext>
            </a:extLst>
          </p:cNvPr>
          <p:cNvGrpSpPr/>
          <p:nvPr/>
        </p:nvGrpSpPr>
        <p:grpSpPr>
          <a:xfrm flipH="1">
            <a:off x="8504963" y="1966884"/>
            <a:ext cx="2925037" cy="936475"/>
            <a:chOff x="1150213" y="2078009"/>
            <a:chExt cx="2925037" cy="936475"/>
          </a:xfrm>
        </p:grpSpPr>
        <p:sp>
          <p:nvSpPr>
            <p:cNvPr id="24" name="圆角矩形 19">
              <a:extLst>
                <a:ext uri="{FF2B5EF4-FFF2-40B4-BE49-F238E27FC236}">
                  <a16:creationId xmlns:a16="http://schemas.microsoft.com/office/drawing/2014/main" id="{DD6316A8-18F3-4337-8C32-EE11381C4C29}"/>
                </a:ext>
              </a:extLst>
            </p:cNvPr>
            <p:cNvSpPr/>
            <p:nvPr/>
          </p:nvSpPr>
          <p:spPr>
            <a:xfrm>
              <a:off x="2403476" y="2078009"/>
              <a:ext cx="1554800" cy="361071"/>
            </a:xfrm>
            <a:prstGeom prst="roundRect">
              <a:avLst>
                <a:gd name="adj" fmla="val 0"/>
              </a:avLst>
            </a:prstGeom>
            <a:solidFill>
              <a:srgbClr val="7E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这里是标题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CD36611-9B9E-4DBB-ABEE-6DF12529DC8C}"/>
                </a:ext>
              </a:extLst>
            </p:cNvPr>
            <p:cNvSpPr/>
            <p:nvPr/>
          </p:nvSpPr>
          <p:spPr>
            <a:xfrm>
              <a:off x="1150213" y="2457216"/>
              <a:ext cx="2925037" cy="55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A754EE8-70AE-4A60-A906-186971115591}"/>
              </a:ext>
            </a:extLst>
          </p:cNvPr>
          <p:cNvGrpSpPr/>
          <p:nvPr/>
        </p:nvGrpSpPr>
        <p:grpSpPr>
          <a:xfrm flipH="1">
            <a:off x="8504963" y="4196146"/>
            <a:ext cx="2975837" cy="936475"/>
            <a:chOff x="1099413" y="2078009"/>
            <a:chExt cx="2975837" cy="936475"/>
          </a:xfrm>
        </p:grpSpPr>
        <p:sp>
          <p:nvSpPr>
            <p:cNvPr id="27" name="圆角矩形 22">
              <a:extLst>
                <a:ext uri="{FF2B5EF4-FFF2-40B4-BE49-F238E27FC236}">
                  <a16:creationId xmlns:a16="http://schemas.microsoft.com/office/drawing/2014/main" id="{93FABA2C-5ED7-4F82-9BA9-C43F4D5C01EE}"/>
                </a:ext>
              </a:extLst>
            </p:cNvPr>
            <p:cNvSpPr/>
            <p:nvPr/>
          </p:nvSpPr>
          <p:spPr>
            <a:xfrm>
              <a:off x="2403476" y="2078009"/>
              <a:ext cx="1554800" cy="361071"/>
            </a:xfrm>
            <a:prstGeom prst="roundRect">
              <a:avLst>
                <a:gd name="adj" fmla="val 0"/>
              </a:avLst>
            </a:prstGeom>
            <a:solidFill>
              <a:srgbClr val="DFC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这里是标题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3C9B113-A759-4CE5-BB18-AADA3AB712CD}"/>
                </a:ext>
              </a:extLst>
            </p:cNvPr>
            <p:cNvSpPr/>
            <p:nvPr/>
          </p:nvSpPr>
          <p:spPr>
            <a:xfrm>
              <a:off x="1099413" y="2457216"/>
              <a:ext cx="2975837" cy="557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此处添加详细文本描述，文字内容建议与标题相关尽量简洁生动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BEA4BE-A388-4E7D-9D58-47D09B093388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7128BB8-2ED2-45E0-B036-531EB76C79F1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F18F7B-92AD-4AF7-85E6-1F268915B923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46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51CA2D7-CB58-43D2-B22B-C2DA475B8221}"/>
              </a:ext>
            </a:extLst>
          </p:cNvPr>
          <p:cNvGrpSpPr/>
          <p:nvPr/>
        </p:nvGrpSpPr>
        <p:grpSpPr>
          <a:xfrm>
            <a:off x="856008" y="1564514"/>
            <a:ext cx="5239992" cy="4409492"/>
            <a:chOff x="1338523" y="1461040"/>
            <a:chExt cx="5239992" cy="4409492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267AA1C2-A557-40AC-BC57-5787B8B0D6A5}"/>
                </a:ext>
              </a:extLst>
            </p:cNvPr>
            <p:cNvSpPr/>
            <p:nvPr/>
          </p:nvSpPr>
          <p:spPr>
            <a:xfrm rot="5400000">
              <a:off x="3536223" y="1813946"/>
              <a:ext cx="1837875" cy="1837874"/>
            </a:xfrm>
            <a:prstGeom prst="ellipse">
              <a:avLst/>
            </a:prstGeom>
            <a:solidFill>
              <a:srgbClr val="82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3CD02075-17BF-4610-8D5B-C316AE273365}"/>
                </a:ext>
              </a:extLst>
            </p:cNvPr>
            <p:cNvSpPr/>
            <p:nvPr/>
          </p:nvSpPr>
          <p:spPr>
            <a:xfrm rot="5400000">
              <a:off x="2611750" y="3253246"/>
              <a:ext cx="2026092" cy="2026091"/>
            </a:xfrm>
            <a:prstGeom prst="ellipse">
              <a:avLst/>
            </a:prstGeom>
            <a:solidFill>
              <a:srgbClr val="7E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4B72FB69-9E00-48E8-8726-9D5693E40D3F}"/>
                </a:ext>
              </a:extLst>
            </p:cNvPr>
            <p:cNvSpPr/>
            <p:nvPr/>
          </p:nvSpPr>
          <p:spPr>
            <a:xfrm rot="5400000">
              <a:off x="4183907" y="3211727"/>
              <a:ext cx="1644125" cy="1644125"/>
            </a:xfrm>
            <a:prstGeom prst="ellipse">
              <a:avLst/>
            </a:prstGeom>
            <a:solidFill>
              <a:srgbClr val="7CB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AE444E51-001F-4A3D-BA28-CF94C474AEB7}"/>
                </a:ext>
              </a:extLst>
            </p:cNvPr>
            <p:cNvSpPr/>
            <p:nvPr/>
          </p:nvSpPr>
          <p:spPr>
            <a:xfrm rot="5400000">
              <a:off x="5374566" y="2734715"/>
              <a:ext cx="1037061" cy="1037061"/>
            </a:xfrm>
            <a:prstGeom prst="ellipse">
              <a:avLst/>
            </a:prstGeom>
            <a:solidFill>
              <a:srgbClr val="DFC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C935EFB5-48F6-4E34-9B5D-E90C55000717}"/>
                </a:ext>
              </a:extLst>
            </p:cNvPr>
            <p:cNvSpPr/>
            <p:nvPr/>
          </p:nvSpPr>
          <p:spPr>
            <a:xfrm rot="5400000">
              <a:off x="4316767" y="4855852"/>
              <a:ext cx="739922" cy="739922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3D6900B6-F77A-4296-B315-C6BC4207A43A}"/>
                </a:ext>
              </a:extLst>
            </p:cNvPr>
            <p:cNvSpPr/>
            <p:nvPr/>
          </p:nvSpPr>
          <p:spPr>
            <a:xfrm rot="5400000">
              <a:off x="2241790" y="3501905"/>
              <a:ext cx="739922" cy="739922"/>
            </a:xfrm>
            <a:prstGeom prst="ellipse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31CFA4CA-6386-444A-A8D0-9DBFC204777C}"/>
                </a:ext>
              </a:extLst>
            </p:cNvPr>
            <p:cNvSpPr/>
            <p:nvPr/>
          </p:nvSpPr>
          <p:spPr>
            <a:xfrm rot="5400000">
              <a:off x="1709850" y="2777170"/>
              <a:ext cx="952153" cy="9521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1AA5F9D6-825C-4B91-9C03-EC63E7CF6F8E}"/>
                </a:ext>
              </a:extLst>
            </p:cNvPr>
            <p:cNvSpPr/>
            <p:nvPr/>
          </p:nvSpPr>
          <p:spPr>
            <a:xfrm rot="5400000">
              <a:off x="2618201" y="2492077"/>
              <a:ext cx="705811" cy="70581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B561F1A3-C45A-4A09-8B26-7980422E9F4D}"/>
                </a:ext>
              </a:extLst>
            </p:cNvPr>
            <p:cNvSpPr/>
            <p:nvPr/>
          </p:nvSpPr>
          <p:spPr>
            <a:xfrm rot="5400000">
              <a:off x="3611872" y="1461040"/>
              <a:ext cx="705811" cy="705811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E3F0909D-7963-4256-97C5-F62A4D1803B9}"/>
                </a:ext>
              </a:extLst>
            </p:cNvPr>
            <p:cNvSpPr/>
            <p:nvPr/>
          </p:nvSpPr>
          <p:spPr>
            <a:xfrm rot="5400000">
              <a:off x="2836603" y="1512898"/>
              <a:ext cx="685782" cy="685781"/>
            </a:xfrm>
            <a:prstGeom prst="ellipse">
              <a:avLst/>
            </a:prstGeom>
            <a:solidFill>
              <a:schemeClr val="bg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255A4310-F6CF-4DBA-B4F0-0E00336346E0}"/>
                </a:ext>
              </a:extLst>
            </p:cNvPr>
            <p:cNvSpPr/>
            <p:nvPr/>
          </p:nvSpPr>
          <p:spPr>
            <a:xfrm rot="5400000">
              <a:off x="2822108" y="5250992"/>
              <a:ext cx="554011" cy="554010"/>
            </a:xfrm>
            <a:prstGeom prst="ellipse">
              <a:avLst/>
            </a:prstGeom>
            <a:solidFill>
              <a:schemeClr val="bg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9E8BDFCC-FDD6-4F6C-BF7D-D84DAD7400D9}"/>
                </a:ext>
              </a:extLst>
            </p:cNvPr>
            <p:cNvSpPr/>
            <p:nvPr/>
          </p:nvSpPr>
          <p:spPr>
            <a:xfrm rot="5400000">
              <a:off x="5921646" y="3814247"/>
              <a:ext cx="656869" cy="6568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AD222557-8256-48A5-B2E6-307BD3D72999}"/>
                </a:ext>
              </a:extLst>
            </p:cNvPr>
            <p:cNvSpPr/>
            <p:nvPr/>
          </p:nvSpPr>
          <p:spPr>
            <a:xfrm rot="5400000">
              <a:off x="1533126" y="3274490"/>
              <a:ext cx="454832" cy="454831"/>
            </a:xfrm>
            <a:prstGeom prst="ellipse">
              <a:avLst/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E1599C2C-8900-4A58-A99E-26AF68EBA817}"/>
                </a:ext>
              </a:extLst>
            </p:cNvPr>
            <p:cNvSpPr/>
            <p:nvPr/>
          </p:nvSpPr>
          <p:spPr>
            <a:xfrm rot="5400000">
              <a:off x="1338523" y="3202062"/>
              <a:ext cx="297064" cy="297064"/>
            </a:xfrm>
            <a:prstGeom prst="ellipse">
              <a:avLst/>
            </a:prstGeom>
            <a:solidFill>
              <a:srgbClr val="DFC3BA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728BC363-2798-4DF8-9C59-E3415D833C93}"/>
                </a:ext>
              </a:extLst>
            </p:cNvPr>
            <p:cNvSpPr/>
            <p:nvPr/>
          </p:nvSpPr>
          <p:spPr>
            <a:xfrm rot="5400000">
              <a:off x="5122082" y="5131740"/>
              <a:ext cx="413314" cy="413314"/>
            </a:xfrm>
            <a:prstGeom prst="ellipse">
              <a:avLst/>
            </a:prstGeom>
            <a:solidFill>
              <a:srgbClr val="82A3B6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CFABD085-C823-4658-A12C-63007456CAD5}"/>
                </a:ext>
              </a:extLst>
            </p:cNvPr>
            <p:cNvSpPr/>
            <p:nvPr/>
          </p:nvSpPr>
          <p:spPr>
            <a:xfrm rot="5400000">
              <a:off x="4885878" y="5534726"/>
              <a:ext cx="335806" cy="3358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BD345292-BB05-43C8-817A-23BFDB464895}"/>
                </a:ext>
              </a:extLst>
            </p:cNvPr>
            <p:cNvSpPr/>
            <p:nvPr/>
          </p:nvSpPr>
          <p:spPr>
            <a:xfrm rot="5400000">
              <a:off x="5443079" y="2052066"/>
              <a:ext cx="503672" cy="503672"/>
            </a:xfrm>
            <a:prstGeom prst="ellipse">
              <a:avLst/>
            </a:prstGeom>
            <a:solidFill>
              <a:srgbClr val="7CBEE0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DD8ACAAB-9597-4011-8146-A755ABEECF52}"/>
                </a:ext>
              </a:extLst>
            </p:cNvPr>
            <p:cNvSpPr/>
            <p:nvPr/>
          </p:nvSpPr>
          <p:spPr>
            <a:xfrm rot="5400000">
              <a:off x="4361320" y="1482066"/>
              <a:ext cx="276522" cy="2765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CC7A4DD0-9653-4A4F-84A5-2654C9602D8F}"/>
                </a:ext>
              </a:extLst>
            </p:cNvPr>
            <p:cNvSpPr/>
            <p:nvPr/>
          </p:nvSpPr>
          <p:spPr>
            <a:xfrm rot="5400000">
              <a:off x="3213756" y="2249035"/>
              <a:ext cx="317776" cy="317776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Arc 23">
              <a:extLst>
                <a:ext uri="{FF2B5EF4-FFF2-40B4-BE49-F238E27FC236}">
                  <a16:creationId xmlns:a16="http://schemas.microsoft.com/office/drawing/2014/main" id="{B8A3EAEE-831E-44F8-8111-B96C6F4E36C3}"/>
                </a:ext>
              </a:extLst>
            </p:cNvPr>
            <p:cNvSpPr/>
            <p:nvPr/>
          </p:nvSpPr>
          <p:spPr>
            <a:xfrm>
              <a:off x="2005590" y="1480733"/>
              <a:ext cx="4069451" cy="4069453"/>
            </a:xfrm>
            <a:prstGeom prst="arc">
              <a:avLst>
                <a:gd name="adj1" fmla="val 16606887"/>
                <a:gd name="adj2" fmla="val 20088040"/>
              </a:avLst>
            </a:prstGeom>
            <a:ln w="19050">
              <a:solidFill>
                <a:schemeClr val="tx1">
                  <a:alpha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Arc 24">
              <a:extLst>
                <a:ext uri="{FF2B5EF4-FFF2-40B4-BE49-F238E27FC236}">
                  <a16:creationId xmlns:a16="http://schemas.microsoft.com/office/drawing/2014/main" id="{35EAD492-9B19-4C7A-B75D-E6F9A5B031E7}"/>
                </a:ext>
              </a:extLst>
            </p:cNvPr>
            <p:cNvSpPr/>
            <p:nvPr/>
          </p:nvSpPr>
          <p:spPr>
            <a:xfrm>
              <a:off x="2023222" y="1480733"/>
              <a:ext cx="4069451" cy="4069453"/>
            </a:xfrm>
            <a:prstGeom prst="arc">
              <a:avLst>
                <a:gd name="adj1" fmla="val 12190797"/>
                <a:gd name="adj2" fmla="val 15501760"/>
              </a:avLst>
            </a:prstGeom>
            <a:ln w="19050">
              <a:solidFill>
                <a:schemeClr val="tx1">
                  <a:alpha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Arc 25">
              <a:extLst>
                <a:ext uri="{FF2B5EF4-FFF2-40B4-BE49-F238E27FC236}">
                  <a16:creationId xmlns:a16="http://schemas.microsoft.com/office/drawing/2014/main" id="{D4FD79DF-7D0F-43E2-BA4F-AF101424C097}"/>
                </a:ext>
              </a:extLst>
            </p:cNvPr>
            <p:cNvSpPr/>
            <p:nvPr/>
          </p:nvSpPr>
          <p:spPr>
            <a:xfrm>
              <a:off x="2023222" y="1489239"/>
              <a:ext cx="4069451" cy="4069453"/>
            </a:xfrm>
            <a:prstGeom prst="arc">
              <a:avLst>
                <a:gd name="adj1" fmla="val 4949846"/>
                <a:gd name="adj2" fmla="val 10410258"/>
              </a:avLst>
            </a:prstGeom>
            <a:ln w="19050">
              <a:solidFill>
                <a:schemeClr val="tx1">
                  <a:alpha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Arc 26">
              <a:extLst>
                <a:ext uri="{FF2B5EF4-FFF2-40B4-BE49-F238E27FC236}">
                  <a16:creationId xmlns:a16="http://schemas.microsoft.com/office/drawing/2014/main" id="{249ED082-C944-4D8B-8E3D-C06EF3E8BB68}"/>
                </a:ext>
              </a:extLst>
            </p:cNvPr>
            <p:cNvSpPr/>
            <p:nvPr/>
          </p:nvSpPr>
          <p:spPr>
            <a:xfrm>
              <a:off x="2029718" y="1489239"/>
              <a:ext cx="4069451" cy="4069453"/>
            </a:xfrm>
            <a:prstGeom prst="arc">
              <a:avLst>
                <a:gd name="adj1" fmla="val 498896"/>
                <a:gd name="adj2" fmla="val 3477127"/>
              </a:avLst>
            </a:prstGeom>
            <a:ln w="19050">
              <a:solidFill>
                <a:schemeClr val="tx1">
                  <a:alpha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151">
              <a:extLst>
                <a:ext uri="{FF2B5EF4-FFF2-40B4-BE49-F238E27FC236}">
                  <a16:creationId xmlns:a16="http://schemas.microsoft.com/office/drawing/2014/main" id="{A4630633-8F12-4030-A30A-7BFED2DF78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1420" y="3930556"/>
              <a:ext cx="366713" cy="333375"/>
            </a:xfrm>
            <a:custGeom>
              <a:avLst/>
              <a:gdLst>
                <a:gd name="T0" fmla="*/ 78 w 98"/>
                <a:gd name="T1" fmla="*/ 37 h 89"/>
                <a:gd name="T2" fmla="*/ 70 w 98"/>
                <a:gd name="T3" fmla="*/ 21 h 89"/>
                <a:gd name="T4" fmla="*/ 49 w 98"/>
                <a:gd name="T5" fmla="*/ 13 h 89"/>
                <a:gd name="T6" fmla="*/ 28 w 98"/>
                <a:gd name="T7" fmla="*/ 21 h 89"/>
                <a:gd name="T8" fmla="*/ 20 w 98"/>
                <a:gd name="T9" fmla="*/ 37 h 89"/>
                <a:gd name="T10" fmla="*/ 29 w 98"/>
                <a:gd name="T11" fmla="*/ 45 h 89"/>
                <a:gd name="T12" fmla="*/ 37 w 98"/>
                <a:gd name="T13" fmla="*/ 68 h 89"/>
                <a:gd name="T14" fmla="*/ 29 w 98"/>
                <a:gd name="T15" fmla="*/ 85 h 89"/>
                <a:gd name="T16" fmla="*/ 18 w 98"/>
                <a:gd name="T17" fmla="*/ 89 h 89"/>
                <a:gd name="T18" fmla="*/ 17 w 98"/>
                <a:gd name="T19" fmla="*/ 88 h 89"/>
                <a:gd name="T20" fmla="*/ 1 w 98"/>
                <a:gd name="T21" fmla="*/ 42 h 89"/>
                <a:gd name="T22" fmla="*/ 1 w 98"/>
                <a:gd name="T23" fmla="*/ 41 h 89"/>
                <a:gd name="T24" fmla="*/ 7 w 98"/>
                <a:gd name="T25" fmla="*/ 38 h 89"/>
                <a:gd name="T26" fmla="*/ 19 w 98"/>
                <a:gd name="T27" fmla="*/ 12 h 89"/>
                <a:gd name="T28" fmla="*/ 49 w 98"/>
                <a:gd name="T29" fmla="*/ 0 h 89"/>
                <a:gd name="T30" fmla="*/ 79 w 98"/>
                <a:gd name="T31" fmla="*/ 12 h 89"/>
                <a:gd name="T32" fmla="*/ 92 w 98"/>
                <a:gd name="T33" fmla="*/ 39 h 89"/>
                <a:gd name="T34" fmla="*/ 97 w 98"/>
                <a:gd name="T35" fmla="*/ 41 h 89"/>
                <a:gd name="T36" fmla="*/ 97 w 98"/>
                <a:gd name="T37" fmla="*/ 42 h 89"/>
                <a:gd name="T38" fmla="*/ 81 w 98"/>
                <a:gd name="T39" fmla="*/ 88 h 89"/>
                <a:gd name="T40" fmla="*/ 80 w 98"/>
                <a:gd name="T41" fmla="*/ 89 h 89"/>
                <a:gd name="T42" fmla="*/ 69 w 98"/>
                <a:gd name="T43" fmla="*/ 85 h 89"/>
                <a:gd name="T44" fmla="*/ 61 w 98"/>
                <a:gd name="T45" fmla="*/ 68 h 89"/>
                <a:gd name="T46" fmla="*/ 69 w 98"/>
                <a:gd name="T47" fmla="*/ 45 h 89"/>
                <a:gd name="T48" fmla="*/ 78 w 98"/>
                <a:gd name="T49" fmla="*/ 37 h 89"/>
                <a:gd name="T50" fmla="*/ 9 w 98"/>
                <a:gd name="T51" fmla="*/ 49 h 89"/>
                <a:gd name="T52" fmla="*/ 19 w 98"/>
                <a:gd name="T53" fmla="*/ 77 h 89"/>
                <a:gd name="T54" fmla="*/ 23 w 98"/>
                <a:gd name="T55" fmla="*/ 75 h 89"/>
                <a:gd name="T56" fmla="*/ 13 w 98"/>
                <a:gd name="T57" fmla="*/ 48 h 89"/>
                <a:gd name="T58" fmla="*/ 9 w 98"/>
                <a:gd name="T59" fmla="*/ 49 h 89"/>
                <a:gd name="T60" fmla="*/ 89 w 98"/>
                <a:gd name="T61" fmla="*/ 49 h 89"/>
                <a:gd name="T62" fmla="*/ 85 w 98"/>
                <a:gd name="T63" fmla="*/ 48 h 89"/>
                <a:gd name="T64" fmla="*/ 75 w 98"/>
                <a:gd name="T65" fmla="*/ 75 h 89"/>
                <a:gd name="T66" fmla="*/ 79 w 98"/>
                <a:gd name="T67" fmla="*/ 77 h 89"/>
                <a:gd name="T68" fmla="*/ 89 w 98"/>
                <a:gd name="T69" fmla="*/ 4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89">
                  <a:moveTo>
                    <a:pt x="78" y="37"/>
                  </a:moveTo>
                  <a:cubicBezTo>
                    <a:pt x="77" y="31"/>
                    <a:pt x="74" y="26"/>
                    <a:pt x="70" y="21"/>
                  </a:cubicBezTo>
                  <a:cubicBezTo>
                    <a:pt x="65" y="16"/>
                    <a:pt x="57" y="13"/>
                    <a:pt x="49" y="13"/>
                  </a:cubicBezTo>
                  <a:cubicBezTo>
                    <a:pt x="41" y="13"/>
                    <a:pt x="34" y="16"/>
                    <a:pt x="28" y="21"/>
                  </a:cubicBezTo>
                  <a:cubicBezTo>
                    <a:pt x="24" y="26"/>
                    <a:pt x="21" y="31"/>
                    <a:pt x="20" y="37"/>
                  </a:cubicBezTo>
                  <a:cubicBezTo>
                    <a:pt x="24" y="38"/>
                    <a:pt x="27" y="40"/>
                    <a:pt x="29" y="45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9" y="75"/>
                    <a:pt x="36" y="82"/>
                    <a:pt x="29" y="85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4" y="75"/>
                    <a:pt x="0" y="59"/>
                    <a:pt x="1" y="4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40"/>
                    <a:pt x="5" y="39"/>
                    <a:pt x="7" y="38"/>
                  </a:cubicBezTo>
                  <a:cubicBezTo>
                    <a:pt x="8" y="28"/>
                    <a:pt x="12" y="19"/>
                    <a:pt x="19" y="12"/>
                  </a:cubicBezTo>
                  <a:cubicBezTo>
                    <a:pt x="27" y="4"/>
                    <a:pt x="38" y="0"/>
                    <a:pt x="49" y="0"/>
                  </a:cubicBezTo>
                  <a:cubicBezTo>
                    <a:pt x="61" y="0"/>
                    <a:pt x="71" y="4"/>
                    <a:pt x="79" y="12"/>
                  </a:cubicBezTo>
                  <a:cubicBezTo>
                    <a:pt x="86" y="19"/>
                    <a:pt x="91" y="29"/>
                    <a:pt x="92" y="39"/>
                  </a:cubicBezTo>
                  <a:cubicBezTo>
                    <a:pt x="94" y="39"/>
                    <a:pt x="95" y="40"/>
                    <a:pt x="97" y="41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8" y="59"/>
                    <a:pt x="94" y="75"/>
                    <a:pt x="81" y="88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2" y="82"/>
                    <a:pt x="58" y="75"/>
                    <a:pt x="61" y="68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71" y="40"/>
                    <a:pt x="74" y="38"/>
                    <a:pt x="78" y="37"/>
                  </a:cubicBezTo>
                  <a:close/>
                  <a:moveTo>
                    <a:pt x="9" y="49"/>
                  </a:moveTo>
                  <a:cubicBezTo>
                    <a:pt x="9" y="60"/>
                    <a:pt x="12" y="70"/>
                    <a:pt x="19" y="77"/>
                  </a:cubicBezTo>
                  <a:cubicBezTo>
                    <a:pt x="20" y="76"/>
                    <a:pt x="21" y="76"/>
                    <a:pt x="23" y="75"/>
                  </a:cubicBezTo>
                  <a:cubicBezTo>
                    <a:pt x="20" y="66"/>
                    <a:pt x="16" y="57"/>
                    <a:pt x="13" y="48"/>
                  </a:cubicBezTo>
                  <a:cubicBezTo>
                    <a:pt x="12" y="49"/>
                    <a:pt x="10" y="49"/>
                    <a:pt x="9" y="49"/>
                  </a:cubicBezTo>
                  <a:close/>
                  <a:moveTo>
                    <a:pt x="89" y="49"/>
                  </a:moveTo>
                  <a:cubicBezTo>
                    <a:pt x="88" y="49"/>
                    <a:pt x="86" y="49"/>
                    <a:pt x="85" y="48"/>
                  </a:cubicBezTo>
                  <a:cubicBezTo>
                    <a:pt x="81" y="57"/>
                    <a:pt x="78" y="66"/>
                    <a:pt x="75" y="75"/>
                  </a:cubicBezTo>
                  <a:cubicBezTo>
                    <a:pt x="77" y="76"/>
                    <a:pt x="78" y="76"/>
                    <a:pt x="79" y="77"/>
                  </a:cubicBezTo>
                  <a:cubicBezTo>
                    <a:pt x="86" y="70"/>
                    <a:pt x="89" y="60"/>
                    <a:pt x="8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68">
              <a:extLst>
                <a:ext uri="{FF2B5EF4-FFF2-40B4-BE49-F238E27FC236}">
                  <a16:creationId xmlns:a16="http://schemas.microsoft.com/office/drawing/2014/main" id="{41A5F19C-C87E-4ABE-A94D-53AB455F9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060" y="3850721"/>
              <a:ext cx="571389" cy="591526"/>
            </a:xfrm>
            <a:custGeom>
              <a:avLst/>
              <a:gdLst>
                <a:gd name="T0" fmla="*/ 5 w 96"/>
                <a:gd name="T1" fmla="*/ 42 h 99"/>
                <a:gd name="T2" fmla="*/ 74 w 96"/>
                <a:gd name="T3" fmla="*/ 42 h 99"/>
                <a:gd name="T4" fmla="*/ 77 w 96"/>
                <a:gd name="T5" fmla="*/ 41 h 99"/>
                <a:gd name="T6" fmla="*/ 91 w 96"/>
                <a:gd name="T7" fmla="*/ 47 h 99"/>
                <a:gd name="T8" fmla="*/ 96 w 96"/>
                <a:gd name="T9" fmla="*/ 60 h 99"/>
                <a:gd name="T10" fmla="*/ 91 w 96"/>
                <a:gd name="T11" fmla="*/ 73 h 99"/>
                <a:gd name="T12" fmla="*/ 77 w 96"/>
                <a:gd name="T13" fmla="*/ 78 h 99"/>
                <a:gd name="T14" fmla="*/ 68 w 96"/>
                <a:gd name="T15" fmla="*/ 76 h 99"/>
                <a:gd name="T16" fmla="*/ 62 w 96"/>
                <a:gd name="T17" fmla="*/ 85 h 99"/>
                <a:gd name="T18" fmla="*/ 67 w 96"/>
                <a:gd name="T19" fmla="*/ 85 h 99"/>
                <a:gd name="T20" fmla="*/ 84 w 96"/>
                <a:gd name="T21" fmla="*/ 85 h 99"/>
                <a:gd name="T22" fmla="*/ 71 w 96"/>
                <a:gd name="T23" fmla="*/ 99 h 99"/>
                <a:gd name="T24" fmla="*/ 17 w 96"/>
                <a:gd name="T25" fmla="*/ 99 h 99"/>
                <a:gd name="T26" fmla="*/ 12 w 96"/>
                <a:gd name="T27" fmla="*/ 99 h 99"/>
                <a:gd name="T28" fmla="*/ 0 w 96"/>
                <a:gd name="T29" fmla="*/ 85 h 99"/>
                <a:gd name="T30" fmla="*/ 17 w 96"/>
                <a:gd name="T31" fmla="*/ 85 h 99"/>
                <a:gd name="T32" fmla="*/ 21 w 96"/>
                <a:gd name="T33" fmla="*/ 85 h 99"/>
                <a:gd name="T34" fmla="*/ 5 w 96"/>
                <a:gd name="T35" fmla="*/ 42 h 99"/>
                <a:gd name="T36" fmla="*/ 56 w 96"/>
                <a:gd name="T37" fmla="*/ 36 h 99"/>
                <a:gd name="T38" fmla="*/ 55 w 96"/>
                <a:gd name="T39" fmla="*/ 6 h 99"/>
                <a:gd name="T40" fmla="*/ 56 w 96"/>
                <a:gd name="T41" fmla="*/ 36 h 99"/>
                <a:gd name="T42" fmla="*/ 43 w 96"/>
                <a:gd name="T43" fmla="*/ 30 h 99"/>
                <a:gd name="T44" fmla="*/ 42 w 96"/>
                <a:gd name="T45" fmla="*/ 0 h 99"/>
                <a:gd name="T46" fmla="*/ 43 w 96"/>
                <a:gd name="T47" fmla="*/ 30 h 99"/>
                <a:gd name="T48" fmla="*/ 30 w 96"/>
                <a:gd name="T49" fmla="*/ 34 h 99"/>
                <a:gd name="T50" fmla="*/ 29 w 96"/>
                <a:gd name="T51" fmla="*/ 4 h 99"/>
                <a:gd name="T52" fmla="*/ 30 w 96"/>
                <a:gd name="T53" fmla="*/ 34 h 99"/>
                <a:gd name="T54" fmla="*/ 15 w 96"/>
                <a:gd name="T55" fmla="*/ 53 h 99"/>
                <a:gd name="T56" fmla="*/ 26 w 96"/>
                <a:gd name="T57" fmla="*/ 80 h 99"/>
                <a:gd name="T58" fmla="*/ 33 w 96"/>
                <a:gd name="T59" fmla="*/ 75 h 99"/>
                <a:gd name="T60" fmla="*/ 24 w 96"/>
                <a:gd name="T61" fmla="*/ 52 h 99"/>
                <a:gd name="T62" fmla="*/ 15 w 96"/>
                <a:gd name="T63" fmla="*/ 53 h 99"/>
                <a:gd name="T64" fmla="*/ 77 w 96"/>
                <a:gd name="T65" fmla="*/ 50 h 99"/>
                <a:gd name="T66" fmla="*/ 72 w 96"/>
                <a:gd name="T67" fmla="*/ 68 h 99"/>
                <a:gd name="T68" fmla="*/ 77 w 96"/>
                <a:gd name="T69" fmla="*/ 70 h 99"/>
                <a:gd name="T70" fmla="*/ 84 w 96"/>
                <a:gd name="T71" fmla="*/ 67 h 99"/>
                <a:gd name="T72" fmla="*/ 87 w 96"/>
                <a:gd name="T73" fmla="*/ 60 h 99"/>
                <a:gd name="T74" fmla="*/ 84 w 96"/>
                <a:gd name="T75" fmla="*/ 53 h 99"/>
                <a:gd name="T76" fmla="*/ 77 w 96"/>
                <a:gd name="T77" fmla="*/ 50 h 99"/>
                <a:gd name="T78" fmla="*/ 77 w 96"/>
                <a:gd name="T7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3">
              <a:extLst>
                <a:ext uri="{FF2B5EF4-FFF2-40B4-BE49-F238E27FC236}">
                  <a16:creationId xmlns:a16="http://schemas.microsoft.com/office/drawing/2014/main" id="{DF110BFA-A130-47DA-8709-78F53857D5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7510" y="2387512"/>
              <a:ext cx="491933" cy="479255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D185DB5-D921-4FE8-B1CA-A7FCD558A39F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79A817-1BC3-46EE-960A-F38EEFE8748A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8FCC4DC-4A63-4DE8-BDFD-4B99EDDCAD13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99B569C-E6BF-44D3-A6CE-D6D435069023}"/>
              </a:ext>
            </a:extLst>
          </p:cNvPr>
          <p:cNvGrpSpPr/>
          <p:nvPr/>
        </p:nvGrpSpPr>
        <p:grpSpPr>
          <a:xfrm>
            <a:off x="6262890" y="1917252"/>
            <a:ext cx="4942139" cy="941541"/>
            <a:chOff x="1959426" y="3913920"/>
            <a:chExt cx="4942139" cy="941541"/>
          </a:xfrm>
        </p:grpSpPr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id="{E820A260-8D78-40B3-B818-7B81877A0A8B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AB3FF0F-3F94-4F5C-AF9A-A8FF84CB08AF}"/>
                </a:ext>
              </a:extLst>
            </p:cNvPr>
            <p:cNvSpPr/>
            <p:nvPr/>
          </p:nvSpPr>
          <p:spPr>
            <a:xfrm>
              <a:off x="1959427" y="4235804"/>
              <a:ext cx="4942138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F887634-BA02-4093-AD78-4A63E17FD577}"/>
              </a:ext>
            </a:extLst>
          </p:cNvPr>
          <p:cNvGrpSpPr/>
          <p:nvPr/>
        </p:nvGrpSpPr>
        <p:grpSpPr>
          <a:xfrm>
            <a:off x="6262890" y="3195722"/>
            <a:ext cx="4942139" cy="941541"/>
            <a:chOff x="1959426" y="3913920"/>
            <a:chExt cx="4942139" cy="941541"/>
          </a:xfrm>
        </p:grpSpPr>
        <p:sp>
          <p:nvSpPr>
            <p:cNvPr id="54" name="TextBox 17">
              <a:extLst>
                <a:ext uri="{FF2B5EF4-FFF2-40B4-BE49-F238E27FC236}">
                  <a16:creationId xmlns:a16="http://schemas.microsoft.com/office/drawing/2014/main" id="{B1156DB7-38A5-4D2C-9DE9-48C62EBD32A6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E1F2BB7-66FE-499E-BBA0-C07625361974}"/>
                </a:ext>
              </a:extLst>
            </p:cNvPr>
            <p:cNvSpPr/>
            <p:nvPr/>
          </p:nvSpPr>
          <p:spPr>
            <a:xfrm>
              <a:off x="1959427" y="4235804"/>
              <a:ext cx="4942138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E0BAAB-E1E7-4BFE-A37B-68247515E12E}"/>
              </a:ext>
            </a:extLst>
          </p:cNvPr>
          <p:cNvGrpSpPr/>
          <p:nvPr/>
        </p:nvGrpSpPr>
        <p:grpSpPr>
          <a:xfrm>
            <a:off x="6262890" y="4474192"/>
            <a:ext cx="4942139" cy="941541"/>
            <a:chOff x="1959426" y="3913920"/>
            <a:chExt cx="4942139" cy="941541"/>
          </a:xfrm>
        </p:grpSpPr>
        <p:sp>
          <p:nvSpPr>
            <p:cNvPr id="57" name="TextBox 17">
              <a:extLst>
                <a:ext uri="{FF2B5EF4-FFF2-40B4-BE49-F238E27FC236}">
                  <a16:creationId xmlns:a16="http://schemas.microsoft.com/office/drawing/2014/main" id="{70B1B69B-5F59-44BA-AFBB-85749FF352E7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BD6DC79-35CA-4CF4-B75B-748D05D83C40}"/>
                </a:ext>
              </a:extLst>
            </p:cNvPr>
            <p:cNvSpPr/>
            <p:nvPr/>
          </p:nvSpPr>
          <p:spPr>
            <a:xfrm>
              <a:off x="1959427" y="4235804"/>
              <a:ext cx="4942138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06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单击此处添加标题文本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0B8FF4-D634-4F7E-9A3A-5D949F02EFB9}"/>
              </a:ext>
            </a:extLst>
          </p:cNvPr>
          <p:cNvSpPr txBox="1"/>
          <p:nvPr/>
        </p:nvSpPr>
        <p:spPr>
          <a:xfrm>
            <a:off x="4153156" y="4560226"/>
            <a:ext cx="3885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Click here to add title text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05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2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2">
            <a:extLst>
              <a:ext uri="{FF2B5EF4-FFF2-40B4-BE49-F238E27FC236}">
                <a16:creationId xmlns:a16="http://schemas.microsoft.com/office/drawing/2014/main" id="{97771AB9-540D-463F-AB5A-28430D8DC97B}"/>
              </a:ext>
            </a:extLst>
          </p:cNvPr>
          <p:cNvSpPr/>
          <p:nvPr/>
        </p:nvSpPr>
        <p:spPr>
          <a:xfrm>
            <a:off x="-30480" y="3658322"/>
            <a:ext cx="2318291" cy="112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34" y="0"/>
                </a:moveTo>
                <a:cubicBezTo>
                  <a:pt x="11490" y="4778"/>
                  <a:pt x="9564" y="10123"/>
                  <a:pt x="6781" y="10123"/>
                </a:cubicBezTo>
                <a:lnTo>
                  <a:pt x="0" y="10123"/>
                </a:lnTo>
                <a:lnTo>
                  <a:pt x="0" y="21600"/>
                </a:lnTo>
                <a:lnTo>
                  <a:pt x="6781" y="21600"/>
                </a:lnTo>
                <a:cubicBezTo>
                  <a:pt x="14736" y="21600"/>
                  <a:pt x="15403" y="4123"/>
                  <a:pt x="21600" y="4123"/>
                </a:cubicBezTo>
                <a:cubicBezTo>
                  <a:pt x="18723" y="3671"/>
                  <a:pt x="16546" y="3724"/>
                  <a:pt x="13934" y="0"/>
                </a:cubicBezTo>
                <a:close/>
              </a:path>
            </a:pathLst>
          </a:custGeom>
          <a:solidFill>
            <a:srgbClr val="FEFEFE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20" name="Shape 13">
            <a:extLst>
              <a:ext uri="{FF2B5EF4-FFF2-40B4-BE49-F238E27FC236}">
                <a16:creationId xmlns:a16="http://schemas.microsoft.com/office/drawing/2014/main" id="{45C53CC4-9989-4E14-8ECA-750EBBAD7898}"/>
              </a:ext>
            </a:extLst>
          </p:cNvPr>
          <p:cNvSpPr/>
          <p:nvPr/>
        </p:nvSpPr>
        <p:spPr>
          <a:xfrm>
            <a:off x="-30480" y="1797048"/>
            <a:ext cx="2318291" cy="112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34" y="21600"/>
                </a:moveTo>
                <a:cubicBezTo>
                  <a:pt x="11490" y="16822"/>
                  <a:pt x="9564" y="11477"/>
                  <a:pt x="6781" y="11477"/>
                </a:cubicBezTo>
                <a:lnTo>
                  <a:pt x="0" y="11477"/>
                </a:lnTo>
                <a:lnTo>
                  <a:pt x="0" y="0"/>
                </a:lnTo>
                <a:lnTo>
                  <a:pt x="6781" y="0"/>
                </a:lnTo>
                <a:cubicBezTo>
                  <a:pt x="14736" y="0"/>
                  <a:pt x="15403" y="17477"/>
                  <a:pt x="21600" y="17477"/>
                </a:cubicBezTo>
                <a:cubicBezTo>
                  <a:pt x="18723" y="17929"/>
                  <a:pt x="16546" y="17876"/>
                  <a:pt x="13934" y="21600"/>
                </a:cubicBezTo>
                <a:close/>
              </a:path>
            </a:pathLst>
          </a:custGeom>
          <a:solidFill>
            <a:srgbClr val="FEFEFE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21" name="Shape 14">
            <a:extLst>
              <a:ext uri="{FF2B5EF4-FFF2-40B4-BE49-F238E27FC236}">
                <a16:creationId xmlns:a16="http://schemas.microsoft.com/office/drawing/2014/main" id="{7422AA46-1236-4D31-8DC2-3F71A5FD491B}"/>
              </a:ext>
            </a:extLst>
          </p:cNvPr>
          <p:cNvSpPr/>
          <p:nvPr/>
        </p:nvSpPr>
        <p:spPr>
          <a:xfrm>
            <a:off x="2002845" y="2166051"/>
            <a:ext cx="1238195" cy="119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82A3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22" name="Shape 15">
            <a:extLst>
              <a:ext uri="{FF2B5EF4-FFF2-40B4-BE49-F238E27FC236}">
                <a16:creationId xmlns:a16="http://schemas.microsoft.com/office/drawing/2014/main" id="{0054BC9F-78A9-4277-ADA5-4BE9F484D7DC}"/>
              </a:ext>
            </a:extLst>
          </p:cNvPr>
          <p:cNvSpPr/>
          <p:nvPr/>
        </p:nvSpPr>
        <p:spPr>
          <a:xfrm>
            <a:off x="3197249" y="2017463"/>
            <a:ext cx="654873" cy="1482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cubicBezTo>
                  <a:pt x="21600" y="10800"/>
                  <a:pt x="0" y="0"/>
                  <a:pt x="0" y="0"/>
                </a:cubicBezTo>
                <a:close/>
              </a:path>
            </a:pathLst>
          </a:custGeom>
          <a:solidFill>
            <a:srgbClr val="82A3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23" name="Shape 16">
            <a:extLst>
              <a:ext uri="{FF2B5EF4-FFF2-40B4-BE49-F238E27FC236}">
                <a16:creationId xmlns:a16="http://schemas.microsoft.com/office/drawing/2014/main" id="{204C2EF4-648D-4E58-A284-895FAFEFC27F}"/>
              </a:ext>
            </a:extLst>
          </p:cNvPr>
          <p:cNvSpPr/>
          <p:nvPr/>
        </p:nvSpPr>
        <p:spPr>
          <a:xfrm>
            <a:off x="-30480" y="2080026"/>
            <a:ext cx="2036651" cy="127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24"/>
                </a:moveTo>
                <a:cubicBezTo>
                  <a:pt x="12999" y="11524"/>
                  <a:pt x="14359" y="0"/>
                  <a:pt x="6046" y="0"/>
                </a:cubicBezTo>
                <a:lnTo>
                  <a:pt x="0" y="0"/>
                </a:lnTo>
                <a:lnTo>
                  <a:pt x="0" y="10076"/>
                </a:lnTo>
                <a:lnTo>
                  <a:pt x="6046" y="10076"/>
                </a:lnTo>
                <a:cubicBezTo>
                  <a:pt x="14359" y="10076"/>
                  <a:pt x="12999" y="21600"/>
                  <a:pt x="21600" y="21600"/>
                </a:cubicBezTo>
                <a:cubicBezTo>
                  <a:pt x="21600" y="21600"/>
                  <a:pt x="21600" y="11524"/>
                  <a:pt x="21600" y="11524"/>
                </a:cubicBezTo>
                <a:close/>
              </a:path>
            </a:pathLst>
          </a:custGeom>
          <a:solidFill>
            <a:srgbClr val="82A3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24" name="Shape 17">
            <a:extLst>
              <a:ext uri="{FF2B5EF4-FFF2-40B4-BE49-F238E27FC236}">
                <a16:creationId xmlns:a16="http://schemas.microsoft.com/office/drawing/2014/main" id="{EFDBD8DA-132D-41D8-9D5A-41C048E328F3}"/>
              </a:ext>
            </a:extLst>
          </p:cNvPr>
          <p:cNvSpPr/>
          <p:nvPr/>
        </p:nvSpPr>
        <p:spPr>
          <a:xfrm>
            <a:off x="845414" y="2408486"/>
            <a:ext cx="1024867" cy="67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88" y="0"/>
                </a:moveTo>
                <a:cubicBezTo>
                  <a:pt x="8149" y="512"/>
                  <a:pt x="7815" y="1024"/>
                  <a:pt x="7488" y="1529"/>
                </a:cubicBezTo>
                <a:cubicBezTo>
                  <a:pt x="5243" y="4995"/>
                  <a:pt x="3187" y="8149"/>
                  <a:pt x="0" y="9958"/>
                </a:cubicBezTo>
                <a:cubicBezTo>
                  <a:pt x="5004" y="12482"/>
                  <a:pt x="6914" y="17009"/>
                  <a:pt x="10175" y="21600"/>
                </a:cubicBezTo>
                <a:cubicBezTo>
                  <a:pt x="11922" y="18777"/>
                  <a:pt x="15911" y="12634"/>
                  <a:pt x="21600" y="11021"/>
                </a:cubicBezTo>
                <a:cubicBezTo>
                  <a:pt x="14849" y="9938"/>
                  <a:pt x="11679" y="4924"/>
                  <a:pt x="8488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25" name="Shape 18">
            <a:extLst>
              <a:ext uri="{FF2B5EF4-FFF2-40B4-BE49-F238E27FC236}">
                <a16:creationId xmlns:a16="http://schemas.microsoft.com/office/drawing/2014/main" id="{B5FE2DE0-A4BE-418F-95D8-BDB24E88980E}"/>
              </a:ext>
            </a:extLst>
          </p:cNvPr>
          <p:cNvSpPr/>
          <p:nvPr/>
        </p:nvSpPr>
        <p:spPr>
          <a:xfrm>
            <a:off x="-30480" y="2166051"/>
            <a:ext cx="2036651" cy="127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076"/>
                </a:moveTo>
                <a:cubicBezTo>
                  <a:pt x="12999" y="10076"/>
                  <a:pt x="14359" y="21600"/>
                  <a:pt x="6046" y="21600"/>
                </a:cubicBezTo>
                <a:lnTo>
                  <a:pt x="0" y="21600"/>
                </a:lnTo>
                <a:lnTo>
                  <a:pt x="0" y="11524"/>
                </a:lnTo>
                <a:lnTo>
                  <a:pt x="6046" y="11524"/>
                </a:lnTo>
                <a:cubicBezTo>
                  <a:pt x="14359" y="11524"/>
                  <a:pt x="12999" y="0"/>
                  <a:pt x="21600" y="0"/>
                </a:cubicBezTo>
                <a:cubicBezTo>
                  <a:pt x="21600" y="0"/>
                  <a:pt x="21600" y="10076"/>
                  <a:pt x="21600" y="10076"/>
                </a:cubicBezTo>
                <a:close/>
              </a:path>
            </a:pathLst>
          </a:custGeom>
          <a:solidFill>
            <a:srgbClr val="82A3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cs typeface="+mn-ea"/>
              <a:sym typeface="+mn-lt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93A5CACD-DB8F-4D45-954E-27731CBFB528}"/>
              </a:ext>
            </a:extLst>
          </p:cNvPr>
          <p:cNvSpPr/>
          <p:nvPr/>
        </p:nvSpPr>
        <p:spPr>
          <a:xfrm>
            <a:off x="4421754" y="2128054"/>
            <a:ext cx="1228306" cy="1228306"/>
          </a:xfrm>
          <a:prstGeom prst="ellipse">
            <a:avLst/>
          </a:prstGeom>
          <a:noFill/>
          <a:ln w="76200">
            <a:solidFill>
              <a:srgbClr val="82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A46BE0FC-6CE7-4A62-A095-83FC262D7E38}"/>
              </a:ext>
            </a:extLst>
          </p:cNvPr>
          <p:cNvSpPr/>
          <p:nvPr/>
        </p:nvSpPr>
        <p:spPr>
          <a:xfrm>
            <a:off x="9437313" y="2128054"/>
            <a:ext cx="1228306" cy="1228306"/>
          </a:xfrm>
          <a:prstGeom prst="ellipse">
            <a:avLst/>
          </a:prstGeom>
          <a:noFill/>
          <a:ln w="76200">
            <a:solidFill>
              <a:srgbClr val="82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4F0F0ED7-A85F-4480-AEEE-00066FC99059}"/>
              </a:ext>
            </a:extLst>
          </p:cNvPr>
          <p:cNvSpPr/>
          <p:nvPr/>
        </p:nvSpPr>
        <p:spPr>
          <a:xfrm>
            <a:off x="7710956" y="2128054"/>
            <a:ext cx="1228306" cy="1228306"/>
          </a:xfrm>
          <a:prstGeom prst="ellipse">
            <a:avLst/>
          </a:prstGeom>
          <a:noFill/>
          <a:ln w="76200">
            <a:solidFill>
              <a:srgbClr val="82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6734310B-E46E-4EAC-BAD7-EB7936104A82}"/>
              </a:ext>
            </a:extLst>
          </p:cNvPr>
          <p:cNvSpPr/>
          <p:nvPr/>
        </p:nvSpPr>
        <p:spPr>
          <a:xfrm>
            <a:off x="6094327" y="2128054"/>
            <a:ext cx="1228306" cy="1228306"/>
          </a:xfrm>
          <a:prstGeom prst="ellipse">
            <a:avLst/>
          </a:prstGeom>
          <a:noFill/>
          <a:ln w="76200">
            <a:solidFill>
              <a:srgbClr val="82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43CC3C97-9572-4EC0-94B4-6481763F8C79}"/>
              </a:ext>
            </a:extLst>
          </p:cNvPr>
          <p:cNvSpPr/>
          <p:nvPr/>
        </p:nvSpPr>
        <p:spPr>
          <a:xfrm>
            <a:off x="6797476" y="1809185"/>
            <a:ext cx="578112" cy="578112"/>
          </a:xfrm>
          <a:prstGeom prst="ellipse">
            <a:avLst/>
          </a:prstGeom>
          <a:solidFill>
            <a:srgbClr val="7EC3C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cs typeface="+mn-ea"/>
              <a:sym typeface="+mn-lt"/>
            </a:endParaRPr>
          </a:p>
        </p:txBody>
      </p:sp>
      <p:sp>
        <p:nvSpPr>
          <p:cNvPr id="35" name="TextBox 41">
            <a:extLst>
              <a:ext uri="{FF2B5EF4-FFF2-40B4-BE49-F238E27FC236}">
                <a16:creationId xmlns:a16="http://schemas.microsoft.com/office/drawing/2014/main" id="{B6B7574C-F651-4580-9582-16CD2295E7E8}"/>
              </a:ext>
            </a:extLst>
          </p:cNvPr>
          <p:cNvSpPr txBox="1"/>
          <p:nvPr/>
        </p:nvSpPr>
        <p:spPr>
          <a:xfrm>
            <a:off x="6821052" y="1804904"/>
            <a:ext cx="553336" cy="58477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12%</a:t>
            </a:r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F03D27AC-65C1-482F-8A25-44E016E6653F}"/>
              </a:ext>
            </a:extLst>
          </p:cNvPr>
          <p:cNvSpPr/>
          <p:nvPr/>
        </p:nvSpPr>
        <p:spPr>
          <a:xfrm>
            <a:off x="8381420" y="1809185"/>
            <a:ext cx="578112" cy="578112"/>
          </a:xfrm>
          <a:prstGeom prst="ellipse">
            <a:avLst/>
          </a:prstGeom>
          <a:solidFill>
            <a:srgbClr val="7EC3C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cs typeface="+mn-ea"/>
              <a:sym typeface="+mn-lt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0BB4BA09-BE71-4D54-86AC-585ED2755626}"/>
              </a:ext>
            </a:extLst>
          </p:cNvPr>
          <p:cNvSpPr txBox="1"/>
          <p:nvPr/>
        </p:nvSpPr>
        <p:spPr>
          <a:xfrm>
            <a:off x="8404996" y="1928014"/>
            <a:ext cx="553336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9%</a:t>
            </a:r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C821C734-3059-4C05-8D60-8CCFC1DE4536}"/>
              </a:ext>
            </a:extLst>
          </p:cNvPr>
          <p:cNvSpPr/>
          <p:nvPr/>
        </p:nvSpPr>
        <p:spPr>
          <a:xfrm>
            <a:off x="10125892" y="1809185"/>
            <a:ext cx="578112" cy="578112"/>
          </a:xfrm>
          <a:prstGeom prst="ellipse">
            <a:avLst/>
          </a:prstGeom>
          <a:solidFill>
            <a:srgbClr val="7EC3C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cs typeface="+mn-ea"/>
              <a:sym typeface="+mn-lt"/>
            </a:endParaRPr>
          </a:p>
        </p:txBody>
      </p:sp>
      <p:sp>
        <p:nvSpPr>
          <p:cNvPr id="39" name="TextBox 45">
            <a:extLst>
              <a:ext uri="{FF2B5EF4-FFF2-40B4-BE49-F238E27FC236}">
                <a16:creationId xmlns:a16="http://schemas.microsoft.com/office/drawing/2014/main" id="{738F0921-967C-4ED0-9756-68EFE7E8A683}"/>
              </a:ext>
            </a:extLst>
          </p:cNvPr>
          <p:cNvSpPr txBox="1"/>
          <p:nvPr/>
        </p:nvSpPr>
        <p:spPr>
          <a:xfrm>
            <a:off x="10149468" y="1928014"/>
            <a:ext cx="553336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6%</a:t>
            </a:r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EBA4DDE5-F201-471A-BCEF-E478D8C1536F}"/>
              </a:ext>
            </a:extLst>
          </p:cNvPr>
          <p:cNvSpPr/>
          <p:nvPr/>
        </p:nvSpPr>
        <p:spPr>
          <a:xfrm>
            <a:off x="5132252" y="1809185"/>
            <a:ext cx="578112" cy="578112"/>
          </a:xfrm>
          <a:prstGeom prst="ellipse">
            <a:avLst/>
          </a:prstGeom>
          <a:solidFill>
            <a:srgbClr val="7EC3C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cs typeface="+mn-ea"/>
              <a:sym typeface="+mn-lt"/>
            </a:endParaRPr>
          </a:p>
        </p:txBody>
      </p:sp>
      <p:sp>
        <p:nvSpPr>
          <p:cNvPr id="41" name="TextBox 47">
            <a:extLst>
              <a:ext uri="{FF2B5EF4-FFF2-40B4-BE49-F238E27FC236}">
                <a16:creationId xmlns:a16="http://schemas.microsoft.com/office/drawing/2014/main" id="{0194A4CF-DF23-46E6-8EC4-13E586321D3B}"/>
              </a:ext>
            </a:extLst>
          </p:cNvPr>
          <p:cNvSpPr txBox="1"/>
          <p:nvPr/>
        </p:nvSpPr>
        <p:spPr>
          <a:xfrm>
            <a:off x="5155828" y="1804904"/>
            <a:ext cx="553336" cy="58477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18%</a:t>
            </a:r>
          </a:p>
        </p:txBody>
      </p:sp>
      <p:sp>
        <p:nvSpPr>
          <p:cNvPr id="48" name="TextBox 81">
            <a:extLst>
              <a:ext uri="{FF2B5EF4-FFF2-40B4-BE49-F238E27FC236}">
                <a16:creationId xmlns:a16="http://schemas.microsoft.com/office/drawing/2014/main" id="{3E617C68-0711-4A87-A5F9-DEC42220C0C0}"/>
              </a:ext>
            </a:extLst>
          </p:cNvPr>
          <p:cNvSpPr txBox="1"/>
          <p:nvPr/>
        </p:nvSpPr>
        <p:spPr>
          <a:xfrm>
            <a:off x="1709915" y="2475162"/>
            <a:ext cx="177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9" name="Freeform 176">
            <a:extLst>
              <a:ext uri="{FF2B5EF4-FFF2-40B4-BE49-F238E27FC236}">
                <a16:creationId xmlns:a16="http://schemas.microsoft.com/office/drawing/2014/main" id="{2022B9D5-8BBD-495C-AE93-ADC0F84BA90B}"/>
              </a:ext>
            </a:extLst>
          </p:cNvPr>
          <p:cNvSpPr>
            <a:spLocks noEditPoints="1"/>
          </p:cNvSpPr>
          <p:nvPr/>
        </p:nvSpPr>
        <p:spPr bwMode="auto">
          <a:xfrm>
            <a:off x="9867486" y="2510217"/>
            <a:ext cx="454345" cy="403017"/>
          </a:xfrm>
          <a:custGeom>
            <a:avLst/>
            <a:gdLst>
              <a:gd name="T0" fmla="*/ 36 w 101"/>
              <a:gd name="T1" fmla="*/ 77 h 90"/>
              <a:gd name="T2" fmla="*/ 39 w 101"/>
              <a:gd name="T3" fmla="*/ 80 h 90"/>
              <a:gd name="T4" fmla="*/ 42 w 101"/>
              <a:gd name="T5" fmla="*/ 80 h 90"/>
              <a:gd name="T6" fmla="*/ 44 w 101"/>
              <a:gd name="T7" fmla="*/ 79 h 90"/>
              <a:gd name="T8" fmla="*/ 46 w 101"/>
              <a:gd name="T9" fmla="*/ 75 h 90"/>
              <a:gd name="T10" fmla="*/ 46 w 101"/>
              <a:gd name="T11" fmla="*/ 75 h 90"/>
              <a:gd name="T12" fmla="*/ 46 w 101"/>
              <a:gd name="T13" fmla="*/ 47 h 90"/>
              <a:gd name="T14" fmla="*/ 30 w 101"/>
              <a:gd name="T15" fmla="*/ 52 h 90"/>
              <a:gd name="T16" fmla="*/ 0 w 101"/>
              <a:gd name="T17" fmla="*/ 52 h 90"/>
              <a:gd name="T18" fmla="*/ 44 w 101"/>
              <a:gd name="T19" fmla="*/ 6 h 90"/>
              <a:gd name="T20" fmla="*/ 46 w 101"/>
              <a:gd name="T21" fmla="*/ 0 h 90"/>
              <a:gd name="T22" fmla="*/ 55 w 101"/>
              <a:gd name="T23" fmla="*/ 0 h 90"/>
              <a:gd name="T24" fmla="*/ 57 w 101"/>
              <a:gd name="T25" fmla="*/ 6 h 90"/>
              <a:gd name="T26" fmla="*/ 101 w 101"/>
              <a:gd name="T27" fmla="*/ 52 h 90"/>
              <a:gd name="T28" fmla="*/ 72 w 101"/>
              <a:gd name="T29" fmla="*/ 52 h 90"/>
              <a:gd name="T30" fmla="*/ 56 w 101"/>
              <a:gd name="T31" fmla="*/ 47 h 90"/>
              <a:gd name="T32" fmla="*/ 56 w 101"/>
              <a:gd name="T33" fmla="*/ 75 h 90"/>
              <a:gd name="T34" fmla="*/ 56 w 101"/>
              <a:gd name="T35" fmla="*/ 75 h 90"/>
              <a:gd name="T36" fmla="*/ 50 w 101"/>
              <a:gd name="T37" fmla="*/ 88 h 90"/>
              <a:gd name="T38" fmla="*/ 43 w 101"/>
              <a:gd name="T39" fmla="*/ 90 h 90"/>
              <a:gd name="T40" fmla="*/ 36 w 101"/>
              <a:gd name="T41" fmla="*/ 89 h 90"/>
              <a:gd name="T42" fmla="*/ 26 w 101"/>
              <a:gd name="T43" fmla="*/ 79 h 90"/>
              <a:gd name="T44" fmla="*/ 36 w 101"/>
              <a:gd name="T45" fmla="*/ 77 h 90"/>
              <a:gd name="T46" fmla="*/ 72 w 101"/>
              <a:gd name="T47" fmla="*/ 43 h 90"/>
              <a:gd name="T48" fmla="*/ 80 w 101"/>
              <a:gd name="T49" fmla="*/ 41 h 90"/>
              <a:gd name="T50" fmla="*/ 57 w 101"/>
              <a:gd name="T51" fmla="*/ 13 h 90"/>
              <a:gd name="T52" fmla="*/ 72 w 101"/>
              <a:gd name="T53" fmla="*/ 43 h 90"/>
              <a:gd name="T54" fmla="*/ 10 w 101"/>
              <a:gd name="T55" fmla="*/ 40 h 90"/>
              <a:gd name="T56" fmla="*/ 20 w 101"/>
              <a:gd name="T57" fmla="*/ 39 h 90"/>
              <a:gd name="T58" fmla="*/ 33 w 101"/>
              <a:gd name="T59" fmla="*/ 16 h 90"/>
              <a:gd name="T60" fmla="*/ 10 w 101"/>
              <a:gd name="T61" fmla="*/ 4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1" h="90">
                <a:moveTo>
                  <a:pt x="36" y="77"/>
                </a:moveTo>
                <a:cubicBezTo>
                  <a:pt x="36" y="78"/>
                  <a:pt x="37" y="79"/>
                  <a:pt x="39" y="80"/>
                </a:cubicBezTo>
                <a:cubicBezTo>
                  <a:pt x="40" y="80"/>
                  <a:pt x="41" y="80"/>
                  <a:pt x="42" y="80"/>
                </a:cubicBezTo>
                <a:cubicBezTo>
                  <a:pt x="43" y="80"/>
                  <a:pt x="43" y="79"/>
                  <a:pt x="44" y="79"/>
                </a:cubicBezTo>
                <a:cubicBezTo>
                  <a:pt x="45" y="78"/>
                  <a:pt x="46" y="77"/>
                  <a:pt x="46" y="75"/>
                </a:cubicBezTo>
                <a:cubicBezTo>
                  <a:pt x="46" y="75"/>
                  <a:pt x="46" y="75"/>
                  <a:pt x="46" y="75"/>
                </a:cubicBezTo>
                <a:cubicBezTo>
                  <a:pt x="46" y="47"/>
                  <a:pt x="46" y="47"/>
                  <a:pt x="46" y="47"/>
                </a:cubicBezTo>
                <a:cubicBezTo>
                  <a:pt x="39" y="47"/>
                  <a:pt x="34" y="49"/>
                  <a:pt x="30" y="52"/>
                </a:cubicBezTo>
                <a:cubicBezTo>
                  <a:pt x="19" y="47"/>
                  <a:pt x="9" y="47"/>
                  <a:pt x="0" y="52"/>
                </a:cubicBezTo>
                <a:cubicBezTo>
                  <a:pt x="2" y="26"/>
                  <a:pt x="16" y="9"/>
                  <a:pt x="44" y="6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6"/>
                  <a:pt x="57" y="6"/>
                  <a:pt x="57" y="6"/>
                </a:cubicBezTo>
                <a:cubicBezTo>
                  <a:pt x="85" y="9"/>
                  <a:pt x="99" y="26"/>
                  <a:pt x="101" y="52"/>
                </a:cubicBezTo>
                <a:cubicBezTo>
                  <a:pt x="92" y="47"/>
                  <a:pt x="83" y="47"/>
                  <a:pt x="72" y="52"/>
                </a:cubicBezTo>
                <a:cubicBezTo>
                  <a:pt x="67" y="49"/>
                  <a:pt x="63" y="47"/>
                  <a:pt x="56" y="47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81"/>
                  <a:pt x="54" y="85"/>
                  <a:pt x="50" y="88"/>
                </a:cubicBezTo>
                <a:cubicBezTo>
                  <a:pt x="48" y="89"/>
                  <a:pt x="45" y="90"/>
                  <a:pt x="43" y="90"/>
                </a:cubicBezTo>
                <a:cubicBezTo>
                  <a:pt x="40" y="90"/>
                  <a:pt x="38" y="90"/>
                  <a:pt x="36" y="89"/>
                </a:cubicBezTo>
                <a:cubicBezTo>
                  <a:pt x="31" y="88"/>
                  <a:pt x="27" y="84"/>
                  <a:pt x="26" y="79"/>
                </a:cubicBezTo>
                <a:cubicBezTo>
                  <a:pt x="36" y="77"/>
                  <a:pt x="36" y="77"/>
                  <a:pt x="36" y="77"/>
                </a:cubicBezTo>
                <a:close/>
                <a:moveTo>
                  <a:pt x="72" y="43"/>
                </a:moveTo>
                <a:cubicBezTo>
                  <a:pt x="75" y="42"/>
                  <a:pt x="77" y="41"/>
                  <a:pt x="80" y="41"/>
                </a:cubicBezTo>
                <a:cubicBezTo>
                  <a:pt x="78" y="23"/>
                  <a:pt x="69" y="16"/>
                  <a:pt x="57" y="13"/>
                </a:cubicBezTo>
                <a:cubicBezTo>
                  <a:pt x="67" y="20"/>
                  <a:pt x="73" y="29"/>
                  <a:pt x="72" y="43"/>
                </a:cubicBezTo>
                <a:close/>
                <a:moveTo>
                  <a:pt x="10" y="40"/>
                </a:moveTo>
                <a:cubicBezTo>
                  <a:pt x="14" y="40"/>
                  <a:pt x="17" y="40"/>
                  <a:pt x="20" y="39"/>
                </a:cubicBezTo>
                <a:cubicBezTo>
                  <a:pt x="25" y="31"/>
                  <a:pt x="29" y="23"/>
                  <a:pt x="33" y="16"/>
                </a:cubicBezTo>
                <a:cubicBezTo>
                  <a:pt x="20" y="19"/>
                  <a:pt x="13" y="27"/>
                  <a:pt x="10" y="40"/>
                </a:cubicBezTo>
                <a:close/>
              </a:path>
            </a:pathLst>
          </a:custGeom>
          <a:solidFill>
            <a:srgbClr val="DFC3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96">
            <a:extLst>
              <a:ext uri="{FF2B5EF4-FFF2-40B4-BE49-F238E27FC236}">
                <a16:creationId xmlns:a16="http://schemas.microsoft.com/office/drawing/2014/main" id="{CC9F8D78-A8B4-41B3-971B-9C2064CE0CD5}"/>
              </a:ext>
            </a:extLst>
          </p:cNvPr>
          <p:cNvSpPr>
            <a:spLocks noEditPoints="1"/>
          </p:cNvSpPr>
          <p:nvPr/>
        </p:nvSpPr>
        <p:spPr bwMode="auto">
          <a:xfrm>
            <a:off x="6503245" y="2556329"/>
            <a:ext cx="451037" cy="409837"/>
          </a:xfrm>
          <a:custGeom>
            <a:avLst/>
            <a:gdLst>
              <a:gd name="T0" fmla="*/ 161 w 208"/>
              <a:gd name="T1" fmla="*/ 0 h 189"/>
              <a:gd name="T2" fmla="*/ 170 w 208"/>
              <a:gd name="T3" fmla="*/ 7 h 189"/>
              <a:gd name="T4" fmla="*/ 153 w 208"/>
              <a:gd name="T5" fmla="*/ 55 h 189"/>
              <a:gd name="T6" fmla="*/ 35 w 208"/>
              <a:gd name="T7" fmla="*/ 14 h 189"/>
              <a:gd name="T8" fmla="*/ 45 w 208"/>
              <a:gd name="T9" fmla="*/ 24 h 189"/>
              <a:gd name="T10" fmla="*/ 59 w 208"/>
              <a:gd name="T11" fmla="*/ 36 h 189"/>
              <a:gd name="T12" fmla="*/ 35 w 208"/>
              <a:gd name="T13" fmla="*/ 45 h 189"/>
              <a:gd name="T14" fmla="*/ 45 w 208"/>
              <a:gd name="T15" fmla="*/ 50 h 189"/>
              <a:gd name="T16" fmla="*/ 59 w 208"/>
              <a:gd name="T17" fmla="*/ 62 h 189"/>
              <a:gd name="T18" fmla="*/ 35 w 208"/>
              <a:gd name="T19" fmla="*/ 71 h 189"/>
              <a:gd name="T20" fmla="*/ 45 w 208"/>
              <a:gd name="T21" fmla="*/ 78 h 189"/>
              <a:gd name="T22" fmla="*/ 59 w 208"/>
              <a:gd name="T23" fmla="*/ 90 h 189"/>
              <a:gd name="T24" fmla="*/ 35 w 208"/>
              <a:gd name="T25" fmla="*/ 100 h 189"/>
              <a:gd name="T26" fmla="*/ 45 w 208"/>
              <a:gd name="T27" fmla="*/ 104 h 189"/>
              <a:gd name="T28" fmla="*/ 59 w 208"/>
              <a:gd name="T29" fmla="*/ 116 h 189"/>
              <a:gd name="T30" fmla="*/ 35 w 208"/>
              <a:gd name="T31" fmla="*/ 126 h 189"/>
              <a:gd name="T32" fmla="*/ 45 w 208"/>
              <a:gd name="T33" fmla="*/ 133 h 189"/>
              <a:gd name="T34" fmla="*/ 59 w 208"/>
              <a:gd name="T35" fmla="*/ 145 h 189"/>
              <a:gd name="T36" fmla="*/ 35 w 208"/>
              <a:gd name="T37" fmla="*/ 154 h 189"/>
              <a:gd name="T38" fmla="*/ 35 w 208"/>
              <a:gd name="T39" fmla="*/ 173 h 189"/>
              <a:gd name="T40" fmla="*/ 153 w 208"/>
              <a:gd name="T41" fmla="*/ 137 h 189"/>
              <a:gd name="T42" fmla="*/ 170 w 208"/>
              <a:gd name="T43" fmla="*/ 180 h 189"/>
              <a:gd name="T44" fmla="*/ 161 w 208"/>
              <a:gd name="T45" fmla="*/ 189 h 189"/>
              <a:gd name="T46" fmla="*/ 19 w 208"/>
              <a:gd name="T47" fmla="*/ 189 h 189"/>
              <a:gd name="T48" fmla="*/ 19 w 208"/>
              <a:gd name="T49" fmla="*/ 168 h 189"/>
              <a:gd name="T50" fmla="*/ 0 w 208"/>
              <a:gd name="T51" fmla="*/ 152 h 189"/>
              <a:gd name="T52" fmla="*/ 19 w 208"/>
              <a:gd name="T53" fmla="*/ 140 h 189"/>
              <a:gd name="T54" fmla="*/ 0 w 208"/>
              <a:gd name="T55" fmla="*/ 123 h 189"/>
              <a:gd name="T56" fmla="*/ 19 w 208"/>
              <a:gd name="T57" fmla="*/ 114 h 189"/>
              <a:gd name="T58" fmla="*/ 0 w 208"/>
              <a:gd name="T59" fmla="*/ 97 h 189"/>
              <a:gd name="T60" fmla="*/ 19 w 208"/>
              <a:gd name="T61" fmla="*/ 85 h 189"/>
              <a:gd name="T62" fmla="*/ 0 w 208"/>
              <a:gd name="T63" fmla="*/ 69 h 189"/>
              <a:gd name="T64" fmla="*/ 19 w 208"/>
              <a:gd name="T65" fmla="*/ 59 h 189"/>
              <a:gd name="T66" fmla="*/ 0 w 208"/>
              <a:gd name="T67" fmla="*/ 43 h 189"/>
              <a:gd name="T68" fmla="*/ 19 w 208"/>
              <a:gd name="T69" fmla="*/ 7 h 189"/>
              <a:gd name="T70" fmla="*/ 28 w 208"/>
              <a:gd name="T71" fmla="*/ 0 h 189"/>
              <a:gd name="T72" fmla="*/ 73 w 208"/>
              <a:gd name="T73" fmla="*/ 90 h 189"/>
              <a:gd name="T74" fmla="*/ 94 w 208"/>
              <a:gd name="T75" fmla="*/ 100 h 189"/>
              <a:gd name="T76" fmla="*/ 73 w 208"/>
              <a:gd name="T77" fmla="*/ 90 h 189"/>
              <a:gd name="T78" fmla="*/ 73 w 208"/>
              <a:gd name="T79" fmla="*/ 71 h 189"/>
              <a:gd name="T80" fmla="*/ 113 w 208"/>
              <a:gd name="T81" fmla="*/ 78 h 189"/>
              <a:gd name="T82" fmla="*/ 73 w 208"/>
              <a:gd name="T83" fmla="*/ 71 h 189"/>
              <a:gd name="T84" fmla="*/ 73 w 208"/>
              <a:gd name="T85" fmla="*/ 50 h 189"/>
              <a:gd name="T86" fmla="*/ 132 w 208"/>
              <a:gd name="T87" fmla="*/ 59 h 189"/>
              <a:gd name="T88" fmla="*/ 73 w 208"/>
              <a:gd name="T89" fmla="*/ 50 h 189"/>
              <a:gd name="T90" fmla="*/ 73 w 208"/>
              <a:gd name="T91" fmla="*/ 31 h 189"/>
              <a:gd name="T92" fmla="*/ 132 w 208"/>
              <a:gd name="T93" fmla="*/ 40 h 189"/>
              <a:gd name="T94" fmla="*/ 73 w 208"/>
              <a:gd name="T95" fmla="*/ 31 h 189"/>
              <a:gd name="T96" fmla="*/ 97 w 208"/>
              <a:gd name="T97" fmla="*/ 152 h 189"/>
              <a:gd name="T98" fmla="*/ 123 w 208"/>
              <a:gd name="T99" fmla="*/ 149 h 189"/>
              <a:gd name="T100" fmla="*/ 99 w 208"/>
              <a:gd name="T101" fmla="*/ 123 h 189"/>
              <a:gd name="T102" fmla="*/ 97 w 208"/>
              <a:gd name="T103" fmla="*/ 152 h 189"/>
              <a:gd name="T104" fmla="*/ 184 w 208"/>
              <a:gd name="T105" fmla="*/ 40 h 189"/>
              <a:gd name="T106" fmla="*/ 132 w 208"/>
              <a:gd name="T107" fmla="*/ 140 h 189"/>
              <a:gd name="T108" fmla="*/ 184 w 208"/>
              <a:gd name="T109" fmla="*/ 4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89">
                <a:moveTo>
                  <a:pt x="28" y="0"/>
                </a:moveTo>
                <a:lnTo>
                  <a:pt x="161" y="0"/>
                </a:lnTo>
                <a:lnTo>
                  <a:pt x="170" y="0"/>
                </a:lnTo>
                <a:lnTo>
                  <a:pt x="170" y="7"/>
                </a:lnTo>
                <a:lnTo>
                  <a:pt x="170" y="38"/>
                </a:lnTo>
                <a:lnTo>
                  <a:pt x="153" y="55"/>
                </a:lnTo>
                <a:lnTo>
                  <a:pt x="153" y="14"/>
                </a:lnTo>
                <a:lnTo>
                  <a:pt x="35" y="14"/>
                </a:lnTo>
                <a:lnTo>
                  <a:pt x="35" y="26"/>
                </a:lnTo>
                <a:lnTo>
                  <a:pt x="45" y="24"/>
                </a:lnTo>
                <a:lnTo>
                  <a:pt x="52" y="19"/>
                </a:lnTo>
                <a:lnTo>
                  <a:pt x="59" y="36"/>
                </a:lnTo>
                <a:lnTo>
                  <a:pt x="49" y="38"/>
                </a:lnTo>
                <a:lnTo>
                  <a:pt x="35" y="45"/>
                </a:lnTo>
                <a:lnTo>
                  <a:pt x="35" y="52"/>
                </a:lnTo>
                <a:lnTo>
                  <a:pt x="45" y="50"/>
                </a:lnTo>
                <a:lnTo>
                  <a:pt x="52" y="45"/>
                </a:lnTo>
                <a:lnTo>
                  <a:pt x="59" y="62"/>
                </a:lnTo>
                <a:lnTo>
                  <a:pt x="49" y="64"/>
                </a:lnTo>
                <a:lnTo>
                  <a:pt x="35" y="71"/>
                </a:lnTo>
                <a:lnTo>
                  <a:pt x="35" y="81"/>
                </a:lnTo>
                <a:lnTo>
                  <a:pt x="45" y="78"/>
                </a:lnTo>
                <a:lnTo>
                  <a:pt x="52" y="74"/>
                </a:lnTo>
                <a:lnTo>
                  <a:pt x="59" y="90"/>
                </a:lnTo>
                <a:lnTo>
                  <a:pt x="49" y="92"/>
                </a:lnTo>
                <a:lnTo>
                  <a:pt x="35" y="100"/>
                </a:lnTo>
                <a:lnTo>
                  <a:pt x="35" y="107"/>
                </a:lnTo>
                <a:lnTo>
                  <a:pt x="45" y="104"/>
                </a:lnTo>
                <a:lnTo>
                  <a:pt x="52" y="100"/>
                </a:lnTo>
                <a:lnTo>
                  <a:pt x="59" y="116"/>
                </a:lnTo>
                <a:lnTo>
                  <a:pt x="49" y="118"/>
                </a:lnTo>
                <a:lnTo>
                  <a:pt x="35" y="126"/>
                </a:lnTo>
                <a:lnTo>
                  <a:pt x="35" y="135"/>
                </a:lnTo>
                <a:lnTo>
                  <a:pt x="45" y="133"/>
                </a:lnTo>
                <a:lnTo>
                  <a:pt x="52" y="130"/>
                </a:lnTo>
                <a:lnTo>
                  <a:pt x="59" y="145"/>
                </a:lnTo>
                <a:lnTo>
                  <a:pt x="49" y="147"/>
                </a:lnTo>
                <a:lnTo>
                  <a:pt x="35" y="154"/>
                </a:lnTo>
                <a:lnTo>
                  <a:pt x="35" y="168"/>
                </a:lnTo>
                <a:lnTo>
                  <a:pt x="35" y="173"/>
                </a:lnTo>
                <a:lnTo>
                  <a:pt x="153" y="173"/>
                </a:lnTo>
                <a:lnTo>
                  <a:pt x="153" y="137"/>
                </a:lnTo>
                <a:lnTo>
                  <a:pt x="170" y="121"/>
                </a:lnTo>
                <a:lnTo>
                  <a:pt x="170" y="180"/>
                </a:lnTo>
                <a:lnTo>
                  <a:pt x="170" y="189"/>
                </a:lnTo>
                <a:lnTo>
                  <a:pt x="161" y="189"/>
                </a:lnTo>
                <a:lnTo>
                  <a:pt x="28" y="189"/>
                </a:lnTo>
                <a:lnTo>
                  <a:pt x="19" y="189"/>
                </a:lnTo>
                <a:lnTo>
                  <a:pt x="19" y="180"/>
                </a:lnTo>
                <a:lnTo>
                  <a:pt x="19" y="168"/>
                </a:lnTo>
                <a:lnTo>
                  <a:pt x="2" y="168"/>
                </a:lnTo>
                <a:lnTo>
                  <a:pt x="0" y="152"/>
                </a:lnTo>
                <a:lnTo>
                  <a:pt x="19" y="145"/>
                </a:lnTo>
                <a:lnTo>
                  <a:pt x="19" y="140"/>
                </a:lnTo>
                <a:lnTo>
                  <a:pt x="2" y="140"/>
                </a:lnTo>
                <a:lnTo>
                  <a:pt x="0" y="123"/>
                </a:lnTo>
                <a:lnTo>
                  <a:pt x="19" y="114"/>
                </a:lnTo>
                <a:lnTo>
                  <a:pt x="19" y="114"/>
                </a:lnTo>
                <a:lnTo>
                  <a:pt x="2" y="114"/>
                </a:lnTo>
                <a:lnTo>
                  <a:pt x="0" y="97"/>
                </a:lnTo>
                <a:lnTo>
                  <a:pt x="19" y="88"/>
                </a:lnTo>
                <a:lnTo>
                  <a:pt x="19" y="85"/>
                </a:lnTo>
                <a:lnTo>
                  <a:pt x="2" y="85"/>
                </a:lnTo>
                <a:lnTo>
                  <a:pt x="0" y="69"/>
                </a:lnTo>
                <a:lnTo>
                  <a:pt x="19" y="59"/>
                </a:lnTo>
                <a:lnTo>
                  <a:pt x="19" y="59"/>
                </a:lnTo>
                <a:lnTo>
                  <a:pt x="2" y="59"/>
                </a:lnTo>
                <a:lnTo>
                  <a:pt x="0" y="43"/>
                </a:lnTo>
                <a:lnTo>
                  <a:pt x="19" y="33"/>
                </a:lnTo>
                <a:lnTo>
                  <a:pt x="19" y="7"/>
                </a:lnTo>
                <a:lnTo>
                  <a:pt x="19" y="0"/>
                </a:lnTo>
                <a:lnTo>
                  <a:pt x="28" y="0"/>
                </a:lnTo>
                <a:lnTo>
                  <a:pt x="28" y="0"/>
                </a:lnTo>
                <a:close/>
                <a:moveTo>
                  <a:pt x="73" y="90"/>
                </a:moveTo>
                <a:lnTo>
                  <a:pt x="73" y="100"/>
                </a:lnTo>
                <a:lnTo>
                  <a:pt x="94" y="100"/>
                </a:lnTo>
                <a:lnTo>
                  <a:pt x="94" y="90"/>
                </a:lnTo>
                <a:lnTo>
                  <a:pt x="73" y="90"/>
                </a:lnTo>
                <a:lnTo>
                  <a:pt x="73" y="90"/>
                </a:lnTo>
                <a:close/>
                <a:moveTo>
                  <a:pt x="73" y="71"/>
                </a:moveTo>
                <a:lnTo>
                  <a:pt x="73" y="78"/>
                </a:lnTo>
                <a:lnTo>
                  <a:pt x="113" y="78"/>
                </a:lnTo>
                <a:lnTo>
                  <a:pt x="113" y="71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73" y="50"/>
                </a:moveTo>
                <a:lnTo>
                  <a:pt x="73" y="59"/>
                </a:lnTo>
                <a:lnTo>
                  <a:pt x="132" y="59"/>
                </a:lnTo>
                <a:lnTo>
                  <a:pt x="132" y="50"/>
                </a:lnTo>
                <a:lnTo>
                  <a:pt x="73" y="50"/>
                </a:lnTo>
                <a:lnTo>
                  <a:pt x="73" y="50"/>
                </a:lnTo>
                <a:close/>
                <a:moveTo>
                  <a:pt x="73" y="31"/>
                </a:moveTo>
                <a:lnTo>
                  <a:pt x="73" y="40"/>
                </a:lnTo>
                <a:lnTo>
                  <a:pt x="132" y="40"/>
                </a:lnTo>
                <a:lnTo>
                  <a:pt x="132" y="31"/>
                </a:lnTo>
                <a:lnTo>
                  <a:pt x="73" y="31"/>
                </a:lnTo>
                <a:lnTo>
                  <a:pt x="73" y="31"/>
                </a:lnTo>
                <a:close/>
                <a:moveTo>
                  <a:pt x="97" y="152"/>
                </a:moveTo>
                <a:lnTo>
                  <a:pt x="109" y="149"/>
                </a:lnTo>
                <a:lnTo>
                  <a:pt x="123" y="149"/>
                </a:lnTo>
                <a:lnTo>
                  <a:pt x="111" y="137"/>
                </a:lnTo>
                <a:lnTo>
                  <a:pt x="99" y="123"/>
                </a:lnTo>
                <a:lnTo>
                  <a:pt x="97" y="137"/>
                </a:lnTo>
                <a:lnTo>
                  <a:pt x="97" y="152"/>
                </a:lnTo>
                <a:lnTo>
                  <a:pt x="97" y="152"/>
                </a:lnTo>
                <a:close/>
                <a:moveTo>
                  <a:pt x="184" y="40"/>
                </a:moveTo>
                <a:lnTo>
                  <a:pt x="109" y="114"/>
                </a:lnTo>
                <a:lnTo>
                  <a:pt x="132" y="140"/>
                </a:lnTo>
                <a:lnTo>
                  <a:pt x="208" y="66"/>
                </a:lnTo>
                <a:lnTo>
                  <a:pt x="184" y="40"/>
                </a:lnTo>
                <a:close/>
              </a:path>
            </a:pathLst>
          </a:custGeom>
          <a:solidFill>
            <a:srgbClr val="DFC3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165">
            <a:extLst>
              <a:ext uri="{FF2B5EF4-FFF2-40B4-BE49-F238E27FC236}">
                <a16:creationId xmlns:a16="http://schemas.microsoft.com/office/drawing/2014/main" id="{B7272CA0-57F4-4C57-B4B1-91243E2116DE}"/>
              </a:ext>
            </a:extLst>
          </p:cNvPr>
          <p:cNvSpPr>
            <a:spLocks noEditPoints="1"/>
          </p:cNvSpPr>
          <p:nvPr/>
        </p:nvSpPr>
        <p:spPr bwMode="auto">
          <a:xfrm>
            <a:off x="4869700" y="2569291"/>
            <a:ext cx="358127" cy="415580"/>
          </a:xfrm>
          <a:custGeom>
            <a:avLst/>
            <a:gdLst>
              <a:gd name="T0" fmla="*/ 79 w 79"/>
              <a:gd name="T1" fmla="*/ 6 h 92"/>
              <a:gd name="T2" fmla="*/ 10 w 79"/>
              <a:gd name="T3" fmla="*/ 6 h 92"/>
              <a:gd name="T4" fmla="*/ 8 w 79"/>
              <a:gd name="T5" fmla="*/ 9 h 92"/>
              <a:gd name="T6" fmla="*/ 7 w 79"/>
              <a:gd name="T7" fmla="*/ 12 h 92"/>
              <a:gd name="T8" fmla="*/ 8 w 79"/>
              <a:gd name="T9" fmla="*/ 15 h 92"/>
              <a:gd name="T10" fmla="*/ 10 w 79"/>
              <a:gd name="T11" fmla="*/ 18 h 92"/>
              <a:gd name="T12" fmla="*/ 14 w 79"/>
              <a:gd name="T13" fmla="*/ 18 h 92"/>
              <a:gd name="T14" fmla="*/ 11 w 79"/>
              <a:gd name="T15" fmla="*/ 22 h 92"/>
              <a:gd name="T16" fmla="*/ 11 w 79"/>
              <a:gd name="T17" fmla="*/ 55 h 92"/>
              <a:gd name="T18" fmla="*/ 21 w 79"/>
              <a:gd name="T19" fmla="*/ 47 h 92"/>
              <a:gd name="T20" fmla="*/ 33 w 79"/>
              <a:gd name="T21" fmla="*/ 54 h 92"/>
              <a:gd name="T22" fmla="*/ 33 w 79"/>
              <a:gd name="T23" fmla="*/ 22 h 92"/>
              <a:gd name="T24" fmla="*/ 36 w 79"/>
              <a:gd name="T25" fmla="*/ 18 h 92"/>
              <a:gd name="T26" fmla="*/ 79 w 79"/>
              <a:gd name="T27" fmla="*/ 18 h 92"/>
              <a:gd name="T28" fmla="*/ 79 w 79"/>
              <a:gd name="T29" fmla="*/ 22 h 92"/>
              <a:gd name="T30" fmla="*/ 79 w 79"/>
              <a:gd name="T31" fmla="*/ 25 h 92"/>
              <a:gd name="T32" fmla="*/ 79 w 79"/>
              <a:gd name="T33" fmla="*/ 92 h 92"/>
              <a:gd name="T34" fmla="*/ 13 w 79"/>
              <a:gd name="T35" fmla="*/ 92 h 92"/>
              <a:gd name="T36" fmla="*/ 1 w 79"/>
              <a:gd name="T37" fmla="*/ 85 h 92"/>
              <a:gd name="T38" fmla="*/ 1 w 79"/>
              <a:gd name="T39" fmla="*/ 13 h 92"/>
              <a:gd name="T40" fmla="*/ 0 w 79"/>
              <a:gd name="T41" fmla="*/ 12 h 92"/>
              <a:gd name="T42" fmla="*/ 2 w 79"/>
              <a:gd name="T43" fmla="*/ 6 h 92"/>
              <a:gd name="T44" fmla="*/ 8 w 79"/>
              <a:gd name="T45" fmla="*/ 0 h 92"/>
              <a:gd name="T46" fmla="*/ 9 w 79"/>
              <a:gd name="T47" fmla="*/ 0 h 92"/>
              <a:gd name="T48" fmla="*/ 10 w 79"/>
              <a:gd name="T49" fmla="*/ 0 h 92"/>
              <a:gd name="T50" fmla="*/ 79 w 79"/>
              <a:gd name="T51" fmla="*/ 0 h 92"/>
              <a:gd name="T52" fmla="*/ 79 w 79"/>
              <a:gd name="T53" fmla="*/ 6 h 92"/>
              <a:gd name="T54" fmla="*/ 12 w 79"/>
              <a:gd name="T55" fmla="*/ 16 h 92"/>
              <a:gd name="T56" fmla="*/ 74 w 79"/>
              <a:gd name="T57" fmla="*/ 16 h 92"/>
              <a:gd name="T58" fmla="*/ 74 w 79"/>
              <a:gd name="T59" fmla="*/ 14 h 92"/>
              <a:gd name="T60" fmla="*/ 11 w 79"/>
              <a:gd name="T61" fmla="*/ 14 h 92"/>
              <a:gd name="T62" fmla="*/ 12 w 79"/>
              <a:gd name="T63" fmla="*/ 16 h 92"/>
              <a:gd name="T64" fmla="*/ 11 w 79"/>
              <a:gd name="T65" fmla="*/ 12 h 92"/>
              <a:gd name="T66" fmla="*/ 11 w 79"/>
              <a:gd name="T67" fmla="*/ 13 h 92"/>
              <a:gd name="T68" fmla="*/ 74 w 79"/>
              <a:gd name="T69" fmla="*/ 13 h 92"/>
              <a:gd name="T70" fmla="*/ 74 w 79"/>
              <a:gd name="T71" fmla="*/ 12 h 92"/>
              <a:gd name="T72" fmla="*/ 11 w 79"/>
              <a:gd name="T73" fmla="*/ 12 h 92"/>
              <a:gd name="T74" fmla="*/ 12 w 79"/>
              <a:gd name="T75" fmla="*/ 9 h 92"/>
              <a:gd name="T76" fmla="*/ 11 w 79"/>
              <a:gd name="T77" fmla="*/ 10 h 92"/>
              <a:gd name="T78" fmla="*/ 74 w 79"/>
              <a:gd name="T79" fmla="*/ 10 h 92"/>
              <a:gd name="T80" fmla="*/ 74 w 79"/>
              <a:gd name="T81" fmla="*/ 9 h 92"/>
              <a:gd name="T82" fmla="*/ 12 w 79"/>
              <a:gd name="T83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9" h="92">
                <a:moveTo>
                  <a:pt x="7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7"/>
                  <a:pt x="8" y="8"/>
                  <a:pt x="8" y="9"/>
                </a:cubicBezTo>
                <a:cubicBezTo>
                  <a:pt x="7" y="10"/>
                  <a:pt x="7" y="11"/>
                  <a:pt x="7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9" y="18"/>
                  <a:pt x="10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1" y="22"/>
                  <a:pt x="11" y="22"/>
                </a:cubicBezTo>
                <a:cubicBezTo>
                  <a:pt x="11" y="55"/>
                  <a:pt x="11" y="55"/>
                  <a:pt x="11" y="55"/>
                </a:cubicBezTo>
                <a:cubicBezTo>
                  <a:pt x="21" y="47"/>
                  <a:pt x="21" y="47"/>
                  <a:pt x="21" y="47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22"/>
                  <a:pt x="33" y="22"/>
                  <a:pt x="33" y="22"/>
                </a:cubicBezTo>
                <a:cubicBezTo>
                  <a:pt x="36" y="18"/>
                  <a:pt x="36" y="18"/>
                  <a:pt x="36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92"/>
                  <a:pt x="79" y="92"/>
                  <a:pt x="79" y="92"/>
                </a:cubicBezTo>
                <a:cubicBezTo>
                  <a:pt x="13" y="92"/>
                  <a:pt x="13" y="92"/>
                  <a:pt x="13" y="92"/>
                </a:cubicBezTo>
                <a:cubicBezTo>
                  <a:pt x="7" y="91"/>
                  <a:pt x="2" y="90"/>
                  <a:pt x="1" y="85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" y="10"/>
                  <a:pt x="1" y="8"/>
                  <a:pt x="2" y="6"/>
                </a:cubicBezTo>
                <a:cubicBezTo>
                  <a:pt x="3" y="3"/>
                  <a:pt x="5" y="1"/>
                  <a:pt x="8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6"/>
                  <a:pt x="79" y="6"/>
                  <a:pt x="79" y="6"/>
                </a:cubicBezTo>
                <a:close/>
                <a:moveTo>
                  <a:pt x="12" y="16"/>
                </a:moveTo>
                <a:cubicBezTo>
                  <a:pt x="74" y="16"/>
                  <a:pt x="74" y="16"/>
                  <a:pt x="74" y="16"/>
                </a:cubicBezTo>
                <a:cubicBezTo>
                  <a:pt x="74" y="14"/>
                  <a:pt x="74" y="14"/>
                  <a:pt x="7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6"/>
                  <a:pt x="12" y="16"/>
                  <a:pt x="12" y="16"/>
                </a:cubicBezTo>
                <a:close/>
                <a:moveTo>
                  <a:pt x="11" y="12"/>
                </a:moveTo>
                <a:cubicBezTo>
                  <a:pt x="11" y="13"/>
                  <a:pt x="11" y="13"/>
                  <a:pt x="11" y="13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12"/>
                  <a:pt x="74" y="12"/>
                  <a:pt x="74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2" y="9"/>
                </a:moveTo>
                <a:cubicBezTo>
                  <a:pt x="11" y="10"/>
                  <a:pt x="11" y="10"/>
                  <a:pt x="11" y="10"/>
                </a:cubicBezTo>
                <a:cubicBezTo>
                  <a:pt x="74" y="10"/>
                  <a:pt x="74" y="10"/>
                  <a:pt x="74" y="10"/>
                </a:cubicBezTo>
                <a:cubicBezTo>
                  <a:pt x="74" y="9"/>
                  <a:pt x="74" y="9"/>
                  <a:pt x="74" y="9"/>
                </a:cubicBezTo>
                <a:lnTo>
                  <a:pt x="12" y="9"/>
                </a:lnTo>
                <a:close/>
              </a:path>
            </a:pathLst>
          </a:custGeom>
          <a:solidFill>
            <a:srgbClr val="DFC3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123">
            <a:extLst>
              <a:ext uri="{FF2B5EF4-FFF2-40B4-BE49-F238E27FC236}">
                <a16:creationId xmlns:a16="http://schemas.microsoft.com/office/drawing/2014/main" id="{5AC2E8A5-CB01-409C-B58B-64F4E8B9991A}"/>
              </a:ext>
            </a:extLst>
          </p:cNvPr>
          <p:cNvSpPr>
            <a:spLocks noEditPoints="1"/>
          </p:cNvSpPr>
          <p:nvPr/>
        </p:nvSpPr>
        <p:spPr bwMode="auto">
          <a:xfrm>
            <a:off x="8101086" y="2498042"/>
            <a:ext cx="477655" cy="535394"/>
          </a:xfrm>
          <a:custGeom>
            <a:avLst/>
            <a:gdLst>
              <a:gd name="T0" fmla="*/ 13 w 77"/>
              <a:gd name="T1" fmla="*/ 8 h 86"/>
              <a:gd name="T2" fmla="*/ 38 w 77"/>
              <a:gd name="T3" fmla="*/ 1 h 86"/>
              <a:gd name="T4" fmla="*/ 59 w 77"/>
              <a:gd name="T5" fmla="*/ 13 h 86"/>
              <a:gd name="T6" fmla="*/ 66 w 77"/>
              <a:gd name="T7" fmla="*/ 38 h 86"/>
              <a:gd name="T8" fmla="*/ 58 w 77"/>
              <a:gd name="T9" fmla="*/ 55 h 86"/>
              <a:gd name="T10" fmla="*/ 64 w 77"/>
              <a:gd name="T11" fmla="*/ 59 h 86"/>
              <a:gd name="T12" fmla="*/ 74 w 77"/>
              <a:gd name="T13" fmla="*/ 72 h 86"/>
              <a:gd name="T14" fmla="*/ 73 w 77"/>
              <a:gd name="T15" fmla="*/ 84 h 86"/>
              <a:gd name="T16" fmla="*/ 73 w 77"/>
              <a:gd name="T17" fmla="*/ 84 h 86"/>
              <a:gd name="T18" fmla="*/ 62 w 77"/>
              <a:gd name="T19" fmla="*/ 82 h 86"/>
              <a:gd name="T20" fmla="*/ 51 w 77"/>
              <a:gd name="T21" fmla="*/ 68 h 86"/>
              <a:gd name="T22" fmla="*/ 49 w 77"/>
              <a:gd name="T23" fmla="*/ 63 h 86"/>
              <a:gd name="T24" fmla="*/ 30 w 77"/>
              <a:gd name="T25" fmla="*/ 66 h 86"/>
              <a:gd name="T26" fmla="*/ 8 w 77"/>
              <a:gd name="T27" fmla="*/ 54 h 86"/>
              <a:gd name="T28" fmla="*/ 1 w 77"/>
              <a:gd name="T29" fmla="*/ 30 h 86"/>
              <a:gd name="T30" fmla="*/ 13 w 77"/>
              <a:gd name="T31" fmla="*/ 8 h 86"/>
              <a:gd name="T32" fmla="*/ 30 w 77"/>
              <a:gd name="T33" fmla="*/ 49 h 86"/>
              <a:gd name="T34" fmla="*/ 38 w 77"/>
              <a:gd name="T35" fmla="*/ 49 h 86"/>
              <a:gd name="T36" fmla="*/ 38 w 77"/>
              <a:gd name="T37" fmla="*/ 40 h 86"/>
              <a:gd name="T38" fmla="*/ 47 w 77"/>
              <a:gd name="T39" fmla="*/ 40 h 86"/>
              <a:gd name="T40" fmla="*/ 47 w 77"/>
              <a:gd name="T41" fmla="*/ 32 h 86"/>
              <a:gd name="T42" fmla="*/ 38 w 77"/>
              <a:gd name="T43" fmla="*/ 32 h 86"/>
              <a:gd name="T44" fmla="*/ 38 w 77"/>
              <a:gd name="T45" fmla="*/ 23 h 86"/>
              <a:gd name="T46" fmla="*/ 30 w 77"/>
              <a:gd name="T47" fmla="*/ 23 h 86"/>
              <a:gd name="T48" fmla="*/ 30 w 77"/>
              <a:gd name="T49" fmla="*/ 32 h 86"/>
              <a:gd name="T50" fmla="*/ 21 w 77"/>
              <a:gd name="T51" fmla="*/ 32 h 86"/>
              <a:gd name="T52" fmla="*/ 21 w 77"/>
              <a:gd name="T53" fmla="*/ 40 h 86"/>
              <a:gd name="T54" fmla="*/ 30 w 77"/>
              <a:gd name="T55" fmla="*/ 40 h 86"/>
              <a:gd name="T56" fmla="*/ 30 w 77"/>
              <a:gd name="T57" fmla="*/ 49 h 86"/>
              <a:gd name="T58" fmla="*/ 18 w 77"/>
              <a:gd name="T59" fmla="*/ 36 h 86"/>
              <a:gd name="T60" fmla="*/ 43 w 77"/>
              <a:gd name="T61" fmla="*/ 19 h 86"/>
              <a:gd name="T62" fmla="*/ 18 w 77"/>
              <a:gd name="T63" fmla="*/ 36 h 86"/>
              <a:gd name="T64" fmla="*/ 36 w 77"/>
              <a:gd name="T65" fmla="*/ 12 h 86"/>
              <a:gd name="T66" fmla="*/ 20 w 77"/>
              <a:gd name="T67" fmla="*/ 16 h 86"/>
              <a:gd name="T68" fmla="*/ 12 w 77"/>
              <a:gd name="T69" fmla="*/ 31 h 86"/>
              <a:gd name="T70" fmla="*/ 16 w 77"/>
              <a:gd name="T71" fmla="*/ 47 h 86"/>
              <a:gd name="T72" fmla="*/ 31 w 77"/>
              <a:gd name="T73" fmla="*/ 55 h 86"/>
              <a:gd name="T74" fmla="*/ 47 w 77"/>
              <a:gd name="T75" fmla="*/ 51 h 86"/>
              <a:gd name="T76" fmla="*/ 55 w 77"/>
              <a:gd name="T77" fmla="*/ 36 h 86"/>
              <a:gd name="T78" fmla="*/ 51 w 77"/>
              <a:gd name="T79" fmla="*/ 20 h 86"/>
              <a:gd name="T80" fmla="*/ 36 w 77"/>
              <a:gd name="T81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86">
                <a:moveTo>
                  <a:pt x="13" y="8"/>
                </a:moveTo>
                <a:cubicBezTo>
                  <a:pt x="20" y="2"/>
                  <a:pt x="29" y="0"/>
                  <a:pt x="38" y="1"/>
                </a:cubicBezTo>
                <a:cubicBezTo>
                  <a:pt x="46" y="2"/>
                  <a:pt x="54" y="6"/>
                  <a:pt x="59" y="13"/>
                </a:cubicBezTo>
                <a:cubicBezTo>
                  <a:pt x="65" y="21"/>
                  <a:pt x="67" y="29"/>
                  <a:pt x="66" y="38"/>
                </a:cubicBezTo>
                <a:cubicBezTo>
                  <a:pt x="65" y="44"/>
                  <a:pt x="63" y="50"/>
                  <a:pt x="58" y="55"/>
                </a:cubicBezTo>
                <a:cubicBezTo>
                  <a:pt x="60" y="56"/>
                  <a:pt x="62" y="57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7" y="76"/>
                  <a:pt x="76" y="81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69" y="86"/>
                  <a:pt x="64" y="86"/>
                  <a:pt x="62" y="82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7"/>
                  <a:pt x="49" y="65"/>
                  <a:pt x="49" y="63"/>
                </a:cubicBezTo>
                <a:cubicBezTo>
                  <a:pt x="43" y="66"/>
                  <a:pt x="36" y="67"/>
                  <a:pt x="30" y="66"/>
                </a:cubicBezTo>
                <a:cubicBezTo>
                  <a:pt x="21" y="65"/>
                  <a:pt x="13" y="61"/>
                  <a:pt x="8" y="54"/>
                </a:cubicBezTo>
                <a:cubicBezTo>
                  <a:pt x="2" y="47"/>
                  <a:pt x="0" y="38"/>
                  <a:pt x="1" y="30"/>
                </a:cubicBezTo>
                <a:cubicBezTo>
                  <a:pt x="2" y="21"/>
                  <a:pt x="6" y="13"/>
                  <a:pt x="13" y="8"/>
                </a:cubicBezTo>
                <a:close/>
                <a:moveTo>
                  <a:pt x="3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3"/>
                  <a:pt x="38" y="23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2"/>
                  <a:pt x="30" y="32"/>
                  <a:pt x="3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9"/>
                  <a:pt x="30" y="49"/>
                  <a:pt x="30" y="49"/>
                </a:cubicBezTo>
                <a:close/>
                <a:moveTo>
                  <a:pt x="18" y="36"/>
                </a:moveTo>
                <a:cubicBezTo>
                  <a:pt x="22" y="26"/>
                  <a:pt x="31" y="21"/>
                  <a:pt x="43" y="19"/>
                </a:cubicBezTo>
                <a:cubicBezTo>
                  <a:pt x="31" y="11"/>
                  <a:pt x="16" y="22"/>
                  <a:pt x="18" y="36"/>
                </a:cubicBezTo>
                <a:close/>
                <a:moveTo>
                  <a:pt x="36" y="12"/>
                </a:moveTo>
                <a:cubicBezTo>
                  <a:pt x="31" y="11"/>
                  <a:pt x="25" y="13"/>
                  <a:pt x="20" y="16"/>
                </a:cubicBezTo>
                <a:cubicBezTo>
                  <a:pt x="15" y="20"/>
                  <a:pt x="13" y="25"/>
                  <a:pt x="12" y="31"/>
                </a:cubicBezTo>
                <a:cubicBezTo>
                  <a:pt x="11" y="37"/>
                  <a:pt x="13" y="42"/>
                  <a:pt x="16" y="47"/>
                </a:cubicBezTo>
                <a:cubicBezTo>
                  <a:pt x="20" y="52"/>
                  <a:pt x="25" y="55"/>
                  <a:pt x="31" y="55"/>
                </a:cubicBezTo>
                <a:cubicBezTo>
                  <a:pt x="36" y="56"/>
                  <a:pt x="42" y="55"/>
                  <a:pt x="47" y="51"/>
                </a:cubicBezTo>
                <a:cubicBezTo>
                  <a:pt x="52" y="47"/>
                  <a:pt x="55" y="42"/>
                  <a:pt x="55" y="36"/>
                </a:cubicBezTo>
                <a:cubicBezTo>
                  <a:pt x="56" y="31"/>
                  <a:pt x="54" y="25"/>
                  <a:pt x="51" y="20"/>
                </a:cubicBezTo>
                <a:cubicBezTo>
                  <a:pt x="47" y="15"/>
                  <a:pt x="42" y="13"/>
                  <a:pt x="36" y="12"/>
                </a:cubicBezTo>
                <a:close/>
              </a:path>
            </a:pathLst>
          </a:custGeom>
          <a:solidFill>
            <a:srgbClr val="DFC3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88">
            <a:extLst>
              <a:ext uri="{FF2B5EF4-FFF2-40B4-BE49-F238E27FC236}">
                <a16:creationId xmlns:a16="http://schemas.microsoft.com/office/drawing/2014/main" id="{53EC5A1A-4B3E-4C35-8B4C-19D5D2DC8C3A}"/>
              </a:ext>
            </a:extLst>
          </p:cNvPr>
          <p:cNvSpPr txBox="1"/>
          <p:nvPr/>
        </p:nvSpPr>
        <p:spPr>
          <a:xfrm>
            <a:off x="4300461" y="3769286"/>
            <a:ext cx="1542555" cy="127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文本框 88">
            <a:extLst>
              <a:ext uri="{FF2B5EF4-FFF2-40B4-BE49-F238E27FC236}">
                <a16:creationId xmlns:a16="http://schemas.microsoft.com/office/drawing/2014/main" id="{58E34CD7-7466-4E3F-805A-8FBE18220376}"/>
              </a:ext>
            </a:extLst>
          </p:cNvPr>
          <p:cNvSpPr txBox="1"/>
          <p:nvPr/>
        </p:nvSpPr>
        <p:spPr>
          <a:xfrm>
            <a:off x="6010389" y="3769286"/>
            <a:ext cx="1542555" cy="127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88">
            <a:extLst>
              <a:ext uri="{FF2B5EF4-FFF2-40B4-BE49-F238E27FC236}">
                <a16:creationId xmlns:a16="http://schemas.microsoft.com/office/drawing/2014/main" id="{5C3D3484-40D0-4A19-84A5-DEBAF472F43A}"/>
              </a:ext>
            </a:extLst>
          </p:cNvPr>
          <p:cNvSpPr txBox="1"/>
          <p:nvPr/>
        </p:nvSpPr>
        <p:spPr>
          <a:xfrm>
            <a:off x="7674597" y="3769286"/>
            <a:ext cx="1542555" cy="127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文本框 88">
            <a:extLst>
              <a:ext uri="{FF2B5EF4-FFF2-40B4-BE49-F238E27FC236}">
                <a16:creationId xmlns:a16="http://schemas.microsoft.com/office/drawing/2014/main" id="{BF0E9092-7308-41D1-B804-23AC261E6C4B}"/>
              </a:ext>
            </a:extLst>
          </p:cNvPr>
          <p:cNvSpPr txBox="1"/>
          <p:nvPr/>
        </p:nvSpPr>
        <p:spPr>
          <a:xfrm>
            <a:off x="9347949" y="3769286"/>
            <a:ext cx="1542555" cy="127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1DF4280-FEA8-4970-97B9-AD57E749027C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9F8FCCD-0D4E-4960-A68E-603477429BB6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A462A2A-A6B7-46AE-B3FA-E4FC3926816C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26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2">
            <a:extLst>
              <a:ext uri="{FF2B5EF4-FFF2-40B4-BE49-F238E27FC236}">
                <a16:creationId xmlns:a16="http://schemas.microsoft.com/office/drawing/2014/main" id="{CA317791-B541-4E53-A283-8254E15F9878}"/>
              </a:ext>
            </a:extLst>
          </p:cNvPr>
          <p:cNvSpPr/>
          <p:nvPr/>
        </p:nvSpPr>
        <p:spPr bwMode="auto">
          <a:xfrm rot="13500000">
            <a:off x="2524760" y="1808536"/>
            <a:ext cx="1662433" cy="1662438"/>
          </a:xfrm>
          <a:prstGeom prst="teardrop">
            <a:avLst/>
          </a:prstGeom>
          <a:solidFill>
            <a:srgbClr val="82A3B6"/>
          </a:solidFill>
          <a:ln w="1905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5DDFDE45-3C38-4029-B326-9BEB3FCA49DF}"/>
              </a:ext>
            </a:extLst>
          </p:cNvPr>
          <p:cNvSpPr/>
          <p:nvPr/>
        </p:nvSpPr>
        <p:spPr>
          <a:xfrm>
            <a:off x="3789242" y="1447987"/>
            <a:ext cx="2383536" cy="2383536"/>
          </a:xfrm>
          <a:prstGeom prst="ellipse">
            <a:avLst/>
          </a:prstGeom>
          <a:solidFill>
            <a:srgbClr val="7E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74C17AC4-466C-44BD-A3ED-0C3546B1466B}"/>
              </a:ext>
            </a:extLst>
          </p:cNvPr>
          <p:cNvSpPr/>
          <p:nvPr/>
        </p:nvSpPr>
        <p:spPr>
          <a:xfrm>
            <a:off x="5790276" y="1810989"/>
            <a:ext cx="1657533" cy="1657533"/>
          </a:xfrm>
          <a:prstGeom prst="ellipse">
            <a:avLst/>
          </a:prstGeom>
          <a:solidFill>
            <a:srgbClr val="DFC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ardrop 5">
            <a:extLst>
              <a:ext uri="{FF2B5EF4-FFF2-40B4-BE49-F238E27FC236}">
                <a16:creationId xmlns:a16="http://schemas.microsoft.com/office/drawing/2014/main" id="{6243369E-B84E-4895-9096-2690F9E7B459}"/>
              </a:ext>
            </a:extLst>
          </p:cNvPr>
          <p:cNvSpPr/>
          <p:nvPr/>
        </p:nvSpPr>
        <p:spPr bwMode="auto">
          <a:xfrm rot="2700000">
            <a:off x="7130909" y="1560532"/>
            <a:ext cx="2278331" cy="2278338"/>
          </a:xfrm>
          <a:prstGeom prst="teardrop">
            <a:avLst/>
          </a:prstGeom>
          <a:solidFill>
            <a:srgbClr val="7CBEE0"/>
          </a:solidFill>
          <a:ln w="1905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7D24B126-BDC4-4BD2-A9F1-70F22BD18CEE}"/>
              </a:ext>
            </a:extLst>
          </p:cNvPr>
          <p:cNvSpPr/>
          <p:nvPr/>
        </p:nvSpPr>
        <p:spPr>
          <a:xfrm>
            <a:off x="9881101" y="2192647"/>
            <a:ext cx="894216" cy="894216"/>
          </a:xfrm>
          <a:prstGeom prst="ellipse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025F8FAB-7F37-4EAC-9FA7-A4C8419065B9}"/>
              </a:ext>
            </a:extLst>
          </p:cNvPr>
          <p:cNvSpPr/>
          <p:nvPr/>
        </p:nvSpPr>
        <p:spPr>
          <a:xfrm>
            <a:off x="1255762" y="2192647"/>
            <a:ext cx="894216" cy="894216"/>
          </a:xfrm>
          <a:prstGeom prst="ellipse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B3A22E9D-F72C-481C-BF5F-F339BB4B0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117" y="2385628"/>
            <a:ext cx="637326" cy="5741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A8CB6581-6ACE-445D-B10F-66A6DF48C3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208" y="2113719"/>
            <a:ext cx="1012192" cy="1012192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5247373B-A7C4-4B67-A46C-6235898951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1574" y="2417631"/>
            <a:ext cx="666276" cy="53302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2E65544F-F94C-4D33-AD24-32EAA3C2FE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4764" y="2306378"/>
            <a:ext cx="592964" cy="59296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F7B7DD8A-0B93-452E-BF5D-B6A7189F59DF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5680438-70E6-418C-8ECA-9C5614518399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D0F5B86-72B4-40B7-B83C-734538AC2250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D765791-372D-47C1-B908-75A1C4567249}"/>
              </a:ext>
            </a:extLst>
          </p:cNvPr>
          <p:cNvGrpSpPr/>
          <p:nvPr/>
        </p:nvGrpSpPr>
        <p:grpSpPr>
          <a:xfrm>
            <a:off x="1858556" y="3637468"/>
            <a:ext cx="1873248" cy="1495539"/>
            <a:chOff x="1846008" y="3913920"/>
            <a:chExt cx="1873248" cy="149553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416BE212-0DF1-48DF-8A78-80C1BE196C1D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3E31841-0295-41F3-B7D0-7B27A815C5BB}"/>
                </a:ext>
              </a:extLst>
            </p:cNvPr>
            <p:cNvSpPr/>
            <p:nvPr/>
          </p:nvSpPr>
          <p:spPr>
            <a:xfrm>
              <a:off x="1846008" y="4235804"/>
              <a:ext cx="1873248" cy="1173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622ECC1-E5AE-4FC3-95BC-92B61B384008}"/>
              </a:ext>
            </a:extLst>
          </p:cNvPr>
          <p:cNvGrpSpPr/>
          <p:nvPr/>
        </p:nvGrpSpPr>
        <p:grpSpPr>
          <a:xfrm>
            <a:off x="4025698" y="4059147"/>
            <a:ext cx="1873248" cy="1495539"/>
            <a:chOff x="1846008" y="3913920"/>
            <a:chExt cx="1873248" cy="1495539"/>
          </a:xfrm>
        </p:grpSpPr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76F30E63-A432-494B-805D-484E90363130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0103C1-B6F7-47C3-A0D9-A211072E61B1}"/>
                </a:ext>
              </a:extLst>
            </p:cNvPr>
            <p:cNvSpPr/>
            <p:nvPr/>
          </p:nvSpPr>
          <p:spPr>
            <a:xfrm>
              <a:off x="1846008" y="4235804"/>
              <a:ext cx="1873248" cy="1173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E4F655E-5D48-4971-97FB-D22BF298AB70}"/>
              </a:ext>
            </a:extLst>
          </p:cNvPr>
          <p:cNvGrpSpPr/>
          <p:nvPr/>
        </p:nvGrpSpPr>
        <p:grpSpPr>
          <a:xfrm>
            <a:off x="6012364" y="3793079"/>
            <a:ext cx="1873248" cy="1495539"/>
            <a:chOff x="1846008" y="3913920"/>
            <a:chExt cx="1873248" cy="1495539"/>
          </a:xfrm>
        </p:grpSpPr>
        <p:sp>
          <p:nvSpPr>
            <p:cNvPr id="52" name="TextBox 17">
              <a:extLst>
                <a:ext uri="{FF2B5EF4-FFF2-40B4-BE49-F238E27FC236}">
                  <a16:creationId xmlns:a16="http://schemas.microsoft.com/office/drawing/2014/main" id="{F6C7F30C-42D8-41D0-B038-DC78BA38D3F4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3B840A5-8A67-4FCF-92E1-A8656510E68F}"/>
                </a:ext>
              </a:extLst>
            </p:cNvPr>
            <p:cNvSpPr/>
            <p:nvPr/>
          </p:nvSpPr>
          <p:spPr>
            <a:xfrm>
              <a:off x="1846008" y="4235804"/>
              <a:ext cx="1873248" cy="1173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5EF33BF-C0AD-40BE-9363-9ADF4B3E6A93}"/>
              </a:ext>
            </a:extLst>
          </p:cNvPr>
          <p:cNvGrpSpPr/>
          <p:nvPr/>
        </p:nvGrpSpPr>
        <p:grpSpPr>
          <a:xfrm>
            <a:off x="8417420" y="3898206"/>
            <a:ext cx="1873248" cy="1495539"/>
            <a:chOff x="1846008" y="3913920"/>
            <a:chExt cx="1873248" cy="1495539"/>
          </a:xfrm>
        </p:grpSpPr>
        <p:sp>
          <p:nvSpPr>
            <p:cNvPr id="55" name="TextBox 17">
              <a:extLst>
                <a:ext uri="{FF2B5EF4-FFF2-40B4-BE49-F238E27FC236}">
                  <a16:creationId xmlns:a16="http://schemas.microsoft.com/office/drawing/2014/main" id="{0B97EE34-5B18-42CD-9DBE-4015E5CA88E8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50455BD-29FA-4970-91DE-201F9AA73474}"/>
                </a:ext>
              </a:extLst>
            </p:cNvPr>
            <p:cNvSpPr/>
            <p:nvPr/>
          </p:nvSpPr>
          <p:spPr>
            <a:xfrm>
              <a:off x="1846008" y="4235804"/>
              <a:ext cx="1873248" cy="1173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90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水稻农作物摄影图高清摄影大图-千库网">
            <a:extLst>
              <a:ext uri="{FF2B5EF4-FFF2-40B4-BE49-F238E27FC236}">
                <a16:creationId xmlns:a16="http://schemas.microsoft.com/office/drawing/2014/main" id="{2A5AAF55-8759-5C4B-C33E-4E1546191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2" y="2086148"/>
            <a:ext cx="3957168" cy="26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问题分析</a:t>
            </a:r>
          </a:p>
        </p:txBody>
      </p:sp>
      <p:sp>
        <p:nvSpPr>
          <p:cNvPr id="40" name="文本框 88">
            <a:extLst>
              <a:ext uri="{FF2B5EF4-FFF2-40B4-BE49-F238E27FC236}">
                <a16:creationId xmlns:a16="http://schemas.microsoft.com/office/drawing/2014/main" id="{7BC84B4A-BEF3-4384-B449-8B08677596F2}"/>
              </a:ext>
            </a:extLst>
          </p:cNvPr>
          <p:cNvSpPr txBox="1"/>
          <p:nvPr/>
        </p:nvSpPr>
        <p:spPr>
          <a:xfrm>
            <a:off x="5095424" y="1613594"/>
            <a:ext cx="6024860" cy="347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该问题是一个典型的优化决策问题</a:t>
            </a:r>
            <a:r>
              <a:rPr lang="zh-CN" altLang="en-US" sz="2400" spc="-190" dirty="0">
                <a:solidFill>
                  <a:srgbClr val="1F2329"/>
                </a:solidFill>
                <a:latin typeface="+mn-ea"/>
                <a:ea typeface="+mn-ea"/>
              </a:rPr>
              <a:t>，</a:t>
            </a:r>
            <a:r>
              <a:rPr lang="en-US" altLang="zh-CN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我们需要决策每块地每</a:t>
            </a:r>
            <a:r>
              <a:rPr lang="en-US" altLang="zh-CN" sz="2400" spc="-15" dirty="0">
                <a:solidFill>
                  <a:srgbClr val="1F2329"/>
                </a:solidFill>
                <a:effectLst/>
                <a:latin typeface="+mn-ea"/>
                <a:ea typeface="+mn-ea"/>
              </a:rPr>
              <a:t>年每季种植什么作物</a:t>
            </a:r>
            <a:r>
              <a:rPr lang="zh-CN" altLang="en-US" sz="2400" spc="-195" dirty="0">
                <a:solidFill>
                  <a:srgbClr val="1F2329"/>
                </a:solidFill>
                <a:latin typeface="+mn-ea"/>
                <a:ea typeface="+mn-ea"/>
              </a:rPr>
              <a:t>，</a:t>
            </a:r>
            <a:r>
              <a:rPr lang="en-US" altLang="zh-CN" sz="2400" spc="-15" dirty="0">
                <a:solidFill>
                  <a:srgbClr val="1F2329"/>
                </a:solidFill>
                <a:effectLst/>
                <a:latin typeface="+mn-ea"/>
                <a:ea typeface="+mn-ea"/>
              </a:rPr>
              <a:t>以及确定种</a:t>
            </a:r>
            <a:r>
              <a:rPr lang="en-US" altLang="zh-CN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植</a:t>
            </a:r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面</a:t>
            </a:r>
            <a:r>
              <a:rPr lang="en-US" altLang="zh-CN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积</a:t>
            </a:r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400" spc="-10" dirty="0">
              <a:solidFill>
                <a:srgbClr val="1F2329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sz="2400" spc="-10" dirty="0">
              <a:solidFill>
                <a:srgbClr val="1F2329"/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目</a:t>
            </a:r>
            <a:r>
              <a:rPr lang="zh-CN" altLang="zh-CN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标是收益最</a:t>
            </a:r>
            <a:r>
              <a:rPr lang="zh-CN" altLang="en-US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大</a:t>
            </a:r>
            <a:r>
              <a:rPr lang="zh-CN" altLang="zh-CN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化</a:t>
            </a:r>
            <a:endParaRPr lang="en-US" altLang="zh-CN" sz="2400" spc="-190" dirty="0">
              <a:solidFill>
                <a:srgbClr val="1F2329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1800" spc="-190" dirty="0">
              <a:solidFill>
                <a:srgbClr val="1F2329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1800" spc="-190" dirty="0">
              <a:solidFill>
                <a:srgbClr val="1F2329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C3D215D5-6A62-4A10-AF28-2FC08B48AB74}"/>
              </a:ext>
            </a:extLst>
          </p:cNvPr>
          <p:cNvSpPr/>
          <p:nvPr/>
        </p:nvSpPr>
        <p:spPr>
          <a:xfrm rot="1800000">
            <a:off x="3637031" y="1173905"/>
            <a:ext cx="1527948" cy="1527948"/>
          </a:xfrm>
          <a:custGeom>
            <a:avLst/>
            <a:gdLst>
              <a:gd name="connsiteX0" fmla="*/ 661988 w 661987"/>
              <a:gd name="connsiteY0" fmla="*/ 330994 h 661987"/>
              <a:gd name="connsiteX1" fmla="*/ 330994 w 661987"/>
              <a:gd name="connsiteY1" fmla="*/ 661987 h 661987"/>
              <a:gd name="connsiteX2" fmla="*/ 0 w 661987"/>
              <a:gd name="connsiteY2" fmla="*/ 330994 h 661987"/>
              <a:gd name="connsiteX3" fmla="*/ 330994 w 661987"/>
              <a:gd name="connsiteY3" fmla="*/ 0 h 661987"/>
              <a:gd name="connsiteX4" fmla="*/ 661988 w 661987"/>
              <a:gd name="connsiteY4" fmla="*/ 330994 h 66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987" h="661987">
                <a:moveTo>
                  <a:pt x="661988" y="330994"/>
                </a:moveTo>
                <a:cubicBezTo>
                  <a:pt x="661988" y="513797"/>
                  <a:pt x="513797" y="661987"/>
                  <a:pt x="330994" y="661987"/>
                </a:cubicBezTo>
                <a:cubicBezTo>
                  <a:pt x="148191" y="661987"/>
                  <a:pt x="0" y="513797"/>
                  <a:pt x="0" y="330994"/>
                </a:cubicBezTo>
                <a:cubicBezTo>
                  <a:pt x="0" y="148191"/>
                  <a:pt x="148191" y="0"/>
                  <a:pt x="330994" y="0"/>
                </a:cubicBezTo>
                <a:cubicBezTo>
                  <a:pt x="513797" y="0"/>
                  <a:pt x="661988" y="148191"/>
                  <a:pt x="661988" y="330994"/>
                </a:cubicBezTo>
                <a:close/>
              </a:path>
            </a:pathLst>
          </a:custGeom>
          <a:solidFill>
            <a:srgbClr val="B6EFFE">
              <a:alpha val="7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11" name="图形 19">
            <a:extLst>
              <a:ext uri="{FF2B5EF4-FFF2-40B4-BE49-F238E27FC236}">
                <a16:creationId xmlns:a16="http://schemas.microsoft.com/office/drawing/2014/main" id="{D0D28012-9962-4A20-92C5-B322A32A502D}"/>
              </a:ext>
            </a:extLst>
          </p:cNvPr>
          <p:cNvGrpSpPr/>
          <p:nvPr/>
        </p:nvGrpSpPr>
        <p:grpSpPr>
          <a:xfrm rot="16200000">
            <a:off x="529776" y="3766385"/>
            <a:ext cx="532746" cy="1592298"/>
            <a:chOff x="5449840" y="-1733266"/>
            <a:chExt cx="170687" cy="510158"/>
          </a:xfrm>
          <a:solidFill>
            <a:srgbClr val="7EC3C6"/>
          </a:solidFill>
        </p:grpSpPr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254F8FEB-F89D-4279-9741-DA1708CFED5D}"/>
                </a:ext>
              </a:extLst>
            </p:cNvPr>
            <p:cNvSpPr/>
            <p:nvPr/>
          </p:nvSpPr>
          <p:spPr>
            <a:xfrm>
              <a:off x="5583952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1 w 36576"/>
                <a:gd name="connsiteY2" fmla="*/ 422053 h 510158"/>
                <a:gd name="connsiteX3" fmla="*/ 30480 w 36576"/>
                <a:gd name="connsiteY3" fmla="*/ 339090 h 510158"/>
                <a:gd name="connsiteX4" fmla="*/ 15431 w 36576"/>
                <a:gd name="connsiteY4" fmla="*/ 256127 h 510158"/>
                <a:gd name="connsiteX5" fmla="*/ 0 w 36576"/>
                <a:gd name="connsiteY5" fmla="*/ 171069 h 510158"/>
                <a:gd name="connsiteX6" fmla="*/ 15431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1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1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1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763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06CE39EC-5E4F-4130-A6DB-7808A79D32CF}"/>
                </a:ext>
              </a:extLst>
            </p:cNvPr>
            <p:cNvSpPr/>
            <p:nvPr/>
          </p:nvSpPr>
          <p:spPr>
            <a:xfrm>
              <a:off x="5550424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70612F46-D8E0-4F27-AB66-AF31B1315A0A}"/>
                </a:ext>
              </a:extLst>
            </p:cNvPr>
            <p:cNvSpPr/>
            <p:nvPr/>
          </p:nvSpPr>
          <p:spPr>
            <a:xfrm>
              <a:off x="5516896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0 w 36576"/>
                <a:gd name="connsiteY2" fmla="*/ 422053 h 510158"/>
                <a:gd name="connsiteX3" fmla="*/ 30480 w 36576"/>
                <a:gd name="connsiteY3" fmla="*/ 339090 h 510158"/>
                <a:gd name="connsiteX4" fmla="*/ 15430 w 36576"/>
                <a:gd name="connsiteY4" fmla="*/ 256127 h 510158"/>
                <a:gd name="connsiteX5" fmla="*/ 0 w 36576"/>
                <a:gd name="connsiteY5" fmla="*/ 171069 h 510158"/>
                <a:gd name="connsiteX6" fmla="*/ 15430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775066DF-11E4-4280-AC02-655A871BF16B}"/>
                </a:ext>
              </a:extLst>
            </p:cNvPr>
            <p:cNvSpPr/>
            <p:nvPr/>
          </p:nvSpPr>
          <p:spPr>
            <a:xfrm>
              <a:off x="5483368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6 w 36575"/>
                <a:gd name="connsiteY10" fmla="*/ 88106 h 510158"/>
                <a:gd name="connsiteX11" fmla="*/ 6096 w 36575"/>
                <a:gd name="connsiteY11" fmla="*/ 171069 h 510158"/>
                <a:gd name="connsiteX12" fmla="*/ 21146 w 36575"/>
                <a:gd name="connsiteY12" fmla="*/ 254032 h 510158"/>
                <a:gd name="connsiteX13" fmla="*/ 36576 w 36575"/>
                <a:gd name="connsiteY13" fmla="*/ 339090 h 510158"/>
                <a:gd name="connsiteX14" fmla="*/ 21146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6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6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6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BA656A61-5F83-4576-A33D-A7110B2F8B2E}"/>
                </a:ext>
              </a:extLst>
            </p:cNvPr>
            <p:cNvSpPr/>
            <p:nvPr/>
          </p:nvSpPr>
          <p:spPr>
            <a:xfrm>
              <a:off x="5449840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0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0" y="235267"/>
                    <a:pt x="0" y="213646"/>
                    <a:pt x="0" y="171069"/>
                  </a:cubicBezTo>
                  <a:cubicBezTo>
                    <a:pt x="0" y="128588"/>
                    <a:pt x="7810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C1E5728-4E3A-D4B9-69DB-A16451D61634}"/>
              </a:ext>
            </a:extLst>
          </p:cNvPr>
          <p:cNvSpPr txBox="1"/>
          <p:nvPr/>
        </p:nvSpPr>
        <p:spPr>
          <a:xfrm>
            <a:off x="3766912" y="4828907"/>
            <a:ext cx="868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收益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=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销售额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-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成本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=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种植亩数</a:t>
            </a:r>
            <a:r>
              <a:rPr lang="zh-CN" altLang="zh-CN" sz="2800" spc="8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×</a:t>
            </a:r>
            <a:r>
              <a:rPr lang="en-US" altLang="zh-CN" sz="2800" spc="-9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（亩产</a:t>
            </a:r>
            <a:r>
              <a:rPr lang="zh-CN" altLang="zh-CN" sz="2800" spc="8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×</a:t>
            </a:r>
            <a:r>
              <a:rPr lang="en-US" altLang="zh-CN" sz="2800" spc="-9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价格 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- 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成本）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114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27">
            <a:extLst>
              <a:ext uri="{FF2B5EF4-FFF2-40B4-BE49-F238E27FC236}">
                <a16:creationId xmlns:a16="http://schemas.microsoft.com/office/drawing/2014/main" id="{2A5F3C2D-5D21-4921-96C6-09D9A0E51401}"/>
              </a:ext>
            </a:extLst>
          </p:cNvPr>
          <p:cNvSpPr/>
          <p:nvPr/>
        </p:nvSpPr>
        <p:spPr bwMode="auto">
          <a:xfrm>
            <a:off x="4965026" y="1537362"/>
            <a:ext cx="2313750" cy="3215323"/>
          </a:xfrm>
          <a:custGeom>
            <a:avLst/>
            <a:gdLst>
              <a:gd name="T0" fmla="*/ 396 w 793"/>
              <a:gd name="T1" fmla="*/ 0 h 1102"/>
              <a:gd name="T2" fmla="*/ 0 w 793"/>
              <a:gd name="T3" fmla="*/ 396 h 1102"/>
              <a:gd name="T4" fmla="*/ 396 w 793"/>
              <a:gd name="T5" fmla="*/ 1102 h 1102"/>
              <a:gd name="T6" fmla="*/ 793 w 793"/>
              <a:gd name="T7" fmla="*/ 396 h 1102"/>
              <a:gd name="T8" fmla="*/ 396 w 793"/>
              <a:gd name="T9" fmla="*/ 0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3" h="1102">
                <a:moveTo>
                  <a:pt x="396" y="0"/>
                </a:moveTo>
                <a:cubicBezTo>
                  <a:pt x="177" y="0"/>
                  <a:pt x="0" y="177"/>
                  <a:pt x="0" y="396"/>
                </a:cubicBezTo>
                <a:cubicBezTo>
                  <a:pt x="0" y="615"/>
                  <a:pt x="396" y="1102"/>
                  <a:pt x="396" y="1102"/>
                </a:cubicBezTo>
                <a:cubicBezTo>
                  <a:pt x="396" y="1102"/>
                  <a:pt x="793" y="615"/>
                  <a:pt x="793" y="396"/>
                </a:cubicBezTo>
                <a:cubicBezTo>
                  <a:pt x="793" y="177"/>
                  <a:pt x="615" y="0"/>
                  <a:pt x="396" y="0"/>
                </a:cubicBezTo>
              </a:path>
            </a:pathLst>
          </a:custGeom>
          <a:solidFill>
            <a:srgbClr val="82A3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Group 1">
            <a:extLst>
              <a:ext uri="{FF2B5EF4-FFF2-40B4-BE49-F238E27FC236}">
                <a16:creationId xmlns:a16="http://schemas.microsoft.com/office/drawing/2014/main" id="{505CFC59-4B89-42F5-97A1-804F8FF817B7}"/>
              </a:ext>
            </a:extLst>
          </p:cNvPr>
          <p:cNvGrpSpPr/>
          <p:nvPr/>
        </p:nvGrpSpPr>
        <p:grpSpPr>
          <a:xfrm>
            <a:off x="5311595" y="4932753"/>
            <a:ext cx="1616911" cy="1925247"/>
            <a:chOff x="5311595" y="4932753"/>
            <a:chExt cx="1616911" cy="1925247"/>
          </a:xfrm>
        </p:grpSpPr>
        <p:sp>
          <p:nvSpPr>
            <p:cNvPr id="33" name="Freeform 128">
              <a:extLst>
                <a:ext uri="{FF2B5EF4-FFF2-40B4-BE49-F238E27FC236}">
                  <a16:creationId xmlns:a16="http://schemas.microsoft.com/office/drawing/2014/main" id="{6D51CB6C-812F-4A4B-ACC2-D8FC93F553C4}"/>
                </a:ext>
              </a:extLst>
            </p:cNvPr>
            <p:cNvSpPr/>
            <p:nvPr/>
          </p:nvSpPr>
          <p:spPr bwMode="auto">
            <a:xfrm>
              <a:off x="6052834" y="4932753"/>
              <a:ext cx="134434" cy="309569"/>
            </a:xfrm>
            <a:custGeom>
              <a:avLst/>
              <a:gdLst>
                <a:gd name="T0" fmla="*/ 23 w 46"/>
                <a:gd name="T1" fmla="*/ 0 h 106"/>
                <a:gd name="T2" fmla="*/ 46 w 46"/>
                <a:gd name="T3" fmla="*/ 93 h 106"/>
                <a:gd name="T4" fmla="*/ 0 w 46"/>
                <a:gd name="T5" fmla="*/ 93 h 106"/>
                <a:gd name="T6" fmla="*/ 23 w 4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06">
                  <a:moveTo>
                    <a:pt x="23" y="0"/>
                  </a:moveTo>
                  <a:cubicBezTo>
                    <a:pt x="46" y="93"/>
                    <a:pt x="46" y="93"/>
                    <a:pt x="46" y="93"/>
                  </a:cubicBezTo>
                  <a:cubicBezTo>
                    <a:pt x="46" y="93"/>
                    <a:pt x="25" y="106"/>
                    <a:pt x="0" y="93"/>
                  </a:cubicBezTo>
                  <a:cubicBezTo>
                    <a:pt x="5" y="75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9B5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129">
              <a:extLst>
                <a:ext uri="{FF2B5EF4-FFF2-40B4-BE49-F238E27FC236}">
                  <a16:creationId xmlns:a16="http://schemas.microsoft.com/office/drawing/2014/main" id="{6BBBFB4B-2189-4229-A935-CD1658FFA044}"/>
                </a:ext>
              </a:extLst>
            </p:cNvPr>
            <p:cNvSpPr/>
            <p:nvPr/>
          </p:nvSpPr>
          <p:spPr bwMode="auto">
            <a:xfrm>
              <a:off x="5948000" y="5612324"/>
              <a:ext cx="347803" cy="1245676"/>
            </a:xfrm>
            <a:custGeom>
              <a:avLst/>
              <a:gdLst>
                <a:gd name="T0" fmla="*/ 0 w 119"/>
                <a:gd name="T1" fmla="*/ 9 h 427"/>
                <a:gd name="T2" fmla="*/ 0 w 119"/>
                <a:gd name="T3" fmla="*/ 427 h 427"/>
                <a:gd name="T4" fmla="*/ 119 w 119"/>
                <a:gd name="T5" fmla="*/ 427 h 427"/>
                <a:gd name="T6" fmla="*/ 119 w 119"/>
                <a:gd name="T7" fmla="*/ 9 h 427"/>
                <a:gd name="T8" fmla="*/ 119 w 119"/>
                <a:gd name="T9" fmla="*/ 9 h 427"/>
                <a:gd name="T10" fmla="*/ 99 w 119"/>
                <a:gd name="T11" fmla="*/ 0 h 427"/>
                <a:gd name="T12" fmla="*/ 79 w 119"/>
                <a:gd name="T13" fmla="*/ 8 h 427"/>
                <a:gd name="T14" fmla="*/ 59 w 119"/>
                <a:gd name="T15" fmla="*/ 0 h 427"/>
                <a:gd name="T16" fmla="*/ 40 w 119"/>
                <a:gd name="T17" fmla="*/ 8 h 427"/>
                <a:gd name="T18" fmla="*/ 20 w 119"/>
                <a:gd name="T19" fmla="*/ 0 h 427"/>
                <a:gd name="T20" fmla="*/ 0 w 119"/>
                <a:gd name="T21" fmla="*/ 9 h 427"/>
                <a:gd name="T22" fmla="*/ 0 w 119"/>
                <a:gd name="T23" fmla="*/ 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427">
                  <a:moveTo>
                    <a:pt x="0" y="9"/>
                  </a:moveTo>
                  <a:cubicBezTo>
                    <a:pt x="0" y="427"/>
                    <a:pt x="0" y="427"/>
                    <a:pt x="0" y="427"/>
                  </a:cubicBezTo>
                  <a:cubicBezTo>
                    <a:pt x="119" y="427"/>
                    <a:pt x="119" y="427"/>
                    <a:pt x="119" y="427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4" y="3"/>
                    <a:pt x="107" y="0"/>
                    <a:pt x="99" y="0"/>
                  </a:cubicBezTo>
                  <a:cubicBezTo>
                    <a:pt x="91" y="0"/>
                    <a:pt x="84" y="3"/>
                    <a:pt x="79" y="8"/>
                  </a:cubicBezTo>
                  <a:cubicBezTo>
                    <a:pt x="74" y="3"/>
                    <a:pt x="67" y="0"/>
                    <a:pt x="59" y="0"/>
                  </a:cubicBezTo>
                  <a:cubicBezTo>
                    <a:pt x="52" y="0"/>
                    <a:pt x="45" y="3"/>
                    <a:pt x="40" y="8"/>
                  </a:cubicBezTo>
                  <a:cubicBezTo>
                    <a:pt x="35" y="3"/>
                    <a:pt x="28" y="0"/>
                    <a:pt x="20" y="0"/>
                  </a:cubicBezTo>
                  <a:cubicBezTo>
                    <a:pt x="12" y="0"/>
                    <a:pt x="5" y="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82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Freeform 130">
              <a:extLst>
                <a:ext uri="{FF2B5EF4-FFF2-40B4-BE49-F238E27FC236}">
                  <a16:creationId xmlns:a16="http://schemas.microsoft.com/office/drawing/2014/main" id="{E093D049-2B92-49CC-B896-C2A23720EDEB}"/>
                </a:ext>
              </a:extLst>
            </p:cNvPr>
            <p:cNvSpPr/>
            <p:nvPr/>
          </p:nvSpPr>
          <p:spPr bwMode="auto">
            <a:xfrm>
              <a:off x="6050367" y="5639458"/>
              <a:ext cx="40700" cy="1186475"/>
            </a:xfrm>
            <a:custGeom>
              <a:avLst/>
              <a:gdLst>
                <a:gd name="T0" fmla="*/ 5 w 14"/>
                <a:gd name="T1" fmla="*/ 0 h 407"/>
                <a:gd name="T2" fmla="*/ 1 w 14"/>
                <a:gd name="T3" fmla="*/ 203 h 407"/>
                <a:gd name="T4" fmla="*/ 9 w 14"/>
                <a:gd name="T5" fmla="*/ 407 h 407"/>
                <a:gd name="T6" fmla="*/ 13 w 14"/>
                <a:gd name="T7" fmla="*/ 203 h 407"/>
                <a:gd name="T8" fmla="*/ 5 w 14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7">
                  <a:moveTo>
                    <a:pt x="5" y="0"/>
                  </a:moveTo>
                  <a:cubicBezTo>
                    <a:pt x="2" y="0"/>
                    <a:pt x="0" y="91"/>
                    <a:pt x="1" y="203"/>
                  </a:cubicBezTo>
                  <a:cubicBezTo>
                    <a:pt x="2" y="316"/>
                    <a:pt x="5" y="407"/>
                    <a:pt x="9" y="407"/>
                  </a:cubicBezTo>
                  <a:cubicBezTo>
                    <a:pt x="12" y="407"/>
                    <a:pt x="14" y="316"/>
                    <a:pt x="13" y="203"/>
                  </a:cubicBezTo>
                  <a:cubicBezTo>
                    <a:pt x="12" y="91"/>
                    <a:pt x="8" y="0"/>
                    <a:pt x="5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Freeform 131">
              <a:extLst>
                <a:ext uri="{FF2B5EF4-FFF2-40B4-BE49-F238E27FC236}">
                  <a16:creationId xmlns:a16="http://schemas.microsoft.com/office/drawing/2014/main" id="{17B492C8-CB31-4695-980F-624CC80C1303}"/>
                </a:ext>
              </a:extLst>
            </p:cNvPr>
            <p:cNvSpPr/>
            <p:nvPr/>
          </p:nvSpPr>
          <p:spPr bwMode="auto">
            <a:xfrm>
              <a:off x="6166301" y="5662891"/>
              <a:ext cx="41934" cy="1186475"/>
            </a:xfrm>
            <a:custGeom>
              <a:avLst/>
              <a:gdLst>
                <a:gd name="T0" fmla="*/ 6 w 14"/>
                <a:gd name="T1" fmla="*/ 0 h 407"/>
                <a:gd name="T2" fmla="*/ 1 w 14"/>
                <a:gd name="T3" fmla="*/ 203 h 407"/>
                <a:gd name="T4" fmla="*/ 9 w 14"/>
                <a:gd name="T5" fmla="*/ 407 h 407"/>
                <a:gd name="T6" fmla="*/ 13 w 14"/>
                <a:gd name="T7" fmla="*/ 203 h 407"/>
                <a:gd name="T8" fmla="*/ 6 w 14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7">
                  <a:moveTo>
                    <a:pt x="6" y="0"/>
                  </a:moveTo>
                  <a:cubicBezTo>
                    <a:pt x="2" y="0"/>
                    <a:pt x="0" y="91"/>
                    <a:pt x="1" y="203"/>
                  </a:cubicBezTo>
                  <a:cubicBezTo>
                    <a:pt x="2" y="316"/>
                    <a:pt x="6" y="407"/>
                    <a:pt x="9" y="407"/>
                  </a:cubicBezTo>
                  <a:cubicBezTo>
                    <a:pt x="12" y="407"/>
                    <a:pt x="14" y="315"/>
                    <a:pt x="13" y="203"/>
                  </a:cubicBezTo>
                  <a:cubicBezTo>
                    <a:pt x="12" y="91"/>
                    <a:pt x="9" y="0"/>
                    <a:pt x="6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132">
              <a:extLst>
                <a:ext uri="{FF2B5EF4-FFF2-40B4-BE49-F238E27FC236}">
                  <a16:creationId xmlns:a16="http://schemas.microsoft.com/office/drawing/2014/main" id="{5D313F8C-74AF-4EE6-A8D7-10BA40B0A2B9}"/>
                </a:ext>
              </a:extLst>
            </p:cNvPr>
            <p:cNvSpPr/>
            <p:nvPr/>
          </p:nvSpPr>
          <p:spPr bwMode="auto">
            <a:xfrm>
              <a:off x="5600197" y="5612324"/>
              <a:ext cx="347803" cy="1245676"/>
            </a:xfrm>
            <a:custGeom>
              <a:avLst/>
              <a:gdLst>
                <a:gd name="T0" fmla="*/ 0 w 119"/>
                <a:gd name="T1" fmla="*/ 9 h 427"/>
                <a:gd name="T2" fmla="*/ 0 w 119"/>
                <a:gd name="T3" fmla="*/ 427 h 427"/>
                <a:gd name="T4" fmla="*/ 119 w 119"/>
                <a:gd name="T5" fmla="*/ 427 h 427"/>
                <a:gd name="T6" fmla="*/ 119 w 119"/>
                <a:gd name="T7" fmla="*/ 9 h 427"/>
                <a:gd name="T8" fmla="*/ 119 w 119"/>
                <a:gd name="T9" fmla="*/ 9 h 427"/>
                <a:gd name="T10" fmla="*/ 99 w 119"/>
                <a:gd name="T11" fmla="*/ 0 h 427"/>
                <a:gd name="T12" fmla="*/ 79 w 119"/>
                <a:gd name="T13" fmla="*/ 8 h 427"/>
                <a:gd name="T14" fmla="*/ 59 w 119"/>
                <a:gd name="T15" fmla="*/ 0 h 427"/>
                <a:gd name="T16" fmla="*/ 40 w 119"/>
                <a:gd name="T17" fmla="*/ 8 h 427"/>
                <a:gd name="T18" fmla="*/ 20 w 119"/>
                <a:gd name="T19" fmla="*/ 0 h 427"/>
                <a:gd name="T20" fmla="*/ 0 w 119"/>
                <a:gd name="T21" fmla="*/ 9 h 427"/>
                <a:gd name="T22" fmla="*/ 0 w 119"/>
                <a:gd name="T23" fmla="*/ 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427">
                  <a:moveTo>
                    <a:pt x="0" y="9"/>
                  </a:moveTo>
                  <a:cubicBezTo>
                    <a:pt x="0" y="427"/>
                    <a:pt x="0" y="427"/>
                    <a:pt x="0" y="427"/>
                  </a:cubicBezTo>
                  <a:cubicBezTo>
                    <a:pt x="119" y="427"/>
                    <a:pt x="119" y="427"/>
                    <a:pt x="119" y="427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4" y="3"/>
                    <a:pt x="107" y="0"/>
                    <a:pt x="99" y="0"/>
                  </a:cubicBezTo>
                  <a:cubicBezTo>
                    <a:pt x="91" y="0"/>
                    <a:pt x="84" y="3"/>
                    <a:pt x="79" y="8"/>
                  </a:cubicBezTo>
                  <a:cubicBezTo>
                    <a:pt x="74" y="3"/>
                    <a:pt x="67" y="0"/>
                    <a:pt x="59" y="0"/>
                  </a:cubicBezTo>
                  <a:cubicBezTo>
                    <a:pt x="52" y="0"/>
                    <a:pt x="45" y="3"/>
                    <a:pt x="40" y="8"/>
                  </a:cubicBezTo>
                  <a:cubicBezTo>
                    <a:pt x="35" y="3"/>
                    <a:pt x="28" y="0"/>
                    <a:pt x="20" y="0"/>
                  </a:cubicBezTo>
                  <a:cubicBezTo>
                    <a:pt x="12" y="0"/>
                    <a:pt x="5" y="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7EC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133">
              <a:extLst>
                <a:ext uri="{FF2B5EF4-FFF2-40B4-BE49-F238E27FC236}">
                  <a16:creationId xmlns:a16="http://schemas.microsoft.com/office/drawing/2014/main" id="{471BCC11-B40C-49FB-85DB-FC8E47073503}"/>
                </a:ext>
              </a:extLst>
            </p:cNvPr>
            <p:cNvSpPr/>
            <p:nvPr/>
          </p:nvSpPr>
          <p:spPr bwMode="auto">
            <a:xfrm>
              <a:off x="5708731" y="4932753"/>
              <a:ext cx="130734" cy="309569"/>
            </a:xfrm>
            <a:custGeom>
              <a:avLst/>
              <a:gdLst>
                <a:gd name="T0" fmla="*/ 22 w 45"/>
                <a:gd name="T1" fmla="*/ 0 h 106"/>
                <a:gd name="T2" fmla="*/ 45 w 45"/>
                <a:gd name="T3" fmla="*/ 93 h 106"/>
                <a:gd name="T4" fmla="*/ 0 w 45"/>
                <a:gd name="T5" fmla="*/ 93 h 106"/>
                <a:gd name="T6" fmla="*/ 22 w 45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6">
                  <a:moveTo>
                    <a:pt x="22" y="0"/>
                  </a:move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24" y="106"/>
                    <a:pt x="0" y="93"/>
                  </a:cubicBezTo>
                  <a:cubicBezTo>
                    <a:pt x="4" y="75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B5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134">
              <a:extLst>
                <a:ext uri="{FF2B5EF4-FFF2-40B4-BE49-F238E27FC236}">
                  <a16:creationId xmlns:a16="http://schemas.microsoft.com/office/drawing/2014/main" id="{04919255-DE96-4C23-8A4C-5B74F18E0A34}"/>
                </a:ext>
              </a:extLst>
            </p:cNvPr>
            <p:cNvSpPr/>
            <p:nvPr/>
          </p:nvSpPr>
          <p:spPr bwMode="auto">
            <a:xfrm>
              <a:off x="5702565" y="5639458"/>
              <a:ext cx="40700" cy="1186475"/>
            </a:xfrm>
            <a:custGeom>
              <a:avLst/>
              <a:gdLst>
                <a:gd name="T0" fmla="*/ 5 w 14"/>
                <a:gd name="T1" fmla="*/ 0 h 407"/>
                <a:gd name="T2" fmla="*/ 1 w 14"/>
                <a:gd name="T3" fmla="*/ 203 h 407"/>
                <a:gd name="T4" fmla="*/ 9 w 14"/>
                <a:gd name="T5" fmla="*/ 407 h 407"/>
                <a:gd name="T6" fmla="*/ 13 w 14"/>
                <a:gd name="T7" fmla="*/ 203 h 407"/>
                <a:gd name="T8" fmla="*/ 5 w 14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7">
                  <a:moveTo>
                    <a:pt x="5" y="0"/>
                  </a:moveTo>
                  <a:cubicBezTo>
                    <a:pt x="2" y="0"/>
                    <a:pt x="0" y="91"/>
                    <a:pt x="1" y="203"/>
                  </a:cubicBezTo>
                  <a:cubicBezTo>
                    <a:pt x="2" y="316"/>
                    <a:pt x="5" y="407"/>
                    <a:pt x="9" y="407"/>
                  </a:cubicBezTo>
                  <a:cubicBezTo>
                    <a:pt x="12" y="407"/>
                    <a:pt x="14" y="316"/>
                    <a:pt x="13" y="203"/>
                  </a:cubicBezTo>
                  <a:cubicBezTo>
                    <a:pt x="12" y="91"/>
                    <a:pt x="8" y="0"/>
                    <a:pt x="5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135">
              <a:extLst>
                <a:ext uri="{FF2B5EF4-FFF2-40B4-BE49-F238E27FC236}">
                  <a16:creationId xmlns:a16="http://schemas.microsoft.com/office/drawing/2014/main" id="{1FD1E101-FBDA-46CB-8760-C4CFBCE55097}"/>
                </a:ext>
              </a:extLst>
            </p:cNvPr>
            <p:cNvSpPr/>
            <p:nvPr/>
          </p:nvSpPr>
          <p:spPr bwMode="auto">
            <a:xfrm>
              <a:off x="5819732" y="5662891"/>
              <a:ext cx="40700" cy="1186475"/>
            </a:xfrm>
            <a:custGeom>
              <a:avLst/>
              <a:gdLst>
                <a:gd name="T0" fmla="*/ 6 w 14"/>
                <a:gd name="T1" fmla="*/ 0 h 407"/>
                <a:gd name="T2" fmla="*/ 1 w 14"/>
                <a:gd name="T3" fmla="*/ 203 h 407"/>
                <a:gd name="T4" fmla="*/ 9 w 14"/>
                <a:gd name="T5" fmla="*/ 407 h 407"/>
                <a:gd name="T6" fmla="*/ 13 w 14"/>
                <a:gd name="T7" fmla="*/ 203 h 407"/>
                <a:gd name="T8" fmla="*/ 6 w 14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7">
                  <a:moveTo>
                    <a:pt x="6" y="0"/>
                  </a:moveTo>
                  <a:cubicBezTo>
                    <a:pt x="2" y="0"/>
                    <a:pt x="0" y="91"/>
                    <a:pt x="1" y="203"/>
                  </a:cubicBezTo>
                  <a:cubicBezTo>
                    <a:pt x="2" y="316"/>
                    <a:pt x="6" y="407"/>
                    <a:pt x="9" y="407"/>
                  </a:cubicBezTo>
                  <a:cubicBezTo>
                    <a:pt x="12" y="407"/>
                    <a:pt x="14" y="315"/>
                    <a:pt x="13" y="203"/>
                  </a:cubicBezTo>
                  <a:cubicBezTo>
                    <a:pt x="12" y="91"/>
                    <a:pt x="9" y="0"/>
                    <a:pt x="6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136">
              <a:extLst>
                <a:ext uri="{FF2B5EF4-FFF2-40B4-BE49-F238E27FC236}">
                  <a16:creationId xmlns:a16="http://schemas.microsoft.com/office/drawing/2014/main" id="{166A93B1-AF79-4843-A8EA-A7522955D1BB}"/>
                </a:ext>
              </a:extLst>
            </p:cNvPr>
            <p:cNvSpPr/>
            <p:nvPr/>
          </p:nvSpPr>
          <p:spPr bwMode="auto">
            <a:xfrm>
              <a:off x="6295802" y="5612324"/>
              <a:ext cx="346569" cy="1245676"/>
            </a:xfrm>
            <a:custGeom>
              <a:avLst/>
              <a:gdLst>
                <a:gd name="T0" fmla="*/ 0 w 119"/>
                <a:gd name="T1" fmla="*/ 9 h 427"/>
                <a:gd name="T2" fmla="*/ 0 w 119"/>
                <a:gd name="T3" fmla="*/ 427 h 427"/>
                <a:gd name="T4" fmla="*/ 119 w 119"/>
                <a:gd name="T5" fmla="*/ 427 h 427"/>
                <a:gd name="T6" fmla="*/ 119 w 119"/>
                <a:gd name="T7" fmla="*/ 9 h 427"/>
                <a:gd name="T8" fmla="*/ 119 w 119"/>
                <a:gd name="T9" fmla="*/ 9 h 427"/>
                <a:gd name="T10" fmla="*/ 99 w 119"/>
                <a:gd name="T11" fmla="*/ 0 h 427"/>
                <a:gd name="T12" fmla="*/ 79 w 119"/>
                <a:gd name="T13" fmla="*/ 8 h 427"/>
                <a:gd name="T14" fmla="*/ 59 w 119"/>
                <a:gd name="T15" fmla="*/ 0 h 427"/>
                <a:gd name="T16" fmla="*/ 39 w 119"/>
                <a:gd name="T17" fmla="*/ 8 h 427"/>
                <a:gd name="T18" fmla="*/ 20 w 119"/>
                <a:gd name="T19" fmla="*/ 0 h 427"/>
                <a:gd name="T20" fmla="*/ 0 w 119"/>
                <a:gd name="T21" fmla="*/ 9 h 427"/>
                <a:gd name="T22" fmla="*/ 0 w 119"/>
                <a:gd name="T23" fmla="*/ 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427">
                  <a:moveTo>
                    <a:pt x="0" y="9"/>
                  </a:moveTo>
                  <a:cubicBezTo>
                    <a:pt x="0" y="427"/>
                    <a:pt x="0" y="427"/>
                    <a:pt x="0" y="427"/>
                  </a:cubicBezTo>
                  <a:cubicBezTo>
                    <a:pt x="119" y="427"/>
                    <a:pt x="119" y="427"/>
                    <a:pt x="119" y="427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4" y="3"/>
                    <a:pt x="107" y="0"/>
                    <a:pt x="99" y="0"/>
                  </a:cubicBezTo>
                  <a:cubicBezTo>
                    <a:pt x="91" y="0"/>
                    <a:pt x="84" y="3"/>
                    <a:pt x="79" y="8"/>
                  </a:cubicBezTo>
                  <a:cubicBezTo>
                    <a:pt x="74" y="3"/>
                    <a:pt x="67" y="0"/>
                    <a:pt x="59" y="0"/>
                  </a:cubicBezTo>
                  <a:cubicBezTo>
                    <a:pt x="51" y="0"/>
                    <a:pt x="44" y="3"/>
                    <a:pt x="39" y="8"/>
                  </a:cubicBezTo>
                  <a:cubicBezTo>
                    <a:pt x="35" y="3"/>
                    <a:pt x="27" y="0"/>
                    <a:pt x="20" y="0"/>
                  </a:cubicBezTo>
                  <a:cubicBezTo>
                    <a:pt x="12" y="0"/>
                    <a:pt x="5" y="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DFC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137">
              <a:extLst>
                <a:ext uri="{FF2B5EF4-FFF2-40B4-BE49-F238E27FC236}">
                  <a16:creationId xmlns:a16="http://schemas.microsoft.com/office/drawing/2014/main" id="{D1A023A0-8921-4555-8E4D-BC97625C59C8}"/>
                </a:ext>
              </a:extLst>
            </p:cNvPr>
            <p:cNvSpPr/>
            <p:nvPr/>
          </p:nvSpPr>
          <p:spPr bwMode="auto">
            <a:xfrm>
              <a:off x="6295802" y="4932753"/>
              <a:ext cx="346569" cy="706705"/>
            </a:xfrm>
            <a:custGeom>
              <a:avLst/>
              <a:gdLst>
                <a:gd name="T0" fmla="*/ 63 w 119"/>
                <a:gd name="T1" fmla="*/ 14 h 242"/>
                <a:gd name="T2" fmla="*/ 60 w 119"/>
                <a:gd name="T3" fmla="*/ 4 h 242"/>
                <a:gd name="T4" fmla="*/ 59 w 119"/>
                <a:gd name="T5" fmla="*/ 0 h 242"/>
                <a:gd name="T6" fmla="*/ 58 w 119"/>
                <a:gd name="T7" fmla="*/ 5 h 242"/>
                <a:gd name="T8" fmla="*/ 56 w 119"/>
                <a:gd name="T9" fmla="*/ 14 h 242"/>
                <a:gd name="T10" fmla="*/ 2 w 119"/>
                <a:gd name="T11" fmla="*/ 232 h 242"/>
                <a:gd name="T12" fmla="*/ 0 w 119"/>
                <a:gd name="T13" fmla="*/ 242 h 242"/>
                <a:gd name="T14" fmla="*/ 20 w 119"/>
                <a:gd name="T15" fmla="*/ 233 h 242"/>
                <a:gd name="T16" fmla="*/ 39 w 119"/>
                <a:gd name="T17" fmla="*/ 240 h 242"/>
                <a:gd name="T18" fmla="*/ 39 w 119"/>
                <a:gd name="T19" fmla="*/ 241 h 242"/>
                <a:gd name="T20" fmla="*/ 59 w 119"/>
                <a:gd name="T21" fmla="*/ 233 h 242"/>
                <a:gd name="T22" fmla="*/ 79 w 119"/>
                <a:gd name="T23" fmla="*/ 241 h 242"/>
                <a:gd name="T24" fmla="*/ 99 w 119"/>
                <a:gd name="T25" fmla="*/ 233 h 242"/>
                <a:gd name="T26" fmla="*/ 119 w 119"/>
                <a:gd name="T27" fmla="*/ 242 h 242"/>
                <a:gd name="T28" fmla="*/ 116 w 119"/>
                <a:gd name="T29" fmla="*/ 232 h 242"/>
                <a:gd name="T30" fmla="*/ 63 w 119"/>
                <a:gd name="T31" fmla="*/ 1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242">
                  <a:moveTo>
                    <a:pt x="63" y="14"/>
                  </a:moveTo>
                  <a:cubicBezTo>
                    <a:pt x="62" y="10"/>
                    <a:pt x="61" y="7"/>
                    <a:pt x="60" y="4"/>
                  </a:cubicBezTo>
                  <a:cubicBezTo>
                    <a:pt x="60" y="3"/>
                    <a:pt x="60" y="1"/>
                    <a:pt x="59" y="0"/>
                  </a:cubicBezTo>
                  <a:cubicBezTo>
                    <a:pt x="59" y="1"/>
                    <a:pt x="58" y="3"/>
                    <a:pt x="58" y="5"/>
                  </a:cubicBezTo>
                  <a:cubicBezTo>
                    <a:pt x="57" y="8"/>
                    <a:pt x="57" y="10"/>
                    <a:pt x="56" y="14"/>
                  </a:cubicBezTo>
                  <a:cubicBezTo>
                    <a:pt x="38" y="86"/>
                    <a:pt x="20" y="159"/>
                    <a:pt x="2" y="232"/>
                  </a:cubicBezTo>
                  <a:cubicBezTo>
                    <a:pt x="1" y="235"/>
                    <a:pt x="1" y="238"/>
                    <a:pt x="0" y="242"/>
                  </a:cubicBezTo>
                  <a:cubicBezTo>
                    <a:pt x="5" y="236"/>
                    <a:pt x="12" y="233"/>
                    <a:pt x="20" y="233"/>
                  </a:cubicBezTo>
                  <a:cubicBezTo>
                    <a:pt x="27" y="233"/>
                    <a:pt x="34" y="236"/>
                    <a:pt x="39" y="240"/>
                  </a:cubicBezTo>
                  <a:cubicBezTo>
                    <a:pt x="39" y="241"/>
                    <a:pt x="39" y="241"/>
                    <a:pt x="39" y="241"/>
                  </a:cubicBezTo>
                  <a:cubicBezTo>
                    <a:pt x="44" y="236"/>
                    <a:pt x="51" y="233"/>
                    <a:pt x="59" y="233"/>
                  </a:cubicBezTo>
                  <a:cubicBezTo>
                    <a:pt x="67" y="233"/>
                    <a:pt x="74" y="236"/>
                    <a:pt x="79" y="241"/>
                  </a:cubicBezTo>
                  <a:cubicBezTo>
                    <a:pt x="84" y="236"/>
                    <a:pt x="91" y="233"/>
                    <a:pt x="99" y="233"/>
                  </a:cubicBezTo>
                  <a:cubicBezTo>
                    <a:pt x="107" y="233"/>
                    <a:pt x="114" y="236"/>
                    <a:pt x="119" y="242"/>
                  </a:cubicBezTo>
                  <a:cubicBezTo>
                    <a:pt x="118" y="239"/>
                    <a:pt x="117" y="235"/>
                    <a:pt x="116" y="232"/>
                  </a:cubicBezTo>
                  <a:cubicBezTo>
                    <a:pt x="98" y="159"/>
                    <a:pt x="80" y="86"/>
                    <a:pt x="63" y="14"/>
                  </a:cubicBezTo>
                </a:path>
              </a:pathLst>
            </a:custGeom>
            <a:gradFill>
              <a:gsLst>
                <a:gs pos="0">
                  <a:srgbClr val="F3DBC2"/>
                </a:gs>
                <a:gs pos="27000">
                  <a:srgbClr val="FDF0E2"/>
                </a:gs>
                <a:gs pos="100000">
                  <a:srgbClr val="D7BFA7"/>
                </a:gs>
                <a:gs pos="71000">
                  <a:srgbClr val="9A6F4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138">
              <a:extLst>
                <a:ext uri="{FF2B5EF4-FFF2-40B4-BE49-F238E27FC236}">
                  <a16:creationId xmlns:a16="http://schemas.microsoft.com/office/drawing/2014/main" id="{6424BDE9-E035-4BB4-8224-F91CB3C2E8BE}"/>
                </a:ext>
              </a:extLst>
            </p:cNvPr>
            <p:cNvSpPr/>
            <p:nvPr/>
          </p:nvSpPr>
          <p:spPr bwMode="auto">
            <a:xfrm>
              <a:off x="5948000" y="4932753"/>
              <a:ext cx="347803" cy="706705"/>
            </a:xfrm>
            <a:custGeom>
              <a:avLst/>
              <a:gdLst>
                <a:gd name="T0" fmla="*/ 63 w 119"/>
                <a:gd name="T1" fmla="*/ 14 h 242"/>
                <a:gd name="T2" fmla="*/ 60 w 119"/>
                <a:gd name="T3" fmla="*/ 4 h 242"/>
                <a:gd name="T4" fmla="*/ 59 w 119"/>
                <a:gd name="T5" fmla="*/ 0 h 242"/>
                <a:gd name="T6" fmla="*/ 58 w 119"/>
                <a:gd name="T7" fmla="*/ 5 h 242"/>
                <a:gd name="T8" fmla="*/ 56 w 119"/>
                <a:gd name="T9" fmla="*/ 14 h 242"/>
                <a:gd name="T10" fmla="*/ 2 w 119"/>
                <a:gd name="T11" fmla="*/ 232 h 242"/>
                <a:gd name="T12" fmla="*/ 0 w 119"/>
                <a:gd name="T13" fmla="*/ 242 h 242"/>
                <a:gd name="T14" fmla="*/ 20 w 119"/>
                <a:gd name="T15" fmla="*/ 233 h 242"/>
                <a:gd name="T16" fmla="*/ 39 w 119"/>
                <a:gd name="T17" fmla="*/ 240 h 242"/>
                <a:gd name="T18" fmla="*/ 40 w 119"/>
                <a:gd name="T19" fmla="*/ 241 h 242"/>
                <a:gd name="T20" fmla="*/ 59 w 119"/>
                <a:gd name="T21" fmla="*/ 233 h 242"/>
                <a:gd name="T22" fmla="*/ 79 w 119"/>
                <a:gd name="T23" fmla="*/ 241 h 242"/>
                <a:gd name="T24" fmla="*/ 99 w 119"/>
                <a:gd name="T25" fmla="*/ 233 h 242"/>
                <a:gd name="T26" fmla="*/ 119 w 119"/>
                <a:gd name="T27" fmla="*/ 242 h 242"/>
                <a:gd name="T28" fmla="*/ 116 w 119"/>
                <a:gd name="T29" fmla="*/ 232 h 242"/>
                <a:gd name="T30" fmla="*/ 63 w 119"/>
                <a:gd name="T31" fmla="*/ 1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242">
                  <a:moveTo>
                    <a:pt x="63" y="14"/>
                  </a:moveTo>
                  <a:cubicBezTo>
                    <a:pt x="62" y="10"/>
                    <a:pt x="61" y="7"/>
                    <a:pt x="60" y="4"/>
                  </a:cubicBezTo>
                  <a:cubicBezTo>
                    <a:pt x="60" y="3"/>
                    <a:pt x="60" y="1"/>
                    <a:pt x="59" y="0"/>
                  </a:cubicBezTo>
                  <a:cubicBezTo>
                    <a:pt x="59" y="1"/>
                    <a:pt x="59" y="3"/>
                    <a:pt x="58" y="5"/>
                  </a:cubicBezTo>
                  <a:cubicBezTo>
                    <a:pt x="57" y="8"/>
                    <a:pt x="57" y="10"/>
                    <a:pt x="56" y="14"/>
                  </a:cubicBezTo>
                  <a:cubicBezTo>
                    <a:pt x="38" y="86"/>
                    <a:pt x="20" y="159"/>
                    <a:pt x="2" y="232"/>
                  </a:cubicBezTo>
                  <a:cubicBezTo>
                    <a:pt x="1" y="235"/>
                    <a:pt x="1" y="238"/>
                    <a:pt x="0" y="242"/>
                  </a:cubicBezTo>
                  <a:cubicBezTo>
                    <a:pt x="5" y="236"/>
                    <a:pt x="12" y="233"/>
                    <a:pt x="20" y="233"/>
                  </a:cubicBezTo>
                  <a:cubicBezTo>
                    <a:pt x="27" y="233"/>
                    <a:pt x="34" y="236"/>
                    <a:pt x="39" y="240"/>
                  </a:cubicBezTo>
                  <a:cubicBezTo>
                    <a:pt x="40" y="241"/>
                    <a:pt x="40" y="241"/>
                    <a:pt x="40" y="241"/>
                  </a:cubicBezTo>
                  <a:cubicBezTo>
                    <a:pt x="44" y="236"/>
                    <a:pt x="51" y="233"/>
                    <a:pt x="59" y="233"/>
                  </a:cubicBezTo>
                  <a:cubicBezTo>
                    <a:pt x="67" y="233"/>
                    <a:pt x="74" y="236"/>
                    <a:pt x="79" y="241"/>
                  </a:cubicBezTo>
                  <a:cubicBezTo>
                    <a:pt x="84" y="236"/>
                    <a:pt x="91" y="233"/>
                    <a:pt x="99" y="233"/>
                  </a:cubicBezTo>
                  <a:cubicBezTo>
                    <a:pt x="107" y="233"/>
                    <a:pt x="114" y="236"/>
                    <a:pt x="119" y="242"/>
                  </a:cubicBezTo>
                  <a:cubicBezTo>
                    <a:pt x="118" y="239"/>
                    <a:pt x="117" y="235"/>
                    <a:pt x="116" y="232"/>
                  </a:cubicBezTo>
                  <a:cubicBezTo>
                    <a:pt x="98" y="159"/>
                    <a:pt x="81" y="86"/>
                    <a:pt x="63" y="14"/>
                  </a:cubicBezTo>
                  <a:close/>
                </a:path>
              </a:pathLst>
            </a:custGeom>
            <a:gradFill>
              <a:gsLst>
                <a:gs pos="0">
                  <a:srgbClr val="F3DBC2"/>
                </a:gs>
                <a:gs pos="27000">
                  <a:srgbClr val="FDF0E2"/>
                </a:gs>
                <a:gs pos="100000">
                  <a:srgbClr val="D7BFA7"/>
                </a:gs>
                <a:gs pos="71000">
                  <a:srgbClr val="9A6F4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139">
              <a:extLst>
                <a:ext uri="{FF2B5EF4-FFF2-40B4-BE49-F238E27FC236}">
                  <a16:creationId xmlns:a16="http://schemas.microsoft.com/office/drawing/2014/main" id="{B8D69197-B001-41E5-A7C9-FDBA8E84E22B}"/>
                </a:ext>
              </a:extLst>
            </p:cNvPr>
            <p:cNvSpPr/>
            <p:nvPr/>
          </p:nvSpPr>
          <p:spPr bwMode="auto">
            <a:xfrm>
              <a:off x="5597731" y="4932753"/>
              <a:ext cx="347803" cy="706705"/>
            </a:xfrm>
            <a:custGeom>
              <a:avLst/>
              <a:gdLst>
                <a:gd name="T0" fmla="*/ 63 w 119"/>
                <a:gd name="T1" fmla="*/ 14 h 242"/>
                <a:gd name="T2" fmla="*/ 61 w 119"/>
                <a:gd name="T3" fmla="*/ 4 h 242"/>
                <a:gd name="T4" fmla="*/ 60 w 119"/>
                <a:gd name="T5" fmla="*/ 0 h 242"/>
                <a:gd name="T6" fmla="*/ 58 w 119"/>
                <a:gd name="T7" fmla="*/ 5 h 242"/>
                <a:gd name="T8" fmla="*/ 56 w 119"/>
                <a:gd name="T9" fmla="*/ 14 h 242"/>
                <a:gd name="T10" fmla="*/ 3 w 119"/>
                <a:gd name="T11" fmla="*/ 232 h 242"/>
                <a:gd name="T12" fmla="*/ 0 w 119"/>
                <a:gd name="T13" fmla="*/ 242 h 242"/>
                <a:gd name="T14" fmla="*/ 20 w 119"/>
                <a:gd name="T15" fmla="*/ 233 h 242"/>
                <a:gd name="T16" fmla="*/ 39 w 119"/>
                <a:gd name="T17" fmla="*/ 240 h 242"/>
                <a:gd name="T18" fmla="*/ 40 w 119"/>
                <a:gd name="T19" fmla="*/ 241 h 242"/>
                <a:gd name="T20" fmla="*/ 60 w 119"/>
                <a:gd name="T21" fmla="*/ 233 h 242"/>
                <a:gd name="T22" fmla="*/ 79 w 119"/>
                <a:gd name="T23" fmla="*/ 241 h 242"/>
                <a:gd name="T24" fmla="*/ 99 w 119"/>
                <a:gd name="T25" fmla="*/ 233 h 242"/>
                <a:gd name="T26" fmla="*/ 119 w 119"/>
                <a:gd name="T27" fmla="*/ 242 h 242"/>
                <a:gd name="T28" fmla="*/ 117 w 119"/>
                <a:gd name="T29" fmla="*/ 232 h 242"/>
                <a:gd name="T30" fmla="*/ 63 w 119"/>
                <a:gd name="T31" fmla="*/ 1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242">
                  <a:moveTo>
                    <a:pt x="63" y="14"/>
                  </a:moveTo>
                  <a:cubicBezTo>
                    <a:pt x="62" y="10"/>
                    <a:pt x="61" y="7"/>
                    <a:pt x="61" y="4"/>
                  </a:cubicBezTo>
                  <a:cubicBezTo>
                    <a:pt x="60" y="3"/>
                    <a:pt x="60" y="1"/>
                    <a:pt x="60" y="0"/>
                  </a:cubicBezTo>
                  <a:cubicBezTo>
                    <a:pt x="59" y="1"/>
                    <a:pt x="59" y="3"/>
                    <a:pt x="58" y="5"/>
                  </a:cubicBezTo>
                  <a:cubicBezTo>
                    <a:pt x="58" y="8"/>
                    <a:pt x="57" y="10"/>
                    <a:pt x="56" y="14"/>
                  </a:cubicBezTo>
                  <a:cubicBezTo>
                    <a:pt x="38" y="86"/>
                    <a:pt x="20" y="159"/>
                    <a:pt x="3" y="232"/>
                  </a:cubicBezTo>
                  <a:cubicBezTo>
                    <a:pt x="2" y="235"/>
                    <a:pt x="1" y="238"/>
                    <a:pt x="0" y="242"/>
                  </a:cubicBezTo>
                  <a:cubicBezTo>
                    <a:pt x="5" y="236"/>
                    <a:pt x="12" y="233"/>
                    <a:pt x="20" y="233"/>
                  </a:cubicBezTo>
                  <a:cubicBezTo>
                    <a:pt x="27" y="233"/>
                    <a:pt x="34" y="236"/>
                    <a:pt x="39" y="240"/>
                  </a:cubicBezTo>
                  <a:cubicBezTo>
                    <a:pt x="40" y="241"/>
                    <a:pt x="40" y="241"/>
                    <a:pt x="40" y="241"/>
                  </a:cubicBezTo>
                  <a:cubicBezTo>
                    <a:pt x="45" y="236"/>
                    <a:pt x="52" y="233"/>
                    <a:pt x="60" y="233"/>
                  </a:cubicBezTo>
                  <a:cubicBezTo>
                    <a:pt x="67" y="233"/>
                    <a:pt x="74" y="236"/>
                    <a:pt x="79" y="241"/>
                  </a:cubicBezTo>
                  <a:cubicBezTo>
                    <a:pt x="84" y="236"/>
                    <a:pt x="91" y="233"/>
                    <a:pt x="99" y="233"/>
                  </a:cubicBezTo>
                  <a:cubicBezTo>
                    <a:pt x="107" y="233"/>
                    <a:pt x="114" y="236"/>
                    <a:pt x="119" y="242"/>
                  </a:cubicBezTo>
                  <a:cubicBezTo>
                    <a:pt x="118" y="239"/>
                    <a:pt x="117" y="235"/>
                    <a:pt x="117" y="232"/>
                  </a:cubicBezTo>
                  <a:cubicBezTo>
                    <a:pt x="99" y="159"/>
                    <a:pt x="81" y="86"/>
                    <a:pt x="63" y="14"/>
                  </a:cubicBezTo>
                  <a:close/>
                </a:path>
              </a:pathLst>
            </a:custGeom>
            <a:gradFill>
              <a:gsLst>
                <a:gs pos="0">
                  <a:srgbClr val="F3DBC2"/>
                </a:gs>
                <a:gs pos="27000">
                  <a:srgbClr val="FDF0E2"/>
                </a:gs>
                <a:gs pos="100000">
                  <a:srgbClr val="D7BFA7"/>
                </a:gs>
                <a:gs pos="71000">
                  <a:srgbClr val="9A6F4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140">
              <a:extLst>
                <a:ext uri="{FF2B5EF4-FFF2-40B4-BE49-F238E27FC236}">
                  <a16:creationId xmlns:a16="http://schemas.microsoft.com/office/drawing/2014/main" id="{2A35F871-DD6F-4B70-9947-EF7B6C6BC500}"/>
                </a:ext>
              </a:extLst>
            </p:cNvPr>
            <p:cNvSpPr/>
            <p:nvPr/>
          </p:nvSpPr>
          <p:spPr bwMode="auto">
            <a:xfrm>
              <a:off x="6400636" y="4932753"/>
              <a:ext cx="134434" cy="309569"/>
            </a:xfrm>
            <a:custGeom>
              <a:avLst/>
              <a:gdLst>
                <a:gd name="T0" fmla="*/ 23 w 46"/>
                <a:gd name="T1" fmla="*/ 0 h 106"/>
                <a:gd name="T2" fmla="*/ 46 w 46"/>
                <a:gd name="T3" fmla="*/ 93 h 106"/>
                <a:gd name="T4" fmla="*/ 0 w 46"/>
                <a:gd name="T5" fmla="*/ 93 h 106"/>
                <a:gd name="T6" fmla="*/ 23 w 4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06">
                  <a:moveTo>
                    <a:pt x="23" y="0"/>
                  </a:moveTo>
                  <a:cubicBezTo>
                    <a:pt x="46" y="93"/>
                    <a:pt x="46" y="93"/>
                    <a:pt x="46" y="93"/>
                  </a:cubicBezTo>
                  <a:cubicBezTo>
                    <a:pt x="46" y="93"/>
                    <a:pt x="24" y="106"/>
                    <a:pt x="0" y="93"/>
                  </a:cubicBezTo>
                  <a:cubicBezTo>
                    <a:pt x="5" y="75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DFC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141">
              <a:extLst>
                <a:ext uri="{FF2B5EF4-FFF2-40B4-BE49-F238E27FC236}">
                  <a16:creationId xmlns:a16="http://schemas.microsoft.com/office/drawing/2014/main" id="{3269939B-A819-43E7-A8C9-3D2626BC0E3A}"/>
                </a:ext>
              </a:extLst>
            </p:cNvPr>
            <p:cNvSpPr/>
            <p:nvPr/>
          </p:nvSpPr>
          <p:spPr bwMode="auto">
            <a:xfrm>
              <a:off x="6396936" y="5639458"/>
              <a:ext cx="40700" cy="1186475"/>
            </a:xfrm>
            <a:custGeom>
              <a:avLst/>
              <a:gdLst>
                <a:gd name="T0" fmla="*/ 5 w 14"/>
                <a:gd name="T1" fmla="*/ 0 h 407"/>
                <a:gd name="T2" fmla="*/ 1 w 14"/>
                <a:gd name="T3" fmla="*/ 203 h 407"/>
                <a:gd name="T4" fmla="*/ 8 w 14"/>
                <a:gd name="T5" fmla="*/ 407 h 407"/>
                <a:gd name="T6" fmla="*/ 13 w 14"/>
                <a:gd name="T7" fmla="*/ 203 h 407"/>
                <a:gd name="T8" fmla="*/ 5 w 14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7">
                  <a:moveTo>
                    <a:pt x="5" y="0"/>
                  </a:moveTo>
                  <a:cubicBezTo>
                    <a:pt x="2" y="0"/>
                    <a:pt x="0" y="91"/>
                    <a:pt x="1" y="203"/>
                  </a:cubicBezTo>
                  <a:cubicBezTo>
                    <a:pt x="2" y="316"/>
                    <a:pt x="5" y="407"/>
                    <a:pt x="8" y="407"/>
                  </a:cubicBezTo>
                  <a:cubicBezTo>
                    <a:pt x="12" y="407"/>
                    <a:pt x="14" y="316"/>
                    <a:pt x="13" y="203"/>
                  </a:cubicBezTo>
                  <a:cubicBezTo>
                    <a:pt x="12" y="91"/>
                    <a:pt x="8" y="0"/>
                    <a:pt x="5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142">
              <a:extLst>
                <a:ext uri="{FF2B5EF4-FFF2-40B4-BE49-F238E27FC236}">
                  <a16:creationId xmlns:a16="http://schemas.microsoft.com/office/drawing/2014/main" id="{D7EA49E2-D900-4DC0-B2E8-682BC9439D6B}"/>
                </a:ext>
              </a:extLst>
            </p:cNvPr>
            <p:cNvSpPr/>
            <p:nvPr/>
          </p:nvSpPr>
          <p:spPr bwMode="auto">
            <a:xfrm>
              <a:off x="6514104" y="5662891"/>
              <a:ext cx="40700" cy="1186475"/>
            </a:xfrm>
            <a:custGeom>
              <a:avLst/>
              <a:gdLst>
                <a:gd name="T0" fmla="*/ 5 w 14"/>
                <a:gd name="T1" fmla="*/ 0 h 407"/>
                <a:gd name="T2" fmla="*/ 1 w 14"/>
                <a:gd name="T3" fmla="*/ 203 h 407"/>
                <a:gd name="T4" fmla="*/ 9 w 14"/>
                <a:gd name="T5" fmla="*/ 407 h 407"/>
                <a:gd name="T6" fmla="*/ 13 w 14"/>
                <a:gd name="T7" fmla="*/ 203 h 407"/>
                <a:gd name="T8" fmla="*/ 5 w 14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7">
                  <a:moveTo>
                    <a:pt x="5" y="0"/>
                  </a:moveTo>
                  <a:cubicBezTo>
                    <a:pt x="2" y="0"/>
                    <a:pt x="0" y="91"/>
                    <a:pt x="1" y="203"/>
                  </a:cubicBezTo>
                  <a:cubicBezTo>
                    <a:pt x="2" y="316"/>
                    <a:pt x="6" y="407"/>
                    <a:pt x="9" y="407"/>
                  </a:cubicBezTo>
                  <a:cubicBezTo>
                    <a:pt x="12" y="407"/>
                    <a:pt x="14" y="315"/>
                    <a:pt x="13" y="203"/>
                  </a:cubicBezTo>
                  <a:cubicBezTo>
                    <a:pt x="12" y="91"/>
                    <a:pt x="9" y="0"/>
                    <a:pt x="5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143">
              <a:extLst>
                <a:ext uri="{FF2B5EF4-FFF2-40B4-BE49-F238E27FC236}">
                  <a16:creationId xmlns:a16="http://schemas.microsoft.com/office/drawing/2014/main" id="{60AE9F9D-100F-481B-94A1-2E7A19253F69}"/>
                </a:ext>
              </a:extLst>
            </p:cNvPr>
            <p:cNvSpPr/>
            <p:nvPr/>
          </p:nvSpPr>
          <p:spPr bwMode="auto">
            <a:xfrm>
              <a:off x="5452196" y="5979860"/>
              <a:ext cx="1339410" cy="403303"/>
            </a:xfrm>
            <a:custGeom>
              <a:avLst/>
              <a:gdLst>
                <a:gd name="T0" fmla="*/ 446 w 459"/>
                <a:gd name="T1" fmla="*/ 138 h 138"/>
                <a:gd name="T2" fmla="*/ 13 w 459"/>
                <a:gd name="T3" fmla="*/ 138 h 138"/>
                <a:gd name="T4" fmla="*/ 0 w 459"/>
                <a:gd name="T5" fmla="*/ 47 h 138"/>
                <a:gd name="T6" fmla="*/ 459 w 459"/>
                <a:gd name="T7" fmla="*/ 47 h 138"/>
                <a:gd name="T8" fmla="*/ 446 w 45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38">
                  <a:moveTo>
                    <a:pt x="446" y="138"/>
                  </a:moveTo>
                  <a:cubicBezTo>
                    <a:pt x="303" y="94"/>
                    <a:pt x="156" y="94"/>
                    <a:pt x="13" y="138"/>
                  </a:cubicBezTo>
                  <a:cubicBezTo>
                    <a:pt x="8" y="108"/>
                    <a:pt x="4" y="77"/>
                    <a:pt x="0" y="47"/>
                  </a:cubicBezTo>
                  <a:cubicBezTo>
                    <a:pt x="151" y="0"/>
                    <a:pt x="307" y="0"/>
                    <a:pt x="459" y="47"/>
                  </a:cubicBezTo>
                  <a:cubicBezTo>
                    <a:pt x="455" y="77"/>
                    <a:pt x="450" y="108"/>
                    <a:pt x="446" y="138"/>
                  </a:cubicBezTo>
                  <a:close/>
                </a:path>
              </a:pathLst>
            </a:custGeom>
            <a:solidFill>
              <a:srgbClr val="7CB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144">
              <a:extLst>
                <a:ext uri="{FF2B5EF4-FFF2-40B4-BE49-F238E27FC236}">
                  <a16:creationId xmlns:a16="http://schemas.microsoft.com/office/drawing/2014/main" id="{C821A5B4-8BC4-49E7-9641-89F7512FFCB2}"/>
                </a:ext>
              </a:extLst>
            </p:cNvPr>
            <p:cNvSpPr/>
            <p:nvPr/>
          </p:nvSpPr>
          <p:spPr bwMode="auto">
            <a:xfrm>
              <a:off x="6642371" y="6306696"/>
              <a:ext cx="286135" cy="309569"/>
            </a:xfrm>
            <a:custGeom>
              <a:avLst/>
              <a:gdLst>
                <a:gd name="T0" fmla="*/ 98 w 98"/>
                <a:gd name="T1" fmla="*/ 15 h 106"/>
                <a:gd name="T2" fmla="*/ 42 w 98"/>
                <a:gd name="T3" fmla="*/ 0 h 106"/>
                <a:gd name="T4" fmla="*/ 38 w 98"/>
                <a:gd name="T5" fmla="*/ 26 h 106"/>
                <a:gd name="T6" fmla="*/ 0 w 98"/>
                <a:gd name="T7" fmla="*/ 16 h 106"/>
                <a:gd name="T8" fmla="*/ 0 w 98"/>
                <a:gd name="T9" fmla="*/ 85 h 106"/>
                <a:gd name="T10" fmla="*/ 85 w 98"/>
                <a:gd name="T11" fmla="*/ 106 h 106"/>
                <a:gd name="T12" fmla="*/ 64 w 98"/>
                <a:gd name="T13" fmla="*/ 51 h 106"/>
                <a:gd name="T14" fmla="*/ 98 w 98"/>
                <a:gd name="T15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06">
                  <a:moveTo>
                    <a:pt x="98" y="15"/>
                  </a:moveTo>
                  <a:cubicBezTo>
                    <a:pt x="79" y="9"/>
                    <a:pt x="61" y="4"/>
                    <a:pt x="42" y="0"/>
                  </a:cubicBezTo>
                  <a:cubicBezTo>
                    <a:pt x="41" y="9"/>
                    <a:pt x="39" y="18"/>
                    <a:pt x="38" y="26"/>
                  </a:cubicBezTo>
                  <a:cubicBezTo>
                    <a:pt x="25" y="22"/>
                    <a:pt x="12" y="19"/>
                    <a:pt x="0" y="1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8" y="91"/>
                    <a:pt x="57" y="98"/>
                    <a:pt x="85" y="106"/>
                  </a:cubicBezTo>
                  <a:cubicBezTo>
                    <a:pt x="88" y="90"/>
                    <a:pt x="64" y="51"/>
                    <a:pt x="64" y="51"/>
                  </a:cubicBezTo>
                  <a:cubicBezTo>
                    <a:pt x="64" y="51"/>
                    <a:pt x="96" y="29"/>
                    <a:pt x="98" y="15"/>
                  </a:cubicBezTo>
                  <a:close/>
                </a:path>
              </a:pathLst>
            </a:custGeom>
            <a:solidFill>
              <a:srgbClr val="7CB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EFC0FE09-A864-45A7-B77C-5AA5A61E3F80}"/>
                </a:ext>
              </a:extLst>
            </p:cNvPr>
            <p:cNvSpPr/>
            <p:nvPr/>
          </p:nvSpPr>
          <p:spPr bwMode="auto">
            <a:xfrm>
              <a:off x="6642371" y="6353563"/>
              <a:ext cx="111001" cy="131968"/>
            </a:xfrm>
            <a:custGeom>
              <a:avLst/>
              <a:gdLst>
                <a:gd name="T0" fmla="*/ 0 w 38"/>
                <a:gd name="T1" fmla="*/ 0 h 45"/>
                <a:gd name="T2" fmla="*/ 0 w 38"/>
                <a:gd name="T3" fmla="*/ 45 h 45"/>
                <a:gd name="T4" fmla="*/ 38 w 38"/>
                <a:gd name="T5" fmla="*/ 10 h 45"/>
                <a:gd name="T6" fmla="*/ 0 w 38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5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5" y="6"/>
                    <a:pt x="12" y="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146">
              <a:extLst>
                <a:ext uri="{FF2B5EF4-FFF2-40B4-BE49-F238E27FC236}">
                  <a16:creationId xmlns:a16="http://schemas.microsoft.com/office/drawing/2014/main" id="{20DAF605-798F-4A60-A56C-54E3DFFBCE2F}"/>
                </a:ext>
              </a:extLst>
            </p:cNvPr>
            <p:cNvSpPr/>
            <p:nvPr/>
          </p:nvSpPr>
          <p:spPr bwMode="auto">
            <a:xfrm>
              <a:off x="5311595" y="6306696"/>
              <a:ext cx="288602" cy="309569"/>
            </a:xfrm>
            <a:custGeom>
              <a:avLst/>
              <a:gdLst>
                <a:gd name="T0" fmla="*/ 99 w 99"/>
                <a:gd name="T1" fmla="*/ 16 h 106"/>
                <a:gd name="T2" fmla="*/ 61 w 99"/>
                <a:gd name="T3" fmla="*/ 26 h 106"/>
                <a:gd name="T4" fmla="*/ 57 w 99"/>
                <a:gd name="T5" fmla="*/ 0 h 106"/>
                <a:gd name="T6" fmla="*/ 0 w 99"/>
                <a:gd name="T7" fmla="*/ 15 h 106"/>
                <a:gd name="T8" fmla="*/ 35 w 99"/>
                <a:gd name="T9" fmla="*/ 51 h 106"/>
                <a:gd name="T10" fmla="*/ 13 w 99"/>
                <a:gd name="T11" fmla="*/ 106 h 106"/>
                <a:gd name="T12" fmla="*/ 99 w 99"/>
                <a:gd name="T13" fmla="*/ 85 h 106"/>
                <a:gd name="T14" fmla="*/ 99 w 99"/>
                <a:gd name="T15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06">
                  <a:moveTo>
                    <a:pt x="99" y="16"/>
                  </a:moveTo>
                  <a:cubicBezTo>
                    <a:pt x="86" y="19"/>
                    <a:pt x="73" y="22"/>
                    <a:pt x="61" y="26"/>
                  </a:cubicBezTo>
                  <a:cubicBezTo>
                    <a:pt x="59" y="18"/>
                    <a:pt x="58" y="9"/>
                    <a:pt x="57" y="0"/>
                  </a:cubicBezTo>
                  <a:cubicBezTo>
                    <a:pt x="38" y="4"/>
                    <a:pt x="19" y="9"/>
                    <a:pt x="0" y="15"/>
                  </a:cubicBezTo>
                  <a:cubicBezTo>
                    <a:pt x="2" y="29"/>
                    <a:pt x="35" y="51"/>
                    <a:pt x="35" y="51"/>
                  </a:cubicBezTo>
                  <a:cubicBezTo>
                    <a:pt x="35" y="51"/>
                    <a:pt x="11" y="90"/>
                    <a:pt x="13" y="106"/>
                  </a:cubicBezTo>
                  <a:cubicBezTo>
                    <a:pt x="42" y="98"/>
                    <a:pt x="70" y="91"/>
                    <a:pt x="99" y="85"/>
                  </a:cubicBezTo>
                  <a:lnTo>
                    <a:pt x="99" y="16"/>
                  </a:lnTo>
                  <a:close/>
                </a:path>
              </a:pathLst>
            </a:custGeom>
            <a:solidFill>
              <a:srgbClr val="7CB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Freeform 147">
              <a:extLst>
                <a:ext uri="{FF2B5EF4-FFF2-40B4-BE49-F238E27FC236}">
                  <a16:creationId xmlns:a16="http://schemas.microsoft.com/office/drawing/2014/main" id="{8D856830-BED8-4169-9CE9-4EF5772769EE}"/>
                </a:ext>
              </a:extLst>
            </p:cNvPr>
            <p:cNvSpPr/>
            <p:nvPr/>
          </p:nvSpPr>
          <p:spPr bwMode="auto">
            <a:xfrm>
              <a:off x="5490430" y="6353563"/>
              <a:ext cx="109767" cy="131968"/>
            </a:xfrm>
            <a:custGeom>
              <a:avLst/>
              <a:gdLst>
                <a:gd name="T0" fmla="*/ 38 w 38"/>
                <a:gd name="T1" fmla="*/ 0 h 45"/>
                <a:gd name="T2" fmla="*/ 0 w 38"/>
                <a:gd name="T3" fmla="*/ 10 h 45"/>
                <a:gd name="T4" fmla="*/ 38 w 38"/>
                <a:gd name="T5" fmla="*/ 45 h 45"/>
                <a:gd name="T6" fmla="*/ 38 w 38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5">
                  <a:moveTo>
                    <a:pt x="38" y="0"/>
                  </a:moveTo>
                  <a:cubicBezTo>
                    <a:pt x="25" y="3"/>
                    <a:pt x="12" y="6"/>
                    <a:pt x="0" y="10"/>
                  </a:cubicBezTo>
                  <a:cubicBezTo>
                    <a:pt x="38" y="45"/>
                    <a:pt x="38" y="45"/>
                    <a:pt x="38" y="45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140">
              <a:extLst>
                <a:ext uri="{FF2B5EF4-FFF2-40B4-BE49-F238E27FC236}">
                  <a16:creationId xmlns:a16="http://schemas.microsoft.com/office/drawing/2014/main" id="{98D0B8CE-0C6F-496D-A201-101854D89AB7}"/>
                </a:ext>
              </a:extLst>
            </p:cNvPr>
            <p:cNvSpPr/>
            <p:nvPr/>
          </p:nvSpPr>
          <p:spPr bwMode="auto">
            <a:xfrm>
              <a:off x="6052834" y="4932753"/>
              <a:ext cx="134434" cy="309569"/>
            </a:xfrm>
            <a:custGeom>
              <a:avLst/>
              <a:gdLst>
                <a:gd name="T0" fmla="*/ 23 w 46"/>
                <a:gd name="T1" fmla="*/ 0 h 106"/>
                <a:gd name="T2" fmla="*/ 46 w 46"/>
                <a:gd name="T3" fmla="*/ 93 h 106"/>
                <a:gd name="T4" fmla="*/ 0 w 46"/>
                <a:gd name="T5" fmla="*/ 93 h 106"/>
                <a:gd name="T6" fmla="*/ 23 w 4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06">
                  <a:moveTo>
                    <a:pt x="23" y="0"/>
                  </a:moveTo>
                  <a:cubicBezTo>
                    <a:pt x="46" y="93"/>
                    <a:pt x="46" y="93"/>
                    <a:pt x="46" y="93"/>
                  </a:cubicBezTo>
                  <a:cubicBezTo>
                    <a:pt x="46" y="93"/>
                    <a:pt x="24" y="106"/>
                    <a:pt x="0" y="93"/>
                  </a:cubicBezTo>
                  <a:cubicBezTo>
                    <a:pt x="5" y="75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2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140">
              <a:extLst>
                <a:ext uri="{FF2B5EF4-FFF2-40B4-BE49-F238E27FC236}">
                  <a16:creationId xmlns:a16="http://schemas.microsoft.com/office/drawing/2014/main" id="{0A4C709C-68E7-4E8D-AC74-597E97E59A46}"/>
                </a:ext>
              </a:extLst>
            </p:cNvPr>
            <p:cNvSpPr/>
            <p:nvPr/>
          </p:nvSpPr>
          <p:spPr bwMode="auto">
            <a:xfrm>
              <a:off x="5705031" y="4932753"/>
              <a:ext cx="134434" cy="309569"/>
            </a:xfrm>
            <a:custGeom>
              <a:avLst/>
              <a:gdLst>
                <a:gd name="T0" fmla="*/ 23 w 46"/>
                <a:gd name="T1" fmla="*/ 0 h 106"/>
                <a:gd name="T2" fmla="*/ 46 w 46"/>
                <a:gd name="T3" fmla="*/ 93 h 106"/>
                <a:gd name="T4" fmla="*/ 0 w 46"/>
                <a:gd name="T5" fmla="*/ 93 h 106"/>
                <a:gd name="T6" fmla="*/ 23 w 4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06">
                  <a:moveTo>
                    <a:pt x="23" y="0"/>
                  </a:moveTo>
                  <a:cubicBezTo>
                    <a:pt x="46" y="93"/>
                    <a:pt x="46" y="93"/>
                    <a:pt x="46" y="93"/>
                  </a:cubicBezTo>
                  <a:cubicBezTo>
                    <a:pt x="46" y="93"/>
                    <a:pt x="24" y="106"/>
                    <a:pt x="0" y="93"/>
                  </a:cubicBezTo>
                  <a:cubicBezTo>
                    <a:pt x="5" y="75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7EC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1" name="Freeform 168">
            <a:extLst>
              <a:ext uri="{FF2B5EF4-FFF2-40B4-BE49-F238E27FC236}">
                <a16:creationId xmlns:a16="http://schemas.microsoft.com/office/drawing/2014/main" id="{9D433C12-1C81-433F-8B5F-2B31121BF1CD}"/>
              </a:ext>
            </a:extLst>
          </p:cNvPr>
          <p:cNvSpPr/>
          <p:nvPr/>
        </p:nvSpPr>
        <p:spPr bwMode="auto">
          <a:xfrm>
            <a:off x="3375247" y="2487035"/>
            <a:ext cx="2401318" cy="2268117"/>
          </a:xfrm>
          <a:custGeom>
            <a:avLst/>
            <a:gdLst>
              <a:gd name="T0" fmla="*/ 305 w 823"/>
              <a:gd name="T1" fmla="*/ 0 h 777"/>
              <a:gd name="T2" fmla="*/ 1 w 823"/>
              <a:gd name="T3" fmla="*/ 319 h 777"/>
              <a:gd name="T4" fmla="*/ 330 w 823"/>
              <a:gd name="T5" fmla="*/ 638 h 777"/>
              <a:gd name="T6" fmla="*/ 397 w 823"/>
              <a:gd name="T7" fmla="*/ 634 h 777"/>
              <a:gd name="T8" fmla="*/ 478 w 823"/>
              <a:gd name="T9" fmla="*/ 629 h 777"/>
              <a:gd name="T10" fmla="*/ 823 w 823"/>
              <a:gd name="T11" fmla="*/ 777 h 777"/>
              <a:gd name="T12" fmla="*/ 489 w 823"/>
              <a:gd name="T13" fmla="*/ 41 h 777"/>
              <a:gd name="T14" fmla="*/ 305 w 823"/>
              <a:gd name="T15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3" h="777">
                <a:moveTo>
                  <a:pt x="305" y="0"/>
                </a:moveTo>
                <a:cubicBezTo>
                  <a:pt x="110" y="0"/>
                  <a:pt x="3" y="160"/>
                  <a:pt x="1" y="319"/>
                </a:cubicBezTo>
                <a:cubicBezTo>
                  <a:pt x="0" y="479"/>
                  <a:pt x="104" y="638"/>
                  <a:pt x="330" y="638"/>
                </a:cubicBezTo>
                <a:cubicBezTo>
                  <a:pt x="351" y="638"/>
                  <a:pt x="373" y="637"/>
                  <a:pt x="397" y="634"/>
                </a:cubicBezTo>
                <a:cubicBezTo>
                  <a:pt x="425" y="630"/>
                  <a:pt x="452" y="629"/>
                  <a:pt x="478" y="629"/>
                </a:cubicBezTo>
                <a:cubicBezTo>
                  <a:pt x="720" y="629"/>
                  <a:pt x="823" y="777"/>
                  <a:pt x="823" y="777"/>
                </a:cubicBezTo>
                <a:cubicBezTo>
                  <a:pt x="823" y="777"/>
                  <a:pt x="800" y="170"/>
                  <a:pt x="489" y="41"/>
                </a:cubicBezTo>
                <a:cubicBezTo>
                  <a:pt x="421" y="13"/>
                  <a:pt x="360" y="0"/>
                  <a:pt x="305" y="0"/>
                </a:cubicBezTo>
              </a:path>
            </a:pathLst>
          </a:custGeom>
          <a:solidFill>
            <a:srgbClr val="7EC3C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Freeform 169">
            <a:extLst>
              <a:ext uri="{FF2B5EF4-FFF2-40B4-BE49-F238E27FC236}">
                <a16:creationId xmlns:a16="http://schemas.microsoft.com/office/drawing/2014/main" id="{1BCAA74E-DD7A-4993-AC09-101942D61BEE}"/>
              </a:ext>
            </a:extLst>
          </p:cNvPr>
          <p:cNvSpPr/>
          <p:nvPr/>
        </p:nvSpPr>
        <p:spPr bwMode="auto">
          <a:xfrm>
            <a:off x="6468469" y="2487035"/>
            <a:ext cx="2348284" cy="2268117"/>
          </a:xfrm>
          <a:custGeom>
            <a:avLst/>
            <a:gdLst>
              <a:gd name="T0" fmla="*/ 500 w 805"/>
              <a:gd name="T1" fmla="*/ 0 h 777"/>
              <a:gd name="T2" fmla="*/ 316 w 805"/>
              <a:gd name="T3" fmla="*/ 41 h 777"/>
              <a:gd name="T4" fmla="*/ 0 w 805"/>
              <a:gd name="T5" fmla="*/ 777 h 777"/>
              <a:gd name="T6" fmla="*/ 328 w 805"/>
              <a:gd name="T7" fmla="*/ 629 h 777"/>
              <a:gd name="T8" fmla="*/ 408 w 805"/>
              <a:gd name="T9" fmla="*/ 634 h 777"/>
              <a:gd name="T10" fmla="*/ 475 w 805"/>
              <a:gd name="T11" fmla="*/ 638 h 777"/>
              <a:gd name="T12" fmla="*/ 804 w 805"/>
              <a:gd name="T13" fmla="*/ 319 h 777"/>
              <a:gd name="T14" fmla="*/ 500 w 805"/>
              <a:gd name="T15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5" h="777">
                <a:moveTo>
                  <a:pt x="500" y="0"/>
                </a:moveTo>
                <a:cubicBezTo>
                  <a:pt x="445" y="0"/>
                  <a:pt x="384" y="13"/>
                  <a:pt x="316" y="41"/>
                </a:cubicBezTo>
                <a:cubicBezTo>
                  <a:pt x="5" y="170"/>
                  <a:pt x="0" y="777"/>
                  <a:pt x="0" y="777"/>
                </a:cubicBezTo>
                <a:cubicBezTo>
                  <a:pt x="0" y="777"/>
                  <a:pt x="88" y="629"/>
                  <a:pt x="328" y="629"/>
                </a:cubicBezTo>
                <a:cubicBezTo>
                  <a:pt x="353" y="629"/>
                  <a:pt x="380" y="630"/>
                  <a:pt x="408" y="634"/>
                </a:cubicBezTo>
                <a:cubicBezTo>
                  <a:pt x="432" y="637"/>
                  <a:pt x="454" y="638"/>
                  <a:pt x="475" y="638"/>
                </a:cubicBezTo>
                <a:cubicBezTo>
                  <a:pt x="701" y="638"/>
                  <a:pt x="805" y="479"/>
                  <a:pt x="804" y="319"/>
                </a:cubicBezTo>
                <a:cubicBezTo>
                  <a:pt x="802" y="160"/>
                  <a:pt x="695" y="0"/>
                  <a:pt x="500" y="0"/>
                </a:cubicBezTo>
              </a:path>
            </a:pathLst>
          </a:custGeom>
          <a:solidFill>
            <a:srgbClr val="DFC3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3" name="Group 5">
            <a:extLst>
              <a:ext uri="{FF2B5EF4-FFF2-40B4-BE49-F238E27FC236}">
                <a16:creationId xmlns:a16="http://schemas.microsoft.com/office/drawing/2014/main" id="{21558F6F-1450-408E-B132-FE4E9B904C8E}"/>
              </a:ext>
            </a:extLst>
          </p:cNvPr>
          <p:cNvGrpSpPr/>
          <p:nvPr/>
        </p:nvGrpSpPr>
        <p:grpSpPr>
          <a:xfrm>
            <a:off x="5635738" y="1857146"/>
            <a:ext cx="1015668" cy="1300310"/>
            <a:chOff x="5925799" y="1722363"/>
            <a:chExt cx="387270" cy="495803"/>
          </a:xfrm>
        </p:grpSpPr>
        <p:sp>
          <p:nvSpPr>
            <p:cNvPr id="74" name="Freeform 170">
              <a:extLst>
                <a:ext uri="{FF2B5EF4-FFF2-40B4-BE49-F238E27FC236}">
                  <a16:creationId xmlns:a16="http://schemas.microsoft.com/office/drawing/2014/main" id="{6DE60DCA-98F9-4445-841B-BDFD9CA2A8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5799" y="2010965"/>
              <a:ext cx="325602" cy="207201"/>
            </a:xfrm>
            <a:custGeom>
              <a:avLst/>
              <a:gdLst>
                <a:gd name="T0" fmla="*/ 107 w 112"/>
                <a:gd name="T1" fmla="*/ 19 h 71"/>
                <a:gd name="T2" fmla="*/ 105 w 112"/>
                <a:gd name="T3" fmla="*/ 22 h 71"/>
                <a:gd name="T4" fmla="*/ 101 w 112"/>
                <a:gd name="T5" fmla="*/ 22 h 71"/>
                <a:gd name="T6" fmla="*/ 67 w 112"/>
                <a:gd name="T7" fmla="*/ 7 h 71"/>
                <a:gd name="T8" fmla="*/ 61 w 112"/>
                <a:gd name="T9" fmla="*/ 4 h 71"/>
                <a:gd name="T10" fmla="*/ 56 w 112"/>
                <a:gd name="T11" fmla="*/ 7 h 71"/>
                <a:gd name="T12" fmla="*/ 39 w 112"/>
                <a:gd name="T13" fmla="*/ 9 h 71"/>
                <a:gd name="T14" fmla="*/ 38 w 112"/>
                <a:gd name="T15" fmla="*/ 6 h 71"/>
                <a:gd name="T16" fmla="*/ 33 w 112"/>
                <a:gd name="T17" fmla="*/ 0 h 71"/>
                <a:gd name="T18" fmla="*/ 32 w 112"/>
                <a:gd name="T19" fmla="*/ 7 h 71"/>
                <a:gd name="T20" fmla="*/ 27 w 112"/>
                <a:gd name="T21" fmla="*/ 3 h 71"/>
                <a:gd name="T22" fmla="*/ 26 w 112"/>
                <a:gd name="T23" fmla="*/ 10 h 71"/>
                <a:gd name="T24" fmla="*/ 27 w 112"/>
                <a:gd name="T25" fmla="*/ 14 h 71"/>
                <a:gd name="T26" fmla="*/ 13 w 112"/>
                <a:gd name="T27" fmla="*/ 25 h 71"/>
                <a:gd name="T28" fmla="*/ 2 w 112"/>
                <a:gd name="T29" fmla="*/ 31 h 71"/>
                <a:gd name="T30" fmla="*/ 2 w 112"/>
                <a:gd name="T31" fmla="*/ 43 h 71"/>
                <a:gd name="T32" fmla="*/ 14 w 112"/>
                <a:gd name="T33" fmla="*/ 46 h 71"/>
                <a:gd name="T34" fmla="*/ 14 w 112"/>
                <a:gd name="T35" fmla="*/ 46 h 71"/>
                <a:gd name="T36" fmla="*/ 31 w 112"/>
                <a:gd name="T37" fmla="*/ 57 h 71"/>
                <a:gd name="T38" fmla="*/ 31 w 112"/>
                <a:gd name="T39" fmla="*/ 58 h 71"/>
                <a:gd name="T40" fmla="*/ 31 w 112"/>
                <a:gd name="T41" fmla="*/ 69 h 71"/>
                <a:gd name="T42" fmla="*/ 34 w 112"/>
                <a:gd name="T43" fmla="*/ 71 h 71"/>
                <a:gd name="T44" fmla="*/ 41 w 112"/>
                <a:gd name="T45" fmla="*/ 71 h 71"/>
                <a:gd name="T46" fmla="*/ 44 w 112"/>
                <a:gd name="T47" fmla="*/ 69 h 71"/>
                <a:gd name="T48" fmla="*/ 44 w 112"/>
                <a:gd name="T49" fmla="*/ 61 h 71"/>
                <a:gd name="T50" fmla="*/ 60 w 112"/>
                <a:gd name="T51" fmla="*/ 62 h 71"/>
                <a:gd name="T52" fmla="*/ 80 w 112"/>
                <a:gd name="T53" fmla="*/ 60 h 71"/>
                <a:gd name="T54" fmla="*/ 80 w 112"/>
                <a:gd name="T55" fmla="*/ 69 h 71"/>
                <a:gd name="T56" fmla="*/ 82 w 112"/>
                <a:gd name="T57" fmla="*/ 71 h 71"/>
                <a:gd name="T58" fmla="*/ 91 w 112"/>
                <a:gd name="T59" fmla="*/ 71 h 71"/>
                <a:gd name="T60" fmla="*/ 94 w 112"/>
                <a:gd name="T61" fmla="*/ 69 h 71"/>
                <a:gd name="T62" fmla="*/ 94 w 112"/>
                <a:gd name="T63" fmla="*/ 55 h 71"/>
                <a:gd name="T64" fmla="*/ 104 w 112"/>
                <a:gd name="T65" fmla="*/ 34 h 71"/>
                <a:gd name="T66" fmla="*/ 103 w 112"/>
                <a:gd name="T67" fmla="*/ 27 h 71"/>
                <a:gd name="T68" fmla="*/ 108 w 112"/>
                <a:gd name="T69" fmla="*/ 27 h 71"/>
                <a:gd name="T70" fmla="*/ 111 w 112"/>
                <a:gd name="T71" fmla="*/ 22 h 71"/>
                <a:gd name="T72" fmla="*/ 107 w 112"/>
                <a:gd name="T73" fmla="*/ 19 h 71"/>
                <a:gd name="T74" fmla="*/ 33 w 112"/>
                <a:gd name="T75" fmla="*/ 11 h 71"/>
                <a:gd name="T76" fmla="*/ 33 w 112"/>
                <a:gd name="T77" fmla="*/ 11 h 71"/>
                <a:gd name="T78" fmla="*/ 34 w 112"/>
                <a:gd name="T79" fmla="*/ 11 h 71"/>
                <a:gd name="T80" fmla="*/ 33 w 112"/>
                <a:gd name="T81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71">
                  <a:moveTo>
                    <a:pt x="107" y="19"/>
                  </a:moveTo>
                  <a:cubicBezTo>
                    <a:pt x="106" y="19"/>
                    <a:pt x="105" y="21"/>
                    <a:pt x="105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95" y="13"/>
                    <a:pt x="82" y="8"/>
                    <a:pt x="67" y="7"/>
                  </a:cubicBezTo>
                  <a:cubicBezTo>
                    <a:pt x="65" y="5"/>
                    <a:pt x="63" y="4"/>
                    <a:pt x="61" y="4"/>
                  </a:cubicBezTo>
                  <a:cubicBezTo>
                    <a:pt x="59" y="4"/>
                    <a:pt x="57" y="5"/>
                    <a:pt x="56" y="7"/>
                  </a:cubicBezTo>
                  <a:cubicBezTo>
                    <a:pt x="50" y="7"/>
                    <a:pt x="44" y="8"/>
                    <a:pt x="39" y="9"/>
                  </a:cubicBezTo>
                  <a:cubicBezTo>
                    <a:pt x="39" y="8"/>
                    <a:pt x="39" y="7"/>
                    <a:pt x="38" y="6"/>
                  </a:cubicBezTo>
                  <a:cubicBezTo>
                    <a:pt x="37" y="2"/>
                    <a:pt x="36" y="1"/>
                    <a:pt x="33" y="0"/>
                  </a:cubicBezTo>
                  <a:cubicBezTo>
                    <a:pt x="32" y="1"/>
                    <a:pt x="32" y="4"/>
                    <a:pt x="32" y="7"/>
                  </a:cubicBezTo>
                  <a:cubicBezTo>
                    <a:pt x="30" y="5"/>
                    <a:pt x="29" y="3"/>
                    <a:pt x="27" y="3"/>
                  </a:cubicBezTo>
                  <a:cubicBezTo>
                    <a:pt x="26" y="4"/>
                    <a:pt x="25" y="7"/>
                    <a:pt x="26" y="10"/>
                  </a:cubicBezTo>
                  <a:cubicBezTo>
                    <a:pt x="26" y="12"/>
                    <a:pt x="27" y="13"/>
                    <a:pt x="27" y="14"/>
                  </a:cubicBezTo>
                  <a:cubicBezTo>
                    <a:pt x="21" y="17"/>
                    <a:pt x="16" y="21"/>
                    <a:pt x="13" y="25"/>
                  </a:cubicBezTo>
                  <a:cubicBezTo>
                    <a:pt x="11" y="27"/>
                    <a:pt x="7" y="30"/>
                    <a:pt x="2" y="31"/>
                  </a:cubicBezTo>
                  <a:cubicBezTo>
                    <a:pt x="0" y="36"/>
                    <a:pt x="2" y="43"/>
                    <a:pt x="2" y="43"/>
                  </a:cubicBezTo>
                  <a:cubicBezTo>
                    <a:pt x="2" y="43"/>
                    <a:pt x="11" y="43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8" y="51"/>
                    <a:pt x="24" y="55"/>
                    <a:pt x="31" y="5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0"/>
                    <a:pt x="32" y="71"/>
                    <a:pt x="34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3" y="71"/>
                    <a:pt x="44" y="70"/>
                    <a:pt x="44" y="69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9" y="61"/>
                    <a:pt x="55" y="62"/>
                    <a:pt x="60" y="62"/>
                  </a:cubicBezTo>
                  <a:cubicBezTo>
                    <a:pt x="68" y="62"/>
                    <a:pt x="75" y="61"/>
                    <a:pt x="80" y="60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3" y="71"/>
                    <a:pt x="94" y="70"/>
                    <a:pt x="94" y="69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102" y="50"/>
                    <a:pt x="104" y="42"/>
                    <a:pt x="104" y="34"/>
                  </a:cubicBezTo>
                  <a:cubicBezTo>
                    <a:pt x="104" y="31"/>
                    <a:pt x="103" y="29"/>
                    <a:pt x="103" y="27"/>
                  </a:cubicBezTo>
                  <a:cubicBezTo>
                    <a:pt x="104" y="27"/>
                    <a:pt x="106" y="28"/>
                    <a:pt x="108" y="27"/>
                  </a:cubicBezTo>
                  <a:cubicBezTo>
                    <a:pt x="110" y="27"/>
                    <a:pt x="112" y="24"/>
                    <a:pt x="111" y="22"/>
                  </a:cubicBezTo>
                  <a:cubicBezTo>
                    <a:pt x="111" y="20"/>
                    <a:pt x="109" y="19"/>
                    <a:pt x="107" y="19"/>
                  </a:cubicBezTo>
                  <a:close/>
                  <a:moveTo>
                    <a:pt x="33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Oval 171">
              <a:extLst>
                <a:ext uri="{FF2B5EF4-FFF2-40B4-BE49-F238E27FC236}">
                  <a16:creationId xmlns:a16="http://schemas.microsoft.com/office/drawing/2014/main" id="{FCC51B5C-D55E-42F6-9532-3037C9F3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133" y="1946832"/>
              <a:ext cx="40701" cy="40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72">
              <a:extLst>
                <a:ext uri="{FF2B5EF4-FFF2-40B4-BE49-F238E27FC236}">
                  <a16:creationId xmlns:a16="http://schemas.microsoft.com/office/drawing/2014/main" id="{C68E4C73-D3F4-4299-B6A5-5125919F1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5567" y="1722363"/>
              <a:ext cx="277502" cy="203502"/>
            </a:xfrm>
            <a:custGeom>
              <a:avLst/>
              <a:gdLst>
                <a:gd name="T0" fmla="*/ 95 w 95"/>
                <a:gd name="T1" fmla="*/ 31 h 70"/>
                <a:gd name="T2" fmla="*/ 83 w 95"/>
                <a:gd name="T3" fmla="*/ 0 h 70"/>
                <a:gd name="T4" fmla="*/ 65 w 95"/>
                <a:gd name="T5" fmla="*/ 7 h 70"/>
                <a:gd name="T6" fmla="*/ 65 w 95"/>
                <a:gd name="T7" fmla="*/ 8 h 70"/>
                <a:gd name="T8" fmla="*/ 59 w 95"/>
                <a:gd name="T9" fmla="*/ 10 h 70"/>
                <a:gd name="T10" fmla="*/ 60 w 95"/>
                <a:gd name="T11" fmla="*/ 13 h 70"/>
                <a:gd name="T12" fmla="*/ 29 w 95"/>
                <a:gd name="T13" fmla="*/ 18 h 70"/>
                <a:gd name="T14" fmla="*/ 16 w 95"/>
                <a:gd name="T15" fmla="*/ 20 h 70"/>
                <a:gd name="T16" fmla="*/ 2 w 95"/>
                <a:gd name="T17" fmla="*/ 48 h 70"/>
                <a:gd name="T18" fmla="*/ 0 w 95"/>
                <a:gd name="T19" fmla="*/ 63 h 70"/>
                <a:gd name="T20" fmla="*/ 7 w 95"/>
                <a:gd name="T21" fmla="*/ 62 h 70"/>
                <a:gd name="T22" fmla="*/ 9 w 95"/>
                <a:gd name="T23" fmla="*/ 67 h 70"/>
                <a:gd name="T24" fmla="*/ 19 w 95"/>
                <a:gd name="T25" fmla="*/ 65 h 70"/>
                <a:gd name="T26" fmla="*/ 20 w 95"/>
                <a:gd name="T27" fmla="*/ 63 h 70"/>
                <a:gd name="T28" fmla="*/ 21 w 95"/>
                <a:gd name="T29" fmla="*/ 66 h 70"/>
                <a:gd name="T30" fmla="*/ 27 w 95"/>
                <a:gd name="T31" fmla="*/ 65 h 70"/>
                <a:gd name="T32" fmla="*/ 53 w 95"/>
                <a:gd name="T33" fmla="*/ 44 h 70"/>
                <a:gd name="T34" fmla="*/ 68 w 95"/>
                <a:gd name="T35" fmla="*/ 34 h 70"/>
                <a:gd name="T36" fmla="*/ 70 w 95"/>
                <a:gd name="T37" fmla="*/ 39 h 70"/>
                <a:gd name="T38" fmla="*/ 76 w 95"/>
                <a:gd name="T39" fmla="*/ 37 h 70"/>
                <a:gd name="T40" fmla="*/ 77 w 95"/>
                <a:gd name="T41" fmla="*/ 38 h 70"/>
                <a:gd name="T42" fmla="*/ 95 w 95"/>
                <a:gd name="T43" fmla="*/ 31 h 70"/>
                <a:gd name="T44" fmla="*/ 22 w 95"/>
                <a:gd name="T45" fmla="*/ 54 h 70"/>
                <a:gd name="T46" fmla="*/ 20 w 95"/>
                <a:gd name="T47" fmla="*/ 59 h 70"/>
                <a:gd name="T48" fmla="*/ 17 w 95"/>
                <a:gd name="T49" fmla="*/ 56 h 70"/>
                <a:gd name="T50" fmla="*/ 8 w 95"/>
                <a:gd name="T51" fmla="*/ 57 h 70"/>
                <a:gd name="T52" fmla="*/ 8 w 95"/>
                <a:gd name="T53" fmla="*/ 57 h 70"/>
                <a:gd name="T54" fmla="*/ 15 w 95"/>
                <a:gd name="T55" fmla="*/ 44 h 70"/>
                <a:gd name="T56" fmla="*/ 27 w 95"/>
                <a:gd name="T57" fmla="*/ 39 h 70"/>
                <a:gd name="T58" fmla="*/ 22 w 95"/>
                <a:gd name="T59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70">
                  <a:moveTo>
                    <a:pt x="95" y="31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30" y="18"/>
                    <a:pt x="29" y="18"/>
                  </a:cubicBezTo>
                  <a:cubicBezTo>
                    <a:pt x="28" y="18"/>
                    <a:pt x="18" y="19"/>
                    <a:pt x="16" y="20"/>
                  </a:cubicBezTo>
                  <a:cubicBezTo>
                    <a:pt x="14" y="22"/>
                    <a:pt x="4" y="42"/>
                    <a:pt x="2" y="48"/>
                  </a:cubicBezTo>
                  <a:cubicBezTo>
                    <a:pt x="1" y="53"/>
                    <a:pt x="0" y="59"/>
                    <a:pt x="0" y="63"/>
                  </a:cubicBezTo>
                  <a:cubicBezTo>
                    <a:pt x="0" y="63"/>
                    <a:pt x="5" y="64"/>
                    <a:pt x="7" y="62"/>
                  </a:cubicBezTo>
                  <a:cubicBezTo>
                    <a:pt x="7" y="64"/>
                    <a:pt x="8" y="65"/>
                    <a:pt x="9" y="67"/>
                  </a:cubicBezTo>
                  <a:cubicBezTo>
                    <a:pt x="12" y="69"/>
                    <a:pt x="17" y="68"/>
                    <a:pt x="19" y="65"/>
                  </a:cubicBezTo>
                  <a:cubicBezTo>
                    <a:pt x="19" y="64"/>
                    <a:pt x="20" y="64"/>
                    <a:pt x="20" y="63"/>
                  </a:cubicBezTo>
                  <a:cubicBezTo>
                    <a:pt x="20" y="64"/>
                    <a:pt x="21" y="65"/>
                    <a:pt x="21" y="66"/>
                  </a:cubicBezTo>
                  <a:cubicBezTo>
                    <a:pt x="23" y="70"/>
                    <a:pt x="26" y="68"/>
                    <a:pt x="27" y="65"/>
                  </a:cubicBezTo>
                  <a:cubicBezTo>
                    <a:pt x="35" y="50"/>
                    <a:pt x="47" y="49"/>
                    <a:pt x="53" y="44"/>
                  </a:cubicBezTo>
                  <a:cubicBezTo>
                    <a:pt x="57" y="40"/>
                    <a:pt x="67" y="35"/>
                    <a:pt x="68" y="34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8"/>
                    <a:pt x="77" y="38"/>
                    <a:pt x="77" y="38"/>
                  </a:cubicBezTo>
                  <a:lnTo>
                    <a:pt x="95" y="31"/>
                  </a:lnTo>
                  <a:close/>
                  <a:moveTo>
                    <a:pt x="22" y="54"/>
                  </a:moveTo>
                  <a:cubicBezTo>
                    <a:pt x="21" y="56"/>
                    <a:pt x="20" y="57"/>
                    <a:pt x="20" y="59"/>
                  </a:cubicBezTo>
                  <a:cubicBezTo>
                    <a:pt x="19" y="57"/>
                    <a:pt x="19" y="56"/>
                    <a:pt x="17" y="56"/>
                  </a:cubicBezTo>
                  <a:cubicBezTo>
                    <a:pt x="14" y="53"/>
                    <a:pt x="10" y="54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1"/>
                    <a:pt x="13" y="46"/>
                    <a:pt x="15" y="44"/>
                  </a:cubicBezTo>
                  <a:cubicBezTo>
                    <a:pt x="19" y="37"/>
                    <a:pt x="21" y="39"/>
                    <a:pt x="27" y="39"/>
                  </a:cubicBezTo>
                  <a:cubicBezTo>
                    <a:pt x="32" y="44"/>
                    <a:pt x="24" y="50"/>
                    <a:pt x="2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7" name="Group 4">
            <a:extLst>
              <a:ext uri="{FF2B5EF4-FFF2-40B4-BE49-F238E27FC236}">
                <a16:creationId xmlns:a16="http://schemas.microsoft.com/office/drawing/2014/main" id="{ED60EB55-9876-49FF-B3D0-862143FEEE8A}"/>
              </a:ext>
            </a:extLst>
          </p:cNvPr>
          <p:cNvGrpSpPr/>
          <p:nvPr/>
        </p:nvGrpSpPr>
        <p:grpSpPr>
          <a:xfrm>
            <a:off x="3878547" y="3029267"/>
            <a:ext cx="829943" cy="505466"/>
            <a:chOff x="4080719" y="2609137"/>
            <a:chExt cx="627771" cy="382336"/>
          </a:xfrm>
        </p:grpSpPr>
        <p:sp>
          <p:nvSpPr>
            <p:cNvPr id="78" name="Freeform 173">
              <a:extLst>
                <a:ext uri="{FF2B5EF4-FFF2-40B4-BE49-F238E27FC236}">
                  <a16:creationId xmlns:a16="http://schemas.microsoft.com/office/drawing/2014/main" id="{CFAD73A0-384B-4116-B5BF-3F799AE7D49E}"/>
                </a:ext>
              </a:extLst>
            </p:cNvPr>
            <p:cNvSpPr/>
            <p:nvPr/>
          </p:nvSpPr>
          <p:spPr bwMode="auto">
            <a:xfrm>
              <a:off x="4236120" y="2609137"/>
              <a:ext cx="323136" cy="382336"/>
            </a:xfrm>
            <a:custGeom>
              <a:avLst/>
              <a:gdLst>
                <a:gd name="T0" fmla="*/ 111 w 111"/>
                <a:gd name="T1" fmla="*/ 120 h 131"/>
                <a:gd name="T2" fmla="*/ 111 w 111"/>
                <a:gd name="T3" fmla="*/ 119 h 131"/>
                <a:gd name="T4" fmla="*/ 111 w 111"/>
                <a:gd name="T5" fmla="*/ 110 h 131"/>
                <a:gd name="T6" fmla="*/ 93 w 111"/>
                <a:gd name="T7" fmla="*/ 87 h 131"/>
                <a:gd name="T8" fmla="*/ 78 w 111"/>
                <a:gd name="T9" fmla="*/ 81 h 131"/>
                <a:gd name="T10" fmla="*/ 72 w 111"/>
                <a:gd name="T11" fmla="*/ 76 h 131"/>
                <a:gd name="T12" fmla="*/ 72 w 111"/>
                <a:gd name="T13" fmla="*/ 76 h 131"/>
                <a:gd name="T14" fmla="*/ 72 w 111"/>
                <a:gd name="T15" fmla="*/ 75 h 131"/>
                <a:gd name="T16" fmla="*/ 71 w 111"/>
                <a:gd name="T17" fmla="*/ 73 h 131"/>
                <a:gd name="T18" fmla="*/ 79 w 111"/>
                <a:gd name="T19" fmla="*/ 57 h 131"/>
                <a:gd name="T20" fmla="*/ 85 w 111"/>
                <a:gd name="T21" fmla="*/ 42 h 131"/>
                <a:gd name="T22" fmla="*/ 85 w 111"/>
                <a:gd name="T23" fmla="*/ 42 h 131"/>
                <a:gd name="T24" fmla="*/ 81 w 111"/>
                <a:gd name="T25" fmla="*/ 34 h 131"/>
                <a:gd name="T26" fmla="*/ 69 w 111"/>
                <a:gd name="T27" fmla="*/ 11 h 131"/>
                <a:gd name="T28" fmla="*/ 30 w 111"/>
                <a:gd name="T29" fmla="*/ 34 h 131"/>
                <a:gd name="T30" fmla="*/ 26 w 111"/>
                <a:gd name="T31" fmla="*/ 47 h 131"/>
                <a:gd name="T32" fmla="*/ 26 w 111"/>
                <a:gd name="T33" fmla="*/ 47 h 131"/>
                <a:gd name="T34" fmla="*/ 32 w 111"/>
                <a:gd name="T35" fmla="*/ 57 h 131"/>
                <a:gd name="T36" fmla="*/ 40 w 111"/>
                <a:gd name="T37" fmla="*/ 73 h 131"/>
                <a:gd name="T38" fmla="*/ 38 w 111"/>
                <a:gd name="T39" fmla="*/ 76 h 131"/>
                <a:gd name="T40" fmla="*/ 38 w 111"/>
                <a:gd name="T41" fmla="*/ 76 h 131"/>
                <a:gd name="T42" fmla="*/ 33 w 111"/>
                <a:gd name="T43" fmla="*/ 81 h 131"/>
                <a:gd name="T44" fmla="*/ 18 w 111"/>
                <a:gd name="T45" fmla="*/ 87 h 131"/>
                <a:gd name="T46" fmla="*/ 0 w 111"/>
                <a:gd name="T47" fmla="*/ 110 h 131"/>
                <a:gd name="T48" fmla="*/ 0 w 111"/>
                <a:gd name="T49" fmla="*/ 119 h 131"/>
                <a:gd name="T50" fmla="*/ 37 w 111"/>
                <a:gd name="T51" fmla="*/ 131 h 131"/>
                <a:gd name="T52" fmla="*/ 39 w 111"/>
                <a:gd name="T53" fmla="*/ 131 h 131"/>
                <a:gd name="T54" fmla="*/ 39 w 111"/>
                <a:gd name="T55" fmla="*/ 131 h 131"/>
                <a:gd name="T56" fmla="*/ 48 w 111"/>
                <a:gd name="T57" fmla="*/ 131 h 131"/>
                <a:gd name="T58" fmla="*/ 48 w 111"/>
                <a:gd name="T59" fmla="*/ 131 h 131"/>
                <a:gd name="T60" fmla="*/ 48 w 111"/>
                <a:gd name="T61" fmla="*/ 131 h 131"/>
                <a:gd name="T62" fmla="*/ 48 w 111"/>
                <a:gd name="T63" fmla="*/ 131 h 131"/>
                <a:gd name="T64" fmla="*/ 63 w 111"/>
                <a:gd name="T65" fmla="*/ 131 h 131"/>
                <a:gd name="T66" fmla="*/ 63 w 111"/>
                <a:gd name="T67" fmla="*/ 131 h 131"/>
                <a:gd name="T68" fmla="*/ 63 w 111"/>
                <a:gd name="T69" fmla="*/ 131 h 131"/>
                <a:gd name="T70" fmla="*/ 72 w 111"/>
                <a:gd name="T71" fmla="*/ 131 h 131"/>
                <a:gd name="T72" fmla="*/ 72 w 111"/>
                <a:gd name="T73" fmla="*/ 131 h 131"/>
                <a:gd name="T74" fmla="*/ 74 w 111"/>
                <a:gd name="T75" fmla="*/ 131 h 131"/>
                <a:gd name="T76" fmla="*/ 111 w 111"/>
                <a:gd name="T77" fmla="*/ 12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31">
                  <a:moveTo>
                    <a:pt x="111" y="120"/>
                  </a:moveTo>
                  <a:cubicBezTo>
                    <a:pt x="111" y="119"/>
                    <a:pt x="111" y="119"/>
                    <a:pt x="111" y="11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93"/>
                    <a:pt x="100" y="89"/>
                    <a:pt x="93" y="87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1"/>
                    <a:pt x="73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4" y="69"/>
                    <a:pt x="77" y="63"/>
                    <a:pt x="79" y="57"/>
                  </a:cubicBezTo>
                  <a:cubicBezTo>
                    <a:pt x="83" y="57"/>
                    <a:pt x="85" y="47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38"/>
                    <a:pt x="83" y="34"/>
                    <a:pt x="81" y="34"/>
                  </a:cubicBezTo>
                  <a:cubicBezTo>
                    <a:pt x="82" y="22"/>
                    <a:pt x="78" y="13"/>
                    <a:pt x="69" y="11"/>
                  </a:cubicBezTo>
                  <a:cubicBezTo>
                    <a:pt x="53" y="0"/>
                    <a:pt x="25" y="9"/>
                    <a:pt x="30" y="34"/>
                  </a:cubicBezTo>
                  <a:cubicBezTo>
                    <a:pt x="25" y="33"/>
                    <a:pt x="25" y="42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50"/>
                    <a:pt x="28" y="57"/>
                    <a:pt x="32" y="57"/>
                  </a:cubicBezTo>
                  <a:cubicBezTo>
                    <a:pt x="33" y="62"/>
                    <a:pt x="36" y="69"/>
                    <a:pt x="40" y="73"/>
                  </a:cubicBezTo>
                  <a:cubicBezTo>
                    <a:pt x="39" y="74"/>
                    <a:pt x="39" y="75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4" y="81"/>
                    <a:pt x="33" y="81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0" y="89"/>
                    <a:pt x="0" y="93"/>
                    <a:pt x="0" y="11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28" y="130"/>
                    <a:pt x="37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31"/>
                    <a:pt x="45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51" y="131"/>
                    <a:pt x="59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6" y="131"/>
                    <a:pt x="69" y="131"/>
                    <a:pt x="72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7" y="130"/>
                    <a:pt x="111" y="129"/>
                    <a:pt x="111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Freeform 174">
              <a:extLst>
                <a:ext uri="{FF2B5EF4-FFF2-40B4-BE49-F238E27FC236}">
                  <a16:creationId xmlns:a16="http://schemas.microsoft.com/office/drawing/2014/main" id="{E5F3187A-757D-4505-B14B-6608F2564812}"/>
                </a:ext>
              </a:extLst>
            </p:cNvPr>
            <p:cNvSpPr/>
            <p:nvPr/>
          </p:nvSpPr>
          <p:spPr bwMode="auto">
            <a:xfrm>
              <a:off x="4513622" y="2673271"/>
              <a:ext cx="194868" cy="275036"/>
            </a:xfrm>
            <a:custGeom>
              <a:avLst/>
              <a:gdLst>
                <a:gd name="T0" fmla="*/ 55 w 67"/>
                <a:gd name="T1" fmla="*/ 62 h 94"/>
                <a:gd name="T2" fmla="*/ 44 w 67"/>
                <a:gd name="T3" fmla="*/ 58 h 94"/>
                <a:gd name="T4" fmla="*/ 40 w 67"/>
                <a:gd name="T5" fmla="*/ 54 h 94"/>
                <a:gd name="T6" fmla="*/ 40 w 67"/>
                <a:gd name="T7" fmla="*/ 54 h 94"/>
                <a:gd name="T8" fmla="*/ 39 w 67"/>
                <a:gd name="T9" fmla="*/ 52 h 94"/>
                <a:gd name="T10" fmla="*/ 45 w 67"/>
                <a:gd name="T11" fmla="*/ 41 h 94"/>
                <a:gd name="T12" fmla="*/ 49 w 67"/>
                <a:gd name="T13" fmla="*/ 33 h 94"/>
                <a:gd name="T14" fmla="*/ 49 w 67"/>
                <a:gd name="T15" fmla="*/ 33 h 94"/>
                <a:gd name="T16" fmla="*/ 46 w 67"/>
                <a:gd name="T17" fmla="*/ 24 h 94"/>
                <a:gd name="T18" fmla="*/ 18 w 67"/>
                <a:gd name="T19" fmla="*/ 8 h 94"/>
                <a:gd name="T20" fmla="*/ 9 w 67"/>
                <a:gd name="T21" fmla="*/ 24 h 94"/>
                <a:gd name="T22" fmla="*/ 7 w 67"/>
                <a:gd name="T23" fmla="*/ 30 h 94"/>
                <a:gd name="T24" fmla="*/ 7 w 67"/>
                <a:gd name="T25" fmla="*/ 30 h 94"/>
                <a:gd name="T26" fmla="*/ 11 w 67"/>
                <a:gd name="T27" fmla="*/ 41 h 94"/>
                <a:gd name="T28" fmla="*/ 17 w 67"/>
                <a:gd name="T29" fmla="*/ 52 h 94"/>
                <a:gd name="T30" fmla="*/ 15 w 67"/>
                <a:gd name="T31" fmla="*/ 54 h 94"/>
                <a:gd name="T32" fmla="*/ 15 w 67"/>
                <a:gd name="T33" fmla="*/ 54 h 94"/>
                <a:gd name="T34" fmla="*/ 15 w 67"/>
                <a:gd name="T35" fmla="*/ 54 h 94"/>
                <a:gd name="T36" fmla="*/ 12 w 67"/>
                <a:gd name="T37" fmla="*/ 58 h 94"/>
                <a:gd name="T38" fmla="*/ 1 w 67"/>
                <a:gd name="T39" fmla="*/ 62 h 94"/>
                <a:gd name="T40" fmla="*/ 0 w 67"/>
                <a:gd name="T41" fmla="*/ 62 h 94"/>
                <a:gd name="T42" fmla="*/ 1 w 67"/>
                <a:gd name="T43" fmla="*/ 62 h 94"/>
                <a:gd name="T44" fmla="*/ 19 w 67"/>
                <a:gd name="T45" fmla="*/ 86 h 94"/>
                <a:gd name="T46" fmla="*/ 19 w 67"/>
                <a:gd name="T47" fmla="*/ 93 h 94"/>
                <a:gd name="T48" fmla="*/ 22 w 67"/>
                <a:gd name="T49" fmla="*/ 93 h 94"/>
                <a:gd name="T50" fmla="*/ 22 w 67"/>
                <a:gd name="T51" fmla="*/ 93 h 94"/>
                <a:gd name="T52" fmla="*/ 22 w 67"/>
                <a:gd name="T53" fmla="*/ 93 h 94"/>
                <a:gd name="T54" fmla="*/ 22 w 67"/>
                <a:gd name="T55" fmla="*/ 93 h 94"/>
                <a:gd name="T56" fmla="*/ 33 w 67"/>
                <a:gd name="T57" fmla="*/ 93 h 94"/>
                <a:gd name="T58" fmla="*/ 33 w 67"/>
                <a:gd name="T59" fmla="*/ 93 h 94"/>
                <a:gd name="T60" fmla="*/ 33 w 67"/>
                <a:gd name="T61" fmla="*/ 93 h 94"/>
                <a:gd name="T62" fmla="*/ 39 w 67"/>
                <a:gd name="T63" fmla="*/ 93 h 94"/>
                <a:gd name="T64" fmla="*/ 41 w 67"/>
                <a:gd name="T65" fmla="*/ 93 h 94"/>
                <a:gd name="T66" fmla="*/ 67 w 67"/>
                <a:gd name="T67" fmla="*/ 85 h 94"/>
                <a:gd name="T68" fmla="*/ 67 w 67"/>
                <a:gd name="T69" fmla="*/ 79 h 94"/>
                <a:gd name="T70" fmla="*/ 55 w 67"/>
                <a:gd name="T71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94">
                  <a:moveTo>
                    <a:pt x="55" y="62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3" y="57"/>
                    <a:pt x="40" y="54"/>
                    <a:pt x="40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3"/>
                    <a:pt x="39" y="53"/>
                    <a:pt x="39" y="52"/>
                  </a:cubicBezTo>
                  <a:cubicBezTo>
                    <a:pt x="42" y="49"/>
                    <a:pt x="43" y="44"/>
                    <a:pt x="45" y="41"/>
                  </a:cubicBezTo>
                  <a:cubicBezTo>
                    <a:pt x="47" y="40"/>
                    <a:pt x="48" y="35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0"/>
                    <a:pt x="50" y="23"/>
                    <a:pt x="46" y="24"/>
                  </a:cubicBezTo>
                  <a:cubicBezTo>
                    <a:pt x="49" y="6"/>
                    <a:pt x="29" y="0"/>
                    <a:pt x="18" y="8"/>
                  </a:cubicBezTo>
                  <a:cubicBezTo>
                    <a:pt x="11" y="9"/>
                    <a:pt x="9" y="15"/>
                    <a:pt x="9" y="24"/>
                  </a:cubicBezTo>
                  <a:cubicBezTo>
                    <a:pt x="8" y="24"/>
                    <a:pt x="7" y="26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3"/>
                    <a:pt x="8" y="40"/>
                    <a:pt x="11" y="41"/>
                  </a:cubicBezTo>
                  <a:cubicBezTo>
                    <a:pt x="12" y="44"/>
                    <a:pt x="14" y="49"/>
                    <a:pt x="17" y="52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2" y="57"/>
                    <a:pt x="12" y="58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8" y="65"/>
                    <a:pt x="19" y="69"/>
                    <a:pt x="19" y="86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0" y="93"/>
                    <a:pt x="21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5" y="94"/>
                    <a:pt x="31" y="94"/>
                    <a:pt x="33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3"/>
                    <a:pt x="37" y="93"/>
                    <a:pt x="39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7" y="93"/>
                    <a:pt x="67" y="92"/>
                    <a:pt x="67" y="85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7" y="66"/>
                    <a:pt x="60" y="64"/>
                    <a:pt x="55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175">
              <a:extLst>
                <a:ext uri="{FF2B5EF4-FFF2-40B4-BE49-F238E27FC236}">
                  <a16:creationId xmlns:a16="http://schemas.microsoft.com/office/drawing/2014/main" id="{CC757F27-8357-4FE3-B0B6-45B3D6147864}"/>
                </a:ext>
              </a:extLst>
            </p:cNvPr>
            <p:cNvSpPr/>
            <p:nvPr/>
          </p:nvSpPr>
          <p:spPr bwMode="auto">
            <a:xfrm>
              <a:off x="4080719" y="2673271"/>
              <a:ext cx="198568" cy="275036"/>
            </a:xfrm>
            <a:custGeom>
              <a:avLst/>
              <a:gdLst>
                <a:gd name="T0" fmla="*/ 13 w 68"/>
                <a:gd name="T1" fmla="*/ 62 h 94"/>
                <a:gd name="T2" fmla="*/ 24 w 68"/>
                <a:gd name="T3" fmla="*/ 58 h 94"/>
                <a:gd name="T4" fmla="*/ 28 w 68"/>
                <a:gd name="T5" fmla="*/ 54 h 94"/>
                <a:gd name="T6" fmla="*/ 28 w 68"/>
                <a:gd name="T7" fmla="*/ 54 h 94"/>
                <a:gd name="T8" fmla="*/ 29 w 68"/>
                <a:gd name="T9" fmla="*/ 52 h 94"/>
                <a:gd name="T10" fmla="*/ 23 w 68"/>
                <a:gd name="T11" fmla="*/ 41 h 94"/>
                <a:gd name="T12" fmla="*/ 19 w 68"/>
                <a:gd name="T13" fmla="*/ 33 h 94"/>
                <a:gd name="T14" fmla="*/ 19 w 68"/>
                <a:gd name="T15" fmla="*/ 33 h 94"/>
                <a:gd name="T16" fmla="*/ 22 w 68"/>
                <a:gd name="T17" fmla="*/ 24 h 94"/>
                <a:gd name="T18" fmla="*/ 50 w 68"/>
                <a:gd name="T19" fmla="*/ 8 h 94"/>
                <a:gd name="T20" fmla="*/ 59 w 68"/>
                <a:gd name="T21" fmla="*/ 24 h 94"/>
                <a:gd name="T22" fmla="*/ 61 w 68"/>
                <a:gd name="T23" fmla="*/ 30 h 94"/>
                <a:gd name="T24" fmla="*/ 61 w 68"/>
                <a:gd name="T25" fmla="*/ 30 h 94"/>
                <a:gd name="T26" fmla="*/ 57 w 68"/>
                <a:gd name="T27" fmla="*/ 41 h 94"/>
                <a:gd name="T28" fmla="*/ 51 w 68"/>
                <a:gd name="T29" fmla="*/ 52 h 94"/>
                <a:gd name="T30" fmla="*/ 53 w 68"/>
                <a:gd name="T31" fmla="*/ 54 h 94"/>
                <a:gd name="T32" fmla="*/ 53 w 68"/>
                <a:gd name="T33" fmla="*/ 54 h 94"/>
                <a:gd name="T34" fmla="*/ 53 w 68"/>
                <a:gd name="T35" fmla="*/ 54 h 94"/>
                <a:gd name="T36" fmla="*/ 56 w 68"/>
                <a:gd name="T37" fmla="*/ 58 h 94"/>
                <a:gd name="T38" fmla="*/ 67 w 68"/>
                <a:gd name="T39" fmla="*/ 62 h 94"/>
                <a:gd name="T40" fmla="*/ 68 w 68"/>
                <a:gd name="T41" fmla="*/ 62 h 94"/>
                <a:gd name="T42" fmla="*/ 67 w 68"/>
                <a:gd name="T43" fmla="*/ 62 h 94"/>
                <a:gd name="T44" fmla="*/ 49 w 68"/>
                <a:gd name="T45" fmla="*/ 86 h 94"/>
                <a:gd name="T46" fmla="*/ 49 w 68"/>
                <a:gd name="T47" fmla="*/ 93 h 94"/>
                <a:gd name="T48" fmla="*/ 46 w 68"/>
                <a:gd name="T49" fmla="*/ 93 h 94"/>
                <a:gd name="T50" fmla="*/ 46 w 68"/>
                <a:gd name="T51" fmla="*/ 93 h 94"/>
                <a:gd name="T52" fmla="*/ 46 w 68"/>
                <a:gd name="T53" fmla="*/ 93 h 94"/>
                <a:gd name="T54" fmla="*/ 35 w 68"/>
                <a:gd name="T55" fmla="*/ 93 h 94"/>
                <a:gd name="T56" fmla="*/ 35 w 68"/>
                <a:gd name="T57" fmla="*/ 93 h 94"/>
                <a:gd name="T58" fmla="*/ 35 w 68"/>
                <a:gd name="T59" fmla="*/ 93 h 94"/>
                <a:gd name="T60" fmla="*/ 29 w 68"/>
                <a:gd name="T61" fmla="*/ 93 h 94"/>
                <a:gd name="T62" fmla="*/ 27 w 68"/>
                <a:gd name="T63" fmla="*/ 93 h 94"/>
                <a:gd name="T64" fmla="*/ 0 w 68"/>
                <a:gd name="T65" fmla="*/ 85 h 94"/>
                <a:gd name="T66" fmla="*/ 0 w 68"/>
                <a:gd name="T67" fmla="*/ 79 h 94"/>
                <a:gd name="T68" fmla="*/ 13 w 68"/>
                <a:gd name="T69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94">
                  <a:moveTo>
                    <a:pt x="13" y="62"/>
                  </a:moveTo>
                  <a:cubicBezTo>
                    <a:pt x="24" y="58"/>
                    <a:pt x="24" y="58"/>
                    <a:pt x="24" y="58"/>
                  </a:cubicBezTo>
                  <a:cubicBezTo>
                    <a:pt x="25" y="57"/>
                    <a:pt x="28" y="54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9" y="53"/>
                    <a:pt x="29" y="52"/>
                  </a:cubicBezTo>
                  <a:cubicBezTo>
                    <a:pt x="26" y="49"/>
                    <a:pt x="25" y="44"/>
                    <a:pt x="23" y="41"/>
                  </a:cubicBezTo>
                  <a:cubicBezTo>
                    <a:pt x="21" y="40"/>
                    <a:pt x="20" y="35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0"/>
                    <a:pt x="18" y="23"/>
                    <a:pt x="22" y="24"/>
                  </a:cubicBezTo>
                  <a:cubicBezTo>
                    <a:pt x="19" y="6"/>
                    <a:pt x="39" y="0"/>
                    <a:pt x="50" y="8"/>
                  </a:cubicBezTo>
                  <a:cubicBezTo>
                    <a:pt x="57" y="9"/>
                    <a:pt x="59" y="15"/>
                    <a:pt x="59" y="24"/>
                  </a:cubicBezTo>
                  <a:cubicBezTo>
                    <a:pt x="60" y="24"/>
                    <a:pt x="61" y="26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3"/>
                    <a:pt x="60" y="40"/>
                    <a:pt x="57" y="41"/>
                  </a:cubicBezTo>
                  <a:cubicBezTo>
                    <a:pt x="56" y="44"/>
                    <a:pt x="54" y="49"/>
                    <a:pt x="51" y="5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6" y="57"/>
                    <a:pt x="56" y="58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0" y="65"/>
                    <a:pt x="49" y="69"/>
                    <a:pt x="49" y="86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93"/>
                    <a:pt x="47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3" y="94"/>
                    <a:pt x="37" y="94"/>
                    <a:pt x="35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3" y="93"/>
                    <a:pt x="31" y="93"/>
                    <a:pt x="29" y="93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1" y="93"/>
                    <a:pt x="0" y="92"/>
                    <a:pt x="0" y="8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66"/>
                    <a:pt x="8" y="64"/>
                    <a:pt x="13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1" name="Group 6">
            <a:extLst>
              <a:ext uri="{FF2B5EF4-FFF2-40B4-BE49-F238E27FC236}">
                <a16:creationId xmlns:a16="http://schemas.microsoft.com/office/drawing/2014/main" id="{9D52407B-96F0-45D7-8CAA-542D04ECF166}"/>
              </a:ext>
            </a:extLst>
          </p:cNvPr>
          <p:cNvGrpSpPr/>
          <p:nvPr/>
        </p:nvGrpSpPr>
        <p:grpSpPr>
          <a:xfrm>
            <a:off x="7613255" y="3045345"/>
            <a:ext cx="490790" cy="556013"/>
            <a:chOff x="7646312" y="2600503"/>
            <a:chExt cx="371235" cy="420570"/>
          </a:xfrm>
        </p:grpSpPr>
        <p:sp>
          <p:nvSpPr>
            <p:cNvPr id="82" name="Freeform 176">
              <a:extLst>
                <a:ext uri="{FF2B5EF4-FFF2-40B4-BE49-F238E27FC236}">
                  <a16:creationId xmlns:a16="http://schemas.microsoft.com/office/drawing/2014/main" id="{18757843-69AC-40FB-AE0B-9A61D658A8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312" y="2688071"/>
              <a:ext cx="202268" cy="201035"/>
            </a:xfrm>
            <a:custGeom>
              <a:avLst/>
              <a:gdLst>
                <a:gd name="T0" fmla="*/ 62 w 69"/>
                <a:gd name="T1" fmla="*/ 39 h 69"/>
                <a:gd name="T2" fmla="*/ 69 w 69"/>
                <a:gd name="T3" fmla="*/ 38 h 69"/>
                <a:gd name="T4" fmla="*/ 69 w 69"/>
                <a:gd name="T5" fmla="*/ 32 h 69"/>
                <a:gd name="T6" fmla="*/ 62 w 69"/>
                <a:gd name="T7" fmla="*/ 31 h 69"/>
                <a:gd name="T8" fmla="*/ 61 w 69"/>
                <a:gd name="T9" fmla="*/ 24 h 69"/>
                <a:gd name="T10" fmla="*/ 66 w 69"/>
                <a:gd name="T11" fmla="*/ 20 h 69"/>
                <a:gd name="T12" fmla="*/ 63 w 69"/>
                <a:gd name="T13" fmla="*/ 15 h 69"/>
                <a:gd name="T14" fmla="*/ 57 w 69"/>
                <a:gd name="T15" fmla="*/ 17 h 69"/>
                <a:gd name="T16" fmla="*/ 52 w 69"/>
                <a:gd name="T17" fmla="*/ 12 h 69"/>
                <a:gd name="T18" fmla="*/ 54 w 69"/>
                <a:gd name="T19" fmla="*/ 6 h 69"/>
                <a:gd name="T20" fmla="*/ 49 w 69"/>
                <a:gd name="T21" fmla="*/ 3 h 69"/>
                <a:gd name="T22" fmla="*/ 45 w 69"/>
                <a:gd name="T23" fmla="*/ 8 h 69"/>
                <a:gd name="T24" fmla="*/ 38 w 69"/>
                <a:gd name="T25" fmla="*/ 7 h 69"/>
                <a:gd name="T26" fmla="*/ 37 w 69"/>
                <a:gd name="T27" fmla="*/ 0 h 69"/>
                <a:gd name="T28" fmla="*/ 31 w 69"/>
                <a:gd name="T29" fmla="*/ 0 h 69"/>
                <a:gd name="T30" fmla="*/ 30 w 69"/>
                <a:gd name="T31" fmla="*/ 7 h 69"/>
                <a:gd name="T32" fmla="*/ 24 w 69"/>
                <a:gd name="T33" fmla="*/ 8 h 69"/>
                <a:gd name="T34" fmla="*/ 20 w 69"/>
                <a:gd name="T35" fmla="*/ 3 h 69"/>
                <a:gd name="T36" fmla="*/ 14 w 69"/>
                <a:gd name="T37" fmla="*/ 6 h 69"/>
                <a:gd name="T38" fmla="*/ 17 w 69"/>
                <a:gd name="T39" fmla="*/ 12 h 69"/>
                <a:gd name="T40" fmla="*/ 12 w 69"/>
                <a:gd name="T41" fmla="*/ 17 h 69"/>
                <a:gd name="T42" fmla="*/ 6 w 69"/>
                <a:gd name="T43" fmla="*/ 15 h 69"/>
                <a:gd name="T44" fmla="*/ 3 w 69"/>
                <a:gd name="T45" fmla="*/ 20 h 69"/>
                <a:gd name="T46" fmla="*/ 8 w 69"/>
                <a:gd name="T47" fmla="*/ 24 h 69"/>
                <a:gd name="T48" fmla="*/ 6 w 69"/>
                <a:gd name="T49" fmla="*/ 31 h 69"/>
                <a:gd name="T50" fmla="*/ 0 w 69"/>
                <a:gd name="T51" fmla="*/ 32 h 69"/>
                <a:gd name="T52" fmla="*/ 0 w 69"/>
                <a:gd name="T53" fmla="*/ 38 h 69"/>
                <a:gd name="T54" fmla="*/ 6 w 69"/>
                <a:gd name="T55" fmla="*/ 39 h 69"/>
                <a:gd name="T56" fmla="*/ 8 w 69"/>
                <a:gd name="T57" fmla="*/ 45 h 69"/>
                <a:gd name="T58" fmla="*/ 3 w 69"/>
                <a:gd name="T59" fmla="*/ 49 h 69"/>
                <a:gd name="T60" fmla="*/ 6 w 69"/>
                <a:gd name="T61" fmla="*/ 55 h 69"/>
                <a:gd name="T62" fmla="*/ 12 w 69"/>
                <a:gd name="T63" fmla="*/ 52 h 69"/>
                <a:gd name="T64" fmla="*/ 17 w 69"/>
                <a:gd name="T65" fmla="*/ 57 h 69"/>
                <a:gd name="T66" fmla="*/ 14 w 69"/>
                <a:gd name="T67" fmla="*/ 63 h 69"/>
                <a:gd name="T68" fmla="*/ 20 w 69"/>
                <a:gd name="T69" fmla="*/ 66 h 69"/>
                <a:gd name="T70" fmla="*/ 24 w 69"/>
                <a:gd name="T71" fmla="*/ 61 h 69"/>
                <a:gd name="T72" fmla="*/ 30 w 69"/>
                <a:gd name="T73" fmla="*/ 63 h 69"/>
                <a:gd name="T74" fmla="*/ 31 w 69"/>
                <a:gd name="T75" fmla="*/ 69 h 69"/>
                <a:gd name="T76" fmla="*/ 37 w 69"/>
                <a:gd name="T77" fmla="*/ 69 h 69"/>
                <a:gd name="T78" fmla="*/ 38 w 69"/>
                <a:gd name="T79" fmla="*/ 63 h 69"/>
                <a:gd name="T80" fmla="*/ 45 w 69"/>
                <a:gd name="T81" fmla="*/ 61 h 69"/>
                <a:gd name="T82" fmla="*/ 49 w 69"/>
                <a:gd name="T83" fmla="*/ 66 h 69"/>
                <a:gd name="T84" fmla="*/ 54 w 69"/>
                <a:gd name="T85" fmla="*/ 63 h 69"/>
                <a:gd name="T86" fmla="*/ 52 w 69"/>
                <a:gd name="T87" fmla="*/ 57 h 69"/>
                <a:gd name="T88" fmla="*/ 57 w 69"/>
                <a:gd name="T89" fmla="*/ 52 h 69"/>
                <a:gd name="T90" fmla="*/ 63 w 69"/>
                <a:gd name="T91" fmla="*/ 55 h 69"/>
                <a:gd name="T92" fmla="*/ 66 w 69"/>
                <a:gd name="T93" fmla="*/ 49 h 69"/>
                <a:gd name="T94" fmla="*/ 61 w 69"/>
                <a:gd name="T95" fmla="*/ 45 h 69"/>
                <a:gd name="T96" fmla="*/ 62 w 69"/>
                <a:gd name="T97" fmla="*/ 39 h 69"/>
                <a:gd name="T98" fmla="*/ 57 w 69"/>
                <a:gd name="T99" fmla="*/ 35 h 69"/>
                <a:gd name="T100" fmla="*/ 34 w 69"/>
                <a:gd name="T101" fmla="*/ 57 h 69"/>
                <a:gd name="T102" fmla="*/ 12 w 69"/>
                <a:gd name="T103" fmla="*/ 35 h 69"/>
                <a:gd name="T104" fmla="*/ 34 w 69"/>
                <a:gd name="T105" fmla="*/ 12 h 69"/>
                <a:gd name="T106" fmla="*/ 57 w 69"/>
                <a:gd name="T107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" h="69">
                  <a:moveTo>
                    <a:pt x="62" y="39"/>
                  </a:moveTo>
                  <a:cubicBezTo>
                    <a:pt x="69" y="38"/>
                    <a:pt x="69" y="38"/>
                    <a:pt x="69" y="38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28"/>
                    <a:pt x="62" y="26"/>
                    <a:pt x="61" y="24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5"/>
                    <a:pt x="54" y="14"/>
                    <a:pt x="52" y="12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8"/>
                    <a:pt x="41" y="7"/>
                    <a:pt x="38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8" y="7"/>
                    <a:pt x="26" y="8"/>
                    <a:pt x="24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4"/>
                    <a:pt x="13" y="15"/>
                    <a:pt x="12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6"/>
                    <a:pt x="6" y="28"/>
                    <a:pt x="6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1"/>
                    <a:pt x="7" y="43"/>
                    <a:pt x="8" y="45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3" y="54"/>
                    <a:pt x="15" y="56"/>
                    <a:pt x="17" y="57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6" y="62"/>
                    <a:pt x="28" y="63"/>
                    <a:pt x="30" y="6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41" y="63"/>
                    <a:pt x="43" y="62"/>
                    <a:pt x="45" y="6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4" y="56"/>
                    <a:pt x="55" y="54"/>
                    <a:pt x="57" y="52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2" y="43"/>
                    <a:pt x="62" y="41"/>
                    <a:pt x="62" y="39"/>
                  </a:cubicBezTo>
                  <a:close/>
                  <a:moveTo>
                    <a:pt x="57" y="35"/>
                  </a:moveTo>
                  <a:cubicBezTo>
                    <a:pt x="57" y="47"/>
                    <a:pt x="47" y="57"/>
                    <a:pt x="34" y="57"/>
                  </a:cubicBezTo>
                  <a:cubicBezTo>
                    <a:pt x="22" y="57"/>
                    <a:pt x="12" y="47"/>
                    <a:pt x="12" y="35"/>
                  </a:cubicBezTo>
                  <a:cubicBezTo>
                    <a:pt x="12" y="22"/>
                    <a:pt x="22" y="12"/>
                    <a:pt x="34" y="12"/>
                  </a:cubicBezTo>
                  <a:cubicBezTo>
                    <a:pt x="47" y="12"/>
                    <a:pt x="57" y="22"/>
                    <a:pt x="57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177">
              <a:extLst>
                <a:ext uri="{FF2B5EF4-FFF2-40B4-BE49-F238E27FC236}">
                  <a16:creationId xmlns:a16="http://schemas.microsoft.com/office/drawing/2014/main" id="{DC429BDA-DAEA-4039-8F30-B868A2624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4545" y="2726304"/>
              <a:ext cx="125801" cy="125801"/>
            </a:xfrm>
            <a:custGeom>
              <a:avLst/>
              <a:gdLst>
                <a:gd name="T0" fmla="*/ 21 w 43"/>
                <a:gd name="T1" fmla="*/ 0 h 43"/>
                <a:gd name="T2" fmla="*/ 0 w 43"/>
                <a:gd name="T3" fmla="*/ 22 h 43"/>
                <a:gd name="T4" fmla="*/ 21 w 43"/>
                <a:gd name="T5" fmla="*/ 43 h 43"/>
                <a:gd name="T6" fmla="*/ 43 w 43"/>
                <a:gd name="T7" fmla="*/ 22 h 43"/>
                <a:gd name="T8" fmla="*/ 21 w 43"/>
                <a:gd name="T9" fmla="*/ 0 h 43"/>
                <a:gd name="T10" fmla="*/ 21 w 43"/>
                <a:gd name="T11" fmla="*/ 42 h 43"/>
                <a:gd name="T12" fmla="*/ 1 w 43"/>
                <a:gd name="T13" fmla="*/ 22 h 43"/>
                <a:gd name="T14" fmla="*/ 21 w 43"/>
                <a:gd name="T15" fmla="*/ 1 h 43"/>
                <a:gd name="T16" fmla="*/ 42 w 43"/>
                <a:gd name="T17" fmla="*/ 22 h 43"/>
                <a:gd name="T18" fmla="*/ 21 w 43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42"/>
                  </a:moveTo>
                  <a:cubicBezTo>
                    <a:pt x="10" y="42"/>
                    <a:pt x="1" y="33"/>
                    <a:pt x="1" y="22"/>
                  </a:cubicBezTo>
                  <a:cubicBezTo>
                    <a:pt x="1" y="11"/>
                    <a:pt x="10" y="1"/>
                    <a:pt x="21" y="1"/>
                  </a:cubicBezTo>
                  <a:cubicBezTo>
                    <a:pt x="33" y="1"/>
                    <a:pt x="42" y="11"/>
                    <a:pt x="42" y="22"/>
                  </a:cubicBezTo>
                  <a:cubicBezTo>
                    <a:pt x="42" y="33"/>
                    <a:pt x="33" y="42"/>
                    <a:pt x="2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Freeform 178">
              <a:extLst>
                <a:ext uri="{FF2B5EF4-FFF2-40B4-BE49-F238E27FC236}">
                  <a16:creationId xmlns:a16="http://schemas.microsoft.com/office/drawing/2014/main" id="{6EE31E08-AD45-4012-A1FC-12A5F5AFA6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2812" y="2600503"/>
              <a:ext cx="201035" cy="198568"/>
            </a:xfrm>
            <a:custGeom>
              <a:avLst/>
              <a:gdLst>
                <a:gd name="T0" fmla="*/ 59 w 69"/>
                <a:gd name="T1" fmla="*/ 18 h 68"/>
                <a:gd name="T2" fmla="*/ 63 w 69"/>
                <a:gd name="T3" fmla="*/ 13 h 68"/>
                <a:gd name="T4" fmla="*/ 58 w 69"/>
                <a:gd name="T5" fmla="*/ 9 h 68"/>
                <a:gd name="T6" fmla="*/ 53 w 69"/>
                <a:gd name="T7" fmla="*/ 12 h 68"/>
                <a:gd name="T8" fmla="*/ 47 w 69"/>
                <a:gd name="T9" fmla="*/ 8 h 68"/>
                <a:gd name="T10" fmla="*/ 48 w 69"/>
                <a:gd name="T11" fmla="*/ 2 h 68"/>
                <a:gd name="T12" fmla="*/ 43 w 69"/>
                <a:gd name="T13" fmla="*/ 0 h 68"/>
                <a:gd name="T14" fmla="*/ 40 w 69"/>
                <a:gd name="T15" fmla="*/ 6 h 68"/>
                <a:gd name="T16" fmla="*/ 33 w 69"/>
                <a:gd name="T17" fmla="*/ 6 h 68"/>
                <a:gd name="T18" fmla="*/ 31 w 69"/>
                <a:gd name="T19" fmla="*/ 0 h 68"/>
                <a:gd name="T20" fmla="*/ 25 w 69"/>
                <a:gd name="T21" fmla="*/ 1 h 68"/>
                <a:gd name="T22" fmla="*/ 25 w 69"/>
                <a:gd name="T23" fmla="*/ 7 h 68"/>
                <a:gd name="T24" fmla="*/ 19 w 69"/>
                <a:gd name="T25" fmla="*/ 10 h 68"/>
                <a:gd name="T26" fmla="*/ 14 w 69"/>
                <a:gd name="T27" fmla="*/ 6 h 68"/>
                <a:gd name="T28" fmla="*/ 9 w 69"/>
                <a:gd name="T29" fmla="*/ 10 h 68"/>
                <a:gd name="T30" fmla="*/ 13 w 69"/>
                <a:gd name="T31" fmla="*/ 16 h 68"/>
                <a:gd name="T32" fmla="*/ 9 w 69"/>
                <a:gd name="T33" fmla="*/ 21 h 68"/>
                <a:gd name="T34" fmla="*/ 3 w 69"/>
                <a:gd name="T35" fmla="*/ 20 h 68"/>
                <a:gd name="T36" fmla="*/ 1 w 69"/>
                <a:gd name="T37" fmla="*/ 26 h 68"/>
                <a:gd name="T38" fmla="*/ 7 w 69"/>
                <a:gd name="T39" fmla="*/ 29 h 68"/>
                <a:gd name="T40" fmla="*/ 6 w 69"/>
                <a:gd name="T41" fmla="*/ 36 h 68"/>
                <a:gd name="T42" fmla="*/ 0 w 69"/>
                <a:gd name="T43" fmla="*/ 38 h 68"/>
                <a:gd name="T44" fmla="*/ 2 w 69"/>
                <a:gd name="T45" fmla="*/ 44 h 68"/>
                <a:gd name="T46" fmla="*/ 8 w 69"/>
                <a:gd name="T47" fmla="*/ 44 h 68"/>
                <a:gd name="T48" fmla="*/ 11 w 69"/>
                <a:gd name="T49" fmla="*/ 50 h 68"/>
                <a:gd name="T50" fmla="*/ 7 w 69"/>
                <a:gd name="T51" fmla="*/ 55 h 68"/>
                <a:gd name="T52" fmla="*/ 11 w 69"/>
                <a:gd name="T53" fmla="*/ 59 h 68"/>
                <a:gd name="T54" fmla="*/ 16 w 69"/>
                <a:gd name="T55" fmla="*/ 56 h 68"/>
                <a:gd name="T56" fmla="*/ 22 w 69"/>
                <a:gd name="T57" fmla="*/ 60 h 68"/>
                <a:gd name="T58" fmla="*/ 21 w 69"/>
                <a:gd name="T59" fmla="*/ 66 h 68"/>
                <a:gd name="T60" fmla="*/ 27 w 69"/>
                <a:gd name="T61" fmla="*/ 68 h 68"/>
                <a:gd name="T62" fmla="*/ 30 w 69"/>
                <a:gd name="T63" fmla="*/ 62 h 68"/>
                <a:gd name="T64" fmla="*/ 37 w 69"/>
                <a:gd name="T65" fmla="*/ 62 h 68"/>
                <a:gd name="T66" fmla="*/ 39 w 69"/>
                <a:gd name="T67" fmla="*/ 68 h 68"/>
                <a:gd name="T68" fmla="*/ 45 w 69"/>
                <a:gd name="T69" fmla="*/ 67 h 68"/>
                <a:gd name="T70" fmla="*/ 45 w 69"/>
                <a:gd name="T71" fmla="*/ 61 h 68"/>
                <a:gd name="T72" fmla="*/ 51 w 69"/>
                <a:gd name="T73" fmla="*/ 58 h 68"/>
                <a:gd name="T74" fmla="*/ 55 w 69"/>
                <a:gd name="T75" fmla="*/ 62 h 68"/>
                <a:gd name="T76" fmla="*/ 60 w 69"/>
                <a:gd name="T77" fmla="*/ 58 h 68"/>
                <a:gd name="T78" fmla="*/ 57 w 69"/>
                <a:gd name="T79" fmla="*/ 52 h 68"/>
                <a:gd name="T80" fmla="*/ 60 w 69"/>
                <a:gd name="T81" fmla="*/ 47 h 68"/>
                <a:gd name="T82" fmla="*/ 67 w 69"/>
                <a:gd name="T83" fmla="*/ 48 h 68"/>
                <a:gd name="T84" fmla="*/ 69 w 69"/>
                <a:gd name="T85" fmla="*/ 42 h 68"/>
                <a:gd name="T86" fmla="*/ 63 w 69"/>
                <a:gd name="T87" fmla="*/ 39 h 68"/>
                <a:gd name="T88" fmla="*/ 63 w 69"/>
                <a:gd name="T89" fmla="*/ 32 h 68"/>
                <a:gd name="T90" fmla="*/ 69 w 69"/>
                <a:gd name="T91" fmla="*/ 30 h 68"/>
                <a:gd name="T92" fmla="*/ 68 w 69"/>
                <a:gd name="T93" fmla="*/ 24 h 68"/>
                <a:gd name="T94" fmla="*/ 62 w 69"/>
                <a:gd name="T95" fmla="*/ 24 h 68"/>
                <a:gd name="T96" fmla="*/ 59 w 69"/>
                <a:gd name="T97" fmla="*/ 18 h 68"/>
                <a:gd name="T98" fmla="*/ 52 w 69"/>
                <a:gd name="T99" fmla="*/ 19 h 68"/>
                <a:gd name="T100" fmla="*/ 50 w 69"/>
                <a:gd name="T101" fmla="*/ 51 h 68"/>
                <a:gd name="T102" fmla="*/ 18 w 69"/>
                <a:gd name="T103" fmla="*/ 49 h 68"/>
                <a:gd name="T104" fmla="*/ 20 w 69"/>
                <a:gd name="T105" fmla="*/ 17 h 68"/>
                <a:gd name="T106" fmla="*/ 52 w 69"/>
                <a:gd name="T107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" h="68">
                  <a:moveTo>
                    <a:pt x="59" y="18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1"/>
                    <a:pt x="49" y="9"/>
                    <a:pt x="47" y="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7" y="6"/>
                    <a:pt x="35" y="5"/>
                    <a:pt x="33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8"/>
                    <a:pt x="21" y="9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9"/>
                    <a:pt x="9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31"/>
                    <a:pt x="6" y="34"/>
                    <a:pt x="6" y="3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6"/>
                    <a:pt x="10" y="48"/>
                    <a:pt x="11" y="50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7"/>
                    <a:pt x="20" y="59"/>
                    <a:pt x="22" y="60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2" y="62"/>
                    <a:pt x="34" y="63"/>
                    <a:pt x="37" y="62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7" y="60"/>
                    <a:pt x="49" y="59"/>
                    <a:pt x="51" y="58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1"/>
                    <a:pt x="59" y="49"/>
                    <a:pt x="6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7"/>
                    <a:pt x="63" y="34"/>
                    <a:pt x="63" y="32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2"/>
                    <a:pt x="60" y="20"/>
                    <a:pt x="59" y="18"/>
                  </a:cubicBezTo>
                  <a:close/>
                  <a:moveTo>
                    <a:pt x="52" y="19"/>
                  </a:moveTo>
                  <a:cubicBezTo>
                    <a:pt x="60" y="28"/>
                    <a:pt x="59" y="43"/>
                    <a:pt x="50" y="51"/>
                  </a:cubicBezTo>
                  <a:cubicBezTo>
                    <a:pt x="41" y="59"/>
                    <a:pt x="26" y="58"/>
                    <a:pt x="18" y="49"/>
                  </a:cubicBezTo>
                  <a:cubicBezTo>
                    <a:pt x="10" y="40"/>
                    <a:pt x="10" y="26"/>
                    <a:pt x="20" y="17"/>
                  </a:cubicBezTo>
                  <a:cubicBezTo>
                    <a:pt x="29" y="9"/>
                    <a:pt x="43" y="10"/>
                    <a:pt x="5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Freeform 179">
              <a:extLst>
                <a:ext uri="{FF2B5EF4-FFF2-40B4-BE49-F238E27FC236}">
                  <a16:creationId xmlns:a16="http://schemas.microsoft.com/office/drawing/2014/main" id="{06B7BADC-035A-4A88-9F33-A846E4859A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4879" y="2630103"/>
              <a:ext cx="140601" cy="139368"/>
            </a:xfrm>
            <a:custGeom>
              <a:avLst/>
              <a:gdLst>
                <a:gd name="T0" fmla="*/ 9 w 48"/>
                <a:gd name="T1" fmla="*/ 8 h 48"/>
                <a:gd name="T2" fmla="*/ 8 w 48"/>
                <a:gd name="T3" fmla="*/ 38 h 48"/>
                <a:gd name="T4" fmla="*/ 38 w 48"/>
                <a:gd name="T5" fmla="*/ 40 h 48"/>
                <a:gd name="T6" fmla="*/ 40 w 48"/>
                <a:gd name="T7" fmla="*/ 10 h 48"/>
                <a:gd name="T8" fmla="*/ 9 w 48"/>
                <a:gd name="T9" fmla="*/ 8 h 48"/>
                <a:gd name="T10" fmla="*/ 37 w 48"/>
                <a:gd name="T11" fmla="*/ 39 h 48"/>
                <a:gd name="T12" fmla="*/ 8 w 48"/>
                <a:gd name="T13" fmla="*/ 38 h 48"/>
                <a:gd name="T14" fmla="*/ 10 w 48"/>
                <a:gd name="T15" fmla="*/ 9 h 48"/>
                <a:gd name="T16" fmla="*/ 39 w 48"/>
                <a:gd name="T17" fmla="*/ 10 h 48"/>
                <a:gd name="T18" fmla="*/ 37 w 48"/>
                <a:gd name="T19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9" y="8"/>
                  </a:moveTo>
                  <a:cubicBezTo>
                    <a:pt x="1" y="16"/>
                    <a:pt x="0" y="30"/>
                    <a:pt x="8" y="38"/>
                  </a:cubicBezTo>
                  <a:cubicBezTo>
                    <a:pt x="16" y="47"/>
                    <a:pt x="29" y="48"/>
                    <a:pt x="38" y="40"/>
                  </a:cubicBezTo>
                  <a:cubicBezTo>
                    <a:pt x="47" y="32"/>
                    <a:pt x="48" y="19"/>
                    <a:pt x="40" y="10"/>
                  </a:cubicBezTo>
                  <a:cubicBezTo>
                    <a:pt x="32" y="1"/>
                    <a:pt x="18" y="0"/>
                    <a:pt x="9" y="8"/>
                  </a:cubicBezTo>
                  <a:close/>
                  <a:moveTo>
                    <a:pt x="37" y="39"/>
                  </a:moveTo>
                  <a:cubicBezTo>
                    <a:pt x="29" y="47"/>
                    <a:pt x="16" y="46"/>
                    <a:pt x="8" y="38"/>
                  </a:cubicBezTo>
                  <a:cubicBezTo>
                    <a:pt x="1" y="29"/>
                    <a:pt x="2" y="16"/>
                    <a:pt x="10" y="9"/>
                  </a:cubicBezTo>
                  <a:cubicBezTo>
                    <a:pt x="18" y="1"/>
                    <a:pt x="32" y="2"/>
                    <a:pt x="39" y="10"/>
                  </a:cubicBezTo>
                  <a:cubicBezTo>
                    <a:pt x="47" y="19"/>
                    <a:pt x="46" y="32"/>
                    <a:pt x="3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Freeform 180">
              <a:extLst>
                <a:ext uri="{FF2B5EF4-FFF2-40B4-BE49-F238E27FC236}">
                  <a16:creationId xmlns:a16="http://schemas.microsoft.com/office/drawing/2014/main" id="{A673E34C-5540-4C96-88CF-D8ECD1207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3079" y="2796605"/>
              <a:ext cx="224468" cy="224468"/>
            </a:xfrm>
            <a:custGeom>
              <a:avLst/>
              <a:gdLst>
                <a:gd name="T0" fmla="*/ 68 w 77"/>
                <a:gd name="T1" fmla="*/ 27 h 77"/>
                <a:gd name="T2" fmla="*/ 74 w 77"/>
                <a:gd name="T3" fmla="*/ 22 h 77"/>
                <a:gd name="T4" fmla="*/ 70 w 77"/>
                <a:gd name="T5" fmla="*/ 16 h 77"/>
                <a:gd name="T6" fmla="*/ 63 w 77"/>
                <a:gd name="T7" fmla="*/ 19 h 77"/>
                <a:gd name="T8" fmla="*/ 58 w 77"/>
                <a:gd name="T9" fmla="*/ 13 h 77"/>
                <a:gd name="T10" fmla="*/ 60 w 77"/>
                <a:gd name="T11" fmla="*/ 7 h 77"/>
                <a:gd name="T12" fmla="*/ 54 w 77"/>
                <a:gd name="T13" fmla="*/ 3 h 77"/>
                <a:gd name="T14" fmla="*/ 50 w 77"/>
                <a:gd name="T15" fmla="*/ 9 h 77"/>
                <a:gd name="T16" fmla="*/ 43 w 77"/>
                <a:gd name="T17" fmla="*/ 7 h 77"/>
                <a:gd name="T18" fmla="*/ 42 w 77"/>
                <a:gd name="T19" fmla="*/ 0 h 77"/>
                <a:gd name="T20" fmla="*/ 35 w 77"/>
                <a:gd name="T21" fmla="*/ 0 h 77"/>
                <a:gd name="T22" fmla="*/ 34 w 77"/>
                <a:gd name="T23" fmla="*/ 7 h 77"/>
                <a:gd name="T24" fmla="*/ 26 w 77"/>
                <a:gd name="T25" fmla="*/ 9 h 77"/>
                <a:gd name="T26" fmla="*/ 22 w 77"/>
                <a:gd name="T27" fmla="*/ 4 h 77"/>
                <a:gd name="T28" fmla="*/ 16 w 77"/>
                <a:gd name="T29" fmla="*/ 7 h 77"/>
                <a:gd name="T30" fmla="*/ 19 w 77"/>
                <a:gd name="T31" fmla="*/ 14 h 77"/>
                <a:gd name="T32" fmla="*/ 13 w 77"/>
                <a:gd name="T33" fmla="*/ 19 h 77"/>
                <a:gd name="T34" fmla="*/ 7 w 77"/>
                <a:gd name="T35" fmla="*/ 17 h 77"/>
                <a:gd name="T36" fmla="*/ 3 w 77"/>
                <a:gd name="T37" fmla="*/ 23 h 77"/>
                <a:gd name="T38" fmla="*/ 9 w 77"/>
                <a:gd name="T39" fmla="*/ 27 h 77"/>
                <a:gd name="T40" fmla="*/ 7 w 77"/>
                <a:gd name="T41" fmla="*/ 35 h 77"/>
                <a:gd name="T42" fmla="*/ 0 w 77"/>
                <a:gd name="T43" fmla="*/ 36 h 77"/>
                <a:gd name="T44" fmla="*/ 0 w 77"/>
                <a:gd name="T45" fmla="*/ 43 h 77"/>
                <a:gd name="T46" fmla="*/ 7 w 77"/>
                <a:gd name="T47" fmla="*/ 44 h 77"/>
                <a:gd name="T48" fmla="*/ 9 w 77"/>
                <a:gd name="T49" fmla="*/ 51 h 77"/>
                <a:gd name="T50" fmla="*/ 4 w 77"/>
                <a:gd name="T51" fmla="*/ 55 h 77"/>
                <a:gd name="T52" fmla="*/ 7 w 77"/>
                <a:gd name="T53" fmla="*/ 61 h 77"/>
                <a:gd name="T54" fmla="*/ 14 w 77"/>
                <a:gd name="T55" fmla="*/ 59 h 77"/>
                <a:gd name="T56" fmla="*/ 19 w 77"/>
                <a:gd name="T57" fmla="*/ 64 h 77"/>
                <a:gd name="T58" fmla="*/ 17 w 77"/>
                <a:gd name="T59" fmla="*/ 71 h 77"/>
                <a:gd name="T60" fmla="*/ 23 w 77"/>
                <a:gd name="T61" fmla="*/ 74 h 77"/>
                <a:gd name="T62" fmla="*/ 27 w 77"/>
                <a:gd name="T63" fmla="*/ 69 h 77"/>
                <a:gd name="T64" fmla="*/ 34 w 77"/>
                <a:gd name="T65" fmla="*/ 70 h 77"/>
                <a:gd name="T66" fmla="*/ 36 w 77"/>
                <a:gd name="T67" fmla="*/ 77 h 77"/>
                <a:gd name="T68" fmla="*/ 43 w 77"/>
                <a:gd name="T69" fmla="*/ 77 h 77"/>
                <a:gd name="T70" fmla="*/ 44 w 77"/>
                <a:gd name="T71" fmla="*/ 70 h 77"/>
                <a:gd name="T72" fmla="*/ 51 w 77"/>
                <a:gd name="T73" fmla="*/ 68 h 77"/>
                <a:gd name="T74" fmla="*/ 55 w 77"/>
                <a:gd name="T75" fmla="*/ 74 h 77"/>
                <a:gd name="T76" fmla="*/ 61 w 77"/>
                <a:gd name="T77" fmla="*/ 70 h 77"/>
                <a:gd name="T78" fmla="*/ 59 w 77"/>
                <a:gd name="T79" fmla="*/ 64 h 77"/>
                <a:gd name="T80" fmla="*/ 64 w 77"/>
                <a:gd name="T81" fmla="*/ 58 h 77"/>
                <a:gd name="T82" fmla="*/ 71 w 77"/>
                <a:gd name="T83" fmla="*/ 61 h 77"/>
                <a:gd name="T84" fmla="*/ 74 w 77"/>
                <a:gd name="T85" fmla="*/ 55 h 77"/>
                <a:gd name="T86" fmla="*/ 68 w 77"/>
                <a:gd name="T87" fmla="*/ 50 h 77"/>
                <a:gd name="T88" fmla="*/ 70 w 77"/>
                <a:gd name="T89" fmla="*/ 43 h 77"/>
                <a:gd name="T90" fmla="*/ 77 w 77"/>
                <a:gd name="T91" fmla="*/ 42 h 77"/>
                <a:gd name="T92" fmla="*/ 77 w 77"/>
                <a:gd name="T93" fmla="*/ 35 h 77"/>
                <a:gd name="T94" fmla="*/ 70 w 77"/>
                <a:gd name="T95" fmla="*/ 34 h 77"/>
                <a:gd name="T96" fmla="*/ 68 w 77"/>
                <a:gd name="T97" fmla="*/ 27 h 77"/>
                <a:gd name="T98" fmla="*/ 60 w 77"/>
                <a:gd name="T99" fmla="*/ 26 h 77"/>
                <a:gd name="T100" fmla="*/ 52 w 77"/>
                <a:gd name="T101" fmla="*/ 60 h 77"/>
                <a:gd name="T102" fmla="*/ 17 w 77"/>
                <a:gd name="T103" fmla="*/ 52 h 77"/>
                <a:gd name="T104" fmla="*/ 26 w 77"/>
                <a:gd name="T105" fmla="*/ 17 h 77"/>
                <a:gd name="T106" fmla="*/ 60 w 77"/>
                <a:gd name="T107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77">
                  <a:moveTo>
                    <a:pt x="68" y="27"/>
                  </a:moveTo>
                  <a:cubicBezTo>
                    <a:pt x="74" y="22"/>
                    <a:pt x="74" y="22"/>
                    <a:pt x="74" y="22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2" y="17"/>
                    <a:pt x="60" y="15"/>
                    <a:pt x="58" y="13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8"/>
                    <a:pt x="45" y="7"/>
                    <a:pt x="43" y="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8"/>
                    <a:pt x="29" y="8"/>
                    <a:pt x="26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7" y="15"/>
                    <a:pt x="15" y="17"/>
                    <a:pt x="13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30"/>
                    <a:pt x="7" y="32"/>
                    <a:pt x="7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6"/>
                    <a:pt x="8" y="49"/>
                    <a:pt x="9" y="5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61"/>
                    <a:pt x="17" y="63"/>
                    <a:pt x="19" y="64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30" y="69"/>
                    <a:pt x="32" y="70"/>
                    <a:pt x="34" y="70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6" y="70"/>
                    <a:pt x="48" y="69"/>
                    <a:pt x="51" y="68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61" y="62"/>
                    <a:pt x="62" y="60"/>
                    <a:pt x="64" y="58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48"/>
                    <a:pt x="70" y="45"/>
                    <a:pt x="70" y="43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1"/>
                    <a:pt x="69" y="29"/>
                    <a:pt x="68" y="27"/>
                  </a:cubicBezTo>
                  <a:close/>
                  <a:moveTo>
                    <a:pt x="60" y="26"/>
                  </a:moveTo>
                  <a:cubicBezTo>
                    <a:pt x="68" y="38"/>
                    <a:pt x="64" y="53"/>
                    <a:pt x="52" y="60"/>
                  </a:cubicBezTo>
                  <a:cubicBezTo>
                    <a:pt x="40" y="68"/>
                    <a:pt x="24" y="64"/>
                    <a:pt x="17" y="52"/>
                  </a:cubicBezTo>
                  <a:cubicBezTo>
                    <a:pt x="10" y="40"/>
                    <a:pt x="14" y="24"/>
                    <a:pt x="26" y="17"/>
                  </a:cubicBezTo>
                  <a:cubicBezTo>
                    <a:pt x="38" y="10"/>
                    <a:pt x="53" y="14"/>
                    <a:pt x="6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Freeform 181">
              <a:extLst>
                <a:ext uri="{FF2B5EF4-FFF2-40B4-BE49-F238E27FC236}">
                  <a16:creationId xmlns:a16="http://schemas.microsoft.com/office/drawing/2014/main" id="{7113E9C6-1444-4260-A54C-48082CF37D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5146" y="2828672"/>
              <a:ext cx="160334" cy="160334"/>
            </a:xfrm>
            <a:custGeom>
              <a:avLst/>
              <a:gdLst>
                <a:gd name="T0" fmla="*/ 15 w 55"/>
                <a:gd name="T1" fmla="*/ 7 h 55"/>
                <a:gd name="T2" fmla="*/ 7 w 55"/>
                <a:gd name="T3" fmla="*/ 40 h 55"/>
                <a:gd name="T4" fmla="*/ 40 w 55"/>
                <a:gd name="T5" fmla="*/ 48 h 55"/>
                <a:gd name="T6" fmla="*/ 48 w 55"/>
                <a:gd name="T7" fmla="*/ 16 h 55"/>
                <a:gd name="T8" fmla="*/ 15 w 55"/>
                <a:gd name="T9" fmla="*/ 7 h 55"/>
                <a:gd name="T10" fmla="*/ 39 w 55"/>
                <a:gd name="T11" fmla="*/ 47 h 55"/>
                <a:gd name="T12" fmla="*/ 8 w 55"/>
                <a:gd name="T13" fmla="*/ 39 h 55"/>
                <a:gd name="T14" fmla="*/ 16 w 55"/>
                <a:gd name="T15" fmla="*/ 8 h 55"/>
                <a:gd name="T16" fmla="*/ 47 w 55"/>
                <a:gd name="T17" fmla="*/ 16 h 55"/>
                <a:gd name="T18" fmla="*/ 39 w 55"/>
                <a:gd name="T19" fmla="*/ 4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15" y="7"/>
                  </a:moveTo>
                  <a:cubicBezTo>
                    <a:pt x="4" y="14"/>
                    <a:pt x="0" y="29"/>
                    <a:pt x="7" y="40"/>
                  </a:cubicBezTo>
                  <a:cubicBezTo>
                    <a:pt x="14" y="51"/>
                    <a:pt x="29" y="55"/>
                    <a:pt x="40" y="48"/>
                  </a:cubicBezTo>
                  <a:cubicBezTo>
                    <a:pt x="51" y="42"/>
                    <a:pt x="55" y="27"/>
                    <a:pt x="48" y="16"/>
                  </a:cubicBezTo>
                  <a:cubicBezTo>
                    <a:pt x="41" y="4"/>
                    <a:pt x="27" y="0"/>
                    <a:pt x="15" y="7"/>
                  </a:cubicBezTo>
                  <a:close/>
                  <a:moveTo>
                    <a:pt x="39" y="47"/>
                  </a:moveTo>
                  <a:cubicBezTo>
                    <a:pt x="28" y="54"/>
                    <a:pt x="14" y="50"/>
                    <a:pt x="8" y="39"/>
                  </a:cubicBezTo>
                  <a:cubicBezTo>
                    <a:pt x="1" y="29"/>
                    <a:pt x="5" y="14"/>
                    <a:pt x="16" y="8"/>
                  </a:cubicBezTo>
                  <a:cubicBezTo>
                    <a:pt x="27" y="2"/>
                    <a:pt x="41" y="5"/>
                    <a:pt x="47" y="16"/>
                  </a:cubicBezTo>
                  <a:cubicBezTo>
                    <a:pt x="54" y="27"/>
                    <a:pt x="50" y="41"/>
                    <a:pt x="3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8" name="Group 3">
            <a:extLst>
              <a:ext uri="{FF2B5EF4-FFF2-40B4-BE49-F238E27FC236}">
                <a16:creationId xmlns:a16="http://schemas.microsoft.com/office/drawing/2014/main" id="{F558CD20-4173-4BC4-B93D-4D3AACB18C09}"/>
              </a:ext>
            </a:extLst>
          </p:cNvPr>
          <p:cNvGrpSpPr/>
          <p:nvPr/>
        </p:nvGrpSpPr>
        <p:grpSpPr>
          <a:xfrm>
            <a:off x="6727471" y="3881946"/>
            <a:ext cx="435370" cy="435370"/>
            <a:chOff x="6727471" y="3881946"/>
            <a:chExt cx="435370" cy="435370"/>
          </a:xfrm>
        </p:grpSpPr>
        <p:sp>
          <p:nvSpPr>
            <p:cNvPr id="89" name="Freeform 182">
              <a:extLst>
                <a:ext uri="{FF2B5EF4-FFF2-40B4-BE49-F238E27FC236}">
                  <a16:creationId xmlns:a16="http://schemas.microsoft.com/office/drawing/2014/main" id="{3ECDFDFE-C80B-4DCB-B05E-536FA5AB5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6405" y="4005280"/>
              <a:ext cx="128268" cy="189935"/>
            </a:xfrm>
            <a:custGeom>
              <a:avLst/>
              <a:gdLst>
                <a:gd name="T0" fmla="*/ 44 w 44"/>
                <a:gd name="T1" fmla="*/ 33 h 65"/>
                <a:gd name="T2" fmla="*/ 38 w 44"/>
                <a:gd name="T3" fmla="*/ 57 h 65"/>
                <a:gd name="T4" fmla="*/ 22 w 44"/>
                <a:gd name="T5" fmla="*/ 65 h 65"/>
                <a:gd name="T6" fmla="*/ 6 w 44"/>
                <a:gd name="T7" fmla="*/ 57 h 65"/>
                <a:gd name="T8" fmla="*/ 0 w 44"/>
                <a:gd name="T9" fmla="*/ 33 h 65"/>
                <a:gd name="T10" fmla="*/ 6 w 44"/>
                <a:gd name="T11" fmla="*/ 8 h 65"/>
                <a:gd name="T12" fmla="*/ 22 w 44"/>
                <a:gd name="T13" fmla="*/ 0 h 65"/>
                <a:gd name="T14" fmla="*/ 38 w 44"/>
                <a:gd name="T15" fmla="*/ 8 h 65"/>
                <a:gd name="T16" fmla="*/ 44 w 44"/>
                <a:gd name="T17" fmla="*/ 33 h 65"/>
                <a:gd name="T18" fmla="*/ 11 w 44"/>
                <a:gd name="T19" fmla="*/ 33 h 65"/>
                <a:gd name="T20" fmla="*/ 13 w 44"/>
                <a:gd name="T21" fmla="*/ 51 h 65"/>
                <a:gd name="T22" fmla="*/ 22 w 44"/>
                <a:gd name="T23" fmla="*/ 57 h 65"/>
                <a:gd name="T24" fmla="*/ 31 w 44"/>
                <a:gd name="T25" fmla="*/ 51 h 65"/>
                <a:gd name="T26" fmla="*/ 33 w 44"/>
                <a:gd name="T27" fmla="*/ 33 h 65"/>
                <a:gd name="T28" fmla="*/ 31 w 44"/>
                <a:gd name="T29" fmla="*/ 14 h 65"/>
                <a:gd name="T30" fmla="*/ 22 w 44"/>
                <a:gd name="T31" fmla="*/ 8 h 65"/>
                <a:gd name="T32" fmla="*/ 13 w 44"/>
                <a:gd name="T33" fmla="*/ 14 h 65"/>
                <a:gd name="T34" fmla="*/ 11 w 44"/>
                <a:gd name="T35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5">
                  <a:moveTo>
                    <a:pt x="44" y="33"/>
                  </a:moveTo>
                  <a:cubicBezTo>
                    <a:pt x="44" y="44"/>
                    <a:pt x="42" y="52"/>
                    <a:pt x="38" y="57"/>
                  </a:cubicBezTo>
                  <a:cubicBezTo>
                    <a:pt x="35" y="63"/>
                    <a:pt x="29" y="65"/>
                    <a:pt x="22" y="65"/>
                  </a:cubicBezTo>
                  <a:cubicBezTo>
                    <a:pt x="15" y="65"/>
                    <a:pt x="10" y="63"/>
                    <a:pt x="6" y="57"/>
                  </a:cubicBezTo>
                  <a:cubicBezTo>
                    <a:pt x="2" y="52"/>
                    <a:pt x="0" y="43"/>
                    <a:pt x="0" y="33"/>
                  </a:cubicBezTo>
                  <a:cubicBezTo>
                    <a:pt x="0" y="22"/>
                    <a:pt x="2" y="13"/>
                    <a:pt x="6" y="8"/>
                  </a:cubicBezTo>
                  <a:cubicBezTo>
                    <a:pt x="9" y="3"/>
                    <a:pt x="15" y="0"/>
                    <a:pt x="22" y="0"/>
                  </a:cubicBezTo>
                  <a:cubicBezTo>
                    <a:pt x="29" y="0"/>
                    <a:pt x="34" y="3"/>
                    <a:pt x="38" y="8"/>
                  </a:cubicBezTo>
                  <a:cubicBezTo>
                    <a:pt x="42" y="14"/>
                    <a:pt x="44" y="22"/>
                    <a:pt x="44" y="33"/>
                  </a:cubicBezTo>
                  <a:close/>
                  <a:moveTo>
                    <a:pt x="11" y="33"/>
                  </a:moveTo>
                  <a:cubicBezTo>
                    <a:pt x="11" y="41"/>
                    <a:pt x="12" y="48"/>
                    <a:pt x="13" y="51"/>
                  </a:cubicBezTo>
                  <a:cubicBezTo>
                    <a:pt x="15" y="55"/>
                    <a:pt x="18" y="57"/>
                    <a:pt x="22" y="57"/>
                  </a:cubicBezTo>
                  <a:cubicBezTo>
                    <a:pt x="26" y="57"/>
                    <a:pt x="29" y="55"/>
                    <a:pt x="31" y="51"/>
                  </a:cubicBezTo>
                  <a:cubicBezTo>
                    <a:pt x="32" y="47"/>
                    <a:pt x="33" y="41"/>
                    <a:pt x="33" y="33"/>
                  </a:cubicBezTo>
                  <a:cubicBezTo>
                    <a:pt x="33" y="24"/>
                    <a:pt x="32" y="18"/>
                    <a:pt x="31" y="14"/>
                  </a:cubicBezTo>
                  <a:cubicBezTo>
                    <a:pt x="29" y="10"/>
                    <a:pt x="26" y="8"/>
                    <a:pt x="22" y="8"/>
                  </a:cubicBezTo>
                  <a:cubicBezTo>
                    <a:pt x="18" y="8"/>
                    <a:pt x="15" y="10"/>
                    <a:pt x="13" y="14"/>
                  </a:cubicBezTo>
                  <a:cubicBezTo>
                    <a:pt x="12" y="18"/>
                    <a:pt x="11" y="24"/>
                    <a:pt x="1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 183">
              <a:extLst>
                <a:ext uri="{FF2B5EF4-FFF2-40B4-BE49-F238E27FC236}">
                  <a16:creationId xmlns:a16="http://schemas.microsoft.com/office/drawing/2014/main" id="{B2AB3848-6550-4EF7-922A-44040EF9F6EF}"/>
                </a:ext>
              </a:extLst>
            </p:cNvPr>
            <p:cNvSpPr/>
            <p:nvPr/>
          </p:nvSpPr>
          <p:spPr bwMode="auto">
            <a:xfrm>
              <a:off x="6955640" y="4005280"/>
              <a:ext cx="124568" cy="189935"/>
            </a:xfrm>
            <a:custGeom>
              <a:avLst/>
              <a:gdLst>
                <a:gd name="T0" fmla="*/ 41 w 43"/>
                <a:gd name="T1" fmla="*/ 16 h 65"/>
                <a:gd name="T2" fmla="*/ 38 w 43"/>
                <a:gd name="T3" fmla="*/ 26 h 65"/>
                <a:gd name="T4" fmla="*/ 28 w 43"/>
                <a:gd name="T5" fmla="*/ 31 h 65"/>
                <a:gd name="T6" fmla="*/ 28 w 43"/>
                <a:gd name="T7" fmla="*/ 31 h 65"/>
                <a:gd name="T8" fmla="*/ 39 w 43"/>
                <a:gd name="T9" fmla="*/ 36 h 65"/>
                <a:gd name="T10" fmla="*/ 43 w 43"/>
                <a:gd name="T11" fmla="*/ 46 h 65"/>
                <a:gd name="T12" fmla="*/ 36 w 43"/>
                <a:gd name="T13" fmla="*/ 60 h 65"/>
                <a:gd name="T14" fmla="*/ 18 w 43"/>
                <a:gd name="T15" fmla="*/ 65 h 65"/>
                <a:gd name="T16" fmla="*/ 0 w 43"/>
                <a:gd name="T17" fmla="*/ 62 h 65"/>
                <a:gd name="T18" fmla="*/ 0 w 43"/>
                <a:gd name="T19" fmla="*/ 53 h 65"/>
                <a:gd name="T20" fmla="*/ 9 w 43"/>
                <a:gd name="T21" fmla="*/ 56 h 65"/>
                <a:gd name="T22" fmla="*/ 17 w 43"/>
                <a:gd name="T23" fmla="*/ 57 h 65"/>
                <a:gd name="T24" fmla="*/ 28 w 43"/>
                <a:gd name="T25" fmla="*/ 54 h 65"/>
                <a:gd name="T26" fmla="*/ 32 w 43"/>
                <a:gd name="T27" fmla="*/ 46 h 65"/>
                <a:gd name="T28" fmla="*/ 28 w 43"/>
                <a:gd name="T29" fmla="*/ 38 h 65"/>
                <a:gd name="T30" fmla="*/ 15 w 43"/>
                <a:gd name="T31" fmla="*/ 36 h 65"/>
                <a:gd name="T32" fmla="*/ 10 w 43"/>
                <a:gd name="T33" fmla="*/ 36 h 65"/>
                <a:gd name="T34" fmla="*/ 10 w 43"/>
                <a:gd name="T35" fmla="*/ 28 h 65"/>
                <a:gd name="T36" fmla="*/ 16 w 43"/>
                <a:gd name="T37" fmla="*/ 28 h 65"/>
                <a:gd name="T38" fmla="*/ 31 w 43"/>
                <a:gd name="T39" fmla="*/ 17 h 65"/>
                <a:gd name="T40" fmla="*/ 28 w 43"/>
                <a:gd name="T41" fmla="*/ 11 h 65"/>
                <a:gd name="T42" fmla="*/ 20 w 43"/>
                <a:gd name="T43" fmla="*/ 9 h 65"/>
                <a:gd name="T44" fmla="*/ 13 w 43"/>
                <a:gd name="T45" fmla="*/ 10 h 65"/>
                <a:gd name="T46" fmla="*/ 5 w 43"/>
                <a:gd name="T47" fmla="*/ 14 h 65"/>
                <a:gd name="T48" fmla="*/ 0 w 43"/>
                <a:gd name="T49" fmla="*/ 6 h 65"/>
                <a:gd name="T50" fmla="*/ 21 w 43"/>
                <a:gd name="T51" fmla="*/ 0 h 65"/>
                <a:gd name="T52" fmla="*/ 36 w 43"/>
                <a:gd name="T53" fmla="*/ 4 h 65"/>
                <a:gd name="T54" fmla="*/ 41 w 43"/>
                <a:gd name="T55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5">
                  <a:moveTo>
                    <a:pt x="41" y="16"/>
                  </a:moveTo>
                  <a:cubicBezTo>
                    <a:pt x="41" y="20"/>
                    <a:pt x="40" y="23"/>
                    <a:pt x="38" y="26"/>
                  </a:cubicBezTo>
                  <a:cubicBezTo>
                    <a:pt x="35" y="28"/>
                    <a:pt x="32" y="30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3" y="32"/>
                    <a:pt x="37" y="34"/>
                    <a:pt x="39" y="36"/>
                  </a:cubicBezTo>
                  <a:cubicBezTo>
                    <a:pt x="42" y="39"/>
                    <a:pt x="43" y="42"/>
                    <a:pt x="43" y="46"/>
                  </a:cubicBezTo>
                  <a:cubicBezTo>
                    <a:pt x="43" y="52"/>
                    <a:pt x="41" y="57"/>
                    <a:pt x="36" y="60"/>
                  </a:cubicBezTo>
                  <a:cubicBezTo>
                    <a:pt x="32" y="64"/>
                    <a:pt x="26" y="65"/>
                    <a:pt x="18" y="65"/>
                  </a:cubicBezTo>
                  <a:cubicBezTo>
                    <a:pt x="11" y="65"/>
                    <a:pt x="5" y="64"/>
                    <a:pt x="0" y="6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5"/>
                    <a:pt x="9" y="56"/>
                  </a:cubicBezTo>
                  <a:cubicBezTo>
                    <a:pt x="12" y="57"/>
                    <a:pt x="15" y="57"/>
                    <a:pt x="17" y="57"/>
                  </a:cubicBezTo>
                  <a:cubicBezTo>
                    <a:pt x="22" y="57"/>
                    <a:pt x="26" y="56"/>
                    <a:pt x="28" y="54"/>
                  </a:cubicBezTo>
                  <a:cubicBezTo>
                    <a:pt x="31" y="52"/>
                    <a:pt x="32" y="50"/>
                    <a:pt x="32" y="46"/>
                  </a:cubicBezTo>
                  <a:cubicBezTo>
                    <a:pt x="32" y="42"/>
                    <a:pt x="31" y="40"/>
                    <a:pt x="28" y="38"/>
                  </a:cubicBezTo>
                  <a:cubicBezTo>
                    <a:pt x="25" y="37"/>
                    <a:pt x="21" y="36"/>
                    <a:pt x="15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6" y="28"/>
                    <a:pt x="31" y="24"/>
                    <a:pt x="31" y="17"/>
                  </a:cubicBezTo>
                  <a:cubicBezTo>
                    <a:pt x="31" y="14"/>
                    <a:pt x="30" y="12"/>
                    <a:pt x="28" y="11"/>
                  </a:cubicBezTo>
                  <a:cubicBezTo>
                    <a:pt x="26" y="9"/>
                    <a:pt x="24" y="9"/>
                    <a:pt x="20" y="9"/>
                  </a:cubicBezTo>
                  <a:cubicBezTo>
                    <a:pt x="18" y="9"/>
                    <a:pt x="16" y="9"/>
                    <a:pt x="13" y="10"/>
                  </a:cubicBezTo>
                  <a:cubicBezTo>
                    <a:pt x="11" y="10"/>
                    <a:pt x="8" y="12"/>
                    <a:pt x="5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2"/>
                    <a:pt x="13" y="0"/>
                    <a:pt x="21" y="0"/>
                  </a:cubicBezTo>
                  <a:cubicBezTo>
                    <a:pt x="27" y="0"/>
                    <a:pt x="32" y="1"/>
                    <a:pt x="36" y="4"/>
                  </a:cubicBezTo>
                  <a:cubicBezTo>
                    <a:pt x="39" y="7"/>
                    <a:pt x="41" y="11"/>
                    <a:pt x="4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184">
              <a:extLst>
                <a:ext uri="{FF2B5EF4-FFF2-40B4-BE49-F238E27FC236}">
                  <a16:creationId xmlns:a16="http://schemas.microsoft.com/office/drawing/2014/main" id="{61FF46FC-8623-468B-A192-02C9D65DE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7471" y="3881946"/>
              <a:ext cx="435370" cy="435370"/>
            </a:xfrm>
            <a:custGeom>
              <a:avLst/>
              <a:gdLst>
                <a:gd name="T0" fmla="*/ 74 w 149"/>
                <a:gd name="T1" fmla="*/ 149 h 149"/>
                <a:gd name="T2" fmla="*/ 0 w 149"/>
                <a:gd name="T3" fmla="*/ 75 h 149"/>
                <a:gd name="T4" fmla="*/ 74 w 149"/>
                <a:gd name="T5" fmla="*/ 0 h 149"/>
                <a:gd name="T6" fmla="*/ 149 w 149"/>
                <a:gd name="T7" fmla="*/ 75 h 149"/>
                <a:gd name="T8" fmla="*/ 74 w 149"/>
                <a:gd name="T9" fmla="*/ 149 h 149"/>
                <a:gd name="T10" fmla="*/ 74 w 149"/>
                <a:gd name="T11" fmla="*/ 8 h 149"/>
                <a:gd name="T12" fmla="*/ 8 w 149"/>
                <a:gd name="T13" fmla="*/ 75 h 149"/>
                <a:gd name="T14" fmla="*/ 74 w 149"/>
                <a:gd name="T15" fmla="*/ 141 h 149"/>
                <a:gd name="T16" fmla="*/ 140 w 149"/>
                <a:gd name="T17" fmla="*/ 75 h 149"/>
                <a:gd name="T18" fmla="*/ 74 w 149"/>
                <a:gd name="T19" fmla="*/ 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9">
                  <a:moveTo>
                    <a:pt x="74" y="149"/>
                  </a:moveTo>
                  <a:cubicBezTo>
                    <a:pt x="33" y="149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9" y="34"/>
                    <a:pt x="149" y="75"/>
                  </a:cubicBezTo>
                  <a:cubicBezTo>
                    <a:pt x="149" y="116"/>
                    <a:pt x="115" y="149"/>
                    <a:pt x="74" y="149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1"/>
                    <a:pt x="38" y="141"/>
                    <a:pt x="74" y="141"/>
                  </a:cubicBezTo>
                  <a:cubicBezTo>
                    <a:pt x="111" y="141"/>
                    <a:pt x="140" y="111"/>
                    <a:pt x="140" y="75"/>
                  </a:cubicBezTo>
                  <a:cubicBezTo>
                    <a:pt x="140" y="38"/>
                    <a:pt x="111" y="8"/>
                    <a:pt x="7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2" name="Group 8">
            <a:extLst>
              <a:ext uri="{FF2B5EF4-FFF2-40B4-BE49-F238E27FC236}">
                <a16:creationId xmlns:a16="http://schemas.microsoft.com/office/drawing/2014/main" id="{7D08BE50-16B9-4207-89FF-4CDAA9451EB4}"/>
              </a:ext>
            </a:extLst>
          </p:cNvPr>
          <p:cNvGrpSpPr/>
          <p:nvPr/>
        </p:nvGrpSpPr>
        <p:grpSpPr>
          <a:xfrm>
            <a:off x="5878932" y="3800545"/>
            <a:ext cx="434136" cy="435370"/>
            <a:chOff x="5878932" y="3800545"/>
            <a:chExt cx="434136" cy="435370"/>
          </a:xfrm>
        </p:grpSpPr>
        <p:sp>
          <p:nvSpPr>
            <p:cNvPr id="93" name="Freeform 185">
              <a:extLst>
                <a:ext uri="{FF2B5EF4-FFF2-40B4-BE49-F238E27FC236}">
                  <a16:creationId xmlns:a16="http://schemas.microsoft.com/office/drawing/2014/main" id="{BF7DA344-5F75-4E87-BA92-986F8B5B6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0332" y="3922646"/>
              <a:ext cx="125801" cy="189935"/>
            </a:xfrm>
            <a:custGeom>
              <a:avLst/>
              <a:gdLst>
                <a:gd name="T0" fmla="*/ 43 w 43"/>
                <a:gd name="T1" fmla="*/ 33 h 65"/>
                <a:gd name="T2" fmla="*/ 37 w 43"/>
                <a:gd name="T3" fmla="*/ 57 h 65"/>
                <a:gd name="T4" fmla="*/ 21 w 43"/>
                <a:gd name="T5" fmla="*/ 65 h 65"/>
                <a:gd name="T6" fmla="*/ 5 w 43"/>
                <a:gd name="T7" fmla="*/ 57 h 65"/>
                <a:gd name="T8" fmla="*/ 0 w 43"/>
                <a:gd name="T9" fmla="*/ 33 h 65"/>
                <a:gd name="T10" fmla="*/ 5 w 43"/>
                <a:gd name="T11" fmla="*/ 8 h 65"/>
                <a:gd name="T12" fmla="*/ 21 w 43"/>
                <a:gd name="T13" fmla="*/ 0 h 65"/>
                <a:gd name="T14" fmla="*/ 37 w 43"/>
                <a:gd name="T15" fmla="*/ 8 h 65"/>
                <a:gd name="T16" fmla="*/ 43 w 43"/>
                <a:gd name="T17" fmla="*/ 33 h 65"/>
                <a:gd name="T18" fmla="*/ 10 w 43"/>
                <a:gd name="T19" fmla="*/ 33 h 65"/>
                <a:gd name="T20" fmla="*/ 13 w 43"/>
                <a:gd name="T21" fmla="*/ 51 h 65"/>
                <a:gd name="T22" fmla="*/ 21 w 43"/>
                <a:gd name="T23" fmla="*/ 57 h 65"/>
                <a:gd name="T24" fmla="*/ 30 w 43"/>
                <a:gd name="T25" fmla="*/ 51 h 65"/>
                <a:gd name="T26" fmla="*/ 32 w 43"/>
                <a:gd name="T27" fmla="*/ 33 h 65"/>
                <a:gd name="T28" fmla="*/ 30 w 43"/>
                <a:gd name="T29" fmla="*/ 14 h 65"/>
                <a:gd name="T30" fmla="*/ 21 w 43"/>
                <a:gd name="T31" fmla="*/ 9 h 65"/>
                <a:gd name="T32" fmla="*/ 13 w 43"/>
                <a:gd name="T33" fmla="*/ 14 h 65"/>
                <a:gd name="T34" fmla="*/ 10 w 43"/>
                <a:gd name="T35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5">
                  <a:moveTo>
                    <a:pt x="43" y="33"/>
                  </a:moveTo>
                  <a:cubicBezTo>
                    <a:pt x="43" y="44"/>
                    <a:pt x="41" y="52"/>
                    <a:pt x="37" y="57"/>
                  </a:cubicBezTo>
                  <a:cubicBezTo>
                    <a:pt x="34" y="63"/>
                    <a:pt x="28" y="65"/>
                    <a:pt x="21" y="65"/>
                  </a:cubicBezTo>
                  <a:cubicBezTo>
                    <a:pt x="14" y="65"/>
                    <a:pt x="9" y="63"/>
                    <a:pt x="5" y="57"/>
                  </a:cubicBezTo>
                  <a:cubicBezTo>
                    <a:pt x="1" y="52"/>
                    <a:pt x="0" y="43"/>
                    <a:pt x="0" y="33"/>
                  </a:cubicBezTo>
                  <a:cubicBezTo>
                    <a:pt x="0" y="22"/>
                    <a:pt x="1" y="13"/>
                    <a:pt x="5" y="8"/>
                  </a:cubicBezTo>
                  <a:cubicBezTo>
                    <a:pt x="8" y="3"/>
                    <a:pt x="14" y="0"/>
                    <a:pt x="21" y="0"/>
                  </a:cubicBezTo>
                  <a:cubicBezTo>
                    <a:pt x="28" y="0"/>
                    <a:pt x="34" y="3"/>
                    <a:pt x="37" y="8"/>
                  </a:cubicBezTo>
                  <a:cubicBezTo>
                    <a:pt x="41" y="14"/>
                    <a:pt x="43" y="22"/>
                    <a:pt x="43" y="33"/>
                  </a:cubicBezTo>
                  <a:close/>
                  <a:moveTo>
                    <a:pt x="10" y="33"/>
                  </a:moveTo>
                  <a:cubicBezTo>
                    <a:pt x="10" y="41"/>
                    <a:pt x="11" y="48"/>
                    <a:pt x="13" y="51"/>
                  </a:cubicBezTo>
                  <a:cubicBezTo>
                    <a:pt x="14" y="55"/>
                    <a:pt x="17" y="57"/>
                    <a:pt x="21" y="57"/>
                  </a:cubicBezTo>
                  <a:cubicBezTo>
                    <a:pt x="25" y="57"/>
                    <a:pt x="28" y="55"/>
                    <a:pt x="30" y="51"/>
                  </a:cubicBezTo>
                  <a:cubicBezTo>
                    <a:pt x="32" y="47"/>
                    <a:pt x="32" y="41"/>
                    <a:pt x="32" y="33"/>
                  </a:cubicBezTo>
                  <a:cubicBezTo>
                    <a:pt x="32" y="24"/>
                    <a:pt x="32" y="18"/>
                    <a:pt x="30" y="14"/>
                  </a:cubicBezTo>
                  <a:cubicBezTo>
                    <a:pt x="28" y="10"/>
                    <a:pt x="25" y="9"/>
                    <a:pt x="21" y="9"/>
                  </a:cubicBezTo>
                  <a:cubicBezTo>
                    <a:pt x="17" y="9"/>
                    <a:pt x="14" y="10"/>
                    <a:pt x="13" y="14"/>
                  </a:cubicBezTo>
                  <a:cubicBezTo>
                    <a:pt x="11" y="18"/>
                    <a:pt x="10" y="24"/>
                    <a:pt x="1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Freeform 186">
              <a:extLst>
                <a:ext uri="{FF2B5EF4-FFF2-40B4-BE49-F238E27FC236}">
                  <a16:creationId xmlns:a16="http://schemas.microsoft.com/office/drawing/2014/main" id="{3DC15334-DF26-409A-B2C6-362CEE629CA3}"/>
                </a:ext>
              </a:extLst>
            </p:cNvPr>
            <p:cNvSpPr/>
            <p:nvPr/>
          </p:nvSpPr>
          <p:spPr bwMode="auto">
            <a:xfrm>
              <a:off x="6109567" y="3922646"/>
              <a:ext cx="124568" cy="189935"/>
            </a:xfrm>
            <a:custGeom>
              <a:avLst/>
              <a:gdLst>
                <a:gd name="T0" fmla="*/ 43 w 43"/>
                <a:gd name="T1" fmla="*/ 65 h 65"/>
                <a:gd name="T2" fmla="*/ 0 w 43"/>
                <a:gd name="T3" fmla="*/ 65 h 65"/>
                <a:gd name="T4" fmla="*/ 0 w 43"/>
                <a:gd name="T5" fmla="*/ 57 h 65"/>
                <a:gd name="T6" fmla="*/ 16 w 43"/>
                <a:gd name="T7" fmla="*/ 40 h 65"/>
                <a:gd name="T8" fmla="*/ 26 w 43"/>
                <a:gd name="T9" fmla="*/ 30 h 65"/>
                <a:gd name="T10" fmla="*/ 29 w 43"/>
                <a:gd name="T11" fmla="*/ 24 h 65"/>
                <a:gd name="T12" fmla="*/ 30 w 43"/>
                <a:gd name="T13" fmla="*/ 18 h 65"/>
                <a:gd name="T14" fmla="*/ 27 w 43"/>
                <a:gd name="T15" fmla="*/ 11 h 65"/>
                <a:gd name="T16" fmla="*/ 20 w 43"/>
                <a:gd name="T17" fmla="*/ 9 h 65"/>
                <a:gd name="T18" fmla="*/ 13 w 43"/>
                <a:gd name="T19" fmla="*/ 10 h 65"/>
                <a:gd name="T20" fmla="*/ 5 w 43"/>
                <a:gd name="T21" fmla="*/ 15 h 65"/>
                <a:gd name="T22" fmla="*/ 0 w 43"/>
                <a:gd name="T23" fmla="*/ 8 h 65"/>
                <a:gd name="T24" fmla="*/ 10 w 43"/>
                <a:gd name="T25" fmla="*/ 2 h 65"/>
                <a:gd name="T26" fmla="*/ 21 w 43"/>
                <a:gd name="T27" fmla="*/ 0 h 65"/>
                <a:gd name="T28" fmla="*/ 35 w 43"/>
                <a:gd name="T29" fmla="*/ 5 h 65"/>
                <a:gd name="T30" fmla="*/ 40 w 43"/>
                <a:gd name="T31" fmla="*/ 17 h 65"/>
                <a:gd name="T32" fmla="*/ 39 w 43"/>
                <a:gd name="T33" fmla="*/ 25 h 65"/>
                <a:gd name="T34" fmla="*/ 34 w 43"/>
                <a:gd name="T35" fmla="*/ 33 h 65"/>
                <a:gd name="T36" fmla="*/ 23 w 43"/>
                <a:gd name="T37" fmla="*/ 44 h 65"/>
                <a:gd name="T38" fmla="*/ 12 w 43"/>
                <a:gd name="T39" fmla="*/ 55 h 65"/>
                <a:gd name="T40" fmla="*/ 12 w 43"/>
                <a:gd name="T41" fmla="*/ 55 h 65"/>
                <a:gd name="T42" fmla="*/ 43 w 43"/>
                <a:gd name="T43" fmla="*/ 55 h 65"/>
                <a:gd name="T44" fmla="*/ 43 w 43"/>
                <a:gd name="T4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65">
                  <a:moveTo>
                    <a:pt x="43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1" y="35"/>
                    <a:pt x="24" y="32"/>
                    <a:pt x="26" y="30"/>
                  </a:cubicBezTo>
                  <a:cubicBezTo>
                    <a:pt x="27" y="28"/>
                    <a:pt x="28" y="26"/>
                    <a:pt x="29" y="24"/>
                  </a:cubicBezTo>
                  <a:cubicBezTo>
                    <a:pt x="30" y="22"/>
                    <a:pt x="30" y="20"/>
                    <a:pt x="30" y="18"/>
                  </a:cubicBezTo>
                  <a:cubicBezTo>
                    <a:pt x="30" y="15"/>
                    <a:pt x="29" y="13"/>
                    <a:pt x="27" y="11"/>
                  </a:cubicBezTo>
                  <a:cubicBezTo>
                    <a:pt x="26" y="10"/>
                    <a:pt x="23" y="9"/>
                    <a:pt x="20" y="9"/>
                  </a:cubicBezTo>
                  <a:cubicBezTo>
                    <a:pt x="18" y="9"/>
                    <a:pt x="15" y="9"/>
                    <a:pt x="13" y="10"/>
                  </a:cubicBezTo>
                  <a:cubicBezTo>
                    <a:pt x="11" y="11"/>
                    <a:pt x="8" y="13"/>
                    <a:pt x="5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5"/>
                    <a:pt x="7" y="3"/>
                    <a:pt x="10" y="2"/>
                  </a:cubicBezTo>
                  <a:cubicBezTo>
                    <a:pt x="14" y="1"/>
                    <a:pt x="17" y="0"/>
                    <a:pt x="21" y="0"/>
                  </a:cubicBezTo>
                  <a:cubicBezTo>
                    <a:pt x="27" y="0"/>
                    <a:pt x="31" y="2"/>
                    <a:pt x="35" y="5"/>
                  </a:cubicBezTo>
                  <a:cubicBezTo>
                    <a:pt x="39" y="8"/>
                    <a:pt x="40" y="12"/>
                    <a:pt x="40" y="17"/>
                  </a:cubicBezTo>
                  <a:cubicBezTo>
                    <a:pt x="40" y="20"/>
                    <a:pt x="40" y="23"/>
                    <a:pt x="39" y="25"/>
                  </a:cubicBezTo>
                  <a:cubicBezTo>
                    <a:pt x="38" y="28"/>
                    <a:pt x="36" y="31"/>
                    <a:pt x="34" y="33"/>
                  </a:cubicBezTo>
                  <a:cubicBezTo>
                    <a:pt x="32" y="36"/>
                    <a:pt x="28" y="40"/>
                    <a:pt x="23" y="4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43" y="55"/>
                    <a:pt x="43" y="55"/>
                    <a:pt x="43" y="55"/>
                  </a:cubicBezTo>
                  <a:lnTo>
                    <a:pt x="43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Freeform 187">
              <a:extLst>
                <a:ext uri="{FF2B5EF4-FFF2-40B4-BE49-F238E27FC236}">
                  <a16:creationId xmlns:a16="http://schemas.microsoft.com/office/drawing/2014/main" id="{30E705AE-FEB3-43B5-82EC-23C1823F1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932" y="3800545"/>
              <a:ext cx="434136" cy="435370"/>
            </a:xfrm>
            <a:custGeom>
              <a:avLst/>
              <a:gdLst>
                <a:gd name="T0" fmla="*/ 75 w 149"/>
                <a:gd name="T1" fmla="*/ 149 h 149"/>
                <a:gd name="T2" fmla="*/ 0 w 149"/>
                <a:gd name="T3" fmla="*/ 75 h 149"/>
                <a:gd name="T4" fmla="*/ 75 w 149"/>
                <a:gd name="T5" fmla="*/ 0 h 149"/>
                <a:gd name="T6" fmla="*/ 149 w 149"/>
                <a:gd name="T7" fmla="*/ 75 h 149"/>
                <a:gd name="T8" fmla="*/ 75 w 149"/>
                <a:gd name="T9" fmla="*/ 149 h 149"/>
                <a:gd name="T10" fmla="*/ 75 w 149"/>
                <a:gd name="T11" fmla="*/ 8 h 149"/>
                <a:gd name="T12" fmla="*/ 8 w 149"/>
                <a:gd name="T13" fmla="*/ 75 h 149"/>
                <a:gd name="T14" fmla="*/ 75 w 149"/>
                <a:gd name="T15" fmla="*/ 141 h 149"/>
                <a:gd name="T16" fmla="*/ 141 w 149"/>
                <a:gd name="T17" fmla="*/ 75 h 149"/>
                <a:gd name="T18" fmla="*/ 75 w 149"/>
                <a:gd name="T19" fmla="*/ 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9">
                  <a:moveTo>
                    <a:pt x="75" y="149"/>
                  </a:moveTo>
                  <a:cubicBezTo>
                    <a:pt x="34" y="149"/>
                    <a:pt x="0" y="116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49"/>
                    <a:pt x="75" y="149"/>
                  </a:cubicBezTo>
                  <a:close/>
                  <a:moveTo>
                    <a:pt x="75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1"/>
                    <a:pt x="38" y="141"/>
                    <a:pt x="75" y="141"/>
                  </a:cubicBezTo>
                  <a:cubicBezTo>
                    <a:pt x="111" y="141"/>
                    <a:pt x="141" y="111"/>
                    <a:pt x="141" y="75"/>
                  </a:cubicBezTo>
                  <a:cubicBezTo>
                    <a:pt x="141" y="38"/>
                    <a:pt x="111" y="8"/>
                    <a:pt x="7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6" name="Group 2">
            <a:extLst>
              <a:ext uri="{FF2B5EF4-FFF2-40B4-BE49-F238E27FC236}">
                <a16:creationId xmlns:a16="http://schemas.microsoft.com/office/drawing/2014/main" id="{DC672BA4-2868-4C28-ACA1-9CF1B2A5D889}"/>
              </a:ext>
            </a:extLst>
          </p:cNvPr>
          <p:cNvGrpSpPr/>
          <p:nvPr/>
        </p:nvGrpSpPr>
        <p:grpSpPr>
          <a:xfrm>
            <a:off x="5000792" y="3881946"/>
            <a:ext cx="431670" cy="435370"/>
            <a:chOff x="5000792" y="3881946"/>
            <a:chExt cx="431670" cy="435370"/>
          </a:xfrm>
        </p:grpSpPr>
        <p:sp>
          <p:nvSpPr>
            <p:cNvPr id="97" name="Freeform 188">
              <a:extLst>
                <a:ext uri="{FF2B5EF4-FFF2-40B4-BE49-F238E27FC236}">
                  <a16:creationId xmlns:a16="http://schemas.microsoft.com/office/drawing/2014/main" id="{5DE9EF0C-044D-4F31-BB07-7C0922C77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6993" y="4005280"/>
              <a:ext cx="128268" cy="189935"/>
            </a:xfrm>
            <a:custGeom>
              <a:avLst/>
              <a:gdLst>
                <a:gd name="T0" fmla="*/ 44 w 44"/>
                <a:gd name="T1" fmla="*/ 33 h 65"/>
                <a:gd name="T2" fmla="*/ 38 w 44"/>
                <a:gd name="T3" fmla="*/ 57 h 65"/>
                <a:gd name="T4" fmla="*/ 22 w 44"/>
                <a:gd name="T5" fmla="*/ 65 h 65"/>
                <a:gd name="T6" fmla="*/ 6 w 44"/>
                <a:gd name="T7" fmla="*/ 57 h 65"/>
                <a:gd name="T8" fmla="*/ 0 w 44"/>
                <a:gd name="T9" fmla="*/ 33 h 65"/>
                <a:gd name="T10" fmla="*/ 6 w 44"/>
                <a:gd name="T11" fmla="*/ 8 h 65"/>
                <a:gd name="T12" fmla="*/ 22 w 44"/>
                <a:gd name="T13" fmla="*/ 0 h 65"/>
                <a:gd name="T14" fmla="*/ 38 w 44"/>
                <a:gd name="T15" fmla="*/ 8 h 65"/>
                <a:gd name="T16" fmla="*/ 44 w 44"/>
                <a:gd name="T17" fmla="*/ 33 h 65"/>
                <a:gd name="T18" fmla="*/ 11 w 44"/>
                <a:gd name="T19" fmla="*/ 33 h 65"/>
                <a:gd name="T20" fmla="*/ 14 w 44"/>
                <a:gd name="T21" fmla="*/ 51 h 65"/>
                <a:gd name="T22" fmla="*/ 22 w 44"/>
                <a:gd name="T23" fmla="*/ 57 h 65"/>
                <a:gd name="T24" fmla="*/ 31 w 44"/>
                <a:gd name="T25" fmla="*/ 51 h 65"/>
                <a:gd name="T26" fmla="*/ 33 w 44"/>
                <a:gd name="T27" fmla="*/ 33 h 65"/>
                <a:gd name="T28" fmla="*/ 31 w 44"/>
                <a:gd name="T29" fmla="*/ 14 h 65"/>
                <a:gd name="T30" fmla="*/ 22 w 44"/>
                <a:gd name="T31" fmla="*/ 8 h 65"/>
                <a:gd name="T32" fmla="*/ 14 w 44"/>
                <a:gd name="T33" fmla="*/ 14 h 65"/>
                <a:gd name="T34" fmla="*/ 11 w 44"/>
                <a:gd name="T35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5">
                  <a:moveTo>
                    <a:pt x="44" y="33"/>
                  </a:moveTo>
                  <a:cubicBezTo>
                    <a:pt x="44" y="44"/>
                    <a:pt x="42" y="52"/>
                    <a:pt x="38" y="57"/>
                  </a:cubicBezTo>
                  <a:cubicBezTo>
                    <a:pt x="35" y="63"/>
                    <a:pt x="29" y="65"/>
                    <a:pt x="22" y="65"/>
                  </a:cubicBezTo>
                  <a:cubicBezTo>
                    <a:pt x="15" y="65"/>
                    <a:pt x="10" y="63"/>
                    <a:pt x="6" y="57"/>
                  </a:cubicBezTo>
                  <a:cubicBezTo>
                    <a:pt x="2" y="52"/>
                    <a:pt x="0" y="43"/>
                    <a:pt x="0" y="33"/>
                  </a:cubicBezTo>
                  <a:cubicBezTo>
                    <a:pt x="0" y="22"/>
                    <a:pt x="2" y="13"/>
                    <a:pt x="6" y="8"/>
                  </a:cubicBezTo>
                  <a:cubicBezTo>
                    <a:pt x="9" y="3"/>
                    <a:pt x="15" y="0"/>
                    <a:pt x="22" y="0"/>
                  </a:cubicBezTo>
                  <a:cubicBezTo>
                    <a:pt x="29" y="0"/>
                    <a:pt x="35" y="3"/>
                    <a:pt x="38" y="8"/>
                  </a:cubicBezTo>
                  <a:cubicBezTo>
                    <a:pt x="42" y="14"/>
                    <a:pt x="44" y="22"/>
                    <a:pt x="44" y="33"/>
                  </a:cubicBezTo>
                  <a:close/>
                  <a:moveTo>
                    <a:pt x="11" y="33"/>
                  </a:moveTo>
                  <a:cubicBezTo>
                    <a:pt x="11" y="41"/>
                    <a:pt x="12" y="48"/>
                    <a:pt x="14" y="51"/>
                  </a:cubicBezTo>
                  <a:cubicBezTo>
                    <a:pt x="15" y="55"/>
                    <a:pt x="18" y="57"/>
                    <a:pt x="22" y="57"/>
                  </a:cubicBezTo>
                  <a:cubicBezTo>
                    <a:pt x="26" y="57"/>
                    <a:pt x="29" y="55"/>
                    <a:pt x="31" y="51"/>
                  </a:cubicBezTo>
                  <a:cubicBezTo>
                    <a:pt x="32" y="47"/>
                    <a:pt x="33" y="41"/>
                    <a:pt x="33" y="33"/>
                  </a:cubicBezTo>
                  <a:cubicBezTo>
                    <a:pt x="33" y="24"/>
                    <a:pt x="32" y="18"/>
                    <a:pt x="31" y="14"/>
                  </a:cubicBezTo>
                  <a:cubicBezTo>
                    <a:pt x="29" y="10"/>
                    <a:pt x="26" y="8"/>
                    <a:pt x="22" y="8"/>
                  </a:cubicBezTo>
                  <a:cubicBezTo>
                    <a:pt x="18" y="8"/>
                    <a:pt x="15" y="10"/>
                    <a:pt x="14" y="14"/>
                  </a:cubicBezTo>
                  <a:cubicBezTo>
                    <a:pt x="12" y="18"/>
                    <a:pt x="11" y="24"/>
                    <a:pt x="1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 189">
              <a:extLst>
                <a:ext uri="{FF2B5EF4-FFF2-40B4-BE49-F238E27FC236}">
                  <a16:creationId xmlns:a16="http://schemas.microsoft.com/office/drawing/2014/main" id="{D8698047-3672-4F10-8492-3FED17B6035B}"/>
                </a:ext>
              </a:extLst>
            </p:cNvPr>
            <p:cNvSpPr/>
            <p:nvPr/>
          </p:nvSpPr>
          <p:spPr bwMode="auto">
            <a:xfrm>
              <a:off x="5253628" y="4007747"/>
              <a:ext cx="78934" cy="187468"/>
            </a:xfrm>
            <a:custGeom>
              <a:avLst/>
              <a:gdLst>
                <a:gd name="T0" fmla="*/ 27 w 27"/>
                <a:gd name="T1" fmla="*/ 64 h 64"/>
                <a:gd name="T2" fmla="*/ 17 w 27"/>
                <a:gd name="T3" fmla="*/ 64 h 64"/>
                <a:gd name="T4" fmla="*/ 17 w 27"/>
                <a:gd name="T5" fmla="*/ 22 h 64"/>
                <a:gd name="T6" fmla="*/ 18 w 27"/>
                <a:gd name="T7" fmla="*/ 11 h 64"/>
                <a:gd name="T8" fmla="*/ 15 w 27"/>
                <a:gd name="T9" fmla="*/ 13 h 64"/>
                <a:gd name="T10" fmla="*/ 5 w 27"/>
                <a:gd name="T11" fmla="*/ 21 h 64"/>
                <a:gd name="T12" fmla="*/ 0 w 27"/>
                <a:gd name="T13" fmla="*/ 15 h 64"/>
                <a:gd name="T14" fmla="*/ 19 w 27"/>
                <a:gd name="T15" fmla="*/ 0 h 64"/>
                <a:gd name="T16" fmla="*/ 27 w 27"/>
                <a:gd name="T17" fmla="*/ 0 h 64"/>
                <a:gd name="T18" fmla="*/ 27 w 27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64">
                  <a:moveTo>
                    <a:pt x="27" y="64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8"/>
                    <a:pt x="17" y="14"/>
                    <a:pt x="18" y="11"/>
                  </a:cubicBezTo>
                  <a:cubicBezTo>
                    <a:pt x="17" y="12"/>
                    <a:pt x="16" y="12"/>
                    <a:pt x="15" y="13"/>
                  </a:cubicBezTo>
                  <a:cubicBezTo>
                    <a:pt x="14" y="14"/>
                    <a:pt x="11" y="17"/>
                    <a:pt x="5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Freeform 190">
              <a:extLst>
                <a:ext uri="{FF2B5EF4-FFF2-40B4-BE49-F238E27FC236}">
                  <a16:creationId xmlns:a16="http://schemas.microsoft.com/office/drawing/2014/main" id="{4C4BC6A2-87EB-4561-9D00-CECA7A79D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792" y="3881946"/>
              <a:ext cx="431670" cy="435370"/>
            </a:xfrm>
            <a:custGeom>
              <a:avLst/>
              <a:gdLst>
                <a:gd name="T0" fmla="*/ 74 w 148"/>
                <a:gd name="T1" fmla="*/ 149 h 149"/>
                <a:gd name="T2" fmla="*/ 0 w 148"/>
                <a:gd name="T3" fmla="*/ 75 h 149"/>
                <a:gd name="T4" fmla="*/ 74 w 148"/>
                <a:gd name="T5" fmla="*/ 0 h 149"/>
                <a:gd name="T6" fmla="*/ 148 w 148"/>
                <a:gd name="T7" fmla="*/ 75 h 149"/>
                <a:gd name="T8" fmla="*/ 74 w 148"/>
                <a:gd name="T9" fmla="*/ 149 h 149"/>
                <a:gd name="T10" fmla="*/ 74 w 148"/>
                <a:gd name="T11" fmla="*/ 8 h 149"/>
                <a:gd name="T12" fmla="*/ 8 w 148"/>
                <a:gd name="T13" fmla="*/ 75 h 149"/>
                <a:gd name="T14" fmla="*/ 74 w 148"/>
                <a:gd name="T15" fmla="*/ 141 h 149"/>
                <a:gd name="T16" fmla="*/ 140 w 148"/>
                <a:gd name="T17" fmla="*/ 75 h 149"/>
                <a:gd name="T18" fmla="*/ 74 w 148"/>
                <a:gd name="T19" fmla="*/ 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9">
                  <a:moveTo>
                    <a:pt x="74" y="149"/>
                  </a:moveTo>
                  <a:cubicBezTo>
                    <a:pt x="33" y="149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lose/>
                  <a:moveTo>
                    <a:pt x="74" y="8"/>
                  </a:moveTo>
                  <a:cubicBezTo>
                    <a:pt x="37" y="8"/>
                    <a:pt x="8" y="38"/>
                    <a:pt x="8" y="75"/>
                  </a:cubicBezTo>
                  <a:cubicBezTo>
                    <a:pt x="8" y="111"/>
                    <a:pt x="37" y="141"/>
                    <a:pt x="74" y="141"/>
                  </a:cubicBezTo>
                  <a:cubicBezTo>
                    <a:pt x="110" y="141"/>
                    <a:pt x="140" y="111"/>
                    <a:pt x="140" y="75"/>
                  </a:cubicBezTo>
                  <a:cubicBezTo>
                    <a:pt x="140" y="38"/>
                    <a:pt x="110" y="8"/>
                    <a:pt x="7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71317C6-1356-4F77-A184-E614BE60B29B}"/>
              </a:ext>
            </a:extLst>
          </p:cNvPr>
          <p:cNvGrpSpPr/>
          <p:nvPr/>
        </p:nvGrpSpPr>
        <p:grpSpPr>
          <a:xfrm>
            <a:off x="3898654" y="371052"/>
            <a:ext cx="4394692" cy="766008"/>
            <a:chOff x="3898654" y="371052"/>
            <a:chExt cx="4394692" cy="76600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7D08980-37C2-4D80-BCA1-F927A79F2137}"/>
                </a:ext>
              </a:extLst>
            </p:cNvPr>
            <p:cNvSpPr txBox="1"/>
            <p:nvPr/>
          </p:nvSpPr>
          <p:spPr>
            <a:xfrm>
              <a:off x="3898654" y="371052"/>
              <a:ext cx="439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</a:rPr>
                <a:t>单击此处添加标题文本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989505E-6F30-41D6-8176-A302AF4336A4}"/>
                </a:ext>
              </a:extLst>
            </p:cNvPr>
            <p:cNvSpPr txBox="1"/>
            <p:nvPr/>
          </p:nvSpPr>
          <p:spPr>
            <a:xfrm>
              <a:off x="4137131" y="798506"/>
              <a:ext cx="3876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</a:rPr>
                <a:t>Click here to add title text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0B086B6-4C62-4407-AE60-9D226BB613AB}"/>
              </a:ext>
            </a:extLst>
          </p:cNvPr>
          <p:cNvGrpSpPr/>
          <p:nvPr/>
        </p:nvGrpSpPr>
        <p:grpSpPr>
          <a:xfrm>
            <a:off x="1309043" y="1562511"/>
            <a:ext cx="3498780" cy="941541"/>
            <a:chOff x="1959426" y="3913920"/>
            <a:chExt cx="3498780" cy="941541"/>
          </a:xfrm>
        </p:grpSpPr>
        <p:sp>
          <p:nvSpPr>
            <p:cNvPr id="100" name="TextBox 17">
              <a:extLst>
                <a:ext uri="{FF2B5EF4-FFF2-40B4-BE49-F238E27FC236}">
                  <a16:creationId xmlns:a16="http://schemas.microsoft.com/office/drawing/2014/main" id="{5074E881-E0D4-402C-BD86-EEF1DC74D708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652DBB6-E0B0-45E8-A327-B51C836660A1}"/>
                </a:ext>
              </a:extLst>
            </p:cNvPr>
            <p:cNvSpPr/>
            <p:nvPr/>
          </p:nvSpPr>
          <p:spPr>
            <a:xfrm>
              <a:off x="1959427" y="4235804"/>
              <a:ext cx="3498779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D9D223-FCB1-49DC-9A7D-4ED2D0350976}"/>
              </a:ext>
            </a:extLst>
          </p:cNvPr>
          <p:cNvGrpSpPr/>
          <p:nvPr/>
        </p:nvGrpSpPr>
        <p:grpSpPr>
          <a:xfrm>
            <a:off x="2103882" y="4522706"/>
            <a:ext cx="3498780" cy="941541"/>
            <a:chOff x="1959426" y="3913920"/>
            <a:chExt cx="3498780" cy="941541"/>
          </a:xfrm>
        </p:grpSpPr>
        <p:sp>
          <p:nvSpPr>
            <p:cNvPr id="109" name="TextBox 17">
              <a:extLst>
                <a:ext uri="{FF2B5EF4-FFF2-40B4-BE49-F238E27FC236}">
                  <a16:creationId xmlns:a16="http://schemas.microsoft.com/office/drawing/2014/main" id="{40ED6AE1-E4CF-4874-8425-1EFF2C4C3E00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088E42C-FDD3-4217-B47E-1D6A28265176}"/>
                </a:ext>
              </a:extLst>
            </p:cNvPr>
            <p:cNvSpPr/>
            <p:nvPr/>
          </p:nvSpPr>
          <p:spPr>
            <a:xfrm>
              <a:off x="1959427" y="4235804"/>
              <a:ext cx="3498779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A351F01-7CD3-4138-A6DE-2F386073E9F0}"/>
              </a:ext>
            </a:extLst>
          </p:cNvPr>
          <p:cNvGrpSpPr/>
          <p:nvPr/>
        </p:nvGrpSpPr>
        <p:grpSpPr>
          <a:xfrm>
            <a:off x="7535312" y="4589382"/>
            <a:ext cx="3498780" cy="941541"/>
            <a:chOff x="1959426" y="3913920"/>
            <a:chExt cx="3498780" cy="941541"/>
          </a:xfrm>
        </p:grpSpPr>
        <p:sp>
          <p:nvSpPr>
            <p:cNvPr id="112" name="TextBox 17">
              <a:extLst>
                <a:ext uri="{FF2B5EF4-FFF2-40B4-BE49-F238E27FC236}">
                  <a16:creationId xmlns:a16="http://schemas.microsoft.com/office/drawing/2014/main" id="{1B7F5920-AD1B-4722-A5DF-F7C37EC7F031}"/>
                </a:ext>
              </a:extLst>
            </p:cNvPr>
            <p:cNvSpPr txBox="1"/>
            <p:nvPr/>
          </p:nvSpPr>
          <p:spPr>
            <a:xfrm>
              <a:off x="1959426" y="3913920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371C5A6-A928-45D8-AEBD-4D9660FD7562}"/>
                </a:ext>
              </a:extLst>
            </p:cNvPr>
            <p:cNvSpPr/>
            <p:nvPr/>
          </p:nvSpPr>
          <p:spPr>
            <a:xfrm>
              <a:off x="1959427" y="4235804"/>
              <a:ext cx="3498779" cy="619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98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3948221" y="2012360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感谢您的观看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7ADF593-9A92-4FD0-871F-C25DE909A83E}"/>
              </a:ext>
            </a:extLst>
          </p:cNvPr>
          <p:cNvCxnSpPr>
            <a:cxnSpLocks/>
          </p:cNvCxnSpPr>
          <p:nvPr/>
        </p:nvCxnSpPr>
        <p:spPr>
          <a:xfrm>
            <a:off x="3347095" y="3628077"/>
            <a:ext cx="54794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2D6188A-C928-4729-9259-3571AFA07C3A}"/>
              </a:ext>
            </a:extLst>
          </p:cNvPr>
          <p:cNvSpPr/>
          <p:nvPr/>
        </p:nvSpPr>
        <p:spPr>
          <a:xfrm>
            <a:off x="3331000" y="3084186"/>
            <a:ext cx="5511594" cy="35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莫兰迪色系   </a:t>
            </a:r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/   </a:t>
            </a: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流体几何风   </a:t>
            </a:r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/   </a:t>
            </a: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工作总结   </a:t>
            </a:r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/   </a:t>
            </a: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工作汇报   </a:t>
            </a:r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/   </a:t>
            </a: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述职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9DE51A-514D-433D-9907-E6CFA6AA7185}"/>
              </a:ext>
            </a:extLst>
          </p:cNvPr>
          <p:cNvGrpSpPr/>
          <p:nvPr/>
        </p:nvGrpSpPr>
        <p:grpSpPr>
          <a:xfrm>
            <a:off x="4056747" y="4408545"/>
            <a:ext cx="4078506" cy="439882"/>
            <a:chOff x="4056747" y="4051795"/>
            <a:chExt cx="4078506" cy="43988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63E9359-699F-48CC-9FD9-68237580B37D}"/>
                </a:ext>
              </a:extLst>
            </p:cNvPr>
            <p:cNvSpPr txBox="1"/>
            <p:nvPr/>
          </p:nvSpPr>
          <p:spPr>
            <a:xfrm>
              <a:off x="4288666" y="4113098"/>
              <a:ext cx="1592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汇报人：优品</a:t>
              </a:r>
              <a:r>
                <a:rPr kumimoji="1"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PPT</a:t>
              </a:r>
              <a:endParaRPr kumimoji="1"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6B8F77-728B-4829-BD5E-78C3D61850D6}"/>
                </a:ext>
              </a:extLst>
            </p:cNvPr>
            <p:cNvSpPr txBox="1"/>
            <p:nvPr/>
          </p:nvSpPr>
          <p:spPr>
            <a:xfrm>
              <a:off x="6454214" y="4117848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日期：</a:t>
              </a:r>
              <a:r>
                <a:rPr kumimoji="1"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20XX.03</a:t>
              </a:r>
              <a:endParaRPr kumimoji="1"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E4FFF34-0F76-4A05-ABE7-121683DCBB7B}"/>
                </a:ext>
              </a:extLst>
            </p:cNvPr>
            <p:cNvSpPr/>
            <p:nvPr/>
          </p:nvSpPr>
          <p:spPr>
            <a:xfrm>
              <a:off x="4056747" y="4051795"/>
              <a:ext cx="4078506" cy="4398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A7BF212F-EE0C-4C1B-8C2E-441307084ED7}"/>
              </a:ext>
            </a:extLst>
          </p:cNvPr>
          <p:cNvSpPr txBox="1"/>
          <p:nvPr/>
        </p:nvSpPr>
        <p:spPr>
          <a:xfrm>
            <a:off x="3434863" y="3704559"/>
            <a:ext cx="5322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Your content to play here, or through paste in this box, and select only the text. Your content to play here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0D2888-F649-4D11-BED5-5CC66B3C8FEB}"/>
              </a:ext>
            </a:extLst>
          </p:cNvPr>
          <p:cNvCxnSpPr>
            <a:cxnSpLocks/>
          </p:cNvCxnSpPr>
          <p:nvPr/>
        </p:nvCxnSpPr>
        <p:spPr>
          <a:xfrm>
            <a:off x="2970855" y="2931567"/>
            <a:ext cx="61556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4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41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40" name="文本框 88">
            <a:extLst>
              <a:ext uri="{FF2B5EF4-FFF2-40B4-BE49-F238E27FC236}">
                <a16:creationId xmlns:a16="http://schemas.microsoft.com/office/drawing/2014/main" id="{7BC84B4A-BEF3-4384-B449-8B08677596F2}"/>
              </a:ext>
            </a:extLst>
          </p:cNvPr>
          <p:cNvSpPr txBox="1"/>
          <p:nvPr/>
        </p:nvSpPr>
        <p:spPr>
          <a:xfrm>
            <a:off x="945054" y="1722635"/>
            <a:ext cx="10301892" cy="341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种植面积约束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每块地上种植作物的面积总和不能超过地块的面积。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水浇地种植水稻约束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一旦种植了水稻，那么就不能种植其他作物，并且第二季也不能种植其他作物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不能重种的约束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一块地不能连续种植两季同一种作物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三年内至少种植一次豆类作物约束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种植不能太分散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同一作物不能种植在太多个地块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作物在一个地块的种植面积不能太小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可以用绝对值，也可以用相对值</a:t>
            </a:r>
          </a:p>
        </p:txBody>
      </p:sp>
    </p:spTree>
    <p:extLst>
      <p:ext uri="{BB962C8B-B14F-4D97-AF65-F5344CB8AC3E}">
        <p14:creationId xmlns:p14="http://schemas.microsoft.com/office/powerpoint/2010/main" val="379079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F211F19-F6FA-44E8-87EA-4EBA2977AC71}"/>
              </a:ext>
            </a:extLst>
          </p:cNvPr>
          <p:cNvGrpSpPr/>
          <p:nvPr/>
        </p:nvGrpSpPr>
        <p:grpSpPr>
          <a:xfrm>
            <a:off x="1851478" y="1527629"/>
            <a:ext cx="2520951" cy="4034973"/>
            <a:chOff x="1851478" y="1527629"/>
            <a:chExt cx="2520951" cy="403497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07ABE4-8A3B-4921-970C-01593BCE6C4E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5EB81-E727-413F-83B0-A5449EFF548C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直角三角形 2">
                <a:extLst>
                  <a:ext uri="{FF2B5EF4-FFF2-40B4-BE49-F238E27FC236}">
                    <a16:creationId xmlns:a16="http://schemas.microsoft.com/office/drawing/2014/main" id="{C9219088-3997-4197-B637-407C12151848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>
                <a:extLst>
                  <a:ext uri="{FF2B5EF4-FFF2-40B4-BE49-F238E27FC236}">
                    <a16:creationId xmlns:a16="http://schemas.microsoft.com/office/drawing/2014/main" id="{0CD668A6-50F4-4A96-A506-56429CB2344B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88">
              <a:extLst>
                <a:ext uri="{FF2B5EF4-FFF2-40B4-BE49-F238E27FC236}">
                  <a16:creationId xmlns:a16="http://schemas.microsoft.com/office/drawing/2014/main" id="{2C773DA5-0E61-4E3B-845B-0C78710D3BA1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205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基于价格、销量、成本、产能都</a:t>
              </a:r>
              <a:r>
                <a:rPr lang="zh-CN" altLang="en-US" sz="2000" b="1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不随</a:t>
              </a:r>
              <a:r>
                <a:rPr lang="zh-CN" altLang="en-US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时间</a:t>
              </a:r>
              <a:r>
                <a:rPr lang="en-US" altLang="zh-CN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(</a:t>
              </a:r>
              <a:r>
                <a:rPr lang="zh-CN" altLang="en-US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年）变化的理想情况考虑</a:t>
              </a:r>
              <a:endParaRPr lang="en-US" altLang="zh-CN" sz="2000" spc="-10" dirty="0">
                <a:solidFill>
                  <a:srgbClr val="1F2329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" name="TextBox 81">
              <a:extLst>
                <a:ext uri="{FF2B5EF4-FFF2-40B4-BE49-F238E27FC236}">
                  <a16:creationId xmlns:a16="http://schemas.microsoft.com/office/drawing/2014/main" id="{9299203B-990A-46C5-9175-FC7B63A1D48C}"/>
                </a:ext>
              </a:extLst>
            </p:cNvPr>
            <p:cNvSpPr txBox="1"/>
            <p:nvPr/>
          </p:nvSpPr>
          <p:spPr>
            <a:xfrm>
              <a:off x="2398838" y="1943202"/>
              <a:ext cx="1575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第一小问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88">
              <a:extLst>
                <a:ext uri="{FF2B5EF4-FFF2-40B4-BE49-F238E27FC236}">
                  <a16:creationId xmlns:a16="http://schemas.microsoft.com/office/drawing/2014/main" id="{547DE137-0C70-4180-A53A-F2B251BAB4C4}"/>
                </a:ext>
              </a:extLst>
            </p:cNvPr>
            <p:cNvSpPr txBox="1"/>
            <p:nvPr/>
          </p:nvSpPr>
          <p:spPr>
            <a:xfrm>
              <a:off x="2196330" y="3713556"/>
              <a:ext cx="1893070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3BD13E-AE02-4AB4-9AA2-63FAEE712852}"/>
              </a:ext>
            </a:extLst>
          </p:cNvPr>
          <p:cNvGrpSpPr/>
          <p:nvPr/>
        </p:nvGrpSpPr>
        <p:grpSpPr>
          <a:xfrm>
            <a:off x="4814940" y="1527629"/>
            <a:ext cx="2520951" cy="4034973"/>
            <a:chOff x="1851478" y="1527629"/>
            <a:chExt cx="2520951" cy="403497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89E71C4-A91F-4206-B45C-3E56EFFE3323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45C5E0-FA72-424C-99C5-1C950F839DE5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直角三角形 36">
                <a:extLst>
                  <a:ext uri="{FF2B5EF4-FFF2-40B4-BE49-F238E27FC236}">
                    <a16:creationId xmlns:a16="http://schemas.microsoft.com/office/drawing/2014/main" id="{2A0B506F-0AD2-4A97-AFBF-03C102A99869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8" name="直角三角形 37">
                <a:extLst>
                  <a:ext uri="{FF2B5EF4-FFF2-40B4-BE49-F238E27FC236}">
                    <a16:creationId xmlns:a16="http://schemas.microsoft.com/office/drawing/2014/main" id="{AC982038-9FB5-4485-993A-A9AA136D8D4D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8">
              <a:extLst>
                <a:ext uri="{FF2B5EF4-FFF2-40B4-BE49-F238E27FC236}">
                  <a16:creationId xmlns:a16="http://schemas.microsoft.com/office/drawing/2014/main" id="{0D5771D9-FD42-47A5-BE36-3E03F33165CA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205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基于价格、销量、成本、产能随时间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)</a:t>
              </a:r>
              <a:r>
                <a:rPr lang="zh-CN" altLang="en-US" sz="2000" b="1" spc="-10" dirty="0">
                  <a:solidFill>
                    <a:srgbClr val="1F2329"/>
                  </a:solidFill>
                  <a:latin typeface="+mn-ea"/>
                  <a:ea typeface="+mn-ea"/>
                </a:rPr>
                <a:t>独立变化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的理想情况考虑</a:t>
              </a:r>
              <a:endParaRPr lang="zh-CN" altLang="en-US" sz="2000" spc="-10" dirty="0">
                <a:solidFill>
                  <a:srgbClr val="1F2329"/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D2840F7-66CD-4C49-B692-B65B63541EA2}"/>
              </a:ext>
            </a:extLst>
          </p:cNvPr>
          <p:cNvGrpSpPr/>
          <p:nvPr/>
        </p:nvGrpSpPr>
        <p:grpSpPr>
          <a:xfrm>
            <a:off x="7778402" y="1527629"/>
            <a:ext cx="2520951" cy="4034973"/>
            <a:chOff x="1851478" y="1527629"/>
            <a:chExt cx="2520951" cy="403497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EED2FD7-FBD6-4443-A9B6-0F654331DFB8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B2BFD00-ED0F-458F-A617-5F740463214B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直角三角形 44">
                <a:extLst>
                  <a:ext uri="{FF2B5EF4-FFF2-40B4-BE49-F238E27FC236}">
                    <a16:creationId xmlns:a16="http://schemas.microsoft.com/office/drawing/2014/main" id="{A0934B58-72A9-426A-9064-69AA54FED20F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DFC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46" name="直角三角形 45">
                <a:extLst>
                  <a:ext uri="{FF2B5EF4-FFF2-40B4-BE49-F238E27FC236}">
                    <a16:creationId xmlns:a16="http://schemas.microsoft.com/office/drawing/2014/main" id="{AAE30DCD-3867-4DD6-9A52-5D7D7A198F1D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DFC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88">
              <a:extLst>
                <a:ext uri="{FF2B5EF4-FFF2-40B4-BE49-F238E27FC236}">
                  <a16:creationId xmlns:a16="http://schemas.microsoft.com/office/drawing/2014/main" id="{A619FE18-1A5C-442D-A676-C28B269E393B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205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基于价格、销量、成本、产能随时间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)</a:t>
              </a:r>
              <a:r>
                <a:rPr lang="zh-CN" altLang="en-US" sz="2000" b="1" spc="-10" dirty="0">
                  <a:solidFill>
                    <a:srgbClr val="1F2329"/>
                  </a:solidFill>
                  <a:latin typeface="+mn-ea"/>
                  <a:ea typeface="+mn-ea"/>
                </a:rPr>
                <a:t>相关变化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的实际情况考虑</a:t>
              </a:r>
              <a:endParaRPr lang="en-US" altLang="zh-CN" sz="2000" spc="-10" dirty="0">
                <a:solidFill>
                  <a:srgbClr val="1F2329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5C780D5-209D-4800-36ED-64CA67F03567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问题分析</a:t>
            </a: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50C49EDA-D9EF-5907-AB72-15770B0E150B}"/>
              </a:ext>
            </a:extLst>
          </p:cNvPr>
          <p:cNvSpPr txBox="1"/>
          <p:nvPr/>
        </p:nvSpPr>
        <p:spPr>
          <a:xfrm>
            <a:off x="5413622" y="1906398"/>
            <a:ext cx="15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第二小问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id="{0ABD1765-F4A5-EFB0-653D-E510BC948402}"/>
              </a:ext>
            </a:extLst>
          </p:cNvPr>
          <p:cNvSpPr txBox="1"/>
          <p:nvPr/>
        </p:nvSpPr>
        <p:spPr>
          <a:xfrm>
            <a:off x="8377059" y="1872090"/>
            <a:ext cx="15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第三小问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89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模型假设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02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3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CBFE519-2339-4F86-9815-4CA741B3E979}"/>
              </a:ext>
            </a:extLst>
          </p:cNvPr>
          <p:cNvGrpSpPr/>
          <p:nvPr/>
        </p:nvGrpSpPr>
        <p:grpSpPr>
          <a:xfrm>
            <a:off x="5290882" y="1564514"/>
            <a:ext cx="3002464" cy="2199408"/>
            <a:chOff x="5559645" y="1757548"/>
            <a:chExt cx="3002464" cy="2199408"/>
          </a:xfrm>
          <a:effectLst>
            <a:outerShdw blurRad="254000" dist="1270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413A960-BE88-4340-A821-548ADCC76E2E}"/>
                </a:ext>
              </a:extLst>
            </p:cNvPr>
            <p:cNvGrpSpPr/>
            <p:nvPr/>
          </p:nvGrpSpPr>
          <p:grpSpPr>
            <a:xfrm>
              <a:off x="5559645" y="1757548"/>
              <a:ext cx="3002464" cy="2199408"/>
              <a:chOff x="5559645" y="1757548"/>
              <a:chExt cx="3002464" cy="2199408"/>
            </a:xfrm>
          </p:grpSpPr>
          <p:sp>
            <p:nvSpPr>
              <p:cNvPr id="11" name="任意多边形 22">
                <a:extLst>
                  <a:ext uri="{FF2B5EF4-FFF2-40B4-BE49-F238E27FC236}">
                    <a16:creationId xmlns:a16="http://schemas.microsoft.com/office/drawing/2014/main" id="{6078C745-3D1A-4719-8165-C5AB7CAE7A84}"/>
                  </a:ext>
                </a:extLst>
              </p:cNvPr>
              <p:cNvSpPr/>
              <p:nvPr/>
            </p:nvSpPr>
            <p:spPr>
              <a:xfrm>
                <a:off x="5559645" y="1757548"/>
                <a:ext cx="3002464" cy="1816925"/>
              </a:xfrm>
              <a:custGeom>
                <a:avLst/>
                <a:gdLst>
                  <a:gd name="connsiteX0" fmla="*/ 2094002 w 3002464"/>
                  <a:gd name="connsiteY0" fmla="*/ 0 h 1816925"/>
                  <a:gd name="connsiteX1" fmla="*/ 3002464 w 3002464"/>
                  <a:gd name="connsiteY1" fmla="*/ 908463 h 1816925"/>
                  <a:gd name="connsiteX2" fmla="*/ 2094002 w 3002464"/>
                  <a:gd name="connsiteY2" fmla="*/ 1816925 h 1816925"/>
                  <a:gd name="connsiteX3" fmla="*/ 2094002 w 3002464"/>
                  <a:gd name="connsiteY3" fmla="*/ 1493322 h 1816925"/>
                  <a:gd name="connsiteX4" fmla="*/ 0 w 3002464"/>
                  <a:gd name="connsiteY4" fmla="*/ 1493322 h 1816925"/>
                  <a:gd name="connsiteX5" fmla="*/ 1170103 w 3002464"/>
                  <a:gd name="connsiteY5" fmla="*/ 323603 h 1816925"/>
                  <a:gd name="connsiteX6" fmla="*/ 2094002 w 3002464"/>
                  <a:gd name="connsiteY6" fmla="*/ 323603 h 18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2464" h="1816925">
                    <a:moveTo>
                      <a:pt x="2094002" y="0"/>
                    </a:moveTo>
                    <a:lnTo>
                      <a:pt x="3002464" y="908463"/>
                    </a:lnTo>
                    <a:lnTo>
                      <a:pt x="2094002" y="1816925"/>
                    </a:lnTo>
                    <a:lnTo>
                      <a:pt x="2094002" y="1493322"/>
                    </a:lnTo>
                    <a:lnTo>
                      <a:pt x="0" y="1493322"/>
                    </a:lnTo>
                    <a:lnTo>
                      <a:pt x="1170103" y="323603"/>
                    </a:lnTo>
                    <a:lnTo>
                      <a:pt x="2094002" y="323603"/>
                    </a:lnTo>
                    <a:close/>
                  </a:path>
                </a:pathLst>
              </a:cu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直角三角形 11">
                <a:extLst>
                  <a:ext uri="{FF2B5EF4-FFF2-40B4-BE49-F238E27FC236}">
                    <a16:creationId xmlns:a16="http://schemas.microsoft.com/office/drawing/2014/main" id="{9B6A09DA-FEF9-4DD6-B31F-128E66EF9C10}"/>
                  </a:ext>
                </a:extLst>
              </p:cNvPr>
              <p:cNvSpPr/>
              <p:nvPr/>
            </p:nvSpPr>
            <p:spPr>
              <a:xfrm flipV="1">
                <a:off x="5559645" y="3248918"/>
                <a:ext cx="705952" cy="708038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BC6DCD-0001-49CE-A621-6891832FEB88}"/>
                </a:ext>
              </a:extLst>
            </p:cNvPr>
            <p:cNvSpPr txBox="1"/>
            <p:nvPr/>
          </p:nvSpPr>
          <p:spPr>
            <a:xfrm>
              <a:off x="6563504" y="2353560"/>
              <a:ext cx="1688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假设</a:t>
              </a:r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B4E58C-EDD5-40EA-B36E-1A05F7752D5F}"/>
              </a:ext>
            </a:extLst>
          </p:cNvPr>
          <p:cNvGrpSpPr/>
          <p:nvPr/>
        </p:nvGrpSpPr>
        <p:grpSpPr>
          <a:xfrm>
            <a:off x="3481683" y="3235966"/>
            <a:ext cx="3002464" cy="2199408"/>
            <a:chOff x="3750446" y="3429000"/>
            <a:chExt cx="3002464" cy="2199408"/>
          </a:xfrm>
          <a:effectLst>
            <a:outerShdw blurRad="254000" dist="1270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A2178EF-36C8-46F1-A687-D64C60A975FD}"/>
                </a:ext>
              </a:extLst>
            </p:cNvPr>
            <p:cNvGrpSpPr/>
            <p:nvPr/>
          </p:nvGrpSpPr>
          <p:grpSpPr>
            <a:xfrm flipH="1" flipV="1">
              <a:off x="3750446" y="3429000"/>
              <a:ext cx="3002464" cy="2199408"/>
              <a:chOff x="5559645" y="1757548"/>
              <a:chExt cx="3002464" cy="2199408"/>
            </a:xfrm>
          </p:grpSpPr>
          <p:sp>
            <p:nvSpPr>
              <p:cNvPr id="16" name="任意多边形 27">
                <a:extLst>
                  <a:ext uri="{FF2B5EF4-FFF2-40B4-BE49-F238E27FC236}">
                    <a16:creationId xmlns:a16="http://schemas.microsoft.com/office/drawing/2014/main" id="{F8224447-8FEC-464C-B99A-493155935136}"/>
                  </a:ext>
                </a:extLst>
              </p:cNvPr>
              <p:cNvSpPr/>
              <p:nvPr/>
            </p:nvSpPr>
            <p:spPr>
              <a:xfrm>
                <a:off x="5559645" y="1757548"/>
                <a:ext cx="3002464" cy="1816925"/>
              </a:xfrm>
              <a:custGeom>
                <a:avLst/>
                <a:gdLst>
                  <a:gd name="connsiteX0" fmla="*/ 2094002 w 3002464"/>
                  <a:gd name="connsiteY0" fmla="*/ 0 h 1816925"/>
                  <a:gd name="connsiteX1" fmla="*/ 3002464 w 3002464"/>
                  <a:gd name="connsiteY1" fmla="*/ 908463 h 1816925"/>
                  <a:gd name="connsiteX2" fmla="*/ 2094002 w 3002464"/>
                  <a:gd name="connsiteY2" fmla="*/ 1816925 h 1816925"/>
                  <a:gd name="connsiteX3" fmla="*/ 2094002 w 3002464"/>
                  <a:gd name="connsiteY3" fmla="*/ 1493322 h 1816925"/>
                  <a:gd name="connsiteX4" fmla="*/ 0 w 3002464"/>
                  <a:gd name="connsiteY4" fmla="*/ 1493322 h 1816925"/>
                  <a:gd name="connsiteX5" fmla="*/ 1170103 w 3002464"/>
                  <a:gd name="connsiteY5" fmla="*/ 323603 h 1816925"/>
                  <a:gd name="connsiteX6" fmla="*/ 2094002 w 3002464"/>
                  <a:gd name="connsiteY6" fmla="*/ 323603 h 18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2464" h="1816925">
                    <a:moveTo>
                      <a:pt x="2094002" y="0"/>
                    </a:moveTo>
                    <a:lnTo>
                      <a:pt x="3002464" y="908463"/>
                    </a:lnTo>
                    <a:lnTo>
                      <a:pt x="2094002" y="1816925"/>
                    </a:lnTo>
                    <a:lnTo>
                      <a:pt x="2094002" y="1493322"/>
                    </a:lnTo>
                    <a:lnTo>
                      <a:pt x="0" y="1493322"/>
                    </a:lnTo>
                    <a:lnTo>
                      <a:pt x="1170103" y="323603"/>
                    </a:lnTo>
                    <a:lnTo>
                      <a:pt x="2094002" y="323603"/>
                    </a:lnTo>
                    <a:close/>
                  </a:path>
                </a:pathLst>
              </a:cu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BB9B2C82-C9D3-4FAB-893A-3F028A496BD0}"/>
                  </a:ext>
                </a:extLst>
              </p:cNvPr>
              <p:cNvSpPr/>
              <p:nvPr/>
            </p:nvSpPr>
            <p:spPr>
              <a:xfrm flipV="1">
                <a:off x="5559645" y="3248918"/>
                <a:ext cx="705952" cy="708038"/>
              </a:xfrm>
              <a:prstGeom prst="rtTriangle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9FE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6045C0E-F231-423D-91C1-88D378DA0628}"/>
                </a:ext>
              </a:extLst>
            </p:cNvPr>
            <p:cNvSpPr txBox="1"/>
            <p:nvPr/>
          </p:nvSpPr>
          <p:spPr>
            <a:xfrm>
              <a:off x="4331256" y="4369784"/>
              <a:ext cx="1575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假设</a:t>
              </a:r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98BBBE7-DBA9-4865-8B02-B257B9B9583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模型假设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9708EEC1-EE29-48CB-9BA5-71C633B52E42}"/>
              </a:ext>
            </a:extLst>
          </p:cNvPr>
          <p:cNvSpPr txBox="1"/>
          <p:nvPr/>
        </p:nvSpPr>
        <p:spPr>
          <a:xfrm>
            <a:off x="619449" y="1532390"/>
            <a:ext cx="31526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年的销售量按照地块类型、作物类型和季节三个维度来统计，不同地块类型的同一种作物，因为价格不同，不会算作同一种作物来同一统过销量。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2B2C1B2F-5C19-1EFB-FEAC-9819683D604C}"/>
              </a:ext>
            </a:extLst>
          </p:cNvPr>
          <p:cNvSpPr txBox="1"/>
          <p:nvPr/>
        </p:nvSpPr>
        <p:spPr>
          <a:xfrm>
            <a:off x="8116546" y="2945643"/>
            <a:ext cx="3152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年没有种植的作物，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年如果种植的话，默认其销量是无大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感者为其他类型地块该类作物的平均销量</a:t>
            </a:r>
          </a:p>
        </p:txBody>
      </p:sp>
    </p:spTree>
    <p:extLst>
      <p:ext uri="{BB962C8B-B14F-4D97-AF65-F5344CB8AC3E}">
        <p14:creationId xmlns:p14="http://schemas.microsoft.com/office/powerpoint/2010/main" val="361323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模型建模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03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9EFCF3E-BBA9-4A19-B4BC-D351803EEAFC}"/>
              </a:ext>
            </a:extLst>
          </p:cNvPr>
          <p:cNvSpPr txBox="1"/>
          <p:nvPr/>
        </p:nvSpPr>
        <p:spPr>
          <a:xfrm>
            <a:off x="2565400" y="46094134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2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5705;#405328;#405338;"/>
</p:tagLst>
</file>

<file path=ppt/theme/theme1.xml><?xml version="1.0" encoding="utf-8"?>
<a:theme xmlns:a="http://schemas.openxmlformats.org/drawingml/2006/main" name="Office 主题​​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8BC5"/>
      </a:accent1>
      <a:accent2>
        <a:srgbClr val="63BFED"/>
      </a:accent2>
      <a:accent3>
        <a:srgbClr val="18537E"/>
      </a:accent3>
      <a:accent4>
        <a:srgbClr val="4A9FDC"/>
      </a:accent4>
      <a:accent5>
        <a:srgbClr val="FFC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wqgvaa0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2999</Words>
  <Application>Microsoft Office PowerPoint</Application>
  <PresentationFormat>宽屏</PresentationFormat>
  <Paragraphs>330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阿里巴巴普惠体 2.0 55 Regular</vt:lpstr>
      <vt:lpstr>等线</vt:lpstr>
      <vt:lpstr>江城律动宋</vt:lpstr>
      <vt:lpstr>微软雅黑</vt:lpstr>
      <vt:lpstr>Arial</vt:lpstr>
      <vt:lpstr>Calibri</vt:lpstr>
      <vt:lpstr>Calibri Light</vt:lpstr>
      <vt:lpstr>Cambria Math</vt:lpstr>
      <vt:lpstr>Lucida Console</vt:lpstr>
      <vt:lpstr>Lucida Sans Typewriter</vt:lpstr>
      <vt:lpstr>Wingdings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トリ ア</cp:lastModifiedBy>
  <cp:revision>331</cp:revision>
  <dcterms:created xsi:type="dcterms:W3CDTF">2018-03-28T11:53:42Z</dcterms:created>
  <dcterms:modified xsi:type="dcterms:W3CDTF">2024-11-12T13:37:28Z</dcterms:modified>
</cp:coreProperties>
</file>