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2" r:id="rId3"/>
    <p:sldId id="271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200" d="100"/>
          <a:sy n="200" d="100"/>
        </p:scale>
        <p:origin x="-4382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D430-DECA-466D-BD84-2A3B02E992C8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5C92-0C8F-44AF-BBBF-8EA9458C0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EAEC-81A1-41BB-A163-38447AF41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14FAB-8A75-4866-96F8-E7249ED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2B2A8-72F7-4C10-9449-71EBBF6A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1C036-9CB8-48ED-9428-7F02D775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5587B-1249-4614-9958-0B28761A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5C84F-5303-454F-860E-E6B8937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D35BB-A398-4DF5-B359-47330987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F019-89CF-4E20-B17E-5F87CC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BFC17-AF99-4B6C-812E-E0F772E3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E871-891D-4519-865C-6A8EC19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2EBFB4-8DA3-4D02-A4E0-2B64CCE0E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D98A4-5464-4A33-A83C-E696A1DA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7B35-767F-4335-950B-4594184C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ED6F-FDA5-4C83-A88F-B18E9ED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32AE-A2D9-4F8E-9143-AF98F89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2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ED909-4600-4ADF-A3E7-6B451B4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EA85A-3D53-4FD5-8EB9-2D23FC0C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6C476-7608-4CAE-A730-AD81D16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41A84-5F98-4A3E-8871-80420673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A81F6-ADBE-4251-AD72-E66B3940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B1F10-43AE-48B2-81E0-799E5E5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56A7B-A6E2-4844-BB70-BAE6EED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FEB4-A271-40F6-8B14-C3AD2091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20B6A-1F1C-4356-8CDB-99424A94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E441D-84B0-4DCB-ACF2-6F7939D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E3BB-1F90-4E47-AB02-1F1DBEA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4E02-B8E9-4320-823D-0D6A371C3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854A6-D7DA-4E04-8297-36E0CFC1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58D68-8ADF-4841-A1E3-AE133188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2267-7370-41D5-9191-27C694C8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ADCE4-537A-41CC-AFCC-C1676D28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13A40-8318-4D96-B27A-BFB26893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62665-B18C-495F-A003-CAFD793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B7941-2B5D-4138-83EE-B7EC078B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C32D-98D1-4E49-90F6-B3EC7464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28471-3376-4624-9497-9A3749CCC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A6AAB-0605-43B3-80C5-46CF30AC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0EB5-6D38-4FF7-B19A-C758966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0D4A-649A-45FB-BDF0-D58F7AF6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AE4A3-12A3-4AD6-B602-F8ABCC9E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D39E09-01AB-4BEB-A73E-84E3D2F8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3DA21-FFC6-46DF-A940-2E1F146B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6EFA27-0377-4021-9C7D-48C0CDFB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0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14004-C836-40E5-82C3-2E2EBC7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A44D-0AE6-437F-9C95-605FF44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CD843-8E61-4268-AE70-819B2C80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0F289-5BA7-4B1F-B6F6-CB7D709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F5EF-8604-4917-8992-ED9F87C6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A7C6D-F277-4EB8-80AB-E86EE9BE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ABED9-9AE2-4DF0-AE6F-3098B0A6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82634-94D6-437A-B1C2-D6EE3F40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87888-B6DC-4298-A983-3969AB1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4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EE68-E650-4CEC-A2E4-A17D1220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CDE8E-27A6-4120-9CDE-73BF3C01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2DB19-3ECE-4D7B-9AD5-69BE78C4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9763F-E482-4DB3-A0FD-38EEE452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82B3-53CF-4FA9-BB60-D82D02F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424C0-3FE5-4BC2-BDDF-57C9F36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EE043-1225-456C-80A0-B09A866D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4A362-8030-4857-B695-8A6F0D69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FD9CA-A5C3-437B-BBA0-8C59EC38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2E20-997E-46B7-A724-4B010270C4AB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7A52B-F506-43A5-A7A8-C492AC99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53446-7D42-4BA9-A792-32507B16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D615-F888-4904-A490-61EE07B61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_zhou@z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3.tmp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CDD6-7585-4EC5-A84E-5CF6255D23F0}"/>
              </a:ext>
            </a:extLst>
          </p:cNvPr>
          <p:cNvSpPr txBox="1"/>
          <p:nvPr/>
        </p:nvSpPr>
        <p:spPr>
          <a:xfrm>
            <a:off x="1394460" y="1042360"/>
            <a:ext cx="9261842" cy="482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2026-2026</a:t>
            </a:r>
            <a:r>
              <a:rPr lang="zh-CN" altLang="en-US" sz="2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秋冬学期</a:t>
            </a:r>
            <a:endParaRPr lang="en-US" altLang="zh-CN" sz="28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机器人技术与实践</a:t>
            </a:r>
            <a:r>
              <a:rPr lang="en-US" altLang="zh-CN" sz="48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endParaRPr lang="en-US" altLang="zh-CN" sz="2800" b="1" dirty="0"/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周春琳</a:t>
            </a:r>
            <a:endParaRPr lang="en-US" altLang="zh-CN" sz="32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c_zhou@zju.edu.cn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智能系统与控制研究所</a:t>
            </a:r>
            <a:r>
              <a:rPr lang="en-US" altLang="zh-CN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</a:t>
            </a:r>
            <a:r>
              <a:rPr lang="zh-CN" altLang="en-US" sz="2400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1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6D7111-E7D5-4A04-9DCD-91C791863D34}"/>
              </a:ext>
            </a:extLst>
          </p:cNvPr>
          <p:cNvSpPr txBox="1"/>
          <p:nvPr/>
        </p:nvSpPr>
        <p:spPr>
          <a:xfrm>
            <a:off x="502805" y="132609"/>
            <a:ext cx="1026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lang="zh-CN" altLang="zh-CN" sz="4000" b="1" dirty="0">
                <a:solidFill>
                  <a:srgbClr val="0046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机械臂正运动学求解</a:t>
            </a:r>
            <a:endParaRPr lang="zh-CN" altLang="en-US" sz="4000" b="1" dirty="0">
              <a:solidFill>
                <a:srgbClr val="0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7C6E92-FC70-41CD-889E-ADB120510C4A}"/>
              </a:ext>
            </a:extLst>
          </p:cNvPr>
          <p:cNvSpPr/>
          <p:nvPr/>
        </p:nvSpPr>
        <p:spPr>
          <a:xfrm>
            <a:off x="502804" y="872085"/>
            <a:ext cx="7952263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型桌面机械臂的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参数；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写出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ZJU-I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型机械臂的正运动学解，采用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欧拉角表示末端执行器姿态；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组关节角参数带入正运动学解，计算机械臂末端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点的空间位置，计算末端执行器的姿态，以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XY’Z’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欧拉角表示结果，写出计算过程；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7B2F536-4308-477B-9522-9F56CDC95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72" y="872085"/>
            <a:ext cx="3419605" cy="2602200"/>
          </a:xfrm>
          <a:prstGeom prst="rect">
            <a:avLst/>
          </a:prstGeom>
        </p:spPr>
      </p:pic>
      <p:pic>
        <p:nvPicPr>
          <p:cNvPr id="1030" name="图片 1">
            <a:extLst>
              <a:ext uri="{FF2B5EF4-FFF2-40B4-BE49-F238E27FC236}">
                <a16:creationId xmlns:a16="http://schemas.microsoft.com/office/drawing/2014/main" id="{C0501430-27EE-4E95-957A-A6D3C7BE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07" y="3187843"/>
            <a:ext cx="2571691" cy="196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B55A4DF-24EE-46CD-B618-198B324307E2}"/>
              </a:ext>
            </a:extLst>
          </p:cNvPr>
          <p:cNvSpPr/>
          <p:nvPr/>
        </p:nvSpPr>
        <p:spPr>
          <a:xfrm>
            <a:off x="502804" y="5254413"/>
            <a:ext cx="10630423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将以上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组关节角分别输入仿真程序，将仿真得到的末端位姿与第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步得到的计算结果进行比对；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完成实验后需提交实验报告电子版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份，页数不超过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纸，报告命名规则为：学号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-3-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.docx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8030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9FF57A4-D939-4E58-87D9-C0E0FE3AB425}"/>
              </a:ext>
            </a:extLst>
          </p:cNvPr>
          <p:cNvSpPr txBox="1"/>
          <p:nvPr/>
        </p:nvSpPr>
        <p:spPr>
          <a:xfrm>
            <a:off x="314957" y="430861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机械臂几何参数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90EDBE-8A50-4575-9C67-E8CC0CE688EB}"/>
              </a:ext>
            </a:extLst>
          </p:cNvPr>
          <p:cNvSpPr txBox="1"/>
          <p:nvPr/>
        </p:nvSpPr>
        <p:spPr>
          <a:xfrm>
            <a:off x="302873" y="1106135"/>
            <a:ext cx="6211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每一轴的位置、速度、加速度约束（当前状态是各个关节零点）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100°/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500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°/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4A7CDD6-301E-4F05-AF4C-B305F8D7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990855"/>
                  </p:ext>
                </p:extLst>
              </p:nvPr>
            </p:nvGraphicFramePr>
            <p:xfrm>
              <a:off x="404354" y="3475872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关节加速度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CN" sz="12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00</m:t>
                                </m:r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150°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180°</m:t>
                                </m:r>
                              </m:oMath>
                            </m:oMathPara>
                          </a14:m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42055D7F-3C9B-4FD7-AFFA-B2727CFB4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923363"/>
                  </p:ext>
                </p:extLst>
              </p:nvPr>
            </p:nvGraphicFramePr>
            <p:xfrm>
              <a:off x="404354" y="1616584"/>
              <a:ext cx="6190134" cy="1393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68">
                      <a:extLst>
                        <a:ext uri="{9D8B030D-6E8A-4147-A177-3AD203B41FA5}">
                          <a16:colId xmlns:a16="http://schemas.microsoft.com/office/drawing/2014/main" val="3462878773"/>
                        </a:ext>
                      </a:extLst>
                    </a:gridCol>
                    <a:gridCol w="828062">
                      <a:extLst>
                        <a:ext uri="{9D8B030D-6E8A-4147-A177-3AD203B41FA5}">
                          <a16:colId xmlns:a16="http://schemas.microsoft.com/office/drawing/2014/main" val="1176556941"/>
                        </a:ext>
                      </a:extLst>
                    </a:gridCol>
                    <a:gridCol w="824137">
                      <a:extLst>
                        <a:ext uri="{9D8B030D-6E8A-4147-A177-3AD203B41FA5}">
                          <a16:colId xmlns:a16="http://schemas.microsoft.com/office/drawing/2014/main" val="2283107538"/>
                        </a:ext>
                      </a:extLst>
                    </a:gridCol>
                    <a:gridCol w="800591">
                      <a:extLst>
                        <a:ext uri="{9D8B030D-6E8A-4147-A177-3AD203B41FA5}">
                          <a16:colId xmlns:a16="http://schemas.microsoft.com/office/drawing/2014/main" val="1180189551"/>
                        </a:ext>
                      </a:extLst>
                    </a:gridCol>
                    <a:gridCol w="796644">
                      <a:extLst>
                        <a:ext uri="{9D8B030D-6E8A-4147-A177-3AD203B41FA5}">
                          <a16:colId xmlns:a16="http://schemas.microsoft.com/office/drawing/2014/main" val="1154767233"/>
                        </a:ext>
                      </a:extLst>
                    </a:gridCol>
                    <a:gridCol w="889432">
                      <a:extLst>
                        <a:ext uri="{9D8B030D-6E8A-4147-A177-3AD203B41FA5}">
                          <a16:colId xmlns:a16="http://schemas.microsoft.com/office/drawing/2014/main" val="2142746622"/>
                        </a:ext>
                      </a:extLst>
                    </a:gridCol>
                    <a:gridCol w="901400">
                      <a:extLst>
                        <a:ext uri="{9D8B030D-6E8A-4147-A177-3AD203B41FA5}">
                          <a16:colId xmlns:a16="http://schemas.microsoft.com/office/drawing/2014/main" val="1838077216"/>
                        </a:ext>
                      </a:extLst>
                    </a:gridCol>
                  </a:tblGrid>
                  <a:tr h="4643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kern="12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关节五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关节六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7902804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最小关节值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100000" r="-50955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100000" r="-41333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100000" r="-3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100000" r="-22595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100000" r="-10274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100000" r="-135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69430"/>
                      </a:ext>
                    </a:extLst>
                  </a:tr>
                  <a:tr h="464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kern="120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最大关节值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9706" t="-202632" r="-50955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1481" t="-202632" r="-413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1908" t="-202632" r="-3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1908" t="-202632" r="-2259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5205" t="-202632" r="-1027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87162" t="-202632" r="-135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979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721FCD0-E3FF-4D4F-AE6E-E2110C95D454}"/>
              </a:ext>
            </a:extLst>
          </p:cNvPr>
          <p:cNvGrpSpPr/>
          <p:nvPr/>
        </p:nvGrpSpPr>
        <p:grpSpPr>
          <a:xfrm>
            <a:off x="6762781" y="456686"/>
            <a:ext cx="5265414" cy="5877457"/>
            <a:chOff x="6689138" y="458521"/>
            <a:chExt cx="5265414" cy="5877457"/>
          </a:xfrm>
        </p:grpSpPr>
        <p:pic>
          <p:nvPicPr>
            <p:cNvPr id="11" name="图片 10" descr="图示, 工程绘图&#10;&#10;描述已自动生成">
              <a:extLst>
                <a:ext uri="{FF2B5EF4-FFF2-40B4-BE49-F238E27FC236}">
                  <a16:creationId xmlns:a16="http://schemas.microsoft.com/office/drawing/2014/main" id="{ADF5E314-0315-4F9D-98E2-AE465009BDC7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138" y="458521"/>
              <a:ext cx="5265414" cy="5877457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1F81A0E-666A-43B1-82F4-0784AB1AF29C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683" y="1117341"/>
              <a:ext cx="82412" cy="673183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2D01467-DA5E-4123-83E1-5DCC30F60EDD}"/>
                </a:ext>
              </a:extLst>
            </p:cNvPr>
            <p:cNvSpPr txBox="1"/>
            <p:nvPr/>
          </p:nvSpPr>
          <p:spPr>
            <a:xfrm>
              <a:off x="11061884" y="1790524"/>
              <a:ext cx="820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末端吸盘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608F9BA-0220-484B-B0E5-DDA87F27C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4968" y="4172465"/>
              <a:ext cx="5313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353ACBA-24A5-4908-BF30-4ADBCCFC28DF}"/>
                </a:ext>
              </a:extLst>
            </p:cNvPr>
            <p:cNvCxnSpPr>
              <a:cxnSpLocks/>
            </p:cNvCxnSpPr>
            <p:nvPr/>
          </p:nvCxnSpPr>
          <p:spPr>
            <a:xfrm>
              <a:off x="7111678" y="2908233"/>
              <a:ext cx="4387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453858F-B730-4644-9535-650D89D5C911}"/>
                </a:ext>
              </a:extLst>
            </p:cNvPr>
            <p:cNvCxnSpPr>
              <a:cxnSpLocks/>
            </p:cNvCxnSpPr>
            <p:nvPr/>
          </p:nvCxnSpPr>
          <p:spPr>
            <a:xfrm>
              <a:off x="7177028" y="1627965"/>
              <a:ext cx="41059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DC0E8CE-403E-4D43-8E8B-86F96271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218" y="1285344"/>
              <a:ext cx="0" cy="597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7429494-D6F6-4913-B194-71A8A47B8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7120" y="1018784"/>
              <a:ext cx="237976" cy="1849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33B28FF-B902-4901-9FBF-40C4A9165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160" y="4791098"/>
              <a:ext cx="0" cy="578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10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EE318AD9-2A38-327D-A303-D054255CD8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93" y="299506"/>
            <a:ext cx="5265414" cy="58774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E49C6C-E9C0-B645-AFB1-27F6EBDFCD9A}"/>
                  </a:ext>
                </a:extLst>
              </p:cNvPr>
              <p:cNvSpPr txBox="1"/>
              <p:nvPr/>
            </p:nvSpPr>
            <p:spPr>
              <a:xfrm>
                <a:off x="4780280" y="5683250"/>
                <a:ext cx="317500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E49C6C-E9C0-B645-AFB1-27F6EBDFC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80" y="5683250"/>
                <a:ext cx="317500" cy="200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E8CAA6-4CAF-18B6-E4DE-04823CEFD22A}"/>
                  </a:ext>
                </a:extLst>
              </p:cNvPr>
              <p:cNvSpPr txBox="1"/>
              <p:nvPr/>
            </p:nvSpPr>
            <p:spPr>
              <a:xfrm>
                <a:off x="3906053" y="5783277"/>
                <a:ext cx="317500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E8CAA6-4CAF-18B6-E4DE-04823CEFD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53" y="5783277"/>
                <a:ext cx="317500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0D3D94-04EC-BB02-9744-92B63E5A2045}"/>
              </a:ext>
            </a:extLst>
          </p:cNvPr>
          <p:cNvCxnSpPr/>
          <p:nvPr/>
        </p:nvCxnSpPr>
        <p:spPr>
          <a:xfrm>
            <a:off x="4452315" y="4009640"/>
            <a:ext cx="584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B75C30-2DC5-88A9-412B-CBAD96A2916C}"/>
              </a:ext>
            </a:extLst>
          </p:cNvPr>
          <p:cNvCxnSpPr>
            <a:cxnSpLocks/>
          </p:cNvCxnSpPr>
          <p:nvPr/>
        </p:nvCxnSpPr>
        <p:spPr>
          <a:xfrm flipH="1">
            <a:off x="4064803" y="4009640"/>
            <a:ext cx="387512" cy="3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2DE586-3DEF-CA25-12DD-7F1CE974014B}"/>
                  </a:ext>
                </a:extLst>
              </p:cNvPr>
              <p:cNvSpPr txBox="1"/>
              <p:nvPr/>
            </p:nvSpPr>
            <p:spPr>
              <a:xfrm>
                <a:off x="4878070" y="3809585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2DE586-3DEF-CA25-12DD-7F1CE974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70" y="3809585"/>
                <a:ext cx="317500" cy="20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974D9A-65BD-A567-F82D-3B182BB347C9}"/>
                  </a:ext>
                </a:extLst>
              </p:cNvPr>
              <p:cNvSpPr txBox="1"/>
              <p:nvPr/>
            </p:nvSpPr>
            <p:spPr>
              <a:xfrm>
                <a:off x="4099809" y="4254012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974D9A-65BD-A567-F82D-3B182BB34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09" y="4254012"/>
                <a:ext cx="317500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7A8492F-8480-3F1D-2424-C3BF4CD9D516}"/>
              </a:ext>
            </a:extLst>
          </p:cNvPr>
          <p:cNvCxnSpPr>
            <a:cxnSpLocks/>
          </p:cNvCxnSpPr>
          <p:nvPr/>
        </p:nvCxnSpPr>
        <p:spPr>
          <a:xfrm>
            <a:off x="4041943" y="2686050"/>
            <a:ext cx="535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DC0477-64FD-40B4-0138-4E21B01A6413}"/>
                  </a:ext>
                </a:extLst>
              </p:cNvPr>
              <p:cNvSpPr txBox="1"/>
              <p:nvPr/>
            </p:nvSpPr>
            <p:spPr>
              <a:xfrm>
                <a:off x="4469623" y="2649190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DC0477-64FD-40B4-0138-4E21B01A6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623" y="2649190"/>
                <a:ext cx="317500" cy="200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F6F226-FA42-7ACA-9297-9E07301AE7CD}"/>
              </a:ext>
            </a:extLst>
          </p:cNvPr>
          <p:cNvCxnSpPr/>
          <p:nvPr/>
        </p:nvCxnSpPr>
        <p:spPr>
          <a:xfrm flipV="1">
            <a:off x="4041943" y="2164080"/>
            <a:ext cx="0" cy="52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551B443-DCA7-E458-C764-07725426BFF0}"/>
                  </a:ext>
                </a:extLst>
              </p:cNvPr>
              <p:cNvSpPr txBox="1"/>
              <p:nvPr/>
            </p:nvSpPr>
            <p:spPr>
              <a:xfrm>
                <a:off x="3838981" y="1999134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551B443-DCA7-E458-C764-07725426B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81" y="1999134"/>
                <a:ext cx="317500" cy="200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E87617-BF86-FB2D-E5F6-610CA41C6E1A}"/>
              </a:ext>
            </a:extLst>
          </p:cNvPr>
          <p:cNvCxnSpPr>
            <a:cxnSpLocks/>
          </p:cNvCxnSpPr>
          <p:nvPr/>
        </p:nvCxnSpPr>
        <p:spPr>
          <a:xfrm>
            <a:off x="4041943" y="1468950"/>
            <a:ext cx="37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94932E-C1FD-8670-8948-3E9E6DFF777D}"/>
              </a:ext>
            </a:extLst>
          </p:cNvPr>
          <p:cNvCxnSpPr/>
          <p:nvPr/>
        </p:nvCxnSpPr>
        <p:spPr>
          <a:xfrm flipV="1">
            <a:off x="4041943" y="1002030"/>
            <a:ext cx="0" cy="46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31153D3-55DE-C516-BBF1-FF97A100292B}"/>
                  </a:ext>
                </a:extLst>
              </p:cNvPr>
              <p:cNvSpPr txBox="1"/>
              <p:nvPr/>
            </p:nvSpPr>
            <p:spPr>
              <a:xfrm>
                <a:off x="4263367" y="1412765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31153D3-55DE-C516-BBF1-FF97A100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367" y="1412765"/>
                <a:ext cx="317500" cy="2000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8C34E88-CE50-9F2F-C3EB-7623293507C8}"/>
                  </a:ext>
                </a:extLst>
              </p:cNvPr>
              <p:cNvSpPr txBox="1"/>
              <p:nvPr/>
            </p:nvSpPr>
            <p:spPr>
              <a:xfrm>
                <a:off x="3983761" y="994219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8C34E88-CE50-9F2F-C3EB-76232935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61" y="994219"/>
                <a:ext cx="317500" cy="2000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937E34D-2CF3-BAD8-CEEB-961823D01D44}"/>
              </a:ext>
            </a:extLst>
          </p:cNvPr>
          <p:cNvCxnSpPr/>
          <p:nvPr/>
        </p:nvCxnSpPr>
        <p:spPr>
          <a:xfrm flipV="1">
            <a:off x="4628373" y="1126329"/>
            <a:ext cx="0" cy="3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29CF77F-D9FF-ADA2-2F00-97F93AEA55B1}"/>
              </a:ext>
            </a:extLst>
          </p:cNvPr>
          <p:cNvCxnSpPr>
            <a:cxnSpLocks/>
          </p:cNvCxnSpPr>
          <p:nvPr/>
        </p:nvCxnSpPr>
        <p:spPr>
          <a:xfrm flipH="1">
            <a:off x="4240861" y="1470228"/>
            <a:ext cx="387512" cy="36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061ADA8-6A27-8C65-25D3-107C30B74450}"/>
                  </a:ext>
                </a:extLst>
              </p:cNvPr>
              <p:cNvSpPr txBox="1"/>
              <p:nvPr/>
            </p:nvSpPr>
            <p:spPr>
              <a:xfrm>
                <a:off x="4525147" y="1012655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061ADA8-6A27-8C65-25D3-107C30B74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147" y="1012655"/>
                <a:ext cx="317500" cy="200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AA70677-7AB4-C808-F079-1A302AAB329E}"/>
                  </a:ext>
                </a:extLst>
              </p:cNvPr>
              <p:cNvSpPr txBox="1"/>
              <p:nvPr/>
            </p:nvSpPr>
            <p:spPr>
              <a:xfrm>
                <a:off x="4293565" y="1649418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AA70677-7AB4-C808-F079-1A302AAB3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65" y="1649418"/>
                <a:ext cx="317500" cy="200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68186A6-0F17-B21C-AB9A-0C3477F37A51}"/>
              </a:ext>
            </a:extLst>
          </p:cNvPr>
          <p:cNvCxnSpPr/>
          <p:nvPr/>
        </p:nvCxnSpPr>
        <p:spPr>
          <a:xfrm flipH="1">
            <a:off x="4301261" y="914400"/>
            <a:ext cx="327112" cy="32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7A6196E-96A0-94F6-EEF6-7DEADC0E78C1}"/>
              </a:ext>
            </a:extLst>
          </p:cNvPr>
          <p:cNvCxnSpPr>
            <a:cxnSpLocks/>
          </p:cNvCxnSpPr>
          <p:nvPr/>
        </p:nvCxnSpPr>
        <p:spPr>
          <a:xfrm>
            <a:off x="4620594" y="913881"/>
            <a:ext cx="652446" cy="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8A3ECF7-D193-6939-081D-67383A18DD2D}"/>
                  </a:ext>
                </a:extLst>
              </p:cNvPr>
              <p:cNvSpPr txBox="1"/>
              <p:nvPr/>
            </p:nvSpPr>
            <p:spPr>
              <a:xfrm>
                <a:off x="4839733" y="940357"/>
                <a:ext cx="3175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en-US" altLang="zh-CN" sz="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8A3ECF7-D193-6939-081D-67383A18D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33" y="940357"/>
                <a:ext cx="31750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3A18FA-E4E6-ADEB-952C-D609F9594C47}"/>
                  </a:ext>
                </a:extLst>
              </p:cNvPr>
              <p:cNvSpPr txBox="1"/>
              <p:nvPr/>
            </p:nvSpPr>
            <p:spPr>
              <a:xfrm>
                <a:off x="4214977" y="894637"/>
                <a:ext cx="3175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en-US" altLang="zh-CN" sz="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7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3A18FA-E4E6-ADEB-952C-D609F9594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77" y="894637"/>
                <a:ext cx="31750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8542007-E9E9-2485-C730-CAE4DE64D270}"/>
              </a:ext>
            </a:extLst>
          </p:cNvPr>
          <p:cNvCxnSpPr/>
          <p:nvPr/>
        </p:nvCxnSpPr>
        <p:spPr>
          <a:xfrm>
            <a:off x="8351520" y="913881"/>
            <a:ext cx="29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4D5734C-5144-838A-88DC-9E98D62113AD}"/>
              </a:ext>
            </a:extLst>
          </p:cNvPr>
          <p:cNvCxnSpPr/>
          <p:nvPr/>
        </p:nvCxnSpPr>
        <p:spPr>
          <a:xfrm flipV="1">
            <a:off x="8343900" y="750570"/>
            <a:ext cx="213360" cy="1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C7D5103-DDE0-CD82-2C55-D776905F2FB8}"/>
                  </a:ext>
                </a:extLst>
              </p:cNvPr>
              <p:cNvSpPr txBox="1"/>
              <p:nvPr/>
            </p:nvSpPr>
            <p:spPr>
              <a:xfrm>
                <a:off x="8576306" y="550515"/>
                <a:ext cx="317500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C7D5103-DDE0-CD82-2C55-D776905F2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6" y="550515"/>
                <a:ext cx="317500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14A39D8-7684-248E-0F19-AAAA740D499C}"/>
                  </a:ext>
                </a:extLst>
              </p:cNvPr>
              <p:cNvSpPr txBox="1"/>
              <p:nvPr/>
            </p:nvSpPr>
            <p:spPr>
              <a:xfrm>
                <a:off x="8617559" y="948497"/>
                <a:ext cx="317500" cy="2000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14A39D8-7684-248E-0F19-AAAA740D4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59" y="948497"/>
                <a:ext cx="317500" cy="2000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57DFE3C-FB5F-29B0-221A-01E8B05A57D8}"/>
              </a:ext>
            </a:extLst>
          </p:cNvPr>
          <p:cNvCxnSpPr>
            <a:cxnSpLocks/>
          </p:cNvCxnSpPr>
          <p:nvPr/>
        </p:nvCxnSpPr>
        <p:spPr>
          <a:xfrm>
            <a:off x="7696200" y="909877"/>
            <a:ext cx="377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0FCF12C-D64D-636F-B72D-E80CCD2D0D03}"/>
              </a:ext>
            </a:extLst>
          </p:cNvPr>
          <p:cNvCxnSpPr>
            <a:cxnSpLocks/>
          </p:cNvCxnSpPr>
          <p:nvPr/>
        </p:nvCxnSpPr>
        <p:spPr>
          <a:xfrm flipV="1">
            <a:off x="7696200" y="650542"/>
            <a:ext cx="338812" cy="2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82D2187-A387-0954-BAC1-519039EA5E5B}"/>
                  </a:ext>
                </a:extLst>
              </p:cNvPr>
              <p:cNvSpPr txBox="1"/>
              <p:nvPr/>
            </p:nvSpPr>
            <p:spPr>
              <a:xfrm>
                <a:off x="7914640" y="939752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82D2187-A387-0954-BAC1-519039EA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640" y="939752"/>
                <a:ext cx="317500" cy="200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904B8E1-0A61-E021-32ED-5676556328C8}"/>
                  </a:ext>
                </a:extLst>
              </p:cNvPr>
              <p:cNvSpPr txBox="1"/>
              <p:nvPr/>
            </p:nvSpPr>
            <p:spPr>
              <a:xfrm>
                <a:off x="7976261" y="575113"/>
                <a:ext cx="3175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700" b="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904B8E1-0A61-E021-32ED-567655632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61" y="575113"/>
                <a:ext cx="317500" cy="200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9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306</Words>
  <Application>Microsoft Office PowerPoint</Application>
  <PresentationFormat>宽屏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fch</dc:creator>
  <cp:lastModifiedBy>トリ ア</cp:lastModifiedBy>
  <cp:revision>84</cp:revision>
  <dcterms:created xsi:type="dcterms:W3CDTF">2022-04-18T12:03:50Z</dcterms:created>
  <dcterms:modified xsi:type="dcterms:W3CDTF">2025-10-19T06:33:44Z</dcterms:modified>
</cp:coreProperties>
</file>