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49ABF-3C81-44B5-A704-701B5BC1B2D2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697AB-ADA0-4A5D-8449-09E6F3866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6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697AB-ADA0-4A5D-8449-09E6F3866F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8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5B2BF-01AB-43DE-92C1-9375858C6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0FF2F0-2EB7-404D-B236-EFD811A14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7C2AE-1B29-4698-9C68-E759CAC8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B71F-49ED-4322-87D3-6CE5A4C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CBB21-B387-4659-8689-656BCF9B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8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4B88D-3C22-48A7-9D3F-F14175D1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09E52D-4579-42E6-B927-0CBFB0F3A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60C7F-F520-4BE2-8283-02AF77A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92566-CC19-4A97-8C7D-0E2BDC9C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7C028-4D1C-4157-BBDF-9E393DC2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4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EB1418-8A1B-418E-88F9-DB45CB868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18DF1-3A22-4E28-9196-6939B4DD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C9FB8-E0BC-40FD-A637-B36C0AF9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0C494-F3FC-437C-B7F1-3C9AE949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5AC4BB-7279-4ECD-A216-96E06307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622C3-732C-46E0-8EAD-68CE4E7C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20F7E-EC71-4345-92E1-2FA59AA4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869DB-246A-4D95-8956-9E7A42B0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70F61-CB0C-48ED-B7C6-13B6A712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9742A-D62E-4CC0-93CD-7D00E9D0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2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C2D1-5B44-4BE8-BBCC-FC090001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8CF77-DDB9-4753-9318-BAEE726D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D11BE-D0B4-48F8-ABD5-23CF9B4E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2DB5B-62E7-40AE-A9B7-7CB6D19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9E538-E055-42FD-A614-9EB5855E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80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710B9-F482-45B9-9FE9-0E996C44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35EA2-FF9D-452D-A6D1-61517A61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89EA1-800A-4F8D-AE5C-02B4A2CF9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1DF75-E78D-4540-963D-D27DE862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92E98-E414-4584-82B8-2D5FB2F9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10E22-CD0D-4E11-932A-1C5DD5E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084D-76ED-4071-B8A0-5EC24605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19186-535F-44E9-955B-BBEACA4E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9827F-A45C-4195-8EC5-0F2E838C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689096-DC88-4063-94E3-909F0A2BC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C34DE8-E520-4363-92BB-D65D78DEB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A56EB9-9A8A-47D0-8BFF-CBFFC9BB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0243B-FD62-4BDC-B78C-F70285ED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D95E78-4485-4C3A-ADBC-2FC071F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7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3AB0F-4BDE-433C-8972-ACE1B3C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F0EB3F-AF11-41C6-AA89-0EAE39AB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CC9E2-1FB3-4857-A599-874F236E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45410A-9E48-407D-AE2A-4CB9AEEE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7E3A3-A124-4029-8863-323CE48D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C26CA2-A6C5-44FF-8731-291DE720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163AD-D5B5-4BF1-B72A-6FA41D81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733D-9616-4FA8-8B4B-21DB66F3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C1C87-1792-46C5-980B-70D39427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758E2-4518-4A03-BD4A-9380D792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5189E-56A7-43DE-97E8-43064525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B4787-1DB7-4E0A-B093-AC8BF136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F28A9-4AFC-43D1-A583-02ABB459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9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6B09C-9376-4941-9614-F481461D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B1EE-6625-43DB-BE92-C4EB28974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B218AA-6397-44DB-A68C-699E3684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E231F-86CE-4A5B-9ED1-2DFEC0DD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A6F8C2-11B4-4864-B8E8-8E9695B5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530BA-D6B6-42A9-9405-CFF74067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7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2913C9-393A-46A8-9C74-4838BB9B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FEAE9-7598-4772-B85D-58FC8617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80F23-1D30-4625-A767-121FECEDE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0753-5765-4AA0-8B13-C1A675AFDDCD}" type="datetimeFigureOut">
              <a:rPr lang="zh-CN" altLang="en-US" smtClean="0"/>
              <a:t>2024/9/13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386A8-3778-40C1-AF79-612BC5C6C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8F95A-2639-4C9E-974F-AA2D2689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D98-4C9A-4A89-81F2-123F0245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ppeliarobotic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E6DF02-44F2-96A9-AC89-72E9D644521E}"/>
              </a:ext>
            </a:extLst>
          </p:cNvPr>
          <p:cNvSpPr txBox="1"/>
          <p:nvPr/>
        </p:nvSpPr>
        <p:spPr>
          <a:xfrm>
            <a:off x="576207" y="540557"/>
            <a:ext cx="11262604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所需软件：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 EDU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（官网链接：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  <a:hlinkClick r:id="rId3"/>
              </a:rPr>
              <a:t>https://www.coppeliarobotics.com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Python3.8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及以上（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64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位，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Windows/MacOS </a:t>
            </a:r>
            <a:r>
              <a:rPr lang="en-US" altLang="zh-CN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x86-64</a:t>
            </a:r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版本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） 注：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Windows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建议安装在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盘，安装在非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盘可能会出现问题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（如果电脑上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环境混乱，建议使用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Anaconda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配置环境，官网链接：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hlinkClick r:id="rId4"/>
              </a:rPr>
              <a:t>https://www.anaconda.com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D627DE-E312-F61B-5F8C-C2A65F2C950E}"/>
              </a:ext>
            </a:extLst>
          </p:cNvPr>
          <p:cNvSpPr txBox="1"/>
          <p:nvPr/>
        </p:nvSpPr>
        <p:spPr>
          <a:xfrm>
            <a:off x="535696" y="2052509"/>
            <a:ext cx="11529304" cy="44666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配置（下方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选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b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1-1 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：调出命令行控制台，运行以下代码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pip install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pyzmq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cbor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1-2 Anaconda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配置：调出命令行控制台，运行以下代码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conda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create -n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python(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创建新的虚拟环境，环境名为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，并预装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conda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activate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（激活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环境）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pip install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numpy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pyzmq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cbor</a:t>
            </a:r>
            <a:endParaRPr lang="en-US" altLang="zh-CN" sz="16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2  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打开文件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C:\Users\&lt;username&gt;\AppData\Roaming\CoppeliaSim\usrset.txt (Windows)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	   /Users/&lt;username&gt;/.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/usrset.txt (MacOS)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defaultPython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项修改为所安装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的路径（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确保与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python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一致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 注：“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\\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”为注释，请在其之前输入路径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Python: python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的安装路径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\python.exe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Anaconda: anaconda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的安装路径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envs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\python.exe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9C4545-92C3-8D0C-1639-A35CB8CACFD9}"/>
              </a:ext>
            </a:extLst>
          </p:cNvPr>
          <p:cNvSpPr txBox="1"/>
          <p:nvPr/>
        </p:nvSpPr>
        <p:spPr>
          <a:xfrm>
            <a:off x="576207" y="140447"/>
            <a:ext cx="365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Coppeliasim</a:t>
            </a:r>
            <a:r>
              <a:rPr lang="zh-CN" altLang="en-US" dirty="0"/>
              <a:t>仿真环境搭建</a:t>
            </a:r>
          </a:p>
        </p:txBody>
      </p:sp>
    </p:spTree>
    <p:extLst>
      <p:ext uri="{BB962C8B-B14F-4D97-AF65-F5344CB8AC3E}">
        <p14:creationId xmlns:p14="http://schemas.microsoft.com/office/powerpoint/2010/main" val="42594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CC0CD5D-EC9C-96EC-40F5-8483C10A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1" y="2391380"/>
            <a:ext cx="4667867" cy="3677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1D0D5E-05E3-71CE-435A-551D8BF63EEA}"/>
              </a:ext>
            </a:extLst>
          </p:cNvPr>
          <p:cNvSpPr txBox="1"/>
          <p:nvPr/>
        </p:nvSpPr>
        <p:spPr>
          <a:xfrm>
            <a:off x="503499" y="654050"/>
            <a:ext cx="5105183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完成上述仿真环境配置后，进入</a:t>
            </a:r>
            <a:r>
              <a:rPr lang="en-US" altLang="zh-CN" sz="1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Coppeliasim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</a:rPr>
              <a:t>软件，右键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new scene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中的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Floor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，选择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Add -&gt; Associated child script -&gt; Non Threaded -&gt; Python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7F950D-B685-014B-203A-C5E9758D5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91" y="5940099"/>
            <a:ext cx="4002336" cy="8369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224402-9A5B-399A-17E3-CF5F1760A543}"/>
              </a:ext>
            </a:extLst>
          </p:cNvPr>
          <p:cNvSpPr txBox="1"/>
          <p:nvPr/>
        </p:nvSpPr>
        <p:spPr>
          <a:xfrm>
            <a:off x="5994400" y="654049"/>
            <a:ext cx="6096000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在函数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sysCall_init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中键入代码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floor =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sim.getObject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(".")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print(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sim.getObjectPosition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(floor, -1))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运行并得到在控制台得到结果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8936A11-858D-F3DB-9E8D-A366F102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486" y="1792529"/>
            <a:ext cx="371527" cy="3238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D5355E1-1C33-5E87-C979-5E912A240C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3"/>
          <a:stretch/>
        </p:blipFill>
        <p:spPr>
          <a:xfrm>
            <a:off x="6139591" y="2391380"/>
            <a:ext cx="3854210" cy="34781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19B981-A3FC-6AE0-71F3-6CC22AF8129B}"/>
              </a:ext>
            </a:extLst>
          </p:cNvPr>
          <p:cNvSpPr txBox="1"/>
          <p:nvPr/>
        </p:nvSpPr>
        <p:spPr>
          <a:xfrm>
            <a:off x="503499" y="253939"/>
            <a:ext cx="363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err="1"/>
              <a:t>Coppeliasim</a:t>
            </a:r>
            <a:r>
              <a:rPr lang="zh-CN" altLang="en-US" dirty="0"/>
              <a:t>仿真环境验证</a:t>
            </a:r>
          </a:p>
        </p:txBody>
      </p:sp>
    </p:spTree>
    <p:extLst>
      <p:ext uri="{BB962C8B-B14F-4D97-AF65-F5344CB8AC3E}">
        <p14:creationId xmlns:p14="http://schemas.microsoft.com/office/powerpoint/2010/main" val="360797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313</Words>
  <Application>Microsoft Office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309</dc:creator>
  <cp:lastModifiedBy>金泽 石</cp:lastModifiedBy>
  <cp:revision>101</cp:revision>
  <dcterms:created xsi:type="dcterms:W3CDTF">2022-06-20T10:24:39Z</dcterms:created>
  <dcterms:modified xsi:type="dcterms:W3CDTF">2024-09-13T11:46:40Z</dcterms:modified>
</cp:coreProperties>
</file>