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2" r:id="rId12"/>
    <p:sldId id="316" r:id="rId13"/>
    <p:sldId id="317" r:id="rId14"/>
    <p:sldId id="318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FF66"/>
    <a:srgbClr val="FFFFFF"/>
    <a:srgbClr val="990000"/>
    <a:srgbClr val="FFCCFF"/>
    <a:srgbClr val="FF0000"/>
    <a:srgbClr val="0080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2020A39-12A4-667C-B34D-D17DBDCFD1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49B1D618-0DA3-3E4F-A377-DB38222DD2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B8960419-0B91-9098-09BE-C53A9DF15F4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96F155A-FD07-E0D9-C9DB-69C213D89C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5FBE4E5-BAE3-41E3-B803-ED28317FB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982085-D19B-1C7B-5337-9A44B0D3F7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0B34E9-B2AE-BF57-0226-0D59972A0B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115FA9-133D-65A8-4F4A-7C33557E7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0DD92-A60A-4E4D-86F7-66962FA0A8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97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21F980-38D5-2C0B-6A95-BBF96DDA07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8A2618-3025-1F5A-546C-CC8A4F52BE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3F21F9-8AD3-D502-6D3D-47CBDBECED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A64B3-6B0C-4999-AC46-060496D018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955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466C20-07AB-6788-B819-5FD7FFA8BF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83983-BB54-D48B-DF04-53528F729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B8B5C2-4B76-27B0-E474-FB6833FD23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E53F9-49BD-473D-BA23-F2F1749648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8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FBD04B-2F43-F01C-D1FE-B100350A5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25C42F-3BC2-983F-0EEC-4AA90A6E6A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507E6C-A09C-D8E7-8C4F-E9C767764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B99DF-C47B-4741-B4B3-971B41583D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84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DAF40A-6E88-BC91-1EEE-96D29C4568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30DE50-F06D-DD6A-32DE-DCBAEF1C2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6D97CC-E561-C90B-BC74-FA1D2EC25E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351C2-A6E4-4103-AB56-CAE8CBC8C8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67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B2696-A01B-64F4-898E-C9A14E1168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3FED5-A77E-C43E-A26E-5303253458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BD4FB-6CF5-4464-E767-722839DA3E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510AE-6083-4299-9533-B525432348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29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A7FAB2B-8876-D12A-8B52-CD8F9730E6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F5B92E7-E4E8-8333-C476-7819D22C69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BB7EBC-66B8-1BAF-91D3-BD2B4D1E05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913B5-0880-4EAC-AC37-63029841CA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57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DD8ECB-E443-F041-EA46-AAD378A17F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D6A44A-4D25-E65E-6576-6F17F9CC5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2A918B-2EEA-4A54-B32C-D443F9822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50E4E-1C8E-4472-AAFE-3593DC3816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56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89A7F72-1731-0D22-46EF-D1136D751B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C68049-AAF1-A13E-34AC-0322732CD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16DB4F-E6C8-6B79-CD5D-A54C94175C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A98F51-07C2-4D48-ACEC-ED5094C0A0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62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81019-6EC1-34AE-A44C-12066B16B7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4872DB-4B10-F988-8200-4C4C923DF0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1F626-5AA1-35DB-9053-A75B80854F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5C08D-BD50-426E-B91E-243790D3F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71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90CBD5-2A0D-B03A-1FCA-4507EA55F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103F00-1927-9295-F18B-158EB58D53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A309E-C835-1E82-DEA0-5FCDA385BF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384D5-145A-4F76-9897-E8D2CEFFD2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22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2BF0758-AD82-BAF3-AC1A-198773464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0D0AA7-9D7F-6689-4160-B3140E567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6D6F197-E835-669E-A95A-AC0374A08E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EF0DDB-6009-8811-3BF6-53A35B5E12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522B995-E22E-0D14-450F-31D97556E3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 smtClean="0"/>
            </a:lvl1pPr>
          </a:lstStyle>
          <a:p>
            <a:pPr>
              <a:defRPr/>
            </a:pPr>
            <a:fld id="{2C57497A-6FA6-4C96-923D-94A0032A45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8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audio" Target="../media/audio5.wav"/><Relationship Id="rId7" Type="http://schemas.openxmlformats.org/officeDocument/2006/relationships/oleObject" Target="../embeddings/oleObject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5" Type="http://schemas.openxmlformats.org/officeDocument/2006/relationships/audio" Target="../media/audio2.wav"/><Relationship Id="rId4" Type="http://schemas.openxmlformats.org/officeDocument/2006/relationships/audio" Target="../media/audio6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5" Type="http://schemas.openxmlformats.org/officeDocument/2006/relationships/audio" Target="../media/audio2.wav"/><Relationship Id="rId4" Type="http://schemas.openxmlformats.org/officeDocument/2006/relationships/audio" Target="../media/audio8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0.wav"/><Relationship Id="rId3" Type="http://schemas.openxmlformats.org/officeDocument/2006/relationships/audio" Target="../media/audio3.wav"/><Relationship Id="rId7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9.wav"/><Relationship Id="rId4" Type="http://schemas.openxmlformats.org/officeDocument/2006/relationships/audio" Target="../media/audio1.wav"/><Relationship Id="rId9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6.wav"/><Relationship Id="rId3" Type="http://schemas.openxmlformats.org/officeDocument/2006/relationships/audio" Target="../media/audio3.wav"/><Relationship Id="rId7" Type="http://schemas.openxmlformats.org/officeDocument/2006/relationships/audio" Target="../media/audio10.wav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9.wav"/><Relationship Id="rId10" Type="http://schemas.openxmlformats.org/officeDocument/2006/relationships/image" Target="../media/image2.jpeg"/><Relationship Id="rId4" Type="http://schemas.openxmlformats.org/officeDocument/2006/relationships/audio" Target="../media/audio1.wav"/><Relationship Id="rId9" Type="http://schemas.openxmlformats.org/officeDocument/2006/relationships/audio" Target="../media/audio1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4.wmf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jpeg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audio" Target="../media/audio11.wav"/><Relationship Id="rId7" Type="http://schemas.openxmlformats.org/officeDocument/2006/relationships/oleObject" Target="../embeddings/oleObject4.bin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7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8F98000F-3EC2-00C0-9649-B26EAD2F5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4343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 i="0" u="sng"/>
              <a:t>CHAPTER  </a:t>
            </a:r>
            <a:r>
              <a:rPr lang="en-US" altLang="zh-CN" sz="2400" b="1" i="0" u="sng"/>
              <a:t>3</a:t>
            </a:r>
          </a:p>
          <a:p>
            <a:pPr eaLnBrk="1" hangingPunct="1"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Lists, Stacks, and Queues</a:t>
            </a:r>
            <a:endParaRPr lang="en-US" altLang="zh-CN" sz="2400" b="1" i="0"/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DEAEDDBF-FDE6-91EC-BFC3-30EB4F55B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0015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>
                <a:sym typeface="Webdings" panose="05030102010509060703" pitchFamily="18" charset="2"/>
              </a:rPr>
              <a:t>§1  Abstract Data Type  (ADT)</a:t>
            </a:r>
            <a:endParaRPr lang="en-US" altLang="zh-CN" sz="2400" b="1" i="0"/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9AA058E2-DAC9-99E7-423D-22F895880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85950"/>
            <a:ext cx="838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【Definition】</a:t>
            </a:r>
            <a:r>
              <a:rPr lang="en-US" altLang="zh-CN" sz="2400" b="1" i="0">
                <a:solidFill>
                  <a:schemeClr val="hlink"/>
                </a:solidFill>
                <a:latin typeface="Arial" panose="020B0604020202020204" pitchFamily="34" charset="0"/>
              </a:rPr>
              <a:t>Data Type</a:t>
            </a:r>
            <a:r>
              <a:rPr lang="en-US" altLang="zh-CN" sz="2400" b="1" i="0">
                <a:latin typeface="Arial" panose="020B0604020202020204" pitchFamily="34" charset="0"/>
              </a:rPr>
              <a:t> = { Objects } </a:t>
            </a:r>
            <a:r>
              <a:rPr lang="en-US" altLang="zh-CN" sz="2400" b="1" i="0">
                <a:latin typeface="Arial" panose="020B0604020202020204" pitchFamily="34" charset="0"/>
                <a:sym typeface="Symbol" panose="05050102010706020507" pitchFamily="18" charset="2"/>
              </a:rPr>
              <a:t> { Operations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i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ea typeface="MS Hei" pitchFamily="49" charset="-122"/>
              </a:rPr>
              <a:t>〖Example〗 </a:t>
            </a:r>
            <a:r>
              <a:rPr lang="en-US" altLang="zh-CN" sz="2400" b="1" i="0">
                <a:solidFill>
                  <a:schemeClr val="hlink"/>
                </a:solidFill>
                <a:ea typeface="MS Hei" pitchFamily="49" charset="-122"/>
              </a:rPr>
              <a:t>int</a:t>
            </a:r>
            <a:r>
              <a:rPr lang="en-US" altLang="zh-CN" sz="2400" b="1" i="0">
                <a:ea typeface="MS Hei" pitchFamily="49" charset="-122"/>
              </a:rPr>
              <a:t> = { 0, </a:t>
            </a:r>
            <a:r>
              <a:rPr lang="en-US" altLang="zh-CN" sz="2400" b="1" i="0">
                <a:ea typeface="MS Hei" pitchFamily="49" charset="-122"/>
                <a:sym typeface="Symbol" panose="05050102010706020507" pitchFamily="18" charset="2"/>
              </a:rPr>
              <a:t>1, 2,   , INT_MAX, INT_MIN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ea typeface="MS Hei" pitchFamily="49" charset="-122"/>
                <a:sym typeface="Symbol" panose="05050102010706020507" pitchFamily="18" charset="2"/>
              </a:rPr>
              <a:t>                                 </a:t>
            </a:r>
            <a:r>
              <a:rPr lang="en-US" altLang="zh-CN" sz="2400" b="1" i="0">
                <a:latin typeface="Arial" panose="020B0604020202020204" pitchFamily="34" charset="0"/>
                <a:sym typeface="Symbol" panose="05050102010706020507" pitchFamily="18" charset="2"/>
              </a:rPr>
              <a:t> </a:t>
            </a:r>
            <a:r>
              <a:rPr lang="en-US" altLang="zh-CN" sz="2400" b="1" i="0">
                <a:ea typeface="MS Hei" pitchFamily="49" charset="-122"/>
                <a:sym typeface="Symbol" panose="05050102010706020507" pitchFamily="18" charset="2"/>
              </a:rPr>
              <a:t>{</a:t>
            </a:r>
            <a:r>
              <a:rPr lang="en-US" altLang="zh-CN" sz="2400" b="1" i="0">
                <a:latin typeface="Arial" panose="020B0604020202020204" pitchFamily="34" charset="0"/>
                <a:sym typeface="Symbol" panose="05050102010706020507" pitchFamily="18" charset="2"/>
              </a:rPr>
              <a:t> , , , , , </a:t>
            </a:r>
            <a:r>
              <a:rPr lang="en-US" altLang="zh-CN" sz="2400" b="1" i="0">
                <a:ea typeface="MS Hei" pitchFamily="49" charset="-122"/>
                <a:sym typeface="Symbol" panose="05050102010706020507" pitchFamily="18" charset="2"/>
              </a:rPr>
              <a:t>   }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81AD28E0-0D4C-61BA-95A6-89D25604B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38550"/>
            <a:ext cx="83058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【Definition】An </a:t>
            </a:r>
            <a:r>
              <a:rPr lang="en-US" altLang="zh-CN" sz="2400" b="1" i="0">
                <a:solidFill>
                  <a:schemeClr val="hlink"/>
                </a:solidFill>
                <a:latin typeface="Arial" panose="020B0604020202020204" pitchFamily="34" charset="0"/>
              </a:rPr>
              <a:t>Abstract Data Type</a:t>
            </a:r>
            <a:r>
              <a:rPr lang="en-US" altLang="zh-CN" sz="2400" b="1" i="0">
                <a:latin typeface="Arial" panose="020B0604020202020204" pitchFamily="34" charset="0"/>
              </a:rPr>
              <a:t> (ADT) is a data type that is organized in such a way that the </a:t>
            </a:r>
            <a:r>
              <a:rPr lang="en-US" altLang="zh-CN" sz="2400" b="1" i="0">
                <a:solidFill>
                  <a:schemeClr val="accent1"/>
                </a:solidFill>
                <a:latin typeface="Arial" panose="020B0604020202020204" pitchFamily="34" charset="0"/>
              </a:rPr>
              <a:t>specification</a:t>
            </a:r>
            <a:r>
              <a:rPr lang="en-US" altLang="zh-CN" sz="2400" b="1" i="0">
                <a:latin typeface="Arial" panose="020B0604020202020204" pitchFamily="34" charset="0"/>
              </a:rPr>
              <a:t> on the objects and </a:t>
            </a:r>
            <a:r>
              <a:rPr lang="en-US" altLang="zh-CN" sz="2400" b="1" i="0">
                <a:solidFill>
                  <a:schemeClr val="accent1"/>
                </a:solidFill>
                <a:latin typeface="Arial" panose="020B0604020202020204" pitchFamily="34" charset="0"/>
              </a:rPr>
              <a:t>specification</a:t>
            </a:r>
            <a:r>
              <a:rPr lang="en-US" altLang="zh-CN" sz="2400" b="1" i="0">
                <a:latin typeface="Arial" panose="020B0604020202020204" pitchFamily="34" charset="0"/>
              </a:rPr>
              <a:t> of the operations on the objects are</a:t>
            </a:r>
            <a:r>
              <a:rPr lang="en-US" altLang="zh-CN" sz="2400" b="1" i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0">
                <a:solidFill>
                  <a:srgbClr val="FF3300"/>
                </a:solidFill>
                <a:latin typeface="Arial" panose="020B0604020202020204" pitchFamily="34" charset="0"/>
              </a:rPr>
              <a:t>separated from</a:t>
            </a:r>
            <a:r>
              <a:rPr lang="en-US" altLang="zh-CN" sz="2400" b="1" i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0">
                <a:latin typeface="Arial" panose="020B0604020202020204" pitchFamily="34" charset="0"/>
              </a:rPr>
              <a:t>the</a:t>
            </a:r>
            <a:r>
              <a:rPr lang="en-US" altLang="zh-CN" sz="2400" b="1" i="0">
                <a:solidFill>
                  <a:schemeClr val="accent1"/>
                </a:solidFill>
                <a:latin typeface="Arial" panose="020B0604020202020204" pitchFamily="34" charset="0"/>
              </a:rPr>
              <a:t> representation</a:t>
            </a:r>
            <a:r>
              <a:rPr lang="en-US" altLang="zh-CN" sz="2400" b="1" i="0">
                <a:latin typeface="Arial" panose="020B0604020202020204" pitchFamily="34" charset="0"/>
              </a:rPr>
              <a:t> of the objects and the </a:t>
            </a:r>
            <a:r>
              <a:rPr lang="en-US" altLang="zh-CN" sz="2400" b="1" i="0">
                <a:solidFill>
                  <a:schemeClr val="accent1"/>
                </a:solidFill>
                <a:latin typeface="Arial" panose="020B0604020202020204" pitchFamily="34" charset="0"/>
              </a:rPr>
              <a:t>implementation</a:t>
            </a:r>
            <a:r>
              <a:rPr lang="en-US" altLang="zh-CN" sz="2400" b="1" i="0">
                <a:latin typeface="Arial" panose="020B0604020202020204" pitchFamily="34" charset="0"/>
              </a:rPr>
              <a:t> on the operations.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5A42E8CF-2E5B-08E7-07E6-DEE07DA00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1/14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2" grpId="0" autoUpdateAnimBg="0"/>
      <p:bldP spid="48133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AFEEE9A3-59D1-674C-8264-38FD47437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9C5C5ED-73E3-6F94-22DB-65AA98B8D62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09600"/>
            <a:ext cx="7848600" cy="887413"/>
            <a:chOff x="384" y="960"/>
            <a:chExt cx="4944" cy="559"/>
          </a:xfrm>
        </p:grpSpPr>
        <p:sp>
          <p:nvSpPr>
            <p:cNvPr id="12315" name="Text Box 5">
              <a:extLst>
                <a:ext uri="{FF2B5EF4-FFF2-40B4-BE49-F238E27FC236}">
                  <a16:creationId xmlns:a16="http://schemas.microsoft.com/office/drawing/2014/main" id="{607112A2-CFD8-EADC-0B41-2B7A0C268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60"/>
              <a:ext cx="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0"/>
                <a:t>Given:</a:t>
              </a:r>
            </a:p>
          </p:txBody>
        </p:sp>
        <p:graphicFrame>
          <p:nvGraphicFramePr>
            <p:cNvPr id="12316" name="Object 6">
              <a:extLst>
                <a:ext uri="{FF2B5EF4-FFF2-40B4-BE49-F238E27FC236}">
                  <a16:creationId xmlns:a16="http://schemas.microsoft.com/office/drawing/2014/main" id="{33CC8CB6-FD8F-2C7B-180F-6A56608DB1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960"/>
            <a:ext cx="2340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790700" imgH="254000" progId="Equation.3">
                    <p:embed/>
                  </p:oleObj>
                </mc:Choice>
                <mc:Fallback>
                  <p:oleObj name="公式" r:id="rId4" imgW="1790700" imgH="254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960"/>
                          <a:ext cx="2340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Object 7">
              <a:extLst>
                <a:ext uri="{FF2B5EF4-FFF2-40B4-BE49-F238E27FC236}">
                  <a16:creationId xmlns:a16="http://schemas.microsoft.com/office/drawing/2014/main" id="{63FAC1AF-DCE5-DE4A-5925-49F2D24CA6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1248"/>
            <a:ext cx="48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4127500" imgH="228600" progId="Equation.3">
                    <p:embed/>
                  </p:oleObj>
                </mc:Choice>
                <mc:Fallback>
                  <p:oleObj name="公式" r:id="rId6" imgW="41275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248"/>
                          <a:ext cx="489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08510714-C3E9-25E2-AD83-B36B92327A6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524000"/>
            <a:ext cx="8153400" cy="457200"/>
            <a:chOff x="384" y="1248"/>
            <a:chExt cx="5136" cy="288"/>
          </a:xfrm>
        </p:grpSpPr>
        <p:sp>
          <p:nvSpPr>
            <p:cNvPr id="12309" name="Text Box 9">
              <a:extLst>
                <a:ext uri="{FF2B5EF4-FFF2-40B4-BE49-F238E27FC236}">
                  <a16:creationId xmlns:a16="http://schemas.microsoft.com/office/drawing/2014/main" id="{D3A7AB10-7FAC-D3C2-4E9C-35D05AC6A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248"/>
              <a:ext cx="30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0"/>
                <a:t>We represent each term as a node </a:t>
              </a:r>
            </a:p>
          </p:txBody>
        </p:sp>
        <p:grpSp>
          <p:nvGrpSpPr>
            <p:cNvPr id="12310" name="Group 30">
              <a:extLst>
                <a:ext uri="{FF2B5EF4-FFF2-40B4-BE49-F238E27FC236}">
                  <a16:creationId xmlns:a16="http://schemas.microsoft.com/office/drawing/2014/main" id="{07783E8C-DC5B-123F-D504-BD7DB8A08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296"/>
              <a:ext cx="2208" cy="240"/>
              <a:chOff x="3216" y="1296"/>
              <a:chExt cx="2208" cy="240"/>
            </a:xfrm>
          </p:grpSpPr>
          <p:sp>
            <p:nvSpPr>
              <p:cNvPr id="12311" name="Rectangle 10">
                <a:extLst>
                  <a:ext uri="{FF2B5EF4-FFF2-40B4-BE49-F238E27FC236}">
                    <a16:creationId xmlns:a16="http://schemas.microsoft.com/office/drawing/2014/main" id="{A89363FD-A7A5-6BBB-9BFD-3C9507C10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720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0">
                    <a:latin typeface="Arial" panose="020B0604020202020204" pitchFamily="34" charset="0"/>
                  </a:rPr>
                  <a:t>Exponent</a:t>
                </a:r>
              </a:p>
            </p:txBody>
          </p:sp>
          <p:sp>
            <p:nvSpPr>
              <p:cNvPr id="12312" name="Rectangle 11">
                <a:extLst>
                  <a:ext uri="{FF2B5EF4-FFF2-40B4-BE49-F238E27FC236}">
                    <a16:creationId xmlns:a16="http://schemas.microsoft.com/office/drawing/2014/main" id="{DADD32BC-BC6D-31F5-0E18-43D89EFD0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296"/>
                <a:ext cx="720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0">
                    <a:latin typeface="Arial" panose="020B0604020202020204" pitchFamily="34" charset="0"/>
                  </a:rPr>
                  <a:t>Coefficient</a:t>
                </a:r>
              </a:p>
            </p:txBody>
          </p:sp>
          <p:sp>
            <p:nvSpPr>
              <p:cNvPr id="12313" name="Rectangle 12">
                <a:extLst>
                  <a:ext uri="{FF2B5EF4-FFF2-40B4-BE49-F238E27FC236}">
                    <a16:creationId xmlns:a16="http://schemas.microsoft.com/office/drawing/2014/main" id="{03D41383-8D43-8710-9D98-FED1AA49B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296"/>
                <a:ext cx="624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54800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fontAlgn="ctr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0">
                    <a:latin typeface="Arial" panose="020B0604020202020204" pitchFamily="34" charset="0"/>
                  </a:rPr>
                  <a:t>Next  </a:t>
                </a:r>
                <a:r>
                  <a:rPr lang="en-US" altLang="zh-CN" sz="2400" b="1" i="0">
                    <a:latin typeface="Arial" panose="020B0604020202020204" pitchFamily="34" charset="0"/>
                    <a:sym typeface="Symbol" panose="05050102010706020507" pitchFamily="18" charset="2"/>
                  </a:rPr>
                  <a:t></a:t>
                </a:r>
                <a:endParaRPr lang="en-US" altLang="zh-CN" sz="2400" b="1" i="0">
                  <a:latin typeface="Arial" panose="020B0604020202020204" pitchFamily="34" charset="0"/>
                </a:endParaRPr>
              </a:p>
            </p:txBody>
          </p:sp>
          <p:sp>
            <p:nvSpPr>
              <p:cNvPr id="12314" name="Line 13">
                <a:extLst>
                  <a:ext uri="{FF2B5EF4-FFF2-40B4-BE49-F238E27FC236}">
                    <a16:creationId xmlns:a16="http://schemas.microsoft.com/office/drawing/2014/main" id="{9EB5E0E6-7CB3-DFAC-9CEC-74CC1E9BB5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1440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7358" name="AutoShape 14">
            <a:extLst>
              <a:ext uri="{FF2B5EF4-FFF2-40B4-BE49-F238E27FC236}">
                <a16:creationId xmlns:a16="http://schemas.microsoft.com/office/drawing/2014/main" id="{63873714-BDEE-F7FF-97A4-263F7BC4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7162800" cy="2819400"/>
          </a:xfrm>
          <a:prstGeom prst="foldedCorner">
            <a:avLst>
              <a:gd name="adj" fmla="val 913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162000" tIns="154800" rIns="54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Declaration: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400" b="1" i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800" b="1" i="0">
                <a:latin typeface="Arial" panose="020B0604020202020204" pitchFamily="34" charset="0"/>
              </a:rPr>
              <a:t>  poly_node   *poly_ptr;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800" b="1" i="0">
                <a:latin typeface="Arial" panose="020B0604020202020204" pitchFamily="34" charset="0"/>
              </a:rPr>
              <a:t>  poly_node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      </a:t>
            </a: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i="0">
                <a:latin typeface="Arial" panose="020B0604020202020204" pitchFamily="34" charset="0"/>
              </a:rPr>
              <a:t>       Coefficient ;  </a:t>
            </a:r>
            <a:r>
              <a:rPr lang="en-US" altLang="zh-CN" sz="1800" b="1" i="0">
                <a:solidFill>
                  <a:schemeClr val="accent1"/>
                </a:solidFill>
                <a:latin typeface="Arial" panose="020B0604020202020204" pitchFamily="34" charset="0"/>
              </a:rPr>
              <a:t>/* assume coefficients are integers */</a:t>
            </a:r>
            <a:endParaRPr lang="en-US" altLang="zh-CN" sz="1800" b="1" i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      </a:t>
            </a: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 i="0">
                <a:latin typeface="Arial" panose="020B0604020202020204" pitchFamily="34" charset="0"/>
              </a:rPr>
              <a:t>       Exponent;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      poly_ptr    Next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}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typedef </a:t>
            </a:r>
            <a:r>
              <a:rPr lang="en-US" altLang="zh-CN" sz="1800" b="1" i="0">
                <a:latin typeface="Arial" panose="020B0604020202020204" pitchFamily="34" charset="0"/>
              </a:rPr>
              <a:t> poly_ptr   a ;    </a:t>
            </a:r>
            <a:r>
              <a:rPr lang="en-US" altLang="zh-CN" sz="1800" b="1" i="0">
                <a:solidFill>
                  <a:schemeClr val="accent1"/>
                </a:solidFill>
                <a:latin typeface="Arial" panose="020B0604020202020204" pitchFamily="34" charset="0"/>
              </a:rPr>
              <a:t>/* nodes sorted by exponent */</a:t>
            </a:r>
            <a:endParaRPr lang="en-US" altLang="zh-CN" sz="1800" b="1" i="0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41A618DA-6CE5-E90B-35B1-986F7E10ECB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334000"/>
            <a:ext cx="5867400" cy="533400"/>
            <a:chOff x="384" y="3648"/>
            <a:chExt cx="3696" cy="336"/>
          </a:xfrm>
        </p:grpSpPr>
        <p:grpSp>
          <p:nvGrpSpPr>
            <p:cNvPr id="12297" name="Group 16">
              <a:extLst>
                <a:ext uri="{FF2B5EF4-FFF2-40B4-BE49-F238E27FC236}">
                  <a16:creationId xmlns:a16="http://schemas.microsoft.com/office/drawing/2014/main" id="{3CE5C74A-6217-1920-EFAF-82FA6029AD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3696"/>
              <a:ext cx="1152" cy="288"/>
              <a:chOff x="912" y="3696"/>
              <a:chExt cx="1152" cy="288"/>
            </a:xfrm>
          </p:grpSpPr>
          <p:sp>
            <p:nvSpPr>
              <p:cNvPr id="12306" name="Rectangle 17">
                <a:extLst>
                  <a:ext uri="{FF2B5EF4-FFF2-40B4-BE49-F238E27FC236}">
                    <a16:creationId xmlns:a16="http://schemas.microsoft.com/office/drawing/2014/main" id="{6AE5EB75-CDFD-1FDD-B678-6D748C49A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84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m</a:t>
                </a:r>
                <a:r>
                  <a:rPr lang="en-US" altLang="zh-CN" sz="2400" b="1" i="0" baseline="-25000">
                    <a:sym typeface="Symbol" panose="05050102010706020507" pitchFamily="18" charset="2"/>
                  </a:rPr>
                  <a:t>1</a:t>
                </a:r>
                <a:endParaRPr lang="en-US" altLang="zh-CN" sz="2400" b="1"/>
              </a:p>
            </p:txBody>
          </p:sp>
          <p:sp>
            <p:nvSpPr>
              <p:cNvPr id="12307" name="Rectangle 18">
                <a:extLst>
                  <a:ext uri="{FF2B5EF4-FFF2-40B4-BE49-F238E27FC236}">
                    <a16:creationId xmlns:a16="http://schemas.microsoft.com/office/drawing/2014/main" id="{47F25B70-7CCA-7883-C308-7697E3C36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696"/>
                <a:ext cx="384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e</a:t>
                </a:r>
                <a:r>
                  <a:rPr lang="en-US" altLang="zh-CN" sz="2400" b="1" baseline="-25000"/>
                  <a:t>m</a:t>
                </a:r>
                <a:r>
                  <a:rPr lang="en-US" altLang="zh-CN" sz="2400" b="1" i="0" baseline="-25000">
                    <a:sym typeface="Symbol" panose="05050102010706020507" pitchFamily="18" charset="2"/>
                  </a:rPr>
                  <a:t>1</a:t>
                </a:r>
                <a:endParaRPr lang="en-US" altLang="zh-CN" sz="2400" b="1"/>
              </a:p>
            </p:txBody>
          </p:sp>
          <p:sp>
            <p:nvSpPr>
              <p:cNvPr id="12308" name="Rectangle 19">
                <a:extLst>
                  <a:ext uri="{FF2B5EF4-FFF2-40B4-BE49-F238E27FC236}">
                    <a16:creationId xmlns:a16="http://schemas.microsoft.com/office/drawing/2014/main" id="{54A4217C-B122-C402-6614-982DA64F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384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</p:grpSp>
        <p:grpSp>
          <p:nvGrpSpPr>
            <p:cNvPr id="12298" name="Group 20">
              <a:extLst>
                <a:ext uri="{FF2B5EF4-FFF2-40B4-BE49-F238E27FC236}">
                  <a16:creationId xmlns:a16="http://schemas.microsoft.com/office/drawing/2014/main" id="{A97C24D1-A55B-11FD-AE49-003658BAB2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3696"/>
              <a:ext cx="1152" cy="288"/>
              <a:chOff x="912" y="3696"/>
              <a:chExt cx="1152" cy="288"/>
            </a:xfrm>
          </p:grpSpPr>
          <p:sp>
            <p:nvSpPr>
              <p:cNvPr id="12303" name="Rectangle 21">
                <a:extLst>
                  <a:ext uri="{FF2B5EF4-FFF2-40B4-BE49-F238E27FC236}">
                    <a16:creationId xmlns:a16="http://schemas.microsoft.com/office/drawing/2014/main" id="{B9CE94CF-0BAB-A8F1-6D20-E561EE429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696"/>
                <a:ext cx="384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i="0" baseline="-25000"/>
                  <a:t>0</a:t>
                </a:r>
                <a:endParaRPr lang="en-US" altLang="zh-CN" sz="2400" b="1"/>
              </a:p>
            </p:txBody>
          </p:sp>
          <p:sp>
            <p:nvSpPr>
              <p:cNvPr id="12304" name="Rectangle 22">
                <a:extLst>
                  <a:ext uri="{FF2B5EF4-FFF2-40B4-BE49-F238E27FC236}">
                    <a16:creationId xmlns:a16="http://schemas.microsoft.com/office/drawing/2014/main" id="{CFDFD250-7E60-E817-380A-C72AC717B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3696"/>
                <a:ext cx="384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e</a:t>
                </a:r>
                <a:r>
                  <a:rPr lang="en-US" altLang="zh-CN" sz="2400" b="1" i="0" baseline="-25000"/>
                  <a:t>0</a:t>
                </a:r>
                <a:endParaRPr lang="en-US" altLang="zh-CN" sz="2400" b="1"/>
              </a:p>
            </p:txBody>
          </p:sp>
          <p:sp>
            <p:nvSpPr>
              <p:cNvPr id="12305" name="Rectangle 23">
                <a:extLst>
                  <a:ext uri="{FF2B5EF4-FFF2-40B4-BE49-F238E27FC236}">
                    <a16:creationId xmlns:a16="http://schemas.microsoft.com/office/drawing/2014/main" id="{70FF5291-4621-94B3-D15A-738CCB3EB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3696"/>
                <a:ext cx="384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 i="0">
                    <a:sym typeface="Symbol" panose="05050102010706020507" pitchFamily="18" charset="2"/>
                  </a:rPr>
                  <a:t>NULL</a:t>
                </a:r>
                <a:endParaRPr lang="en-US" altLang="zh-CN" sz="2400" b="1" i="0"/>
              </a:p>
            </p:txBody>
          </p:sp>
        </p:grpSp>
        <p:sp>
          <p:nvSpPr>
            <p:cNvPr id="12299" name="Line 24">
              <a:extLst>
                <a:ext uri="{FF2B5EF4-FFF2-40B4-BE49-F238E27FC236}">
                  <a16:creationId xmlns:a16="http://schemas.microsoft.com/office/drawing/2014/main" id="{9F173BCE-EBA0-13CD-D742-932F66052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7" y="386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300" name="Text Box 25">
              <a:extLst>
                <a:ext uri="{FF2B5EF4-FFF2-40B4-BE49-F238E27FC236}">
                  <a16:creationId xmlns:a16="http://schemas.microsoft.com/office/drawing/2014/main" id="{84C5E177-4731-0D2D-28A2-4B6183E4A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648"/>
              <a:ext cx="4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0"/>
                <a:t>……</a:t>
              </a:r>
              <a:endParaRPr lang="en-US" altLang="zh-CN" sz="2400" i="0"/>
            </a:p>
          </p:txBody>
        </p:sp>
        <p:sp>
          <p:nvSpPr>
            <p:cNvPr id="12301" name="Rectangle 26">
              <a:extLst>
                <a:ext uri="{FF2B5EF4-FFF2-40B4-BE49-F238E27FC236}">
                  <a16:creationId xmlns:a16="http://schemas.microsoft.com/office/drawing/2014/main" id="{6BFBBB92-37DC-4F18-773C-F43B365C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717"/>
              <a:ext cx="2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latin typeface="Arial" panose="020B0604020202020204" pitchFamily="34" charset="0"/>
                </a:rPr>
                <a:t>a</a:t>
              </a:r>
              <a:endParaRPr lang="en-US" altLang="zh-CN" sz="2400" b="1" i="0"/>
            </a:p>
          </p:txBody>
        </p:sp>
        <p:sp>
          <p:nvSpPr>
            <p:cNvPr id="12302" name="Line 27">
              <a:extLst>
                <a:ext uri="{FF2B5EF4-FFF2-40B4-BE49-F238E27FC236}">
                  <a16:creationId xmlns:a16="http://schemas.microsoft.com/office/drawing/2014/main" id="{D1D2CFE9-690B-57D5-78BB-F60FBE446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84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7373" name="Rectangle 29">
            <a:extLst>
              <a:ext uri="{FF2B5EF4-FFF2-40B4-BE49-F238E27FC236}">
                <a16:creationId xmlns:a16="http://schemas.microsoft.com/office/drawing/2014/main" id="{24E24EF3-405F-D364-FF60-38744D885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【Representation 2】</a:t>
            </a:r>
          </a:p>
        </p:txBody>
      </p:sp>
      <p:sp>
        <p:nvSpPr>
          <p:cNvPr id="12296" name="Text Box 33">
            <a:extLst>
              <a:ext uri="{FF2B5EF4-FFF2-40B4-BE49-F238E27FC236}">
                <a16:creationId xmlns:a16="http://schemas.microsoft.com/office/drawing/2014/main" id="{8D662927-4B87-8CAD-D77B-204E06ECF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10/14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8" grpId="0" animBg="1" autoUpdateAnimBg="0"/>
      <p:bldP spid="5737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7E82654C-1519-9DAB-CA01-8EBD6C027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20E8CF0-2EDC-8169-7B38-0DE5B7F6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0">
                <a:solidFill>
                  <a:schemeClr val="hlink"/>
                </a:solidFill>
                <a:sym typeface="Wingdings" panose="05000000000000000000" pitchFamily="2" charset="2"/>
              </a:rPr>
              <a:t></a:t>
            </a:r>
            <a:r>
              <a:rPr lang="en-US" altLang="zh-CN" sz="2400" b="1" i="0">
                <a:sym typeface="Wingdings" panose="05000000000000000000" pitchFamily="2" charset="2"/>
              </a:rPr>
              <a:t> Multilists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5FC7310D-9B72-3FC1-AFC2-99D0853E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ea typeface="MS Hei" pitchFamily="49" charset="-122"/>
              </a:rPr>
              <a:t>〖Example〗 </a:t>
            </a:r>
            <a:r>
              <a:rPr lang="en-US" altLang="zh-CN" sz="2000" b="1" i="0">
                <a:ea typeface="MS Hei" pitchFamily="49" charset="-122"/>
              </a:rPr>
              <a:t>Suppose that we have </a:t>
            </a:r>
            <a:r>
              <a:rPr lang="en-US" altLang="zh-CN" sz="2000" b="1" i="0">
                <a:solidFill>
                  <a:schemeClr val="hlink"/>
                </a:solidFill>
                <a:ea typeface="MS Hei" pitchFamily="49" charset="-122"/>
              </a:rPr>
              <a:t>40,000</a:t>
            </a:r>
            <a:r>
              <a:rPr lang="en-US" altLang="zh-CN" sz="2000" b="1" i="0">
                <a:ea typeface="MS Hei" pitchFamily="49" charset="-122"/>
              </a:rPr>
              <a:t> students and </a:t>
            </a:r>
            <a:r>
              <a:rPr lang="en-US" altLang="zh-CN" sz="2000" b="1" i="0">
                <a:solidFill>
                  <a:schemeClr val="hlink"/>
                </a:solidFill>
                <a:ea typeface="MS Hei" pitchFamily="49" charset="-122"/>
              </a:rPr>
              <a:t>2,500</a:t>
            </a:r>
            <a:r>
              <a:rPr lang="en-US" altLang="zh-CN" sz="2000" b="1" i="0">
                <a:ea typeface="MS Hei" pitchFamily="49" charset="-122"/>
              </a:rPr>
              <a:t> courses.  </a:t>
            </a:r>
            <a:r>
              <a:rPr lang="en-US" altLang="zh-CN" sz="2000" b="1" i="0">
                <a:solidFill>
                  <a:schemeClr val="hlink"/>
                </a:solidFill>
                <a:ea typeface="MS Hei" pitchFamily="49" charset="-122"/>
              </a:rPr>
              <a:t>Print</a:t>
            </a:r>
            <a:r>
              <a:rPr lang="en-US" altLang="zh-CN" sz="2000" b="1" i="0">
                <a:ea typeface="MS Hei" pitchFamily="49" charset="-122"/>
              </a:rPr>
              <a:t> the students’ name list for each course, and </a:t>
            </a:r>
            <a:r>
              <a:rPr lang="en-US" altLang="zh-CN" sz="2000" b="1" i="0">
                <a:solidFill>
                  <a:schemeClr val="hlink"/>
                </a:solidFill>
                <a:ea typeface="MS Hei" pitchFamily="49" charset="-122"/>
              </a:rPr>
              <a:t>print</a:t>
            </a:r>
            <a:r>
              <a:rPr lang="en-US" altLang="zh-CN" sz="2000" b="1" i="0">
                <a:ea typeface="MS Hei" pitchFamily="49" charset="-122"/>
              </a:rPr>
              <a:t> the registered classes’ list for each student.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3458916E-96D6-C438-6235-F7DCCF4D6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5638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【Representation 1】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	</a:t>
            </a:r>
            <a:r>
              <a:rPr lang="en-US" altLang="zh-CN" sz="2400" b="1" i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b="1" i="0">
                <a:latin typeface="Arial" panose="020B0604020202020204" pitchFamily="34" charset="0"/>
              </a:rPr>
              <a:t>  Array[40000][2500];</a:t>
            </a:r>
          </a:p>
        </p:txBody>
      </p:sp>
      <p:graphicFrame>
        <p:nvGraphicFramePr>
          <p:cNvPr id="60422" name="Object 6">
            <a:extLst>
              <a:ext uri="{FF2B5EF4-FFF2-40B4-BE49-F238E27FC236}">
                <a16:creationId xmlns:a16="http://schemas.microsoft.com/office/drawing/2014/main" id="{482BD4E8-A913-6BEE-CCED-A5CA8F7724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276600"/>
          <a:ext cx="65532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6000" imgH="533400" progId="Equation.3">
                  <p:embed/>
                </p:oleObj>
              </mc:Choice>
              <mc:Fallback>
                <p:oleObj name="Equation" r:id="rId2" imgW="35560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65532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23" name="Picture 7" descr="THUMBDN">
            <a:extLst>
              <a:ext uri="{FF2B5EF4-FFF2-40B4-BE49-F238E27FC236}">
                <a16:creationId xmlns:a16="http://schemas.microsoft.com/office/drawing/2014/main" id="{75416985-F34A-EE8B-8C99-B0CA1B2C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19600"/>
            <a:ext cx="2286000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ext Box 8">
            <a:extLst>
              <a:ext uri="{FF2B5EF4-FFF2-40B4-BE49-F238E27FC236}">
                <a16:creationId xmlns:a16="http://schemas.microsoft.com/office/drawing/2014/main" id="{30490330-C0E3-D3BB-7789-54E0AEBCC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11/14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20" grpId="0" autoUpdateAnimBg="0"/>
      <p:bldP spid="6042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6">
            <a:extLst>
              <a:ext uri="{FF2B5EF4-FFF2-40B4-BE49-F238E27FC236}">
                <a16:creationId xmlns:a16="http://schemas.microsoft.com/office/drawing/2014/main" id="{E06B4126-24D8-305B-85CA-901186E92FAF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752600"/>
            <a:ext cx="5257800" cy="3429000"/>
            <a:chOff x="1440" y="1344"/>
            <a:chExt cx="3312" cy="2160"/>
          </a:xfrm>
        </p:grpSpPr>
        <p:grpSp>
          <p:nvGrpSpPr>
            <p:cNvPr id="14428" name="Group 16">
              <a:extLst>
                <a:ext uri="{FF2B5EF4-FFF2-40B4-BE49-F238E27FC236}">
                  <a16:creationId xmlns:a16="http://schemas.microsoft.com/office/drawing/2014/main" id="{745B0376-7FC6-EF5E-20B7-1C8473EFE4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344"/>
              <a:ext cx="384" cy="240"/>
              <a:chOff x="1440" y="1344"/>
              <a:chExt cx="384" cy="240"/>
            </a:xfrm>
          </p:grpSpPr>
          <p:sp>
            <p:nvSpPr>
              <p:cNvPr id="14459" name="Rectangle 13">
                <a:extLst>
                  <a:ext uri="{FF2B5EF4-FFF2-40B4-BE49-F238E27FC236}">
                    <a16:creationId xmlns:a16="http://schemas.microsoft.com/office/drawing/2014/main" id="{52A92CD7-1073-A520-04BB-44633210F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60" name="Rectangle 14">
                <a:extLst>
                  <a:ext uri="{FF2B5EF4-FFF2-40B4-BE49-F238E27FC236}">
                    <a16:creationId xmlns:a16="http://schemas.microsoft.com/office/drawing/2014/main" id="{BE055FC7-C5D1-E185-7D0A-C016B0596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29" name="Group 22">
              <a:extLst>
                <a:ext uri="{FF2B5EF4-FFF2-40B4-BE49-F238E27FC236}">
                  <a16:creationId xmlns:a16="http://schemas.microsoft.com/office/drawing/2014/main" id="{906370F7-458F-411F-7C31-C402621E5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592"/>
              <a:ext cx="384" cy="240"/>
              <a:chOff x="1440" y="1344"/>
              <a:chExt cx="384" cy="240"/>
            </a:xfrm>
          </p:grpSpPr>
          <p:sp>
            <p:nvSpPr>
              <p:cNvPr id="14457" name="Rectangle 23">
                <a:extLst>
                  <a:ext uri="{FF2B5EF4-FFF2-40B4-BE49-F238E27FC236}">
                    <a16:creationId xmlns:a16="http://schemas.microsoft.com/office/drawing/2014/main" id="{5CCC3E16-8B90-5C44-06D2-D66B75054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58" name="Rectangle 24">
                <a:extLst>
                  <a:ext uri="{FF2B5EF4-FFF2-40B4-BE49-F238E27FC236}">
                    <a16:creationId xmlns:a16="http://schemas.microsoft.com/office/drawing/2014/main" id="{479C4174-FA6C-B33F-AD37-9F7066C67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0" name="Group 25">
              <a:extLst>
                <a:ext uri="{FF2B5EF4-FFF2-40B4-BE49-F238E27FC236}">
                  <a16:creationId xmlns:a16="http://schemas.microsoft.com/office/drawing/2014/main" id="{BF8ECE44-4D05-1B35-78AB-043407126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968"/>
              <a:ext cx="384" cy="240"/>
              <a:chOff x="1440" y="1344"/>
              <a:chExt cx="384" cy="240"/>
            </a:xfrm>
          </p:grpSpPr>
          <p:sp>
            <p:nvSpPr>
              <p:cNvPr id="14455" name="Rectangle 26">
                <a:extLst>
                  <a:ext uri="{FF2B5EF4-FFF2-40B4-BE49-F238E27FC236}">
                    <a16:creationId xmlns:a16="http://schemas.microsoft.com/office/drawing/2014/main" id="{5A67455C-CADA-E869-A142-65AF06858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56" name="Rectangle 27">
                <a:extLst>
                  <a:ext uri="{FF2B5EF4-FFF2-40B4-BE49-F238E27FC236}">
                    <a16:creationId xmlns:a16="http://schemas.microsoft.com/office/drawing/2014/main" id="{28BC9C4D-A1F7-A99C-55EE-04D813A5A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1" name="Group 36">
              <a:extLst>
                <a:ext uri="{FF2B5EF4-FFF2-40B4-BE49-F238E27FC236}">
                  <a16:creationId xmlns:a16="http://schemas.microsoft.com/office/drawing/2014/main" id="{8751251A-D2DF-0D48-4E5B-268F3A701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264"/>
              <a:ext cx="384" cy="240"/>
              <a:chOff x="1440" y="1344"/>
              <a:chExt cx="384" cy="240"/>
            </a:xfrm>
          </p:grpSpPr>
          <p:sp>
            <p:nvSpPr>
              <p:cNvPr id="14453" name="Rectangle 37">
                <a:extLst>
                  <a:ext uri="{FF2B5EF4-FFF2-40B4-BE49-F238E27FC236}">
                    <a16:creationId xmlns:a16="http://schemas.microsoft.com/office/drawing/2014/main" id="{881103EC-4C3B-0653-75F3-67726FB9D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54" name="Rectangle 38">
                <a:extLst>
                  <a:ext uri="{FF2B5EF4-FFF2-40B4-BE49-F238E27FC236}">
                    <a16:creationId xmlns:a16="http://schemas.microsoft.com/office/drawing/2014/main" id="{58F15429-91B6-65C4-F4C9-AE790B557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2" name="Group 39">
              <a:extLst>
                <a:ext uri="{FF2B5EF4-FFF2-40B4-BE49-F238E27FC236}">
                  <a16:creationId xmlns:a16="http://schemas.microsoft.com/office/drawing/2014/main" id="{92237791-F1E5-9F59-77F4-C0FF3A8044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344"/>
              <a:ext cx="384" cy="240"/>
              <a:chOff x="1440" y="1344"/>
              <a:chExt cx="384" cy="240"/>
            </a:xfrm>
          </p:grpSpPr>
          <p:sp>
            <p:nvSpPr>
              <p:cNvPr id="14451" name="Rectangle 40">
                <a:extLst>
                  <a:ext uri="{FF2B5EF4-FFF2-40B4-BE49-F238E27FC236}">
                    <a16:creationId xmlns:a16="http://schemas.microsoft.com/office/drawing/2014/main" id="{E1386CDB-8F6C-32BF-71FB-824BBCBFA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52" name="Rectangle 41">
                <a:extLst>
                  <a:ext uri="{FF2B5EF4-FFF2-40B4-BE49-F238E27FC236}">
                    <a16:creationId xmlns:a16="http://schemas.microsoft.com/office/drawing/2014/main" id="{A520ED96-5F9F-9BE5-C46E-308173FFA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3" name="Group 42">
              <a:extLst>
                <a:ext uri="{FF2B5EF4-FFF2-40B4-BE49-F238E27FC236}">
                  <a16:creationId xmlns:a16="http://schemas.microsoft.com/office/drawing/2014/main" id="{FAF239C6-0BE6-22B0-1B63-20F459F5B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344"/>
              <a:ext cx="384" cy="240"/>
              <a:chOff x="1440" y="1344"/>
              <a:chExt cx="384" cy="240"/>
            </a:xfrm>
          </p:grpSpPr>
          <p:sp>
            <p:nvSpPr>
              <p:cNvPr id="14449" name="Rectangle 43">
                <a:extLst>
                  <a:ext uri="{FF2B5EF4-FFF2-40B4-BE49-F238E27FC236}">
                    <a16:creationId xmlns:a16="http://schemas.microsoft.com/office/drawing/2014/main" id="{728632C1-50AC-D928-7529-99574AE28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50" name="Rectangle 44">
                <a:extLst>
                  <a:ext uri="{FF2B5EF4-FFF2-40B4-BE49-F238E27FC236}">
                    <a16:creationId xmlns:a16="http://schemas.microsoft.com/office/drawing/2014/main" id="{F7807392-1BD1-7F15-0DC8-5C7E6E229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4" name="Group 45">
              <a:extLst>
                <a:ext uri="{FF2B5EF4-FFF2-40B4-BE49-F238E27FC236}">
                  <a16:creationId xmlns:a16="http://schemas.microsoft.com/office/drawing/2014/main" id="{7A26C153-A0F4-0180-0A44-017D68BC5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968"/>
              <a:ext cx="384" cy="240"/>
              <a:chOff x="1440" y="1344"/>
              <a:chExt cx="384" cy="240"/>
            </a:xfrm>
          </p:grpSpPr>
          <p:sp>
            <p:nvSpPr>
              <p:cNvPr id="14447" name="Rectangle 46">
                <a:extLst>
                  <a:ext uri="{FF2B5EF4-FFF2-40B4-BE49-F238E27FC236}">
                    <a16:creationId xmlns:a16="http://schemas.microsoft.com/office/drawing/2014/main" id="{BD3B277F-54F7-580F-D1F2-4CA99AB5F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48" name="Rectangle 47">
                <a:extLst>
                  <a:ext uri="{FF2B5EF4-FFF2-40B4-BE49-F238E27FC236}">
                    <a16:creationId xmlns:a16="http://schemas.microsoft.com/office/drawing/2014/main" id="{0B2A7C14-4334-5606-36D7-3A29835A3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5" name="Group 48">
              <a:extLst>
                <a:ext uri="{FF2B5EF4-FFF2-40B4-BE49-F238E27FC236}">
                  <a16:creationId xmlns:a16="http://schemas.microsoft.com/office/drawing/2014/main" id="{4C7685C7-6989-E5AD-7090-7F6F6ACC6E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592"/>
              <a:ext cx="384" cy="240"/>
              <a:chOff x="1440" y="1344"/>
              <a:chExt cx="384" cy="240"/>
            </a:xfrm>
          </p:grpSpPr>
          <p:sp>
            <p:nvSpPr>
              <p:cNvPr id="14445" name="Rectangle 49">
                <a:extLst>
                  <a:ext uri="{FF2B5EF4-FFF2-40B4-BE49-F238E27FC236}">
                    <a16:creationId xmlns:a16="http://schemas.microsoft.com/office/drawing/2014/main" id="{69B9B265-A0F4-B87C-3C84-64EE2079B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46" name="Rectangle 50">
                <a:extLst>
                  <a:ext uri="{FF2B5EF4-FFF2-40B4-BE49-F238E27FC236}">
                    <a16:creationId xmlns:a16="http://schemas.microsoft.com/office/drawing/2014/main" id="{39BB4601-05A3-85A7-AEE9-D48DA8C7A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6" name="Group 51">
              <a:extLst>
                <a:ext uri="{FF2B5EF4-FFF2-40B4-BE49-F238E27FC236}">
                  <a16:creationId xmlns:a16="http://schemas.microsoft.com/office/drawing/2014/main" id="{8BFCC64E-9F8D-AC5F-DD42-D5A6A2619A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592"/>
              <a:ext cx="384" cy="240"/>
              <a:chOff x="1440" y="1344"/>
              <a:chExt cx="384" cy="240"/>
            </a:xfrm>
          </p:grpSpPr>
          <p:sp>
            <p:nvSpPr>
              <p:cNvPr id="14443" name="Rectangle 52">
                <a:extLst>
                  <a:ext uri="{FF2B5EF4-FFF2-40B4-BE49-F238E27FC236}">
                    <a16:creationId xmlns:a16="http://schemas.microsoft.com/office/drawing/2014/main" id="{A6B334F1-A735-1E2D-3E23-EA9271E11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44" name="Rectangle 53">
                <a:extLst>
                  <a:ext uri="{FF2B5EF4-FFF2-40B4-BE49-F238E27FC236}">
                    <a16:creationId xmlns:a16="http://schemas.microsoft.com/office/drawing/2014/main" id="{A39E36A1-0FD8-131C-54B3-B1115CB15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7" name="Group 54">
              <a:extLst>
                <a:ext uri="{FF2B5EF4-FFF2-40B4-BE49-F238E27FC236}">
                  <a16:creationId xmlns:a16="http://schemas.microsoft.com/office/drawing/2014/main" id="{1F362FEF-89D8-F7E9-4AED-DE1D2D7E3A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592"/>
              <a:ext cx="384" cy="240"/>
              <a:chOff x="1440" y="1344"/>
              <a:chExt cx="384" cy="240"/>
            </a:xfrm>
          </p:grpSpPr>
          <p:sp>
            <p:nvSpPr>
              <p:cNvPr id="14441" name="Rectangle 55">
                <a:extLst>
                  <a:ext uri="{FF2B5EF4-FFF2-40B4-BE49-F238E27FC236}">
                    <a16:creationId xmlns:a16="http://schemas.microsoft.com/office/drawing/2014/main" id="{B03DF33B-B241-4687-D1F8-F76068F51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42" name="Rectangle 56">
                <a:extLst>
                  <a:ext uri="{FF2B5EF4-FFF2-40B4-BE49-F238E27FC236}">
                    <a16:creationId xmlns:a16="http://schemas.microsoft.com/office/drawing/2014/main" id="{35304886-9749-96EB-CDB2-3CECAF405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438" name="Group 57">
              <a:extLst>
                <a:ext uri="{FF2B5EF4-FFF2-40B4-BE49-F238E27FC236}">
                  <a16:creationId xmlns:a16="http://schemas.microsoft.com/office/drawing/2014/main" id="{8CE75D86-C6B4-A57E-0A4C-D7CDAF877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264"/>
              <a:ext cx="384" cy="240"/>
              <a:chOff x="1440" y="1344"/>
              <a:chExt cx="384" cy="240"/>
            </a:xfrm>
          </p:grpSpPr>
          <p:sp>
            <p:nvSpPr>
              <p:cNvPr id="14439" name="Rectangle 58">
                <a:extLst>
                  <a:ext uri="{FF2B5EF4-FFF2-40B4-BE49-F238E27FC236}">
                    <a16:creationId xmlns:a16="http://schemas.microsoft.com/office/drawing/2014/main" id="{032D6D62-CE45-7DAE-D50E-92BA19ED6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192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440" name="Rectangle 59">
                <a:extLst>
                  <a:ext uri="{FF2B5EF4-FFF2-40B4-BE49-F238E27FC236}">
                    <a16:creationId xmlns:a16="http://schemas.microsoft.com/office/drawing/2014/main" id="{7C2DD271-7675-3347-38F1-1316904E0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344"/>
                <a:ext cx="192" cy="24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000" b="1" i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14339" name="Text Box 2">
            <a:extLst>
              <a:ext uri="{FF2B5EF4-FFF2-40B4-BE49-F238E27FC236}">
                <a16:creationId xmlns:a16="http://schemas.microsoft.com/office/drawing/2014/main" id="{542755AF-11D7-F37E-618B-56BEF53E0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917D43F-78F2-23C4-C207-ED45043F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【Representation 2】</a:t>
            </a:r>
          </a:p>
        </p:txBody>
      </p:sp>
      <p:grpSp>
        <p:nvGrpSpPr>
          <p:cNvPr id="14" name="Group 20">
            <a:extLst>
              <a:ext uri="{FF2B5EF4-FFF2-40B4-BE49-F238E27FC236}">
                <a16:creationId xmlns:a16="http://schemas.microsoft.com/office/drawing/2014/main" id="{1683A415-9700-EFAD-A47F-5BF8616C877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914400"/>
            <a:ext cx="5181600" cy="381000"/>
            <a:chOff x="1440" y="816"/>
            <a:chExt cx="3264" cy="240"/>
          </a:xfrm>
        </p:grpSpPr>
        <p:sp>
          <p:nvSpPr>
            <p:cNvPr id="14423" name="Rectangle 4">
              <a:extLst>
                <a:ext uri="{FF2B5EF4-FFF2-40B4-BE49-F238E27FC236}">
                  <a16:creationId xmlns:a16="http://schemas.microsoft.com/office/drawing/2014/main" id="{281BFC0D-D560-AD72-E55A-65E89C3E7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816"/>
              <a:ext cx="384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</a:rPr>
                <a:t>S1</a:t>
              </a:r>
            </a:p>
          </p:txBody>
        </p:sp>
        <p:sp>
          <p:nvSpPr>
            <p:cNvPr id="14424" name="Rectangle 5">
              <a:extLst>
                <a:ext uri="{FF2B5EF4-FFF2-40B4-BE49-F238E27FC236}">
                  <a16:creationId xmlns:a16="http://schemas.microsoft.com/office/drawing/2014/main" id="{DE2B7DEE-2A26-A92E-6104-D8FED7DF0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816"/>
              <a:ext cx="384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</a:rPr>
                <a:t>S2</a:t>
              </a:r>
            </a:p>
          </p:txBody>
        </p:sp>
        <p:sp>
          <p:nvSpPr>
            <p:cNvPr id="14425" name="Rectangle 6">
              <a:extLst>
                <a:ext uri="{FF2B5EF4-FFF2-40B4-BE49-F238E27FC236}">
                  <a16:creationId xmlns:a16="http://schemas.microsoft.com/office/drawing/2014/main" id="{8F3A81CF-5EE2-7530-F401-6FD95075A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16"/>
              <a:ext cx="384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</a:rPr>
                <a:t>S3</a:t>
              </a:r>
            </a:p>
          </p:txBody>
        </p:sp>
        <p:sp>
          <p:nvSpPr>
            <p:cNvPr id="14426" name="Rectangle 7">
              <a:extLst>
                <a:ext uri="{FF2B5EF4-FFF2-40B4-BE49-F238E27FC236}">
                  <a16:creationId xmlns:a16="http://schemas.microsoft.com/office/drawing/2014/main" id="{03F491CE-E849-FC2C-4E9D-316B91DF2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384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</a:rPr>
                <a:t>S4</a:t>
              </a:r>
            </a:p>
          </p:txBody>
        </p:sp>
        <p:sp>
          <p:nvSpPr>
            <p:cNvPr id="14427" name="Rectangle 8">
              <a:extLst>
                <a:ext uri="{FF2B5EF4-FFF2-40B4-BE49-F238E27FC236}">
                  <a16:creationId xmlns:a16="http://schemas.microsoft.com/office/drawing/2014/main" id="{B1024DFB-109B-A87D-8A96-3013AB5AB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816"/>
              <a:ext cx="384" cy="24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</a:rPr>
                <a:t>S5</a:t>
              </a:r>
            </a:p>
          </p:txBody>
        </p:sp>
      </p:grpSp>
      <p:grpSp>
        <p:nvGrpSpPr>
          <p:cNvPr id="15" name="Group 21">
            <a:extLst>
              <a:ext uri="{FF2B5EF4-FFF2-40B4-BE49-F238E27FC236}">
                <a16:creationId xmlns:a16="http://schemas.microsoft.com/office/drawing/2014/main" id="{672EF181-6F1D-4BF4-64E2-9663A2D5A50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752600"/>
            <a:ext cx="609600" cy="3429000"/>
            <a:chOff x="624" y="1344"/>
            <a:chExt cx="384" cy="2160"/>
          </a:xfrm>
        </p:grpSpPr>
        <p:sp>
          <p:nvSpPr>
            <p:cNvPr id="14419" name="Rectangle 9">
              <a:extLst>
                <a:ext uri="{FF2B5EF4-FFF2-40B4-BE49-F238E27FC236}">
                  <a16:creationId xmlns:a16="http://schemas.microsoft.com/office/drawing/2014/main" id="{1197902D-D0BB-D9F7-4679-AC35B9C22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44"/>
              <a:ext cx="38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accent1"/>
                  </a:solidFill>
                </a:rPr>
                <a:t>C1</a:t>
              </a:r>
            </a:p>
          </p:txBody>
        </p:sp>
        <p:sp>
          <p:nvSpPr>
            <p:cNvPr id="14420" name="Rectangle 10">
              <a:extLst>
                <a:ext uri="{FF2B5EF4-FFF2-40B4-BE49-F238E27FC236}">
                  <a16:creationId xmlns:a16="http://schemas.microsoft.com/office/drawing/2014/main" id="{CC709F8B-9D7C-60A2-1B93-ACFCD7F59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68"/>
              <a:ext cx="38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accent1"/>
                  </a:solidFill>
                </a:rPr>
                <a:t>C2</a:t>
              </a:r>
            </a:p>
          </p:txBody>
        </p:sp>
        <p:sp>
          <p:nvSpPr>
            <p:cNvPr id="14421" name="Rectangle 11">
              <a:extLst>
                <a:ext uri="{FF2B5EF4-FFF2-40B4-BE49-F238E27FC236}">
                  <a16:creationId xmlns:a16="http://schemas.microsoft.com/office/drawing/2014/main" id="{9482061C-A70F-554E-FE0A-8ACFCD89A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92"/>
              <a:ext cx="38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accent1"/>
                  </a:solidFill>
                </a:rPr>
                <a:t>C3</a:t>
              </a:r>
            </a:p>
          </p:txBody>
        </p:sp>
        <p:sp>
          <p:nvSpPr>
            <p:cNvPr id="14422" name="Rectangle 12">
              <a:extLst>
                <a:ext uri="{FF2B5EF4-FFF2-40B4-BE49-F238E27FC236}">
                  <a16:creationId xmlns:a16="http://schemas.microsoft.com/office/drawing/2014/main" id="{4DD66185-6469-610F-3011-60C7331EA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64"/>
              <a:ext cx="384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accent1"/>
                  </a:solidFill>
                </a:rPr>
                <a:t>C4</a:t>
              </a:r>
            </a:p>
          </p:txBody>
        </p:sp>
      </p:grpSp>
      <p:sp>
        <p:nvSpPr>
          <p:cNvPr id="66589" name="Line 29">
            <a:extLst>
              <a:ext uri="{FF2B5EF4-FFF2-40B4-BE49-F238E27FC236}">
                <a16:creationId xmlns:a16="http://schemas.microsoft.com/office/drawing/2014/main" id="{A0807330-1DEE-858C-2954-02573E5A0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95400"/>
            <a:ext cx="0" cy="4572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1" name="Line 31">
            <a:extLst>
              <a:ext uri="{FF2B5EF4-FFF2-40B4-BE49-F238E27FC236}">
                <a16:creationId xmlns:a16="http://schemas.microsoft.com/office/drawing/2014/main" id="{75CC9E6A-3069-F704-D432-D81CDC304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962400"/>
            <a:ext cx="0" cy="1905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2" name="Line 32">
            <a:extLst>
              <a:ext uri="{FF2B5EF4-FFF2-40B4-BE49-F238E27FC236}">
                <a16:creationId xmlns:a16="http://schemas.microsoft.com/office/drawing/2014/main" id="{4A25CF08-F4EC-25E0-F828-C660DB68E0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5867400"/>
            <a:ext cx="4572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3" name="Line 33">
            <a:extLst>
              <a:ext uri="{FF2B5EF4-FFF2-40B4-BE49-F238E27FC236}">
                <a16:creationId xmlns:a16="http://schemas.microsoft.com/office/drawing/2014/main" id="{00773967-F1DD-49CD-3F76-31EE9E8AAB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685800"/>
            <a:ext cx="0" cy="5181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4" name="Line 34">
            <a:extLst>
              <a:ext uri="{FF2B5EF4-FFF2-40B4-BE49-F238E27FC236}">
                <a16:creationId xmlns:a16="http://schemas.microsoft.com/office/drawing/2014/main" id="{2271C105-8962-5186-7CB4-1FAAC128B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85800"/>
            <a:ext cx="4572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5" name="Line 35">
            <a:extLst>
              <a:ext uri="{FF2B5EF4-FFF2-40B4-BE49-F238E27FC236}">
                <a16:creationId xmlns:a16="http://schemas.microsoft.com/office/drawing/2014/main" id="{7B9C8829-B5C1-2728-5903-FB00B7396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685800"/>
            <a:ext cx="0" cy="228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90" name="Line 30">
            <a:extLst>
              <a:ext uri="{FF2B5EF4-FFF2-40B4-BE49-F238E27FC236}">
                <a16:creationId xmlns:a16="http://schemas.microsoft.com/office/drawing/2014/main" id="{39246EF3-CB6C-8740-551F-F6337049C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81200"/>
            <a:ext cx="0" cy="1752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68">
            <a:extLst>
              <a:ext uri="{FF2B5EF4-FFF2-40B4-BE49-F238E27FC236}">
                <a16:creationId xmlns:a16="http://schemas.microsoft.com/office/drawing/2014/main" id="{38A29CC5-6BED-24D5-3DE2-82A7A5480EC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685800"/>
            <a:ext cx="457200" cy="5181600"/>
            <a:chOff x="1968" y="672"/>
            <a:chExt cx="288" cy="3264"/>
          </a:xfrm>
        </p:grpSpPr>
        <p:sp>
          <p:nvSpPr>
            <p:cNvPr id="14412" name="Line 61">
              <a:extLst>
                <a:ext uri="{FF2B5EF4-FFF2-40B4-BE49-F238E27FC236}">
                  <a16:creationId xmlns:a16="http://schemas.microsoft.com/office/drawing/2014/main" id="{56FBEC34-8F25-19EC-BFBC-62F77C3B9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056"/>
              <a:ext cx="0" cy="91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3" name="Line 62">
              <a:extLst>
                <a:ext uri="{FF2B5EF4-FFF2-40B4-BE49-F238E27FC236}">
                  <a16:creationId xmlns:a16="http://schemas.microsoft.com/office/drawing/2014/main" id="{E9534B23-AE99-25C4-E4B8-6F3D99985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112"/>
              <a:ext cx="0" cy="115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4" name="Line 63">
              <a:extLst>
                <a:ext uri="{FF2B5EF4-FFF2-40B4-BE49-F238E27FC236}">
                  <a16:creationId xmlns:a16="http://schemas.microsoft.com/office/drawing/2014/main" id="{DB06AC5A-964C-1C47-B054-0E5D16192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408"/>
              <a:ext cx="0" cy="52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Line 64">
              <a:extLst>
                <a:ext uri="{FF2B5EF4-FFF2-40B4-BE49-F238E27FC236}">
                  <a16:creationId xmlns:a16="http://schemas.microsoft.com/office/drawing/2014/main" id="{2C5B1869-53C6-7663-2BB9-955B101EC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93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Line 65">
              <a:extLst>
                <a:ext uri="{FF2B5EF4-FFF2-40B4-BE49-F238E27FC236}">
                  <a16:creationId xmlns:a16="http://schemas.microsoft.com/office/drawing/2014/main" id="{8920E1C5-9E33-371C-21BA-D11A2384B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672"/>
              <a:ext cx="0" cy="3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7" name="Line 66">
              <a:extLst>
                <a:ext uri="{FF2B5EF4-FFF2-40B4-BE49-F238E27FC236}">
                  <a16:creationId xmlns:a16="http://schemas.microsoft.com/office/drawing/2014/main" id="{3C7A7415-16B1-71EE-93CA-56EABB91B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672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8" name="Line 67">
              <a:extLst>
                <a:ext uri="{FF2B5EF4-FFF2-40B4-BE49-F238E27FC236}">
                  <a16:creationId xmlns:a16="http://schemas.microsoft.com/office/drawing/2014/main" id="{850C5913-A6BA-4F38-C503-22D2E97C8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672"/>
              <a:ext cx="0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77">
            <a:extLst>
              <a:ext uri="{FF2B5EF4-FFF2-40B4-BE49-F238E27FC236}">
                <a16:creationId xmlns:a16="http://schemas.microsoft.com/office/drawing/2014/main" id="{B17CF8B8-6C85-0D6F-472D-CF4277D0E14A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685800"/>
            <a:ext cx="457200" cy="5181600"/>
            <a:chOff x="2688" y="672"/>
            <a:chExt cx="288" cy="3264"/>
          </a:xfrm>
        </p:grpSpPr>
        <p:sp>
          <p:nvSpPr>
            <p:cNvPr id="14405" name="Line 70">
              <a:extLst>
                <a:ext uri="{FF2B5EF4-FFF2-40B4-BE49-F238E27FC236}">
                  <a16:creationId xmlns:a16="http://schemas.microsoft.com/office/drawing/2014/main" id="{98E7A912-F0BC-ACD2-3428-2A9F6BEF2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056"/>
              <a:ext cx="0" cy="28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Line 71">
              <a:extLst>
                <a:ext uri="{FF2B5EF4-FFF2-40B4-BE49-F238E27FC236}">
                  <a16:creationId xmlns:a16="http://schemas.microsoft.com/office/drawing/2014/main" id="{647F2A04-1525-FA92-BC70-6B6B7F7F5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488"/>
              <a:ext cx="0" cy="110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72">
              <a:extLst>
                <a:ext uri="{FF2B5EF4-FFF2-40B4-BE49-F238E27FC236}">
                  <a16:creationId xmlns:a16="http://schemas.microsoft.com/office/drawing/2014/main" id="{B94E05E2-79B0-A156-D7EB-089DA1E9E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2736"/>
              <a:ext cx="0" cy="1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Line 73">
              <a:extLst>
                <a:ext uri="{FF2B5EF4-FFF2-40B4-BE49-F238E27FC236}">
                  <a16:creationId xmlns:a16="http://schemas.microsoft.com/office/drawing/2014/main" id="{1E3F01E1-C819-896C-902F-375DD1AFA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393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74">
              <a:extLst>
                <a:ext uri="{FF2B5EF4-FFF2-40B4-BE49-F238E27FC236}">
                  <a16:creationId xmlns:a16="http://schemas.microsoft.com/office/drawing/2014/main" id="{30A220D3-50AB-E1AD-F575-789D79DFA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672"/>
              <a:ext cx="0" cy="3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Line 75">
              <a:extLst>
                <a:ext uri="{FF2B5EF4-FFF2-40B4-BE49-F238E27FC236}">
                  <a16:creationId xmlns:a16="http://schemas.microsoft.com/office/drawing/2014/main" id="{AF2B53C9-CBC2-420D-AC87-5FA78AC05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672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Line 76">
              <a:extLst>
                <a:ext uri="{FF2B5EF4-FFF2-40B4-BE49-F238E27FC236}">
                  <a16:creationId xmlns:a16="http://schemas.microsoft.com/office/drawing/2014/main" id="{102FA442-0DDA-FE79-6CB3-A843B8815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672"/>
              <a:ext cx="0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88">
            <a:extLst>
              <a:ext uri="{FF2B5EF4-FFF2-40B4-BE49-F238E27FC236}">
                <a16:creationId xmlns:a16="http://schemas.microsoft.com/office/drawing/2014/main" id="{48746C79-F265-5AEB-78B4-59AC3FCA87C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685800"/>
            <a:ext cx="457200" cy="5181600"/>
            <a:chOff x="3408" y="672"/>
            <a:chExt cx="288" cy="3264"/>
          </a:xfrm>
        </p:grpSpPr>
        <p:sp>
          <p:nvSpPr>
            <p:cNvPr id="14397" name="Line 79">
              <a:extLst>
                <a:ext uri="{FF2B5EF4-FFF2-40B4-BE49-F238E27FC236}">
                  <a16:creationId xmlns:a16="http://schemas.microsoft.com/office/drawing/2014/main" id="{2727BCC0-947E-73E0-715E-03104EA05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056"/>
              <a:ext cx="0" cy="28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Line 80">
              <a:extLst>
                <a:ext uri="{FF2B5EF4-FFF2-40B4-BE49-F238E27FC236}">
                  <a16:creationId xmlns:a16="http://schemas.microsoft.com/office/drawing/2014/main" id="{23E8BB6D-8483-0BFA-FBD2-E38035D3B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88"/>
              <a:ext cx="0" cy="110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81">
              <a:extLst>
                <a:ext uri="{FF2B5EF4-FFF2-40B4-BE49-F238E27FC236}">
                  <a16:creationId xmlns:a16="http://schemas.microsoft.com/office/drawing/2014/main" id="{346F41CB-8C27-21C1-AEA8-570CB551E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3408"/>
              <a:ext cx="0" cy="52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82">
              <a:extLst>
                <a:ext uri="{FF2B5EF4-FFF2-40B4-BE49-F238E27FC236}">
                  <a16:creationId xmlns:a16="http://schemas.microsoft.com/office/drawing/2014/main" id="{D8C7FD06-52C4-436C-E057-A709131E5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393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1" name="Line 83">
              <a:extLst>
                <a:ext uri="{FF2B5EF4-FFF2-40B4-BE49-F238E27FC236}">
                  <a16:creationId xmlns:a16="http://schemas.microsoft.com/office/drawing/2014/main" id="{31E9AEC2-1551-3829-99C4-A04097411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672"/>
              <a:ext cx="0" cy="3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2" name="Line 84">
              <a:extLst>
                <a:ext uri="{FF2B5EF4-FFF2-40B4-BE49-F238E27FC236}">
                  <a16:creationId xmlns:a16="http://schemas.microsoft.com/office/drawing/2014/main" id="{465F1066-70B2-C231-FA81-88EF66315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672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3" name="Line 85">
              <a:extLst>
                <a:ext uri="{FF2B5EF4-FFF2-40B4-BE49-F238E27FC236}">
                  <a16:creationId xmlns:a16="http://schemas.microsoft.com/office/drawing/2014/main" id="{6F4A8252-CD30-8F3A-5E73-EC8655C74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Line 87">
              <a:extLst>
                <a:ext uri="{FF2B5EF4-FFF2-40B4-BE49-F238E27FC236}">
                  <a16:creationId xmlns:a16="http://schemas.microsoft.com/office/drawing/2014/main" id="{77155190-5E80-382F-575A-3DCA26BAB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36"/>
              <a:ext cx="0" cy="528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98">
            <a:extLst>
              <a:ext uri="{FF2B5EF4-FFF2-40B4-BE49-F238E27FC236}">
                <a16:creationId xmlns:a16="http://schemas.microsoft.com/office/drawing/2014/main" id="{502648B1-EDE5-F547-A06B-398F5EFD49B8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685800"/>
            <a:ext cx="457200" cy="5181600"/>
            <a:chOff x="4176" y="672"/>
            <a:chExt cx="288" cy="3264"/>
          </a:xfrm>
        </p:grpSpPr>
        <p:sp>
          <p:nvSpPr>
            <p:cNvPr id="14390" name="Line 90">
              <a:extLst>
                <a:ext uri="{FF2B5EF4-FFF2-40B4-BE49-F238E27FC236}">
                  <a16:creationId xmlns:a16="http://schemas.microsoft.com/office/drawing/2014/main" id="{73DBD0F9-D5D6-E428-7D43-B518C10FD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056"/>
              <a:ext cx="0" cy="91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1" name="Line 91">
              <a:extLst>
                <a:ext uri="{FF2B5EF4-FFF2-40B4-BE49-F238E27FC236}">
                  <a16:creationId xmlns:a16="http://schemas.microsoft.com/office/drawing/2014/main" id="{551150C8-C538-1DDF-D718-2392D60DA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112"/>
              <a:ext cx="0" cy="48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2" name="Line 92">
              <a:extLst>
                <a:ext uri="{FF2B5EF4-FFF2-40B4-BE49-F238E27FC236}">
                  <a16:creationId xmlns:a16="http://schemas.microsoft.com/office/drawing/2014/main" id="{E11845F0-CEEF-F3D6-31D9-4E9C06E4B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4" y="2736"/>
              <a:ext cx="0" cy="1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Line 93">
              <a:extLst>
                <a:ext uri="{FF2B5EF4-FFF2-40B4-BE49-F238E27FC236}">
                  <a16:creationId xmlns:a16="http://schemas.microsoft.com/office/drawing/2014/main" id="{B35B1F46-8075-7CF4-A94C-A728710AC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393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4" name="Line 94">
              <a:extLst>
                <a:ext uri="{FF2B5EF4-FFF2-40B4-BE49-F238E27FC236}">
                  <a16:creationId xmlns:a16="http://schemas.microsoft.com/office/drawing/2014/main" id="{46F7B69F-FBF9-B374-EAA3-B1F487261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672"/>
              <a:ext cx="0" cy="32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5" name="Line 95">
              <a:extLst>
                <a:ext uri="{FF2B5EF4-FFF2-40B4-BE49-F238E27FC236}">
                  <a16:creationId xmlns:a16="http://schemas.microsoft.com/office/drawing/2014/main" id="{424DC01F-D0A5-E421-D28B-43AF8FFD7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672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6" name="Line 96">
              <a:extLst>
                <a:ext uri="{FF2B5EF4-FFF2-40B4-BE49-F238E27FC236}">
                  <a16:creationId xmlns:a16="http://schemas.microsoft.com/office/drawing/2014/main" id="{3B70BCDF-2E15-8D3D-B434-FCB6B3C86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672"/>
              <a:ext cx="0" cy="1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659" name="Line 99">
            <a:extLst>
              <a:ext uri="{FF2B5EF4-FFF2-40B4-BE49-F238E27FC236}">
                <a16:creationId xmlns:a16="http://schemas.microsoft.com/office/drawing/2014/main" id="{ADF00F1C-10B8-6065-1023-897790412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981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0" name="Line 100">
            <a:extLst>
              <a:ext uri="{FF2B5EF4-FFF2-40B4-BE49-F238E27FC236}">
                <a16:creationId xmlns:a16="http://schemas.microsoft.com/office/drawing/2014/main" id="{31D0BD33-7CE3-C038-1F37-8D52FBD29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81200"/>
            <a:ext cx="1828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1" name="Line 101">
            <a:extLst>
              <a:ext uri="{FF2B5EF4-FFF2-40B4-BE49-F238E27FC236}">
                <a16:creationId xmlns:a16="http://schemas.microsoft.com/office/drawing/2014/main" id="{FD46352F-B92D-A316-46B0-3D13EE0CA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81200"/>
            <a:ext cx="685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2" name="Line 102">
            <a:extLst>
              <a:ext uri="{FF2B5EF4-FFF2-40B4-BE49-F238E27FC236}">
                <a16:creationId xmlns:a16="http://schemas.microsoft.com/office/drawing/2014/main" id="{97F283B2-F997-9810-DD17-6859BC5A1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981200"/>
            <a:ext cx="1676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3" name="Line 103">
            <a:extLst>
              <a:ext uri="{FF2B5EF4-FFF2-40B4-BE49-F238E27FC236}">
                <a16:creationId xmlns:a16="http://schemas.microsoft.com/office/drawing/2014/main" id="{93768265-E179-009A-0CDC-50755260A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19812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4" name="Line 104">
            <a:extLst>
              <a:ext uri="{FF2B5EF4-FFF2-40B4-BE49-F238E27FC236}">
                <a16:creationId xmlns:a16="http://schemas.microsoft.com/office/drawing/2014/main" id="{165620A7-12F6-7B0C-F698-851FBD4A6A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2362200"/>
            <a:ext cx="7086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5" name="Line 105">
            <a:extLst>
              <a:ext uri="{FF2B5EF4-FFF2-40B4-BE49-F238E27FC236}">
                <a16:creationId xmlns:a16="http://schemas.microsoft.com/office/drawing/2014/main" id="{9977D0D6-0991-7A07-E55B-796C46A513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1981200"/>
            <a:ext cx="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666" name="Line 106">
            <a:extLst>
              <a:ext uri="{FF2B5EF4-FFF2-40B4-BE49-F238E27FC236}">
                <a16:creationId xmlns:a16="http://schemas.microsoft.com/office/drawing/2014/main" id="{1D1607D0-850D-FB7F-E639-A0E9B0F1A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981200"/>
            <a:ext cx="228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" name="Group 115">
            <a:extLst>
              <a:ext uri="{FF2B5EF4-FFF2-40B4-BE49-F238E27FC236}">
                <a16:creationId xmlns:a16="http://schemas.microsoft.com/office/drawing/2014/main" id="{9547CA35-3260-8BB8-C30B-6D01825981B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971800"/>
            <a:ext cx="7086600" cy="381000"/>
            <a:chOff x="480" y="2112"/>
            <a:chExt cx="4464" cy="240"/>
          </a:xfrm>
        </p:grpSpPr>
        <p:sp>
          <p:nvSpPr>
            <p:cNvPr id="14383" name="Line 107">
              <a:extLst>
                <a:ext uri="{FF2B5EF4-FFF2-40B4-BE49-F238E27FC236}">
                  <a16:creationId xmlns:a16="http://schemas.microsoft.com/office/drawing/2014/main" id="{895DA7D1-2121-9718-F7A3-EB68D481C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112"/>
              <a:ext cx="11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Line 109">
              <a:extLst>
                <a:ext uri="{FF2B5EF4-FFF2-40B4-BE49-F238E27FC236}">
                  <a16:creationId xmlns:a16="http://schemas.microsoft.com/office/drawing/2014/main" id="{979E71BE-2A81-1DC7-D2B0-9DD191AAE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12"/>
              <a:ext cx="192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Line 110">
              <a:extLst>
                <a:ext uri="{FF2B5EF4-FFF2-40B4-BE49-F238E27FC236}">
                  <a16:creationId xmlns:a16="http://schemas.microsoft.com/office/drawing/2014/main" id="{72E836CA-E26B-4CAF-D85A-3299843BF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112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Line 111">
              <a:extLst>
                <a:ext uri="{FF2B5EF4-FFF2-40B4-BE49-F238E27FC236}">
                  <a16:creationId xmlns:a16="http://schemas.microsoft.com/office/drawing/2014/main" id="{6469F454-4D20-B14A-566B-4A12931CE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112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7" name="Line 112">
              <a:extLst>
                <a:ext uri="{FF2B5EF4-FFF2-40B4-BE49-F238E27FC236}">
                  <a16:creationId xmlns:a16="http://schemas.microsoft.com/office/drawing/2014/main" id="{4A3B0002-6339-A5F1-C905-2293F93F76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352"/>
              <a:ext cx="446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8" name="Line 113">
              <a:extLst>
                <a:ext uri="{FF2B5EF4-FFF2-40B4-BE49-F238E27FC236}">
                  <a16:creationId xmlns:a16="http://schemas.microsoft.com/office/drawing/2014/main" id="{AB2C8AE4-8423-D924-A7BE-A95B84F2C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112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9" name="Line 114">
              <a:extLst>
                <a:ext uri="{FF2B5EF4-FFF2-40B4-BE49-F238E27FC236}">
                  <a16:creationId xmlns:a16="http://schemas.microsoft.com/office/drawing/2014/main" id="{96A84E26-889A-2690-87C8-BE02D47F1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112"/>
              <a:ext cx="14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126">
            <a:extLst>
              <a:ext uri="{FF2B5EF4-FFF2-40B4-BE49-F238E27FC236}">
                <a16:creationId xmlns:a16="http://schemas.microsoft.com/office/drawing/2014/main" id="{D78330AE-48DB-7334-EE9D-E1EEFBCCFFA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962400"/>
            <a:ext cx="7086600" cy="381000"/>
            <a:chOff x="480" y="2736"/>
            <a:chExt cx="4464" cy="240"/>
          </a:xfrm>
        </p:grpSpPr>
        <p:sp>
          <p:nvSpPr>
            <p:cNvPr id="14374" name="Line 117">
              <a:extLst>
                <a:ext uri="{FF2B5EF4-FFF2-40B4-BE49-F238E27FC236}">
                  <a16:creationId xmlns:a16="http://schemas.microsoft.com/office/drawing/2014/main" id="{D9ABA091-AE26-80D0-5521-F37017379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736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118">
              <a:extLst>
                <a:ext uri="{FF2B5EF4-FFF2-40B4-BE49-F238E27FC236}">
                  <a16:creationId xmlns:a16="http://schemas.microsoft.com/office/drawing/2014/main" id="{18978CC6-F5B4-1EC9-6CB8-C13C10219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736"/>
              <a:ext cx="11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119">
              <a:extLst>
                <a:ext uri="{FF2B5EF4-FFF2-40B4-BE49-F238E27FC236}">
                  <a16:creationId xmlns:a16="http://schemas.microsoft.com/office/drawing/2014/main" id="{4772EBEC-70F3-069C-FC5C-43C1E9CA0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736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Line 120">
              <a:extLst>
                <a:ext uri="{FF2B5EF4-FFF2-40B4-BE49-F238E27FC236}">
                  <a16:creationId xmlns:a16="http://schemas.microsoft.com/office/drawing/2014/main" id="{9406185F-8CD4-9624-DFD5-628E0A05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736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8" name="Line 121">
              <a:extLst>
                <a:ext uri="{FF2B5EF4-FFF2-40B4-BE49-F238E27FC236}">
                  <a16:creationId xmlns:a16="http://schemas.microsoft.com/office/drawing/2014/main" id="{AA6DA1D6-403A-5891-9F21-C7242C228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976"/>
              <a:ext cx="446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122">
              <a:extLst>
                <a:ext uri="{FF2B5EF4-FFF2-40B4-BE49-F238E27FC236}">
                  <a16:creationId xmlns:a16="http://schemas.microsoft.com/office/drawing/2014/main" id="{CE206905-9A09-4D28-E1CA-B27988BEF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736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123">
              <a:extLst>
                <a:ext uri="{FF2B5EF4-FFF2-40B4-BE49-F238E27FC236}">
                  <a16:creationId xmlns:a16="http://schemas.microsoft.com/office/drawing/2014/main" id="{EC8C4FB1-A009-0721-186E-F97B7DFFB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736"/>
              <a:ext cx="14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124">
              <a:extLst>
                <a:ext uri="{FF2B5EF4-FFF2-40B4-BE49-F238E27FC236}">
                  <a16:creationId xmlns:a16="http://schemas.microsoft.com/office/drawing/2014/main" id="{8659E793-D646-4BDF-F61B-E820EBBFC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736"/>
              <a:ext cx="43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Line 125">
              <a:extLst>
                <a:ext uri="{FF2B5EF4-FFF2-40B4-BE49-F238E27FC236}">
                  <a16:creationId xmlns:a16="http://schemas.microsoft.com/office/drawing/2014/main" id="{BAF8A4DB-810B-02BA-DE76-C6911737E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736"/>
              <a:ext cx="48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135">
            <a:extLst>
              <a:ext uri="{FF2B5EF4-FFF2-40B4-BE49-F238E27FC236}">
                <a16:creationId xmlns:a16="http://schemas.microsoft.com/office/drawing/2014/main" id="{9A1D20A6-7ABF-0A51-3911-D0FA0EB97BC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029200"/>
            <a:ext cx="7086600" cy="381000"/>
            <a:chOff x="480" y="3408"/>
            <a:chExt cx="4464" cy="240"/>
          </a:xfrm>
        </p:grpSpPr>
        <p:sp>
          <p:nvSpPr>
            <p:cNvPr id="14367" name="Line 128">
              <a:extLst>
                <a:ext uri="{FF2B5EF4-FFF2-40B4-BE49-F238E27FC236}">
                  <a16:creationId xmlns:a16="http://schemas.microsoft.com/office/drawing/2014/main" id="{F58B6274-9160-AAE0-1FE5-00A5D6E42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408"/>
              <a:ext cx="11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129">
              <a:extLst>
                <a:ext uri="{FF2B5EF4-FFF2-40B4-BE49-F238E27FC236}">
                  <a16:creationId xmlns:a16="http://schemas.microsoft.com/office/drawing/2014/main" id="{66765349-6618-09FA-FD6F-98A6E0378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408"/>
              <a:ext cx="11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130">
              <a:extLst>
                <a:ext uri="{FF2B5EF4-FFF2-40B4-BE49-F238E27FC236}">
                  <a16:creationId xmlns:a16="http://schemas.microsoft.com/office/drawing/2014/main" id="{D0E04ED6-A1B5-0C4B-5D3E-A332E1418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1056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Line 131">
              <a:extLst>
                <a:ext uri="{FF2B5EF4-FFF2-40B4-BE49-F238E27FC236}">
                  <a16:creationId xmlns:a16="http://schemas.microsoft.com/office/drawing/2014/main" id="{12A82797-96EC-37B5-967A-1BDBF84EB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408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1" name="Line 132">
              <a:extLst>
                <a:ext uri="{FF2B5EF4-FFF2-40B4-BE49-F238E27FC236}">
                  <a16:creationId xmlns:a16="http://schemas.microsoft.com/office/drawing/2014/main" id="{9130F59C-ED2A-3B42-9C87-CCDD74C6B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3648"/>
              <a:ext cx="446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133">
              <a:extLst>
                <a:ext uri="{FF2B5EF4-FFF2-40B4-BE49-F238E27FC236}">
                  <a16:creationId xmlns:a16="http://schemas.microsoft.com/office/drawing/2014/main" id="{F7CB9FF8-B3ED-CC3F-D7D6-E4541A4D0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3408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134">
              <a:extLst>
                <a:ext uri="{FF2B5EF4-FFF2-40B4-BE49-F238E27FC236}">
                  <a16:creationId xmlns:a16="http://schemas.microsoft.com/office/drawing/2014/main" id="{BDF30FD1-BCED-10B9-07E9-BA90B72D9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408"/>
              <a:ext cx="14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696" name="Oval 136">
            <a:extLst>
              <a:ext uri="{FF2B5EF4-FFF2-40B4-BE49-F238E27FC236}">
                <a16:creationId xmlns:a16="http://schemas.microsoft.com/office/drawing/2014/main" id="{5BC6B055-911C-BAAF-D423-9AD56CFC2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00200"/>
            <a:ext cx="6477000" cy="3200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7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 i="0" dirty="0">
                <a:solidFill>
                  <a:schemeClr val="bg1"/>
                </a:solidFill>
                <a:latin typeface="Arial" charset="0"/>
              </a:rPr>
              <a:t>Home work:</a:t>
            </a:r>
          </a:p>
          <a:p>
            <a:pPr algn="ctr" eaLnBrk="1" hangingPunct="1">
              <a:defRPr/>
            </a:pPr>
            <a:r>
              <a:rPr lang="en-US" altLang="zh-CN" sz="3200" b="1" i="0" dirty="0">
                <a:solidFill>
                  <a:schemeClr val="bg1"/>
                </a:solidFill>
                <a:latin typeface="Arial" charset="0"/>
              </a:rPr>
              <a:t>Self-study the sparse matrix</a:t>
            </a:r>
          </a:p>
          <a:p>
            <a:pPr algn="ctr" eaLnBrk="1" hangingPunct="1">
              <a:defRPr/>
            </a:pPr>
            <a:r>
              <a:rPr lang="en-US" altLang="zh-CN" sz="3200" b="1" i="0" dirty="0">
                <a:solidFill>
                  <a:schemeClr val="bg1"/>
                </a:solidFill>
                <a:latin typeface="Arial" charset="0"/>
              </a:rPr>
              <a:t>representation</a:t>
            </a:r>
          </a:p>
          <a:p>
            <a:pPr algn="ctr" eaLnBrk="1" hangingPunct="1">
              <a:defRPr/>
            </a:pPr>
            <a:endParaRPr lang="en-US" altLang="zh-CN" sz="3200" b="1" i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366" name="Text Box 137">
            <a:extLst>
              <a:ext uri="{FF2B5EF4-FFF2-40B4-BE49-F238E27FC236}">
                <a16:creationId xmlns:a16="http://schemas.microsoft.com/office/drawing/2014/main" id="{B6D1E398-28BE-7048-6C7D-4914830E7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12/14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6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6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6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6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6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66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6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6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6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6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6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6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6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66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66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6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66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6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6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69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51DA91BB-0239-9805-88C9-D99F4E7B7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326FB6B7-09E4-451B-A851-56AD78E22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/>
              <a:t>3.  Cursor Implementation of Linked Lists (</a:t>
            </a:r>
            <a:r>
              <a:rPr lang="en-US" altLang="zh-CN" sz="2000" b="1" i="0">
                <a:solidFill>
                  <a:schemeClr val="hlink"/>
                </a:solidFill>
                <a:latin typeface="Arial" panose="020B0604020202020204" pitchFamily="34" charset="0"/>
              </a:rPr>
              <a:t>no pointer</a:t>
            </a:r>
            <a:r>
              <a:rPr lang="en-US" altLang="zh-CN" sz="2400" b="1" i="0"/>
              <a:t>)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1C4CEAF2-A507-350C-D0E0-5D1B01311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14400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sz="2400" b="1" i="0">
                <a:sym typeface="Wingdings" panose="05000000000000000000" pitchFamily="2" charset="2"/>
              </a:rPr>
              <a:t> </a:t>
            </a:r>
            <a:r>
              <a:rPr lang="en-US" altLang="zh-CN" sz="2400" b="1" i="0"/>
              <a:t>Features that a linked list must have: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12BCD0B3-5CC9-402D-FB8E-974ED4A37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72390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zh-CN" sz="2000" b="1" i="0"/>
              <a:t>The data are stored in a collection of structures.  Each structure contains </a:t>
            </a:r>
            <a:r>
              <a:rPr lang="en-US" altLang="zh-CN" sz="2000" b="1" i="0">
                <a:solidFill>
                  <a:schemeClr val="hlink"/>
                </a:solidFill>
              </a:rPr>
              <a:t>data</a:t>
            </a:r>
            <a:r>
              <a:rPr lang="en-US" altLang="zh-CN" sz="2000" b="1" i="0"/>
              <a:t> and a pointer to the </a:t>
            </a:r>
            <a:r>
              <a:rPr lang="en-US" altLang="zh-CN" sz="2000" b="1" i="0">
                <a:solidFill>
                  <a:schemeClr val="hlink"/>
                </a:solidFill>
              </a:rPr>
              <a:t>next</a:t>
            </a:r>
            <a:r>
              <a:rPr lang="en-US" altLang="zh-CN" sz="2000" b="1" i="0"/>
              <a:t> structure.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en-US" altLang="zh-CN" sz="2000" b="1" i="0"/>
              <a:t>A new structure can be obtained from the system’s global memory by a call to </a:t>
            </a: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malloc</a:t>
            </a:r>
            <a:r>
              <a:rPr lang="en-US" altLang="zh-CN" sz="2000" b="1" i="0"/>
              <a:t> and released by a call to </a:t>
            </a: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free</a:t>
            </a:r>
            <a:r>
              <a:rPr lang="en-US" altLang="zh-CN" sz="2000" b="1" i="0"/>
              <a:t>.</a:t>
            </a:r>
          </a:p>
        </p:txBody>
      </p:sp>
      <p:grpSp>
        <p:nvGrpSpPr>
          <p:cNvPr id="2" name="Group 41">
            <a:extLst>
              <a:ext uri="{FF2B5EF4-FFF2-40B4-BE49-F238E27FC236}">
                <a16:creationId xmlns:a16="http://schemas.microsoft.com/office/drawing/2014/main" id="{C2ECB53A-72A9-0FB5-898C-19FD8272BB6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092450"/>
            <a:ext cx="7010400" cy="869950"/>
            <a:chOff x="528" y="2016"/>
            <a:chExt cx="4416" cy="548"/>
          </a:xfrm>
        </p:grpSpPr>
        <p:sp>
          <p:nvSpPr>
            <p:cNvPr id="15382" name="Text Box 6">
              <a:extLst>
                <a:ext uri="{FF2B5EF4-FFF2-40B4-BE49-F238E27FC236}">
                  <a16:creationId xmlns:a16="http://schemas.microsoft.com/office/drawing/2014/main" id="{AA574EE2-612A-9572-5298-8F25AF87D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12"/>
              <a:ext cx="67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Cursor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Space</a:t>
              </a:r>
            </a:p>
          </p:txBody>
        </p:sp>
        <p:sp>
          <p:nvSpPr>
            <p:cNvPr id="15383" name="Text Box 7">
              <a:extLst>
                <a:ext uri="{FF2B5EF4-FFF2-40B4-BE49-F238E27FC236}">
                  <a16:creationId xmlns:a16="http://schemas.microsoft.com/office/drawing/2014/main" id="{8F51B499-8B74-56F1-C5F8-A46EE7112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16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008000"/>
                  </a:solidFill>
                </a:rPr>
                <a:t>Element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FF0000"/>
                  </a:solidFill>
                </a:rPr>
                <a:t>Next</a:t>
              </a:r>
            </a:p>
          </p:txBody>
        </p:sp>
        <p:sp>
          <p:nvSpPr>
            <p:cNvPr id="15384" name="Rectangle 8">
              <a:extLst>
                <a:ext uri="{FF2B5EF4-FFF2-40B4-BE49-F238E27FC236}">
                  <a16:creationId xmlns:a16="http://schemas.microsoft.com/office/drawing/2014/main" id="{8F8ACAEF-0EC2-028E-6854-68A57B50E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208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5" name="Rectangle 9">
              <a:extLst>
                <a:ext uri="{FF2B5EF4-FFF2-40B4-BE49-F238E27FC236}">
                  <a16:creationId xmlns:a16="http://schemas.microsoft.com/office/drawing/2014/main" id="{48D53070-ECBE-A92A-8628-AEC6FAE3A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6" name="Rectangle 10">
              <a:extLst>
                <a:ext uri="{FF2B5EF4-FFF2-40B4-BE49-F238E27FC236}">
                  <a16:creationId xmlns:a16="http://schemas.microsoft.com/office/drawing/2014/main" id="{DC1D5D5F-A87F-5A73-9A2C-1D7927CA4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7" name="Rectangle 11">
              <a:extLst>
                <a:ext uri="{FF2B5EF4-FFF2-40B4-BE49-F238E27FC236}">
                  <a16:creationId xmlns:a16="http://schemas.microsoft.com/office/drawing/2014/main" id="{9209566C-7D0E-20CB-EAC1-4C6FE55F7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8" name="Rectangle 12">
              <a:extLst>
                <a:ext uri="{FF2B5EF4-FFF2-40B4-BE49-F238E27FC236}">
                  <a16:creationId xmlns:a16="http://schemas.microsoft.com/office/drawing/2014/main" id="{87090A7A-D2D2-FA17-ECEF-D9D9B59B5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9" name="Rectangle 13">
              <a:extLst>
                <a:ext uri="{FF2B5EF4-FFF2-40B4-BE49-F238E27FC236}">
                  <a16:creationId xmlns:a16="http://schemas.microsoft.com/office/drawing/2014/main" id="{F21DD2B9-E6FF-074E-EA4C-47B220046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0" name="Rectangle 14">
              <a:extLst>
                <a:ext uri="{FF2B5EF4-FFF2-40B4-BE49-F238E27FC236}">
                  <a16:creationId xmlns:a16="http://schemas.microsoft.com/office/drawing/2014/main" id="{3D6523EF-CF7E-EC4C-A268-9D24DC475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1" name="Rectangle 15">
              <a:extLst>
                <a:ext uri="{FF2B5EF4-FFF2-40B4-BE49-F238E27FC236}">
                  <a16:creationId xmlns:a16="http://schemas.microsoft.com/office/drawing/2014/main" id="{02694C27-1170-0C90-64D9-A4B6BD316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2" name="Rectangle 16">
              <a:extLst>
                <a:ext uri="{FF2B5EF4-FFF2-40B4-BE49-F238E27FC236}">
                  <a16:creationId xmlns:a16="http://schemas.microsoft.com/office/drawing/2014/main" id="{83437048-5D8E-592C-19E1-40AF26AC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3" name="Rectangle 17">
              <a:extLst>
                <a:ext uri="{FF2B5EF4-FFF2-40B4-BE49-F238E27FC236}">
                  <a16:creationId xmlns:a16="http://schemas.microsoft.com/office/drawing/2014/main" id="{A0E4A8E5-C1ED-3BBD-368C-2ABC5B8A1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4" name="Rectangle 18">
              <a:extLst>
                <a:ext uri="{FF2B5EF4-FFF2-40B4-BE49-F238E27FC236}">
                  <a16:creationId xmlns:a16="http://schemas.microsoft.com/office/drawing/2014/main" id="{47D92DA0-C66C-9C73-81DD-E46E1D274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5" name="Rectangle 19">
              <a:extLst>
                <a:ext uri="{FF2B5EF4-FFF2-40B4-BE49-F238E27FC236}">
                  <a16:creationId xmlns:a16="http://schemas.microsoft.com/office/drawing/2014/main" id="{D994BD5C-1EDE-E65C-AAB0-93016F78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6" name="Rectangle 20">
              <a:extLst>
                <a:ext uri="{FF2B5EF4-FFF2-40B4-BE49-F238E27FC236}">
                  <a16:creationId xmlns:a16="http://schemas.microsoft.com/office/drawing/2014/main" id="{4DED8C52-7705-2C14-F345-5CEEE358E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7" name="Rectangle 21">
              <a:extLst>
                <a:ext uri="{FF2B5EF4-FFF2-40B4-BE49-F238E27FC236}">
                  <a16:creationId xmlns:a16="http://schemas.microsoft.com/office/drawing/2014/main" id="{65D4E3E8-EC7C-3A6C-E189-3431FEB46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08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8" name="Rectangle 22">
              <a:extLst>
                <a:ext uri="{FF2B5EF4-FFF2-40B4-BE49-F238E27FC236}">
                  <a16:creationId xmlns:a16="http://schemas.microsoft.com/office/drawing/2014/main" id="{20DCB61D-F561-0A24-56D9-564F2FC9A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9" name="Rectangle 23">
              <a:extLst>
                <a:ext uri="{FF2B5EF4-FFF2-40B4-BE49-F238E27FC236}">
                  <a16:creationId xmlns:a16="http://schemas.microsoft.com/office/drawing/2014/main" id="{E618B7D9-96A0-F086-DA43-07EEAE54D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0" name="Rectangle 24">
              <a:extLst>
                <a:ext uri="{FF2B5EF4-FFF2-40B4-BE49-F238E27FC236}">
                  <a16:creationId xmlns:a16="http://schemas.microsoft.com/office/drawing/2014/main" id="{6DD769A3-0241-0AFE-21F7-A1321A291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1" name="Rectangle 25">
              <a:extLst>
                <a:ext uri="{FF2B5EF4-FFF2-40B4-BE49-F238E27FC236}">
                  <a16:creationId xmlns:a16="http://schemas.microsoft.com/office/drawing/2014/main" id="{A202CD4E-04A7-8781-96FC-62FEC0B4C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2" name="Rectangle 26">
              <a:extLst>
                <a:ext uri="{FF2B5EF4-FFF2-40B4-BE49-F238E27FC236}">
                  <a16:creationId xmlns:a16="http://schemas.microsoft.com/office/drawing/2014/main" id="{23481075-2002-9B57-1E53-A5AD45103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3" name="Rectangle 27">
              <a:extLst>
                <a:ext uri="{FF2B5EF4-FFF2-40B4-BE49-F238E27FC236}">
                  <a16:creationId xmlns:a16="http://schemas.microsoft.com/office/drawing/2014/main" id="{F9BDE352-0160-47FD-1155-B6AFD3E79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4" name="Rectangle 28">
              <a:extLst>
                <a:ext uri="{FF2B5EF4-FFF2-40B4-BE49-F238E27FC236}">
                  <a16:creationId xmlns:a16="http://schemas.microsoft.com/office/drawing/2014/main" id="{77B7C8C9-1F94-DFFE-2448-D58894130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5" name="Rectangle 29">
              <a:extLst>
                <a:ext uri="{FF2B5EF4-FFF2-40B4-BE49-F238E27FC236}">
                  <a16:creationId xmlns:a16="http://schemas.microsoft.com/office/drawing/2014/main" id="{17D71DF4-470E-588E-0EAE-259D19F46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6" name="Rectangle 30">
              <a:extLst>
                <a:ext uri="{FF2B5EF4-FFF2-40B4-BE49-F238E27FC236}">
                  <a16:creationId xmlns:a16="http://schemas.microsoft.com/office/drawing/2014/main" id="{96C62058-D572-9B1C-44EB-033E83315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7" name="Rectangle 31">
              <a:extLst>
                <a:ext uri="{FF2B5EF4-FFF2-40B4-BE49-F238E27FC236}">
                  <a16:creationId xmlns:a16="http://schemas.microsoft.com/office/drawing/2014/main" id="{93396B32-DAAE-8A90-96D7-4B606941B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8" name="Rectangle 32">
              <a:extLst>
                <a:ext uri="{FF2B5EF4-FFF2-40B4-BE49-F238E27FC236}">
                  <a16:creationId xmlns:a16="http://schemas.microsoft.com/office/drawing/2014/main" id="{3565B1AE-5723-AB17-3C89-7BDA475BE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9" name="Rectangle 33">
              <a:extLst>
                <a:ext uri="{FF2B5EF4-FFF2-40B4-BE49-F238E27FC236}">
                  <a16:creationId xmlns:a16="http://schemas.microsoft.com/office/drawing/2014/main" id="{EECB5DCA-3375-A4B8-C0FC-283F38DB1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352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10" name="Rectangle 36">
              <a:extLst>
                <a:ext uri="{FF2B5EF4-FFF2-40B4-BE49-F238E27FC236}">
                  <a16:creationId xmlns:a16="http://schemas.microsoft.com/office/drawing/2014/main" id="{80F06D13-5005-5AC1-E27C-5F1D642A9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0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5411" name="Rectangle 37">
              <a:extLst>
                <a:ext uri="{FF2B5EF4-FFF2-40B4-BE49-F238E27FC236}">
                  <a16:creationId xmlns:a16="http://schemas.microsoft.com/office/drawing/2014/main" id="{D47BA179-EB8A-218B-90D6-597249F4C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5412" name="Rectangle 38">
              <a:extLst>
                <a:ext uri="{FF2B5EF4-FFF2-40B4-BE49-F238E27FC236}">
                  <a16:creationId xmlns:a16="http://schemas.microsoft.com/office/drawing/2014/main" id="{EE062B95-9B92-11F6-DD16-0BD40BF2E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5413" name="Rectangle 39">
              <a:extLst>
                <a:ext uri="{FF2B5EF4-FFF2-40B4-BE49-F238E27FC236}">
                  <a16:creationId xmlns:a16="http://schemas.microsoft.com/office/drawing/2014/main" id="{78805F31-7055-FA78-BA54-CEDD8B411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S-1</a:t>
              </a:r>
            </a:p>
          </p:txBody>
        </p:sp>
        <p:sp>
          <p:nvSpPr>
            <p:cNvPr id="15414" name="Rectangle 40">
              <a:extLst>
                <a:ext uri="{FF2B5EF4-FFF2-40B4-BE49-F238E27FC236}">
                  <a16:creationId xmlns:a16="http://schemas.microsoft.com/office/drawing/2014/main" id="{4312EE82-BFB9-350A-1FDA-2E7AE3DF3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016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… …</a:t>
              </a:r>
            </a:p>
          </p:txBody>
        </p:sp>
      </p:grpSp>
      <p:grpSp>
        <p:nvGrpSpPr>
          <p:cNvPr id="3" name="Group 48">
            <a:extLst>
              <a:ext uri="{FF2B5EF4-FFF2-40B4-BE49-F238E27FC236}">
                <a16:creationId xmlns:a16="http://schemas.microsoft.com/office/drawing/2014/main" id="{CDB51A9B-ED99-3934-B580-7D2A33B3936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621088"/>
            <a:ext cx="4953000" cy="228600"/>
            <a:chOff x="1824" y="2448"/>
            <a:chExt cx="3120" cy="144"/>
          </a:xfrm>
        </p:grpSpPr>
        <p:sp>
          <p:nvSpPr>
            <p:cNvPr id="15377" name="Rectangle 43">
              <a:extLst>
                <a:ext uri="{FF2B5EF4-FFF2-40B4-BE49-F238E27FC236}">
                  <a16:creationId xmlns:a16="http://schemas.microsoft.com/office/drawing/2014/main" id="{4882F49C-8A56-B193-6D24-E7D930D51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44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i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378" name="Rectangle 44">
              <a:extLst>
                <a:ext uri="{FF2B5EF4-FFF2-40B4-BE49-F238E27FC236}">
                  <a16:creationId xmlns:a16="http://schemas.microsoft.com/office/drawing/2014/main" id="{E4CA4FB7-6CAD-9F6A-70F0-1AB429D66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379" name="Rectangle 45">
              <a:extLst>
                <a:ext uri="{FF2B5EF4-FFF2-40B4-BE49-F238E27FC236}">
                  <a16:creationId xmlns:a16="http://schemas.microsoft.com/office/drawing/2014/main" id="{5AC852AE-48E4-4D1A-DBB4-B05802892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4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i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380" name="Rectangle 46">
              <a:extLst>
                <a:ext uri="{FF2B5EF4-FFF2-40B4-BE49-F238E27FC236}">
                  <a16:creationId xmlns:a16="http://schemas.microsoft.com/office/drawing/2014/main" id="{A7B218DD-3E3F-BB6A-A088-B666C4378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4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i="0">
                  <a:solidFill>
                    <a:srgbClr val="FF0000"/>
                  </a:solidFill>
                </a:rPr>
                <a:t>S-1</a:t>
              </a:r>
            </a:p>
          </p:txBody>
        </p:sp>
        <p:sp>
          <p:nvSpPr>
            <p:cNvPr id="15381" name="Rectangle 47">
              <a:extLst>
                <a:ext uri="{FF2B5EF4-FFF2-40B4-BE49-F238E27FC236}">
                  <a16:creationId xmlns:a16="http://schemas.microsoft.com/office/drawing/2014/main" id="{AC04D557-4011-4151-AF4F-0EA8F52B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4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 i="0">
                  <a:solidFill>
                    <a:srgbClr val="FF0000"/>
                  </a:solidFill>
                </a:rPr>
                <a:t>0</a:t>
              </a:r>
            </a:p>
          </p:txBody>
        </p:sp>
      </p:grpSp>
      <p:grpSp>
        <p:nvGrpSpPr>
          <p:cNvPr id="4" name="Group 56">
            <a:extLst>
              <a:ext uri="{FF2B5EF4-FFF2-40B4-BE49-F238E27FC236}">
                <a16:creationId xmlns:a16="http://schemas.microsoft.com/office/drawing/2014/main" id="{E2049B53-6119-E00F-5236-2E83E3FEB2C0}"/>
              </a:ext>
            </a:extLst>
          </p:cNvPr>
          <p:cNvGrpSpPr>
            <a:grpSpLocks/>
          </p:cNvGrpSpPr>
          <p:nvPr/>
        </p:nvGrpSpPr>
        <p:grpSpPr bwMode="auto">
          <a:xfrm>
            <a:off x="3133725" y="3810000"/>
            <a:ext cx="4486275" cy="150813"/>
            <a:chOff x="1974" y="2544"/>
            <a:chExt cx="2826" cy="95"/>
          </a:xfrm>
        </p:grpSpPr>
        <p:sp>
          <p:nvSpPr>
            <p:cNvPr id="15372" name="Arc 49">
              <a:extLst>
                <a:ext uri="{FF2B5EF4-FFF2-40B4-BE49-F238E27FC236}">
                  <a16:creationId xmlns:a16="http://schemas.microsoft.com/office/drawing/2014/main" id="{8EA9F203-40A2-7407-5B6C-EA7FA9752D2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019" y="2499"/>
              <a:ext cx="95" cy="186"/>
            </a:xfrm>
            <a:custGeom>
              <a:avLst/>
              <a:gdLst>
                <a:gd name="T0" fmla="*/ 0 w 21600"/>
                <a:gd name="T1" fmla="*/ 0 h 41878"/>
                <a:gd name="T2" fmla="*/ 0 w 21600"/>
                <a:gd name="T3" fmla="*/ 0 h 41878"/>
                <a:gd name="T4" fmla="*/ 0 w 21600"/>
                <a:gd name="T5" fmla="*/ 0 h 418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78"/>
                <a:gd name="T11" fmla="*/ 21600 w 21600"/>
                <a:gd name="T12" fmla="*/ 41878 h 41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</a:path>
                <a:path w="21600" h="418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Arc 51">
              <a:extLst>
                <a:ext uri="{FF2B5EF4-FFF2-40B4-BE49-F238E27FC236}">
                  <a16:creationId xmlns:a16="http://schemas.microsoft.com/office/drawing/2014/main" id="{FCFE9110-3E9C-11E1-7BAE-F6AD38A958C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259" y="2499"/>
              <a:ext cx="95" cy="186"/>
            </a:xfrm>
            <a:custGeom>
              <a:avLst/>
              <a:gdLst>
                <a:gd name="T0" fmla="*/ 0 w 21600"/>
                <a:gd name="T1" fmla="*/ 0 h 41878"/>
                <a:gd name="T2" fmla="*/ 0 w 21600"/>
                <a:gd name="T3" fmla="*/ 0 h 41878"/>
                <a:gd name="T4" fmla="*/ 0 w 21600"/>
                <a:gd name="T5" fmla="*/ 0 h 418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78"/>
                <a:gd name="T11" fmla="*/ 21600 w 21600"/>
                <a:gd name="T12" fmla="*/ 41878 h 41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</a:path>
                <a:path w="21600" h="418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Arc 52">
              <a:extLst>
                <a:ext uri="{FF2B5EF4-FFF2-40B4-BE49-F238E27FC236}">
                  <a16:creationId xmlns:a16="http://schemas.microsoft.com/office/drawing/2014/main" id="{5285E431-D4E7-68A3-F3EB-5CB64DF1FF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99" y="2499"/>
              <a:ext cx="95" cy="186"/>
            </a:xfrm>
            <a:custGeom>
              <a:avLst/>
              <a:gdLst>
                <a:gd name="T0" fmla="*/ 0 w 21600"/>
                <a:gd name="T1" fmla="*/ 0 h 41878"/>
                <a:gd name="T2" fmla="*/ 0 w 21600"/>
                <a:gd name="T3" fmla="*/ 0 h 41878"/>
                <a:gd name="T4" fmla="*/ 0 w 21600"/>
                <a:gd name="T5" fmla="*/ 0 h 418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78"/>
                <a:gd name="T11" fmla="*/ 21600 w 21600"/>
                <a:gd name="T12" fmla="*/ 41878 h 41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</a:path>
                <a:path w="21600" h="418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Arc 53">
              <a:extLst>
                <a:ext uri="{FF2B5EF4-FFF2-40B4-BE49-F238E27FC236}">
                  <a16:creationId xmlns:a16="http://schemas.microsoft.com/office/drawing/2014/main" id="{C4003419-7439-6097-6355-06E7A7D7034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419" y="2499"/>
              <a:ext cx="95" cy="186"/>
            </a:xfrm>
            <a:custGeom>
              <a:avLst/>
              <a:gdLst>
                <a:gd name="T0" fmla="*/ 0 w 21600"/>
                <a:gd name="T1" fmla="*/ 0 h 41878"/>
                <a:gd name="T2" fmla="*/ 0 w 21600"/>
                <a:gd name="T3" fmla="*/ 0 h 41878"/>
                <a:gd name="T4" fmla="*/ 0 w 21600"/>
                <a:gd name="T5" fmla="*/ 0 h 418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78"/>
                <a:gd name="T11" fmla="*/ 21600 w 21600"/>
                <a:gd name="T12" fmla="*/ 41878 h 41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</a:path>
                <a:path w="21600" h="418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Arc 54">
              <a:extLst>
                <a:ext uri="{FF2B5EF4-FFF2-40B4-BE49-F238E27FC236}">
                  <a16:creationId xmlns:a16="http://schemas.microsoft.com/office/drawing/2014/main" id="{99EB40CB-2A55-C814-3979-EE068F9CDE3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659" y="2499"/>
              <a:ext cx="95" cy="186"/>
            </a:xfrm>
            <a:custGeom>
              <a:avLst/>
              <a:gdLst>
                <a:gd name="T0" fmla="*/ 0 w 21600"/>
                <a:gd name="T1" fmla="*/ 0 h 41878"/>
                <a:gd name="T2" fmla="*/ 0 w 21600"/>
                <a:gd name="T3" fmla="*/ 0 h 41878"/>
                <a:gd name="T4" fmla="*/ 0 w 21600"/>
                <a:gd name="T5" fmla="*/ 0 h 418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878"/>
                <a:gd name="T11" fmla="*/ 21600 w 21600"/>
                <a:gd name="T12" fmla="*/ 41878 h 418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8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</a:path>
                <a:path w="21600" h="418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0659"/>
                    <a:pt x="15946" y="38756"/>
                    <a:pt x="7440" y="418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stealth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39" name="Freeform 55">
            <a:extLst>
              <a:ext uri="{FF2B5EF4-FFF2-40B4-BE49-F238E27FC236}">
                <a16:creationId xmlns:a16="http://schemas.microsoft.com/office/drawing/2014/main" id="{7BA2E161-29C4-D445-EA5A-0DFC58E4C831}"/>
              </a:ext>
            </a:extLst>
          </p:cNvPr>
          <p:cNvSpPr>
            <a:spLocks/>
          </p:cNvSpPr>
          <p:nvPr/>
        </p:nvSpPr>
        <p:spPr bwMode="auto">
          <a:xfrm>
            <a:off x="2997200" y="3886200"/>
            <a:ext cx="4737100" cy="355600"/>
          </a:xfrm>
          <a:custGeom>
            <a:avLst/>
            <a:gdLst>
              <a:gd name="T0" fmla="*/ 2147483646 w 2984"/>
              <a:gd name="T1" fmla="*/ 0 h 224"/>
              <a:gd name="T2" fmla="*/ 2147483646 w 2984"/>
              <a:gd name="T3" fmla="*/ 2147483646 h 224"/>
              <a:gd name="T4" fmla="*/ 2147483646 w 2984"/>
              <a:gd name="T5" fmla="*/ 2147483646 h 224"/>
              <a:gd name="T6" fmla="*/ 2147483646 w 2984"/>
              <a:gd name="T7" fmla="*/ 2147483646 h 224"/>
              <a:gd name="T8" fmla="*/ 2147483646 w 2984"/>
              <a:gd name="T9" fmla="*/ 0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4"/>
              <a:gd name="T16" fmla="*/ 0 h 224"/>
              <a:gd name="T17" fmla="*/ 2984 w 2984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4" h="224">
                <a:moveTo>
                  <a:pt x="2960" y="0"/>
                </a:moveTo>
                <a:cubicBezTo>
                  <a:pt x="2972" y="56"/>
                  <a:pt x="2984" y="112"/>
                  <a:pt x="2816" y="144"/>
                </a:cubicBezTo>
                <a:cubicBezTo>
                  <a:pt x="2648" y="176"/>
                  <a:pt x="2368" y="184"/>
                  <a:pt x="1952" y="192"/>
                </a:cubicBezTo>
                <a:cubicBezTo>
                  <a:pt x="1536" y="200"/>
                  <a:pt x="640" y="224"/>
                  <a:pt x="320" y="192"/>
                </a:cubicBezTo>
                <a:cubicBezTo>
                  <a:pt x="0" y="160"/>
                  <a:pt x="16" y="80"/>
                  <a:pt x="32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81" name="AutoShape 97" descr="再生纸">
            <a:extLst>
              <a:ext uri="{FF2B5EF4-FFF2-40B4-BE49-F238E27FC236}">
                <a16:creationId xmlns:a16="http://schemas.microsoft.com/office/drawing/2014/main" id="{C2E612D8-CE48-61DC-C9C3-D49686589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95800"/>
            <a:ext cx="6858000" cy="13716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665163" indent="-665163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0">
                <a:solidFill>
                  <a:schemeClr val="hlink"/>
                </a:solidFill>
              </a:rPr>
              <a:t>Note:</a:t>
            </a:r>
            <a:r>
              <a:rPr lang="en-US" altLang="zh-CN" sz="2000" b="1" i="0"/>
              <a:t> The interface for the cursor implementation (given in Figure 3.27 on p. 52) is identical to the pointer implementation (given in Figure 3.6 on p. 40).</a:t>
            </a:r>
          </a:p>
        </p:txBody>
      </p:sp>
      <p:sp>
        <p:nvSpPr>
          <p:cNvPr id="15371" name="Text Box 98">
            <a:extLst>
              <a:ext uri="{FF2B5EF4-FFF2-40B4-BE49-F238E27FC236}">
                <a16:creationId xmlns:a16="http://schemas.microsoft.com/office/drawing/2014/main" id="{A448F8A1-C57A-F3F9-5D66-14E195231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13/14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utoUpdateAnimBg="0"/>
      <p:bldP spid="67589" grpId="0" autoUpdateAnimBg="0"/>
      <p:bldP spid="6768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67AE198A-F5C4-D702-F5B9-60B49681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grpSp>
        <p:nvGrpSpPr>
          <p:cNvPr id="16387" name="Group 3">
            <a:extLst>
              <a:ext uri="{FF2B5EF4-FFF2-40B4-BE49-F238E27FC236}">
                <a16:creationId xmlns:a16="http://schemas.microsoft.com/office/drawing/2014/main" id="{B72878E8-BBA8-7D49-1E61-77B11A5AC80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04800"/>
            <a:ext cx="6248400" cy="1117600"/>
            <a:chOff x="1008" y="2832"/>
            <a:chExt cx="3936" cy="704"/>
          </a:xfrm>
        </p:grpSpPr>
        <p:sp>
          <p:nvSpPr>
            <p:cNvPr id="16451" name="Text Box 4">
              <a:extLst>
                <a:ext uri="{FF2B5EF4-FFF2-40B4-BE49-F238E27FC236}">
                  <a16:creationId xmlns:a16="http://schemas.microsoft.com/office/drawing/2014/main" id="{2CF28E1F-2265-63B6-28E9-9B226EB8B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76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008000"/>
                  </a:solidFill>
                </a:rPr>
                <a:t>Element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FF0000"/>
                  </a:solidFill>
                </a:rPr>
                <a:t>Next</a:t>
              </a:r>
            </a:p>
          </p:txBody>
        </p:sp>
        <p:sp>
          <p:nvSpPr>
            <p:cNvPr id="16452" name="Rectangle 5">
              <a:extLst>
                <a:ext uri="{FF2B5EF4-FFF2-40B4-BE49-F238E27FC236}">
                  <a16:creationId xmlns:a16="http://schemas.microsoft.com/office/drawing/2014/main" id="{7E8FDDEB-6564-7CBC-72FA-D2C45418B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24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53" name="Rectangle 6">
              <a:extLst>
                <a:ext uri="{FF2B5EF4-FFF2-40B4-BE49-F238E27FC236}">
                  <a16:creationId xmlns:a16="http://schemas.microsoft.com/office/drawing/2014/main" id="{7C53C77F-7257-81A9-2C65-066F618B5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54" name="Rectangle 7">
              <a:extLst>
                <a:ext uri="{FF2B5EF4-FFF2-40B4-BE49-F238E27FC236}">
                  <a16:creationId xmlns:a16="http://schemas.microsoft.com/office/drawing/2014/main" id="{84D699DE-2C6E-C32D-E91A-5111CD990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55" name="Rectangle 8">
              <a:extLst>
                <a:ext uri="{FF2B5EF4-FFF2-40B4-BE49-F238E27FC236}">
                  <a16:creationId xmlns:a16="http://schemas.microsoft.com/office/drawing/2014/main" id="{C500D9D1-EECB-1831-2C1E-7FDA30453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456" name="Rectangle 9">
              <a:extLst>
                <a:ext uri="{FF2B5EF4-FFF2-40B4-BE49-F238E27FC236}">
                  <a16:creationId xmlns:a16="http://schemas.microsoft.com/office/drawing/2014/main" id="{C1DB0764-A9AA-8A96-0B3D-F049594F7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57" name="Rectangle 10">
              <a:extLst>
                <a:ext uri="{FF2B5EF4-FFF2-40B4-BE49-F238E27FC236}">
                  <a16:creationId xmlns:a16="http://schemas.microsoft.com/office/drawing/2014/main" id="{831A4C7F-8267-637B-FD01-94767451C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58" name="Rectangle 11">
              <a:extLst>
                <a:ext uri="{FF2B5EF4-FFF2-40B4-BE49-F238E27FC236}">
                  <a16:creationId xmlns:a16="http://schemas.microsoft.com/office/drawing/2014/main" id="{549F7B40-8D2D-CD9A-A253-B279B96AE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24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59" name="Rectangle 12">
              <a:extLst>
                <a:ext uri="{FF2B5EF4-FFF2-40B4-BE49-F238E27FC236}">
                  <a16:creationId xmlns:a16="http://schemas.microsoft.com/office/drawing/2014/main" id="{95938748-2BD4-CB32-763D-ADE7AB13C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0" name="Rectangle 13">
              <a:extLst>
                <a:ext uri="{FF2B5EF4-FFF2-40B4-BE49-F238E27FC236}">
                  <a16:creationId xmlns:a16="http://schemas.microsoft.com/office/drawing/2014/main" id="{1DD391D3-745B-9E89-97D1-C97624957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1" name="Rectangle 14">
              <a:extLst>
                <a:ext uri="{FF2B5EF4-FFF2-40B4-BE49-F238E27FC236}">
                  <a16:creationId xmlns:a16="http://schemas.microsoft.com/office/drawing/2014/main" id="{8583318F-530B-5E23-8E95-E6CC502FE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2" name="Rectangle 15">
              <a:extLst>
                <a:ext uri="{FF2B5EF4-FFF2-40B4-BE49-F238E27FC236}">
                  <a16:creationId xmlns:a16="http://schemas.microsoft.com/office/drawing/2014/main" id="{102E2E59-1AD0-FC08-3DB8-A305E66E4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3" name="Rectangle 16">
              <a:extLst>
                <a:ext uri="{FF2B5EF4-FFF2-40B4-BE49-F238E27FC236}">
                  <a16:creationId xmlns:a16="http://schemas.microsoft.com/office/drawing/2014/main" id="{5D98BF84-A8E9-3C7E-62AC-E1DF4520D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4" name="Rectangle 17">
              <a:extLst>
                <a:ext uri="{FF2B5EF4-FFF2-40B4-BE49-F238E27FC236}">
                  <a16:creationId xmlns:a16="http://schemas.microsoft.com/office/drawing/2014/main" id="{5B641E2B-6BEE-1EFC-C79C-FD8D53649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24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5" name="Rectangle 18">
              <a:extLst>
                <a:ext uri="{FF2B5EF4-FFF2-40B4-BE49-F238E27FC236}">
                  <a16:creationId xmlns:a16="http://schemas.microsoft.com/office/drawing/2014/main" id="{0AD78D1B-33E7-60AB-1542-266F05436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6" name="Rectangle 19">
              <a:extLst>
                <a:ext uri="{FF2B5EF4-FFF2-40B4-BE49-F238E27FC236}">
                  <a16:creationId xmlns:a16="http://schemas.microsoft.com/office/drawing/2014/main" id="{09A41C5E-A9D8-9D22-9032-517F6B5DC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7" name="Rectangle 20">
              <a:extLst>
                <a:ext uri="{FF2B5EF4-FFF2-40B4-BE49-F238E27FC236}">
                  <a16:creationId xmlns:a16="http://schemas.microsoft.com/office/drawing/2014/main" id="{D01A26C9-C1EE-AADA-8671-B979A8647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6468" name="Rectangle 21">
              <a:extLst>
                <a:ext uri="{FF2B5EF4-FFF2-40B4-BE49-F238E27FC236}">
                  <a16:creationId xmlns:a16="http://schemas.microsoft.com/office/drawing/2014/main" id="{F4B6B7C2-8C1D-54A5-4273-9E7F130ED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69" name="Rectangle 22">
              <a:extLst>
                <a:ext uri="{FF2B5EF4-FFF2-40B4-BE49-F238E27FC236}">
                  <a16:creationId xmlns:a16="http://schemas.microsoft.com/office/drawing/2014/main" id="{5CEEF421-B3F4-3CDC-1833-A0E019E7A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0" name="Rectangle 23">
              <a:extLst>
                <a:ext uri="{FF2B5EF4-FFF2-40B4-BE49-F238E27FC236}">
                  <a16:creationId xmlns:a16="http://schemas.microsoft.com/office/drawing/2014/main" id="{16333176-E6FC-EB10-3F88-D3CF693DB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S-2</a:t>
              </a:r>
            </a:p>
          </p:txBody>
        </p:sp>
        <p:sp>
          <p:nvSpPr>
            <p:cNvPr id="16471" name="Rectangle 24">
              <a:extLst>
                <a:ext uri="{FF2B5EF4-FFF2-40B4-BE49-F238E27FC236}">
                  <a16:creationId xmlns:a16="http://schemas.microsoft.com/office/drawing/2014/main" id="{F0AD6404-F341-A789-AFB1-1EB145683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2" name="Rectangle 25">
              <a:extLst>
                <a:ext uri="{FF2B5EF4-FFF2-40B4-BE49-F238E27FC236}">
                  <a16:creationId xmlns:a16="http://schemas.microsoft.com/office/drawing/2014/main" id="{1CE84A11-2DC1-BB13-92C6-3EDDB0AF5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3" name="Rectangle 26">
              <a:extLst>
                <a:ext uri="{FF2B5EF4-FFF2-40B4-BE49-F238E27FC236}">
                  <a16:creationId xmlns:a16="http://schemas.microsoft.com/office/drawing/2014/main" id="{29A347A1-E2D2-29AE-D68A-183F93650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4" name="Rectangle 27">
              <a:extLst>
                <a:ext uri="{FF2B5EF4-FFF2-40B4-BE49-F238E27FC236}">
                  <a16:creationId xmlns:a16="http://schemas.microsoft.com/office/drawing/2014/main" id="{BD4BE1D9-71E5-2E99-777B-88252A8AA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5" name="Rectangle 28">
              <a:extLst>
                <a:ext uri="{FF2B5EF4-FFF2-40B4-BE49-F238E27FC236}">
                  <a16:creationId xmlns:a16="http://schemas.microsoft.com/office/drawing/2014/main" id="{AD4585CD-4824-063D-FE3A-3C426D73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6" name="Rectangle 29">
              <a:extLst>
                <a:ext uri="{FF2B5EF4-FFF2-40B4-BE49-F238E27FC236}">
                  <a16:creationId xmlns:a16="http://schemas.microsoft.com/office/drawing/2014/main" id="{E2D22230-BF88-DAB9-9E40-DF6BBFC09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6477" name="Rectangle 30">
              <a:extLst>
                <a:ext uri="{FF2B5EF4-FFF2-40B4-BE49-F238E27FC236}">
                  <a16:creationId xmlns:a16="http://schemas.microsoft.com/office/drawing/2014/main" id="{7EDE6759-87C7-98E2-DADD-608F9E447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78" name="Rectangle 31">
              <a:extLst>
                <a:ext uri="{FF2B5EF4-FFF2-40B4-BE49-F238E27FC236}">
                  <a16:creationId xmlns:a16="http://schemas.microsoft.com/office/drawing/2014/main" id="{0BDBB26D-6922-C3D4-42ED-398A6F68A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6479" name="Rectangle 32">
              <a:extLst>
                <a:ext uri="{FF2B5EF4-FFF2-40B4-BE49-F238E27FC236}">
                  <a16:creationId xmlns:a16="http://schemas.microsoft.com/office/drawing/2014/main" id="{725CE896-AF76-509A-192F-33D77A514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6480" name="Rectangle 33">
              <a:extLst>
                <a:ext uri="{FF2B5EF4-FFF2-40B4-BE49-F238E27FC236}">
                  <a16:creationId xmlns:a16="http://schemas.microsoft.com/office/drawing/2014/main" id="{DFA74F36-8831-B784-4C2E-D2B761D37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6481" name="Rectangle 34">
              <a:extLst>
                <a:ext uri="{FF2B5EF4-FFF2-40B4-BE49-F238E27FC236}">
                  <a16:creationId xmlns:a16="http://schemas.microsoft.com/office/drawing/2014/main" id="{FBEFC463-52BA-2F34-B4B5-AE4EB6FEB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S-1</a:t>
              </a:r>
            </a:p>
          </p:txBody>
        </p:sp>
        <p:sp>
          <p:nvSpPr>
            <p:cNvPr id="16482" name="Rectangle 35">
              <a:extLst>
                <a:ext uri="{FF2B5EF4-FFF2-40B4-BE49-F238E27FC236}">
                  <a16:creationId xmlns:a16="http://schemas.microsoft.com/office/drawing/2014/main" id="{D8013DF7-3958-1050-E58C-2BE29F43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… …</a:t>
              </a:r>
            </a:p>
          </p:txBody>
        </p:sp>
        <p:sp>
          <p:nvSpPr>
            <p:cNvPr id="16483" name="Freeform 36">
              <a:extLst>
                <a:ext uri="{FF2B5EF4-FFF2-40B4-BE49-F238E27FC236}">
                  <a16:creationId xmlns:a16="http://schemas.microsoft.com/office/drawing/2014/main" id="{0908572D-38F0-127F-373F-4CF3F7C55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3312"/>
              <a:ext cx="2784" cy="224"/>
            </a:xfrm>
            <a:custGeom>
              <a:avLst/>
              <a:gdLst>
                <a:gd name="T0" fmla="*/ 2404 w 2984"/>
                <a:gd name="T1" fmla="*/ 0 h 224"/>
                <a:gd name="T2" fmla="*/ 2287 w 2984"/>
                <a:gd name="T3" fmla="*/ 144 h 224"/>
                <a:gd name="T4" fmla="*/ 1585 w 2984"/>
                <a:gd name="T5" fmla="*/ 192 h 224"/>
                <a:gd name="T6" fmla="*/ 260 w 2984"/>
                <a:gd name="T7" fmla="*/ 192 h 224"/>
                <a:gd name="T8" fmla="*/ 26 w 2984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4"/>
                <a:gd name="T16" fmla="*/ 0 h 224"/>
                <a:gd name="T17" fmla="*/ 2984 w 2984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4" h="224">
                  <a:moveTo>
                    <a:pt x="2960" y="0"/>
                  </a:moveTo>
                  <a:cubicBezTo>
                    <a:pt x="2972" y="56"/>
                    <a:pt x="2984" y="112"/>
                    <a:pt x="2816" y="144"/>
                  </a:cubicBezTo>
                  <a:cubicBezTo>
                    <a:pt x="2648" y="176"/>
                    <a:pt x="2368" y="184"/>
                    <a:pt x="1952" y="192"/>
                  </a:cubicBezTo>
                  <a:cubicBezTo>
                    <a:pt x="1536" y="200"/>
                    <a:pt x="640" y="224"/>
                    <a:pt x="320" y="192"/>
                  </a:cubicBezTo>
                  <a:cubicBezTo>
                    <a:pt x="0" y="160"/>
                    <a:pt x="16" y="80"/>
                    <a:pt x="3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4" name="Freeform 37">
              <a:extLst>
                <a:ext uri="{FF2B5EF4-FFF2-40B4-BE49-F238E27FC236}">
                  <a16:creationId xmlns:a16="http://schemas.microsoft.com/office/drawing/2014/main" id="{CDC77CFA-EB1D-3FCE-0E91-870670CF8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3312"/>
              <a:ext cx="432" cy="112"/>
            </a:xfrm>
            <a:custGeom>
              <a:avLst/>
              <a:gdLst>
                <a:gd name="T0" fmla="*/ 0 w 432"/>
                <a:gd name="T1" fmla="*/ 0 h 112"/>
                <a:gd name="T2" fmla="*/ 144 w 432"/>
                <a:gd name="T3" fmla="*/ 96 h 112"/>
                <a:gd name="T4" fmla="*/ 384 w 432"/>
                <a:gd name="T5" fmla="*/ 96 h 112"/>
                <a:gd name="T6" fmla="*/ 432 w 43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12"/>
                <a:gd name="T14" fmla="*/ 432 w 43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12">
                  <a:moveTo>
                    <a:pt x="0" y="0"/>
                  </a:moveTo>
                  <a:cubicBezTo>
                    <a:pt x="40" y="40"/>
                    <a:pt x="80" y="80"/>
                    <a:pt x="144" y="96"/>
                  </a:cubicBezTo>
                  <a:cubicBezTo>
                    <a:pt x="208" y="112"/>
                    <a:pt x="336" y="112"/>
                    <a:pt x="384" y="96"/>
                  </a:cubicBezTo>
                  <a:cubicBezTo>
                    <a:pt x="432" y="80"/>
                    <a:pt x="432" y="40"/>
                    <a:pt x="43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5" name="Freeform 38">
              <a:extLst>
                <a:ext uri="{FF2B5EF4-FFF2-40B4-BE49-F238E27FC236}">
                  <a16:creationId xmlns:a16="http://schemas.microsoft.com/office/drawing/2014/main" id="{92257370-5012-1123-AC66-0B7EBA48E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312"/>
              <a:ext cx="672" cy="112"/>
            </a:xfrm>
            <a:custGeom>
              <a:avLst/>
              <a:gdLst>
                <a:gd name="T0" fmla="*/ 0 w 672"/>
                <a:gd name="T1" fmla="*/ 0 h 112"/>
                <a:gd name="T2" fmla="*/ 144 w 672"/>
                <a:gd name="T3" fmla="*/ 96 h 112"/>
                <a:gd name="T4" fmla="*/ 528 w 672"/>
                <a:gd name="T5" fmla="*/ 96 h 112"/>
                <a:gd name="T6" fmla="*/ 672 w 67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12"/>
                <a:gd name="T14" fmla="*/ 672 w 67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12">
                  <a:moveTo>
                    <a:pt x="0" y="0"/>
                  </a:moveTo>
                  <a:cubicBezTo>
                    <a:pt x="28" y="40"/>
                    <a:pt x="56" y="80"/>
                    <a:pt x="144" y="96"/>
                  </a:cubicBezTo>
                  <a:cubicBezTo>
                    <a:pt x="232" y="112"/>
                    <a:pt x="440" y="112"/>
                    <a:pt x="528" y="96"/>
                  </a:cubicBezTo>
                  <a:cubicBezTo>
                    <a:pt x="616" y="80"/>
                    <a:pt x="644" y="40"/>
                    <a:pt x="67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6" name="Freeform 39">
              <a:extLst>
                <a:ext uri="{FF2B5EF4-FFF2-40B4-BE49-F238E27FC236}">
                  <a16:creationId xmlns:a16="http://schemas.microsoft.com/office/drawing/2014/main" id="{088FF0A5-7DAE-691F-C9CD-6EBD87D58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3312"/>
              <a:ext cx="1448" cy="112"/>
            </a:xfrm>
            <a:custGeom>
              <a:avLst/>
              <a:gdLst>
                <a:gd name="T0" fmla="*/ 0 w 1448"/>
                <a:gd name="T1" fmla="*/ 0 h 112"/>
                <a:gd name="T2" fmla="*/ 240 w 1448"/>
                <a:gd name="T3" fmla="*/ 96 h 112"/>
                <a:gd name="T4" fmla="*/ 1248 w 1448"/>
                <a:gd name="T5" fmla="*/ 96 h 112"/>
                <a:gd name="T6" fmla="*/ 1440 w 1448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8"/>
                <a:gd name="T13" fmla="*/ 0 h 112"/>
                <a:gd name="T14" fmla="*/ 1448 w 1448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8" h="112">
                  <a:moveTo>
                    <a:pt x="0" y="0"/>
                  </a:moveTo>
                  <a:cubicBezTo>
                    <a:pt x="16" y="40"/>
                    <a:pt x="32" y="80"/>
                    <a:pt x="240" y="96"/>
                  </a:cubicBezTo>
                  <a:cubicBezTo>
                    <a:pt x="448" y="112"/>
                    <a:pt x="1048" y="112"/>
                    <a:pt x="1248" y="96"/>
                  </a:cubicBezTo>
                  <a:cubicBezTo>
                    <a:pt x="1448" y="80"/>
                    <a:pt x="1444" y="40"/>
                    <a:pt x="144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48" name="Text Box 40">
            <a:extLst>
              <a:ext uri="{FF2B5EF4-FFF2-40B4-BE49-F238E27FC236}">
                <a16:creationId xmlns:a16="http://schemas.microsoft.com/office/drawing/2014/main" id="{7740DF9B-6C79-127D-16EC-21172F4E9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chemeClr val="hlink"/>
                </a:solidFill>
                <a:latin typeface="Arial" panose="020B0604020202020204" pitchFamily="34" charset="0"/>
              </a:rPr>
              <a:t>malloc:</a:t>
            </a: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A9AEEA2D-1344-67CD-BAEC-2FEE4ED516C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066800"/>
            <a:ext cx="457200" cy="609600"/>
            <a:chOff x="2064" y="720"/>
            <a:chExt cx="288" cy="384"/>
          </a:xfrm>
        </p:grpSpPr>
        <p:sp>
          <p:nvSpPr>
            <p:cNvPr id="16449" name="Rectangle 41">
              <a:extLst>
                <a:ext uri="{FF2B5EF4-FFF2-40B4-BE49-F238E27FC236}">
                  <a16:creationId xmlns:a16="http://schemas.microsoft.com/office/drawing/2014/main" id="{314279DA-67E4-5DD9-1C63-16527289E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9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6450" name="Line 42">
              <a:extLst>
                <a:ext uri="{FF2B5EF4-FFF2-40B4-BE49-F238E27FC236}">
                  <a16:creationId xmlns:a16="http://schemas.microsoft.com/office/drawing/2014/main" id="{37007700-A813-988E-7A35-A68BB3829F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720"/>
              <a:ext cx="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52" name="Text Box 44">
            <a:extLst>
              <a:ext uri="{FF2B5EF4-FFF2-40B4-BE49-F238E27FC236}">
                <a16:creationId xmlns:a16="http://schemas.microsoft.com/office/drawing/2014/main" id="{B39E127B-1D31-6157-C4A1-4AF495751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6764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p = CursorSpace[ 0 ].Next ;</a:t>
            </a:r>
          </a:p>
        </p:txBody>
      </p:sp>
      <p:grpSp>
        <p:nvGrpSpPr>
          <p:cNvPr id="4" name="Group 82">
            <a:extLst>
              <a:ext uri="{FF2B5EF4-FFF2-40B4-BE49-F238E27FC236}">
                <a16:creationId xmlns:a16="http://schemas.microsoft.com/office/drawing/2014/main" id="{D4C25A30-0DB9-A3B2-32FD-BFFD47CE66F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066800"/>
            <a:ext cx="1828800" cy="177800"/>
            <a:chOff x="1728" y="2352"/>
            <a:chExt cx="1152" cy="112"/>
          </a:xfrm>
        </p:grpSpPr>
        <p:sp>
          <p:nvSpPr>
            <p:cNvPr id="16447" name="Freeform 79">
              <a:extLst>
                <a:ext uri="{FF2B5EF4-FFF2-40B4-BE49-F238E27FC236}">
                  <a16:creationId xmlns:a16="http://schemas.microsoft.com/office/drawing/2014/main" id="{A61397F9-F6EE-A0DA-180D-9B31A2E90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352"/>
              <a:ext cx="432" cy="112"/>
            </a:xfrm>
            <a:custGeom>
              <a:avLst/>
              <a:gdLst>
                <a:gd name="T0" fmla="*/ 0 w 432"/>
                <a:gd name="T1" fmla="*/ 0 h 112"/>
                <a:gd name="T2" fmla="*/ 144 w 432"/>
                <a:gd name="T3" fmla="*/ 96 h 112"/>
                <a:gd name="T4" fmla="*/ 384 w 432"/>
                <a:gd name="T5" fmla="*/ 96 h 112"/>
                <a:gd name="T6" fmla="*/ 432 w 43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12"/>
                <a:gd name="T14" fmla="*/ 432 w 43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12">
                  <a:moveTo>
                    <a:pt x="0" y="0"/>
                  </a:moveTo>
                  <a:cubicBezTo>
                    <a:pt x="40" y="40"/>
                    <a:pt x="80" y="80"/>
                    <a:pt x="144" y="96"/>
                  </a:cubicBezTo>
                  <a:cubicBezTo>
                    <a:pt x="208" y="112"/>
                    <a:pt x="336" y="112"/>
                    <a:pt x="384" y="96"/>
                  </a:cubicBezTo>
                  <a:cubicBezTo>
                    <a:pt x="432" y="80"/>
                    <a:pt x="432" y="40"/>
                    <a:pt x="432" y="0"/>
                  </a:cubicBezTo>
                </a:path>
              </a:pathLst>
            </a:custGeom>
            <a:noFill/>
            <a:ln w="31750">
              <a:solidFill>
                <a:schemeClr val="bg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Freeform 80">
              <a:extLst>
                <a:ext uri="{FF2B5EF4-FFF2-40B4-BE49-F238E27FC236}">
                  <a16:creationId xmlns:a16="http://schemas.microsoft.com/office/drawing/2014/main" id="{423A0A32-4141-023E-4A6E-A75B64E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352"/>
              <a:ext cx="672" cy="112"/>
            </a:xfrm>
            <a:custGeom>
              <a:avLst/>
              <a:gdLst>
                <a:gd name="T0" fmla="*/ 0 w 672"/>
                <a:gd name="T1" fmla="*/ 0 h 112"/>
                <a:gd name="T2" fmla="*/ 144 w 672"/>
                <a:gd name="T3" fmla="*/ 96 h 112"/>
                <a:gd name="T4" fmla="*/ 528 w 672"/>
                <a:gd name="T5" fmla="*/ 96 h 112"/>
                <a:gd name="T6" fmla="*/ 672 w 67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12"/>
                <a:gd name="T14" fmla="*/ 672 w 67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12">
                  <a:moveTo>
                    <a:pt x="0" y="0"/>
                  </a:moveTo>
                  <a:cubicBezTo>
                    <a:pt x="28" y="40"/>
                    <a:pt x="56" y="80"/>
                    <a:pt x="144" y="96"/>
                  </a:cubicBezTo>
                  <a:cubicBezTo>
                    <a:pt x="232" y="112"/>
                    <a:pt x="440" y="112"/>
                    <a:pt x="528" y="96"/>
                  </a:cubicBezTo>
                  <a:cubicBezTo>
                    <a:pt x="616" y="80"/>
                    <a:pt x="644" y="40"/>
                    <a:pt x="672" y="0"/>
                  </a:cubicBezTo>
                </a:path>
              </a:pathLst>
            </a:custGeom>
            <a:noFill/>
            <a:ln w="31750">
              <a:solidFill>
                <a:schemeClr val="bg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91" name="Freeform 83">
            <a:extLst>
              <a:ext uri="{FF2B5EF4-FFF2-40B4-BE49-F238E27FC236}">
                <a16:creationId xmlns:a16="http://schemas.microsoft.com/office/drawing/2014/main" id="{6B4A7910-355C-5B7D-E5A1-62A3BC2C2B76}"/>
              </a:ext>
            </a:extLst>
          </p:cNvPr>
          <p:cNvSpPr>
            <a:spLocks/>
          </p:cNvSpPr>
          <p:nvPr/>
        </p:nvSpPr>
        <p:spPr bwMode="auto">
          <a:xfrm>
            <a:off x="2743200" y="1066800"/>
            <a:ext cx="1828800" cy="266700"/>
          </a:xfrm>
          <a:custGeom>
            <a:avLst/>
            <a:gdLst>
              <a:gd name="T0" fmla="*/ 0 w 1152"/>
              <a:gd name="T1" fmla="*/ 0 h 168"/>
              <a:gd name="T2" fmla="*/ 2147483646 w 1152"/>
              <a:gd name="T3" fmla="*/ 2147483646 h 168"/>
              <a:gd name="T4" fmla="*/ 2147483646 w 1152"/>
              <a:gd name="T5" fmla="*/ 2147483646 h 168"/>
              <a:gd name="T6" fmla="*/ 2147483646 w 1152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1152"/>
              <a:gd name="T13" fmla="*/ 0 h 168"/>
              <a:gd name="T14" fmla="*/ 1152 w 1152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2" h="168">
                <a:moveTo>
                  <a:pt x="0" y="0"/>
                </a:moveTo>
                <a:cubicBezTo>
                  <a:pt x="16" y="60"/>
                  <a:pt x="32" y="120"/>
                  <a:pt x="192" y="144"/>
                </a:cubicBezTo>
                <a:cubicBezTo>
                  <a:pt x="352" y="168"/>
                  <a:pt x="800" y="168"/>
                  <a:pt x="960" y="144"/>
                </a:cubicBezTo>
                <a:cubicBezTo>
                  <a:pt x="1120" y="120"/>
                  <a:pt x="1136" y="60"/>
                  <a:pt x="1152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92" name="Text Box 84">
            <a:extLst>
              <a:ext uri="{FF2B5EF4-FFF2-40B4-BE49-F238E27FC236}">
                <a16:creationId xmlns:a16="http://schemas.microsoft.com/office/drawing/2014/main" id="{8578B9B1-8301-2E53-87F3-77E65B6DF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0574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CursorSpace[ 0 ].Next = CursorSpace[ p ].Next ;</a:t>
            </a:r>
          </a:p>
        </p:txBody>
      </p:sp>
      <p:sp>
        <p:nvSpPr>
          <p:cNvPr id="68693" name="Rectangle 85">
            <a:extLst>
              <a:ext uri="{FF2B5EF4-FFF2-40B4-BE49-F238E27FC236}">
                <a16:creationId xmlns:a16="http://schemas.microsoft.com/office/drawing/2014/main" id="{ADE4E72F-BC2D-B750-4A77-ECAA262C2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8382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86">
            <a:extLst>
              <a:ext uri="{FF2B5EF4-FFF2-40B4-BE49-F238E27FC236}">
                <a16:creationId xmlns:a16="http://schemas.microsoft.com/office/drawing/2014/main" id="{453520E4-AEFA-7E5B-88F5-8907C058463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743200"/>
            <a:ext cx="6248400" cy="1117600"/>
            <a:chOff x="1008" y="2832"/>
            <a:chExt cx="3936" cy="704"/>
          </a:xfrm>
        </p:grpSpPr>
        <p:sp>
          <p:nvSpPr>
            <p:cNvPr id="16411" name="Text Box 87">
              <a:extLst>
                <a:ext uri="{FF2B5EF4-FFF2-40B4-BE49-F238E27FC236}">
                  <a16:creationId xmlns:a16="http://schemas.microsoft.com/office/drawing/2014/main" id="{55994380-1181-D218-D211-95966B543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76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008000"/>
                  </a:solidFill>
                </a:rPr>
                <a:t>Element</a:t>
              </a: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FF0000"/>
                  </a:solidFill>
                </a:rPr>
                <a:t>Next</a:t>
              </a:r>
            </a:p>
          </p:txBody>
        </p:sp>
        <p:sp>
          <p:nvSpPr>
            <p:cNvPr id="16412" name="Rectangle 88">
              <a:extLst>
                <a:ext uri="{FF2B5EF4-FFF2-40B4-BE49-F238E27FC236}">
                  <a16:creationId xmlns:a16="http://schemas.microsoft.com/office/drawing/2014/main" id="{3322BB02-C2F7-15F1-C921-E5EEF6896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024"/>
              <a:ext cx="240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13" name="Rectangle 89">
              <a:extLst>
                <a:ext uri="{FF2B5EF4-FFF2-40B4-BE49-F238E27FC236}">
                  <a16:creationId xmlns:a16="http://schemas.microsoft.com/office/drawing/2014/main" id="{C97E7C11-FB8D-491D-DCFB-AEF3095AD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14" name="Rectangle 90">
              <a:extLst>
                <a:ext uri="{FF2B5EF4-FFF2-40B4-BE49-F238E27FC236}">
                  <a16:creationId xmlns:a16="http://schemas.microsoft.com/office/drawing/2014/main" id="{F6E63C25-82FD-ABA8-CC3D-BAF576E9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024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15" name="Rectangle 91">
              <a:extLst>
                <a:ext uri="{FF2B5EF4-FFF2-40B4-BE49-F238E27FC236}">
                  <a16:creationId xmlns:a16="http://schemas.microsoft.com/office/drawing/2014/main" id="{18CFF5B0-3E25-62A2-895D-44782B884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416" name="Rectangle 92">
              <a:extLst>
                <a:ext uri="{FF2B5EF4-FFF2-40B4-BE49-F238E27FC236}">
                  <a16:creationId xmlns:a16="http://schemas.microsoft.com/office/drawing/2014/main" id="{F84FB34D-9F43-4FE3-3568-912E136DD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17" name="Rectangle 93">
              <a:extLst>
                <a:ext uri="{FF2B5EF4-FFF2-40B4-BE49-F238E27FC236}">
                  <a16:creationId xmlns:a16="http://schemas.microsoft.com/office/drawing/2014/main" id="{5A052697-0948-266B-ED32-4289335C0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18" name="Rectangle 94">
              <a:extLst>
                <a:ext uri="{FF2B5EF4-FFF2-40B4-BE49-F238E27FC236}">
                  <a16:creationId xmlns:a16="http://schemas.microsoft.com/office/drawing/2014/main" id="{FF39F75C-6126-C04D-386C-A449B1F3E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24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19" name="Rectangle 95">
              <a:extLst>
                <a:ext uri="{FF2B5EF4-FFF2-40B4-BE49-F238E27FC236}">
                  <a16:creationId xmlns:a16="http://schemas.microsoft.com/office/drawing/2014/main" id="{5FFD10A5-43F3-EC40-6AAE-93967D4D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0" name="Rectangle 96">
              <a:extLst>
                <a:ext uri="{FF2B5EF4-FFF2-40B4-BE49-F238E27FC236}">
                  <a16:creationId xmlns:a16="http://schemas.microsoft.com/office/drawing/2014/main" id="{F162D41B-275C-E499-99CD-B9FA7DD19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1" name="Rectangle 97">
              <a:extLst>
                <a:ext uri="{FF2B5EF4-FFF2-40B4-BE49-F238E27FC236}">
                  <a16:creationId xmlns:a16="http://schemas.microsoft.com/office/drawing/2014/main" id="{7E826438-AE1D-4009-4254-D280CF3A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2" name="Rectangle 98">
              <a:extLst>
                <a:ext uri="{FF2B5EF4-FFF2-40B4-BE49-F238E27FC236}">
                  <a16:creationId xmlns:a16="http://schemas.microsoft.com/office/drawing/2014/main" id="{DF2E27E2-4E0D-9EE6-956D-86F482283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3" name="Rectangle 99">
              <a:extLst>
                <a:ext uri="{FF2B5EF4-FFF2-40B4-BE49-F238E27FC236}">
                  <a16:creationId xmlns:a16="http://schemas.microsoft.com/office/drawing/2014/main" id="{4AA7D7FE-920C-A5FE-4899-B16C84A1F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4" name="Rectangle 100">
              <a:extLst>
                <a:ext uri="{FF2B5EF4-FFF2-40B4-BE49-F238E27FC236}">
                  <a16:creationId xmlns:a16="http://schemas.microsoft.com/office/drawing/2014/main" id="{28A466FE-80B2-63EC-38E9-E6F632D5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024"/>
              <a:ext cx="240" cy="144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5" name="Rectangle 101">
              <a:extLst>
                <a:ext uri="{FF2B5EF4-FFF2-40B4-BE49-F238E27FC236}">
                  <a16:creationId xmlns:a16="http://schemas.microsoft.com/office/drawing/2014/main" id="{095F22F9-6478-F44A-2E7B-E509D91CA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24"/>
              <a:ext cx="240" cy="14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6" name="Rectangle 102">
              <a:extLst>
                <a:ext uri="{FF2B5EF4-FFF2-40B4-BE49-F238E27FC236}">
                  <a16:creationId xmlns:a16="http://schemas.microsoft.com/office/drawing/2014/main" id="{A8EE2716-8142-4B00-8D29-073776D29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7" name="Rectangle 103">
              <a:extLst>
                <a:ext uri="{FF2B5EF4-FFF2-40B4-BE49-F238E27FC236}">
                  <a16:creationId xmlns:a16="http://schemas.microsoft.com/office/drawing/2014/main" id="{9F11DF47-06B6-8EBB-77F7-2D44B9D67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6428" name="Rectangle 104">
              <a:extLst>
                <a:ext uri="{FF2B5EF4-FFF2-40B4-BE49-F238E27FC236}">
                  <a16:creationId xmlns:a16="http://schemas.microsoft.com/office/drawing/2014/main" id="{E7F4E816-D286-D59C-C92B-02A0212EB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29" name="Rectangle 105">
              <a:extLst>
                <a:ext uri="{FF2B5EF4-FFF2-40B4-BE49-F238E27FC236}">
                  <a16:creationId xmlns:a16="http://schemas.microsoft.com/office/drawing/2014/main" id="{9D95E671-0A03-C6B1-D0DC-60885D856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0" name="Rectangle 106">
              <a:extLst>
                <a:ext uri="{FF2B5EF4-FFF2-40B4-BE49-F238E27FC236}">
                  <a16:creationId xmlns:a16="http://schemas.microsoft.com/office/drawing/2014/main" id="{8B01610C-FC73-8484-ED99-F4B895E1E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S-2</a:t>
              </a:r>
            </a:p>
          </p:txBody>
        </p:sp>
        <p:sp>
          <p:nvSpPr>
            <p:cNvPr id="16431" name="Rectangle 107">
              <a:extLst>
                <a:ext uri="{FF2B5EF4-FFF2-40B4-BE49-F238E27FC236}">
                  <a16:creationId xmlns:a16="http://schemas.microsoft.com/office/drawing/2014/main" id="{BD066AAA-43A5-254F-A508-EA31DDC22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2" name="Rectangle 108">
              <a:extLst>
                <a:ext uri="{FF2B5EF4-FFF2-40B4-BE49-F238E27FC236}">
                  <a16:creationId xmlns:a16="http://schemas.microsoft.com/office/drawing/2014/main" id="{B6E545D8-0540-CF69-4472-1F5EE28A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3" name="Rectangle 109">
              <a:extLst>
                <a:ext uri="{FF2B5EF4-FFF2-40B4-BE49-F238E27FC236}">
                  <a16:creationId xmlns:a16="http://schemas.microsoft.com/office/drawing/2014/main" id="{55362742-7CAA-2607-0D04-CB6C21C96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4" name="Rectangle 110">
              <a:extLst>
                <a:ext uri="{FF2B5EF4-FFF2-40B4-BE49-F238E27FC236}">
                  <a16:creationId xmlns:a16="http://schemas.microsoft.com/office/drawing/2014/main" id="{D576C0C6-F111-E0BA-5133-BA85EB08C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5" name="Rectangle 111">
              <a:extLst>
                <a:ext uri="{FF2B5EF4-FFF2-40B4-BE49-F238E27FC236}">
                  <a16:creationId xmlns:a16="http://schemas.microsoft.com/office/drawing/2014/main" id="{1A90AD6E-0576-EC06-32DF-AEE14F288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6" name="Rectangle 112">
              <a:extLst>
                <a:ext uri="{FF2B5EF4-FFF2-40B4-BE49-F238E27FC236}">
                  <a16:creationId xmlns:a16="http://schemas.microsoft.com/office/drawing/2014/main" id="{A950158A-6840-0AA7-1E68-D7CFA11FF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8"/>
              <a:ext cx="240" cy="14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6437" name="Rectangle 113">
              <a:extLst>
                <a:ext uri="{FF2B5EF4-FFF2-40B4-BE49-F238E27FC236}">
                  <a16:creationId xmlns:a16="http://schemas.microsoft.com/office/drawing/2014/main" id="{2C41D953-82F4-4B0B-3002-763177DA0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168"/>
              <a:ext cx="240" cy="14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6438" name="Rectangle 114">
              <a:extLst>
                <a:ext uri="{FF2B5EF4-FFF2-40B4-BE49-F238E27FC236}">
                  <a16:creationId xmlns:a16="http://schemas.microsoft.com/office/drawing/2014/main" id="{995196A9-7336-8EDE-35F7-6FD2B0AF9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6439" name="Rectangle 115">
              <a:extLst>
                <a:ext uri="{FF2B5EF4-FFF2-40B4-BE49-F238E27FC236}">
                  <a16:creationId xmlns:a16="http://schemas.microsoft.com/office/drawing/2014/main" id="{B576775B-11F2-847F-B49D-F75244923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6440" name="Rectangle 116">
              <a:extLst>
                <a:ext uri="{FF2B5EF4-FFF2-40B4-BE49-F238E27FC236}">
                  <a16:creationId xmlns:a16="http://schemas.microsoft.com/office/drawing/2014/main" id="{4553518E-3EC9-64B9-78F5-E3801B74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16441" name="Rectangle 117">
              <a:extLst>
                <a:ext uri="{FF2B5EF4-FFF2-40B4-BE49-F238E27FC236}">
                  <a16:creationId xmlns:a16="http://schemas.microsoft.com/office/drawing/2014/main" id="{F551EE85-1EE8-73CA-DC28-D171F8007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88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S-1</a:t>
              </a:r>
            </a:p>
          </p:txBody>
        </p:sp>
        <p:sp>
          <p:nvSpPr>
            <p:cNvPr id="16442" name="Rectangle 118">
              <a:extLst>
                <a:ext uri="{FF2B5EF4-FFF2-40B4-BE49-F238E27FC236}">
                  <a16:creationId xmlns:a16="http://schemas.microsoft.com/office/drawing/2014/main" id="{0013F590-415E-08D0-49B9-F601C8CAD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832"/>
              <a:ext cx="7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chemeClr val="hlink"/>
                  </a:solidFill>
                </a:rPr>
                <a:t>… …</a:t>
              </a:r>
            </a:p>
          </p:txBody>
        </p:sp>
        <p:sp>
          <p:nvSpPr>
            <p:cNvPr id="16443" name="Freeform 119">
              <a:extLst>
                <a:ext uri="{FF2B5EF4-FFF2-40B4-BE49-F238E27FC236}">
                  <a16:creationId xmlns:a16="http://schemas.microsoft.com/office/drawing/2014/main" id="{282FB781-0145-8DE4-A582-5D1ADCC67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3312"/>
              <a:ext cx="2784" cy="224"/>
            </a:xfrm>
            <a:custGeom>
              <a:avLst/>
              <a:gdLst>
                <a:gd name="T0" fmla="*/ 2404 w 2984"/>
                <a:gd name="T1" fmla="*/ 0 h 224"/>
                <a:gd name="T2" fmla="*/ 2287 w 2984"/>
                <a:gd name="T3" fmla="*/ 144 h 224"/>
                <a:gd name="T4" fmla="*/ 1585 w 2984"/>
                <a:gd name="T5" fmla="*/ 192 h 224"/>
                <a:gd name="T6" fmla="*/ 260 w 2984"/>
                <a:gd name="T7" fmla="*/ 192 h 224"/>
                <a:gd name="T8" fmla="*/ 26 w 2984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4"/>
                <a:gd name="T16" fmla="*/ 0 h 224"/>
                <a:gd name="T17" fmla="*/ 2984 w 2984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4" h="224">
                  <a:moveTo>
                    <a:pt x="2960" y="0"/>
                  </a:moveTo>
                  <a:cubicBezTo>
                    <a:pt x="2972" y="56"/>
                    <a:pt x="2984" y="112"/>
                    <a:pt x="2816" y="144"/>
                  </a:cubicBezTo>
                  <a:cubicBezTo>
                    <a:pt x="2648" y="176"/>
                    <a:pt x="2368" y="184"/>
                    <a:pt x="1952" y="192"/>
                  </a:cubicBezTo>
                  <a:cubicBezTo>
                    <a:pt x="1536" y="200"/>
                    <a:pt x="640" y="224"/>
                    <a:pt x="320" y="192"/>
                  </a:cubicBezTo>
                  <a:cubicBezTo>
                    <a:pt x="0" y="160"/>
                    <a:pt x="16" y="80"/>
                    <a:pt x="3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Freeform 120">
              <a:extLst>
                <a:ext uri="{FF2B5EF4-FFF2-40B4-BE49-F238E27FC236}">
                  <a16:creationId xmlns:a16="http://schemas.microsoft.com/office/drawing/2014/main" id="{93BACFE6-37E1-4B45-73DA-C845B61B0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3312"/>
              <a:ext cx="432" cy="112"/>
            </a:xfrm>
            <a:custGeom>
              <a:avLst/>
              <a:gdLst>
                <a:gd name="T0" fmla="*/ 0 w 432"/>
                <a:gd name="T1" fmla="*/ 0 h 112"/>
                <a:gd name="T2" fmla="*/ 144 w 432"/>
                <a:gd name="T3" fmla="*/ 96 h 112"/>
                <a:gd name="T4" fmla="*/ 384 w 432"/>
                <a:gd name="T5" fmla="*/ 96 h 112"/>
                <a:gd name="T6" fmla="*/ 432 w 43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12"/>
                <a:gd name="T14" fmla="*/ 432 w 43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12">
                  <a:moveTo>
                    <a:pt x="0" y="0"/>
                  </a:moveTo>
                  <a:cubicBezTo>
                    <a:pt x="40" y="40"/>
                    <a:pt x="80" y="80"/>
                    <a:pt x="144" y="96"/>
                  </a:cubicBezTo>
                  <a:cubicBezTo>
                    <a:pt x="208" y="112"/>
                    <a:pt x="336" y="112"/>
                    <a:pt x="384" y="96"/>
                  </a:cubicBezTo>
                  <a:cubicBezTo>
                    <a:pt x="432" y="80"/>
                    <a:pt x="432" y="40"/>
                    <a:pt x="43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Freeform 121">
              <a:extLst>
                <a:ext uri="{FF2B5EF4-FFF2-40B4-BE49-F238E27FC236}">
                  <a16:creationId xmlns:a16="http://schemas.microsoft.com/office/drawing/2014/main" id="{85F19CD6-7F47-605F-9378-4203E57F2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3312"/>
              <a:ext cx="672" cy="112"/>
            </a:xfrm>
            <a:custGeom>
              <a:avLst/>
              <a:gdLst>
                <a:gd name="T0" fmla="*/ 0 w 672"/>
                <a:gd name="T1" fmla="*/ 0 h 112"/>
                <a:gd name="T2" fmla="*/ 144 w 672"/>
                <a:gd name="T3" fmla="*/ 96 h 112"/>
                <a:gd name="T4" fmla="*/ 528 w 672"/>
                <a:gd name="T5" fmla="*/ 96 h 112"/>
                <a:gd name="T6" fmla="*/ 672 w 67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12"/>
                <a:gd name="T14" fmla="*/ 672 w 67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12">
                  <a:moveTo>
                    <a:pt x="0" y="0"/>
                  </a:moveTo>
                  <a:cubicBezTo>
                    <a:pt x="28" y="40"/>
                    <a:pt x="56" y="80"/>
                    <a:pt x="144" y="96"/>
                  </a:cubicBezTo>
                  <a:cubicBezTo>
                    <a:pt x="232" y="112"/>
                    <a:pt x="440" y="112"/>
                    <a:pt x="528" y="96"/>
                  </a:cubicBezTo>
                  <a:cubicBezTo>
                    <a:pt x="616" y="80"/>
                    <a:pt x="644" y="40"/>
                    <a:pt x="672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Freeform 122">
              <a:extLst>
                <a:ext uri="{FF2B5EF4-FFF2-40B4-BE49-F238E27FC236}">
                  <a16:creationId xmlns:a16="http://schemas.microsoft.com/office/drawing/2014/main" id="{E8E80A56-3C6C-2A31-509D-0B24BA575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3312"/>
              <a:ext cx="1448" cy="112"/>
            </a:xfrm>
            <a:custGeom>
              <a:avLst/>
              <a:gdLst>
                <a:gd name="T0" fmla="*/ 0 w 1448"/>
                <a:gd name="T1" fmla="*/ 0 h 112"/>
                <a:gd name="T2" fmla="*/ 240 w 1448"/>
                <a:gd name="T3" fmla="*/ 96 h 112"/>
                <a:gd name="T4" fmla="*/ 1248 w 1448"/>
                <a:gd name="T5" fmla="*/ 96 h 112"/>
                <a:gd name="T6" fmla="*/ 1440 w 1448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8"/>
                <a:gd name="T13" fmla="*/ 0 h 112"/>
                <a:gd name="T14" fmla="*/ 1448 w 1448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8" h="112">
                  <a:moveTo>
                    <a:pt x="0" y="0"/>
                  </a:moveTo>
                  <a:cubicBezTo>
                    <a:pt x="16" y="40"/>
                    <a:pt x="32" y="80"/>
                    <a:pt x="240" y="96"/>
                  </a:cubicBezTo>
                  <a:cubicBezTo>
                    <a:pt x="448" y="112"/>
                    <a:pt x="1048" y="112"/>
                    <a:pt x="1248" y="96"/>
                  </a:cubicBezTo>
                  <a:cubicBezTo>
                    <a:pt x="1448" y="80"/>
                    <a:pt x="1444" y="40"/>
                    <a:pt x="1440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23">
            <a:extLst>
              <a:ext uri="{FF2B5EF4-FFF2-40B4-BE49-F238E27FC236}">
                <a16:creationId xmlns:a16="http://schemas.microsoft.com/office/drawing/2014/main" id="{5949AEC2-275D-808F-3E7B-E1E7E11227D9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05200"/>
            <a:ext cx="457200" cy="609600"/>
            <a:chOff x="2064" y="720"/>
            <a:chExt cx="288" cy="384"/>
          </a:xfrm>
        </p:grpSpPr>
        <p:sp>
          <p:nvSpPr>
            <p:cNvPr id="16409" name="Rectangle 124">
              <a:extLst>
                <a:ext uri="{FF2B5EF4-FFF2-40B4-BE49-F238E27FC236}">
                  <a16:creationId xmlns:a16="http://schemas.microsoft.com/office/drawing/2014/main" id="{9E6ED440-AE6C-A213-3DD8-2135005AA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9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6410" name="Line 125">
              <a:extLst>
                <a:ext uri="{FF2B5EF4-FFF2-40B4-BE49-F238E27FC236}">
                  <a16:creationId xmlns:a16="http://schemas.microsoft.com/office/drawing/2014/main" id="{2D13C5DD-F7AA-999C-43FC-063471959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720"/>
              <a:ext cx="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734" name="Text Box 126">
            <a:extLst>
              <a:ext uri="{FF2B5EF4-FFF2-40B4-BE49-F238E27FC236}">
                <a16:creationId xmlns:a16="http://schemas.microsoft.com/office/drawing/2014/main" id="{BC7D5B3F-EED3-AA06-A188-E5C1600AF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solidFill>
                  <a:schemeClr val="hlink"/>
                </a:solidFill>
                <a:latin typeface="Arial" panose="020B0604020202020204" pitchFamily="34" charset="0"/>
              </a:rPr>
              <a:t>free(p):</a:t>
            </a:r>
          </a:p>
        </p:txBody>
      </p:sp>
      <p:sp>
        <p:nvSpPr>
          <p:cNvPr id="68735" name="Rectangle 127">
            <a:extLst>
              <a:ext uri="{FF2B5EF4-FFF2-40B4-BE49-F238E27FC236}">
                <a16:creationId xmlns:a16="http://schemas.microsoft.com/office/drawing/2014/main" id="{02FC461F-6350-2DF1-7C89-6AD7A07AC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8737" name="Text Box 129">
            <a:extLst>
              <a:ext uri="{FF2B5EF4-FFF2-40B4-BE49-F238E27FC236}">
                <a16:creationId xmlns:a16="http://schemas.microsoft.com/office/drawing/2014/main" id="{FD36BB58-C40F-96F4-42AF-2E9046DD1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579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CursorSpace[ p ].Next = CursorSpace[ 0 ].Next ;</a:t>
            </a:r>
          </a:p>
        </p:txBody>
      </p:sp>
      <p:sp>
        <p:nvSpPr>
          <p:cNvPr id="68738" name="Freeform 130">
            <a:extLst>
              <a:ext uri="{FF2B5EF4-FFF2-40B4-BE49-F238E27FC236}">
                <a16:creationId xmlns:a16="http://schemas.microsoft.com/office/drawing/2014/main" id="{ABCB668E-C33A-D2DF-D0AC-CE5CCD972A5F}"/>
              </a:ext>
            </a:extLst>
          </p:cNvPr>
          <p:cNvSpPr>
            <a:spLocks/>
          </p:cNvSpPr>
          <p:nvPr/>
        </p:nvSpPr>
        <p:spPr bwMode="auto">
          <a:xfrm>
            <a:off x="3429000" y="2667000"/>
            <a:ext cx="2286000" cy="609600"/>
          </a:xfrm>
          <a:custGeom>
            <a:avLst/>
            <a:gdLst>
              <a:gd name="T0" fmla="*/ 2147483646 w 1440"/>
              <a:gd name="T1" fmla="*/ 2147483646 h 384"/>
              <a:gd name="T2" fmla="*/ 2147483646 w 1440"/>
              <a:gd name="T3" fmla="*/ 2147483646 h 384"/>
              <a:gd name="T4" fmla="*/ 2147483646 w 1440"/>
              <a:gd name="T5" fmla="*/ 2147483646 h 384"/>
              <a:gd name="T6" fmla="*/ 0 w 1440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384"/>
              <a:gd name="T14" fmla="*/ 1440 w 144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384">
                <a:moveTo>
                  <a:pt x="1440" y="384"/>
                </a:moveTo>
                <a:cubicBezTo>
                  <a:pt x="1392" y="268"/>
                  <a:pt x="1344" y="152"/>
                  <a:pt x="1152" y="96"/>
                </a:cubicBezTo>
                <a:cubicBezTo>
                  <a:pt x="960" y="40"/>
                  <a:pt x="480" y="0"/>
                  <a:pt x="288" y="48"/>
                </a:cubicBezTo>
                <a:cubicBezTo>
                  <a:pt x="96" y="96"/>
                  <a:pt x="48" y="240"/>
                  <a:pt x="0" y="3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135">
            <a:extLst>
              <a:ext uri="{FF2B5EF4-FFF2-40B4-BE49-F238E27FC236}">
                <a16:creationId xmlns:a16="http://schemas.microsoft.com/office/drawing/2014/main" id="{A3B12E31-C32D-2B18-A737-65C505C8F3B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276600"/>
            <a:ext cx="914400" cy="406400"/>
            <a:chOff x="1584" y="2208"/>
            <a:chExt cx="576" cy="256"/>
          </a:xfrm>
        </p:grpSpPr>
        <p:sp>
          <p:nvSpPr>
            <p:cNvPr id="16407" name="Freeform 132">
              <a:extLst>
                <a:ext uri="{FF2B5EF4-FFF2-40B4-BE49-F238E27FC236}">
                  <a16:creationId xmlns:a16="http://schemas.microsoft.com/office/drawing/2014/main" id="{7411059A-56B2-7BDE-38A2-34CC4008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352"/>
              <a:ext cx="432" cy="112"/>
            </a:xfrm>
            <a:custGeom>
              <a:avLst/>
              <a:gdLst>
                <a:gd name="T0" fmla="*/ 0 w 432"/>
                <a:gd name="T1" fmla="*/ 0 h 112"/>
                <a:gd name="T2" fmla="*/ 144 w 432"/>
                <a:gd name="T3" fmla="*/ 96 h 112"/>
                <a:gd name="T4" fmla="*/ 384 w 432"/>
                <a:gd name="T5" fmla="*/ 96 h 112"/>
                <a:gd name="T6" fmla="*/ 432 w 432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12"/>
                <a:gd name="T14" fmla="*/ 432 w 432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12">
                  <a:moveTo>
                    <a:pt x="0" y="0"/>
                  </a:moveTo>
                  <a:cubicBezTo>
                    <a:pt x="40" y="40"/>
                    <a:pt x="80" y="80"/>
                    <a:pt x="144" y="96"/>
                  </a:cubicBezTo>
                  <a:cubicBezTo>
                    <a:pt x="208" y="112"/>
                    <a:pt x="336" y="112"/>
                    <a:pt x="384" y="96"/>
                  </a:cubicBezTo>
                  <a:cubicBezTo>
                    <a:pt x="432" y="80"/>
                    <a:pt x="432" y="40"/>
                    <a:pt x="432" y="0"/>
                  </a:cubicBezTo>
                </a:path>
              </a:pathLst>
            </a:custGeom>
            <a:noFill/>
            <a:ln w="31750">
              <a:solidFill>
                <a:schemeClr val="bg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Rectangle 134">
              <a:extLst>
                <a:ext uri="{FF2B5EF4-FFF2-40B4-BE49-F238E27FC236}">
                  <a16:creationId xmlns:a16="http://schemas.microsoft.com/office/drawing/2014/main" id="{042F9243-2196-3C0F-FBA6-3C5AF51A8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08"/>
              <a:ext cx="24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68744" name="Text Box 136">
            <a:extLst>
              <a:ext uri="{FF2B5EF4-FFF2-40B4-BE49-F238E27FC236}">
                <a16:creationId xmlns:a16="http://schemas.microsoft.com/office/drawing/2014/main" id="{4728ABE9-5B17-9872-E555-BC2B5D402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958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CursorSpace[ 0 ].Next = p ;</a:t>
            </a:r>
          </a:p>
        </p:txBody>
      </p:sp>
      <p:sp>
        <p:nvSpPr>
          <p:cNvPr id="68745" name="Freeform 137">
            <a:extLst>
              <a:ext uri="{FF2B5EF4-FFF2-40B4-BE49-F238E27FC236}">
                <a16:creationId xmlns:a16="http://schemas.microsoft.com/office/drawing/2014/main" id="{B64C2433-DD36-0B43-9DFB-646935B22D63}"/>
              </a:ext>
            </a:extLst>
          </p:cNvPr>
          <p:cNvSpPr>
            <a:spLocks/>
          </p:cNvSpPr>
          <p:nvPr/>
        </p:nvSpPr>
        <p:spPr bwMode="auto">
          <a:xfrm>
            <a:off x="2743200" y="3505200"/>
            <a:ext cx="2895600" cy="266700"/>
          </a:xfrm>
          <a:custGeom>
            <a:avLst/>
            <a:gdLst>
              <a:gd name="T0" fmla="*/ 0 w 1824"/>
              <a:gd name="T1" fmla="*/ 0 h 168"/>
              <a:gd name="T2" fmla="*/ 2147483646 w 1824"/>
              <a:gd name="T3" fmla="*/ 2147483646 h 168"/>
              <a:gd name="T4" fmla="*/ 2147483646 w 1824"/>
              <a:gd name="T5" fmla="*/ 2147483646 h 168"/>
              <a:gd name="T6" fmla="*/ 2147483646 w 1824"/>
              <a:gd name="T7" fmla="*/ 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168"/>
              <a:gd name="T14" fmla="*/ 1824 w 182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168">
                <a:moveTo>
                  <a:pt x="0" y="0"/>
                </a:moveTo>
                <a:cubicBezTo>
                  <a:pt x="24" y="60"/>
                  <a:pt x="48" y="120"/>
                  <a:pt x="288" y="144"/>
                </a:cubicBezTo>
                <a:cubicBezTo>
                  <a:pt x="528" y="168"/>
                  <a:pt x="1184" y="168"/>
                  <a:pt x="1440" y="144"/>
                </a:cubicBezTo>
                <a:cubicBezTo>
                  <a:pt x="1696" y="120"/>
                  <a:pt x="1760" y="60"/>
                  <a:pt x="182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746" name="AutoShape 138" descr="再生纸">
            <a:extLst>
              <a:ext uri="{FF2B5EF4-FFF2-40B4-BE49-F238E27FC236}">
                <a16:creationId xmlns:a16="http://schemas.microsoft.com/office/drawing/2014/main" id="{2F12446C-CAAF-6E7F-B8CC-41B7872E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53000"/>
            <a:ext cx="4038600" cy="15240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190500" indent="-1905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0">
                <a:solidFill>
                  <a:schemeClr val="hlink"/>
                </a:solidFill>
              </a:rPr>
              <a:t>Note:</a:t>
            </a:r>
            <a:r>
              <a:rPr lang="en-US" altLang="zh-CN" sz="2000" b="1" i="0"/>
              <a:t> The cursor implementation is usually significantly </a:t>
            </a:r>
            <a:r>
              <a:rPr lang="en-US" altLang="zh-CN" sz="2000" b="1" i="0">
                <a:solidFill>
                  <a:srgbClr val="FF0000"/>
                </a:solidFill>
              </a:rPr>
              <a:t>faster</a:t>
            </a:r>
            <a:r>
              <a:rPr lang="en-US" altLang="zh-CN" sz="2000" b="1" i="0">
                <a:solidFill>
                  <a:schemeClr val="hlink"/>
                </a:solidFill>
              </a:rPr>
              <a:t> </a:t>
            </a:r>
            <a:r>
              <a:rPr lang="en-US" altLang="zh-CN" sz="2000" b="1" i="0"/>
              <a:t>because of the lack of memory management routines.</a:t>
            </a:r>
          </a:p>
        </p:txBody>
      </p:sp>
      <p:sp>
        <p:nvSpPr>
          <p:cNvPr id="68747" name="AutoShape 139">
            <a:extLst>
              <a:ext uri="{FF2B5EF4-FFF2-40B4-BE49-F238E27FC236}">
                <a16:creationId xmlns:a16="http://schemas.microsoft.com/office/drawing/2014/main" id="{D9199401-AE2D-557F-4CE7-7AC0A73C56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38200" y="4953000"/>
            <a:ext cx="3352800" cy="1524000"/>
          </a:xfrm>
          <a:prstGeom prst="horizontalScroll">
            <a:avLst>
              <a:gd name="adj" fmla="val 6667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/>
              <a:t>Read operation implementations given in Figures 3.31-3.35</a:t>
            </a:r>
          </a:p>
        </p:txBody>
      </p:sp>
      <p:sp>
        <p:nvSpPr>
          <p:cNvPr id="16406" name="Text Box 141">
            <a:extLst>
              <a:ext uri="{FF2B5EF4-FFF2-40B4-BE49-F238E27FC236}">
                <a16:creationId xmlns:a16="http://schemas.microsoft.com/office/drawing/2014/main" id="{8E8A50B9-3D18-3514-CA50-9D4F5EB7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14/14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6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8" grpId="0" autoUpdateAnimBg="0"/>
      <p:bldP spid="68652" grpId="0" autoUpdateAnimBg="0"/>
      <p:bldP spid="68692" grpId="0" autoUpdateAnimBg="0"/>
      <p:bldP spid="68693" grpId="0" animBg="1" autoUpdateAnimBg="0"/>
      <p:bldP spid="68734" grpId="0" autoUpdateAnimBg="0"/>
      <p:bldP spid="68735" grpId="0" animBg="1" autoUpdateAnimBg="0"/>
      <p:bldP spid="68737" grpId="0" autoUpdateAnimBg="0"/>
      <p:bldP spid="68744" grpId="0" autoUpdateAnimBg="0"/>
      <p:bldP spid="68746" grpId="0" animBg="1" autoUpdateAnimBg="0"/>
      <p:bldP spid="6874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255B25A3-E554-D737-72A0-D13F66962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0">
                <a:sym typeface="Webdings" panose="05030102010509060703" pitchFamily="18" charset="2"/>
              </a:rPr>
              <a:t>§2  The List ADT</a:t>
            </a:r>
            <a:endParaRPr lang="en-US" altLang="zh-CN" sz="2800" b="1" i="0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FD2FAD0E-FF64-2A6E-331E-34C78FBBC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192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solidFill>
                  <a:schemeClr val="hlink"/>
                </a:solidFill>
              </a:rPr>
              <a:t>Objects</a:t>
            </a:r>
            <a:r>
              <a:rPr lang="en-US" altLang="zh-CN" sz="2400" b="1" i="0"/>
              <a:t>:  ( item</a:t>
            </a:r>
            <a:r>
              <a:rPr lang="en-US" altLang="zh-CN" sz="2400" b="1" i="0" baseline="-25000"/>
              <a:t>0</a:t>
            </a:r>
            <a:r>
              <a:rPr lang="en-US" altLang="zh-CN" sz="2400" b="1" i="0"/>
              <a:t>, item</a:t>
            </a:r>
            <a:r>
              <a:rPr lang="en-US" altLang="zh-CN" sz="2400" b="1" i="0" baseline="-25000"/>
              <a:t>1</a:t>
            </a:r>
            <a:r>
              <a:rPr lang="en-US" altLang="zh-CN" sz="2400" b="1" i="0"/>
              <a:t>,  </a:t>
            </a:r>
            <a:r>
              <a:rPr lang="en-US" altLang="zh-CN" sz="2400" b="1" i="0">
                <a:sym typeface="Symbol" panose="05050102010706020507" pitchFamily="18" charset="2"/>
              </a:rPr>
              <a:t></a:t>
            </a:r>
            <a:r>
              <a:rPr lang="en-US" altLang="zh-CN" sz="2400" b="1" i="0"/>
              <a:t> , item</a:t>
            </a:r>
            <a:r>
              <a:rPr lang="en-US" altLang="zh-CN" sz="2400" b="1" baseline="-25000"/>
              <a:t>N</a:t>
            </a:r>
            <a:r>
              <a:rPr lang="en-US" altLang="zh-CN" sz="2400" b="1" i="0" baseline="-25000">
                <a:sym typeface="Symbol" panose="05050102010706020507" pitchFamily="18" charset="2"/>
              </a:rPr>
              <a:t></a:t>
            </a:r>
            <a:r>
              <a:rPr lang="en-US" altLang="zh-CN" sz="2400" b="1" i="0" baseline="-25000"/>
              <a:t>1 </a:t>
            </a:r>
            <a:r>
              <a:rPr lang="en-US" altLang="zh-CN" sz="2400" b="1" i="0"/>
              <a:t>)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69F0C864-358C-4EBB-CC4D-EA3B3B29C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14513"/>
            <a:ext cx="79248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3563" indent="-5635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solidFill>
                  <a:schemeClr val="hlink"/>
                </a:solidFill>
              </a:rPr>
              <a:t>Operations</a:t>
            </a:r>
            <a:r>
              <a:rPr lang="en-US" altLang="zh-CN" sz="2400" b="1" i="0"/>
              <a:t>: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Finding the length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zh-CN" sz="2400" b="1">
                <a:sym typeface="Wingdings" panose="05000000000000000000" pitchFamily="2" charset="2"/>
              </a:rPr>
              <a:t>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, of a list.</a:t>
            </a:r>
            <a:endParaRPr lang="en-US" altLang="zh-CN" sz="3600" b="1" i="0">
              <a:sym typeface="Wingdings" panose="05000000000000000000" pitchFamily="2" charset="2"/>
            </a:endParaRP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Printing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all the items in a list.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Making an empty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list.</a:t>
            </a:r>
            <a:endParaRPr lang="en-US" altLang="zh-CN" sz="3600" b="1" i="0">
              <a:sym typeface="Wingdings" panose="05000000000000000000" pitchFamily="2" charset="2"/>
            </a:endParaRP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Finding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the </a:t>
            </a:r>
            <a:r>
              <a:rPr lang="en-US" altLang="zh-CN" sz="2400" b="1">
                <a:sym typeface="Wingdings" panose="05000000000000000000" pitchFamily="2" charset="2"/>
              </a:rPr>
              <a:t>k-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th item from a list, 0 </a:t>
            </a:r>
            <a:r>
              <a:rPr lang="en-US" altLang="zh-CN" sz="2000" b="1" i="0">
                <a:latin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zh-CN" sz="2400" b="1">
                <a:sym typeface="Wingdings" panose="05000000000000000000" pitchFamily="2" charset="2"/>
              </a:rPr>
              <a:t>k &lt; 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zh-CN" sz="3600" b="1" i="0">
              <a:sym typeface="Wingdings" panose="05000000000000000000" pitchFamily="2" charset="2"/>
            </a:endParaRP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Inserting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a new item after the </a:t>
            </a:r>
            <a:r>
              <a:rPr lang="en-US" altLang="zh-CN" sz="2400" b="1">
                <a:sym typeface="Wingdings" panose="05000000000000000000" pitchFamily="2" charset="2"/>
              </a:rPr>
              <a:t>k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-th item of a list, 0 </a:t>
            </a:r>
            <a:r>
              <a:rPr lang="en-US" altLang="zh-CN" sz="2000" b="1" i="0">
                <a:latin typeface="Arial" panose="020B0604020202020204" pitchFamily="34" charset="0"/>
                <a:sym typeface="Symbol" panose="05050102010706020507" pitchFamily="18" charset="2"/>
              </a:rPr>
              <a:t> </a:t>
            </a:r>
            <a:r>
              <a:rPr lang="en-US" altLang="zh-CN" sz="2400" b="1">
                <a:sym typeface="Wingdings" panose="05000000000000000000" pitchFamily="2" charset="2"/>
              </a:rPr>
              <a:t>k &lt; 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zh-CN" sz="3600" b="1" i="0">
              <a:sym typeface="Wingdings" panose="05000000000000000000" pitchFamily="2" charset="2"/>
            </a:endParaRP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Deleting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an item from a list.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Finding next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of the current item from a list.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Finding previous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of the current item from a list.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520C205-32D8-884A-880F-28A66B2DE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  <a:sym typeface="Wingdings" panose="05000000000000000000" pitchFamily="2" charset="2"/>
              </a:rPr>
              <a:t>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 ADT:</a:t>
            </a:r>
            <a:endParaRPr lang="en-US" altLang="zh-CN" sz="2000" b="1" i="0">
              <a:latin typeface="Arial" panose="020B0604020202020204" pitchFamily="34" charset="0"/>
            </a:endParaRPr>
          </a:p>
        </p:txBody>
      </p:sp>
      <p:sp>
        <p:nvSpPr>
          <p:cNvPr id="49158" name="AutoShape 6">
            <a:extLst>
              <a:ext uri="{FF2B5EF4-FFF2-40B4-BE49-F238E27FC236}">
                <a16:creationId xmlns:a16="http://schemas.microsoft.com/office/drawing/2014/main" id="{775D46FE-DBA8-8D29-9FC2-4E702BE2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29000"/>
            <a:ext cx="304800" cy="3048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9159" name="AutoShape 7">
            <a:extLst>
              <a:ext uri="{FF2B5EF4-FFF2-40B4-BE49-F238E27FC236}">
                <a16:creationId xmlns:a16="http://schemas.microsoft.com/office/drawing/2014/main" id="{4051DC18-4B3B-92AB-8645-083200F8A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62400"/>
            <a:ext cx="304800" cy="3048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9160" name="AutoShape 8">
            <a:extLst>
              <a:ext uri="{FF2B5EF4-FFF2-40B4-BE49-F238E27FC236}">
                <a16:creationId xmlns:a16="http://schemas.microsoft.com/office/drawing/2014/main" id="{894BDC25-4E9D-C9AD-46AB-1AADBC075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304800" cy="304800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9161" name="AutoShape 9">
            <a:extLst>
              <a:ext uri="{FF2B5EF4-FFF2-40B4-BE49-F238E27FC236}">
                <a16:creationId xmlns:a16="http://schemas.microsoft.com/office/drawing/2014/main" id="{86609A1C-761E-8467-FF34-89E1F5392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3600"/>
            <a:ext cx="2514600" cy="914400"/>
          </a:xfrm>
          <a:prstGeom prst="wedgeEllipseCallout">
            <a:avLst>
              <a:gd name="adj1" fmla="val -92741"/>
              <a:gd name="adj2" fmla="val 164412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Why after?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7C989ED9-7506-F065-AD16-3492F6A6B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2/14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5" grpId="0" autoUpdateAnimBg="0"/>
      <p:bldP spid="49156" grpId="0" autoUpdateAnimBg="0"/>
      <p:bldP spid="49157" grpId="0" autoUpdateAnimBg="0"/>
      <p:bldP spid="49158" grpId="0" animBg="1"/>
      <p:bldP spid="49159" grpId="0" animBg="1"/>
      <p:bldP spid="49160" grpId="0" animBg="1"/>
      <p:bldP spid="4916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A568A775-90AD-4AEE-47FD-E1AD0F037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/>
              <a:t>1.  Simple Array implementation of Lists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C82997DC-EC60-AB88-57DD-1254EF841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E8DD73BA-2320-6797-1111-2941FEDFB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/>
              <a:t>array[ </a:t>
            </a:r>
            <a:r>
              <a:rPr lang="en-US" altLang="zh-CN" sz="2400" b="1"/>
              <a:t>i</a:t>
            </a:r>
            <a:r>
              <a:rPr lang="en-US" altLang="zh-CN" sz="2400" b="1" i="0"/>
              <a:t> ] = item</a:t>
            </a:r>
            <a:r>
              <a:rPr lang="en-US" altLang="zh-CN" sz="2400" b="1" baseline="-25000"/>
              <a:t>i</a:t>
            </a:r>
            <a:endParaRPr lang="en-US" altLang="zh-CN" sz="2400" i="0"/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280D5255-89F3-03C4-CFA0-98198BA39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33600"/>
            <a:ext cx="480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6000" b="1" i="0">
                <a:sym typeface="Wingdings" panose="05000000000000000000" pitchFamily="2" charset="2"/>
              </a:rPr>
              <a:t></a:t>
            </a:r>
            <a:r>
              <a:rPr lang="en-US" altLang="zh-CN" sz="2400" b="1" i="0"/>
              <a:t>  </a:t>
            </a:r>
            <a:r>
              <a:rPr lang="en-US" altLang="zh-CN" sz="2400" b="1" i="0">
                <a:solidFill>
                  <a:schemeClr val="hlink"/>
                </a:solidFill>
              </a:rPr>
              <a:t>MaxSize</a:t>
            </a:r>
            <a:r>
              <a:rPr lang="en-US" altLang="zh-CN" sz="2400" b="1" i="0"/>
              <a:t> has to be estimated.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29DF2F4D-2080-8BB7-DF66-A488C7B3E3C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762000"/>
            <a:ext cx="2133600" cy="1447800"/>
            <a:chOff x="3024" y="672"/>
            <a:chExt cx="1344" cy="912"/>
          </a:xfrm>
        </p:grpSpPr>
        <p:sp>
          <p:nvSpPr>
            <p:cNvPr id="5132" name="Rectangle 7">
              <a:extLst>
                <a:ext uri="{FF2B5EF4-FFF2-40B4-BE49-F238E27FC236}">
                  <a16:creationId xmlns:a16="http://schemas.microsoft.com/office/drawing/2014/main" id="{CD69FAB7-DB04-CFD8-8455-D8A555800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672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Address</a:t>
              </a:r>
            </a:p>
          </p:txBody>
        </p:sp>
        <p:sp>
          <p:nvSpPr>
            <p:cNvPr id="5133" name="Rectangle 8">
              <a:extLst>
                <a:ext uri="{FF2B5EF4-FFF2-40B4-BE49-F238E27FC236}">
                  <a16:creationId xmlns:a16="http://schemas.microsoft.com/office/drawing/2014/main" id="{21804853-0E42-F127-122D-647749BF4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672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Content</a:t>
              </a:r>
            </a:p>
          </p:txBody>
        </p:sp>
        <p:sp>
          <p:nvSpPr>
            <p:cNvPr id="5134" name="Rectangle 9">
              <a:extLst>
                <a:ext uri="{FF2B5EF4-FFF2-40B4-BE49-F238E27FC236}">
                  <a16:creationId xmlns:a16="http://schemas.microsoft.com/office/drawing/2014/main" id="{898A7526-8257-C5A0-C2AD-8AAD204D1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08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array+</a:t>
              </a:r>
              <a:r>
                <a:rPr lang="en-US" altLang="zh-CN" sz="1800" b="1"/>
                <a:t>i</a:t>
              </a:r>
              <a:endParaRPr lang="en-US" altLang="zh-CN" sz="1800" b="1" i="0"/>
            </a:p>
          </p:txBody>
        </p:sp>
        <p:sp>
          <p:nvSpPr>
            <p:cNvPr id="5135" name="Rectangle 10">
              <a:extLst>
                <a:ext uri="{FF2B5EF4-FFF2-40B4-BE49-F238E27FC236}">
                  <a16:creationId xmlns:a16="http://schemas.microsoft.com/office/drawing/2014/main" id="{9DC1892A-F24F-B3CF-7378-358BB124C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08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item</a:t>
              </a:r>
              <a:r>
                <a:rPr lang="en-US" altLang="zh-CN" sz="1800" b="1" baseline="-25000"/>
                <a:t>i</a:t>
              </a:r>
              <a:endParaRPr lang="en-US" altLang="zh-CN" sz="1800" b="1" i="0"/>
            </a:p>
          </p:txBody>
        </p:sp>
        <p:sp>
          <p:nvSpPr>
            <p:cNvPr id="5136" name="Rectangle 11">
              <a:extLst>
                <a:ext uri="{FF2B5EF4-FFF2-40B4-BE49-F238E27FC236}">
                  <a16:creationId xmlns:a16="http://schemas.microsoft.com/office/drawing/2014/main" id="{CB4CC37E-DF7B-AEC1-2B02-67176E27A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200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array+</a:t>
              </a:r>
              <a:r>
                <a:rPr lang="en-US" altLang="zh-CN" sz="1800" b="1"/>
                <a:t>i</a:t>
              </a:r>
              <a:r>
                <a:rPr lang="en-US" altLang="zh-CN" sz="1800" b="1" i="0"/>
                <a:t>+1</a:t>
              </a:r>
            </a:p>
          </p:txBody>
        </p:sp>
        <p:sp>
          <p:nvSpPr>
            <p:cNvPr id="5137" name="Rectangle 12">
              <a:extLst>
                <a:ext uri="{FF2B5EF4-FFF2-40B4-BE49-F238E27FC236}">
                  <a16:creationId xmlns:a16="http://schemas.microsoft.com/office/drawing/2014/main" id="{EE24CBE8-FDC0-4395-8AAF-34310B818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00"/>
              <a:ext cx="672" cy="19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item</a:t>
              </a:r>
              <a:r>
                <a:rPr lang="en-US" altLang="zh-CN" sz="1800" b="1" baseline="-25000"/>
                <a:t>i</a:t>
              </a:r>
              <a:r>
                <a:rPr lang="en-US" altLang="zh-CN" sz="1800" b="1" i="0" baseline="-25000"/>
                <a:t>+1</a:t>
              </a:r>
              <a:endParaRPr lang="en-US" altLang="zh-CN" sz="1800" b="1" i="0"/>
            </a:p>
          </p:txBody>
        </p:sp>
        <p:sp>
          <p:nvSpPr>
            <p:cNvPr id="5138" name="Rectangle 13">
              <a:extLst>
                <a:ext uri="{FF2B5EF4-FFF2-40B4-BE49-F238E27FC236}">
                  <a16:creationId xmlns:a16="http://schemas.microsoft.com/office/drawing/2014/main" id="{2F246244-3487-784F-19AA-43FAC38BE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……</a:t>
              </a:r>
            </a:p>
          </p:txBody>
        </p:sp>
        <p:sp>
          <p:nvSpPr>
            <p:cNvPr id="5139" name="Rectangle 14">
              <a:extLst>
                <a:ext uri="{FF2B5EF4-FFF2-40B4-BE49-F238E27FC236}">
                  <a16:creationId xmlns:a16="http://schemas.microsoft.com/office/drawing/2014/main" id="{C14DEA89-CA12-1854-E40A-E1DF8BDB2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3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……</a:t>
              </a:r>
            </a:p>
          </p:txBody>
        </p:sp>
        <p:sp>
          <p:nvSpPr>
            <p:cNvPr id="5140" name="Rectangle 15">
              <a:extLst>
                <a:ext uri="{FF2B5EF4-FFF2-40B4-BE49-F238E27FC236}">
                  <a16:creationId xmlns:a16="http://schemas.microsoft.com/office/drawing/2014/main" id="{94E7C6B4-A7A5-FE04-5A86-D1661BA9F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81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……</a:t>
              </a:r>
            </a:p>
          </p:txBody>
        </p:sp>
        <p:sp>
          <p:nvSpPr>
            <p:cNvPr id="5141" name="Rectangle 16">
              <a:extLst>
                <a:ext uri="{FF2B5EF4-FFF2-40B4-BE49-F238E27FC236}">
                  <a16:creationId xmlns:a16="http://schemas.microsoft.com/office/drawing/2014/main" id="{1A999AC8-2CAD-4AEA-BA02-CE0F828D4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16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/>
                <a:t>……</a:t>
              </a:r>
            </a:p>
          </p:txBody>
        </p:sp>
        <p:sp>
          <p:nvSpPr>
            <p:cNvPr id="5142" name="Line 17">
              <a:extLst>
                <a:ext uri="{FF2B5EF4-FFF2-40B4-BE49-F238E27FC236}">
                  <a16:creationId xmlns:a16="http://schemas.microsoft.com/office/drawing/2014/main" id="{C69DCAFD-61C6-FABC-D42B-EB1E30635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86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Line 18">
              <a:extLst>
                <a:ext uri="{FF2B5EF4-FFF2-40B4-BE49-F238E27FC236}">
                  <a16:creationId xmlns:a16="http://schemas.microsoft.com/office/drawing/2014/main" id="{A3CAB78C-4A85-42F6-5770-32CB31C28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864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19">
              <a:extLst>
                <a:ext uri="{FF2B5EF4-FFF2-40B4-BE49-F238E27FC236}">
                  <a16:creationId xmlns:a16="http://schemas.microsoft.com/office/drawing/2014/main" id="{4DADB678-FE24-B492-99E3-DA41FC736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6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20">
              <a:extLst>
                <a:ext uri="{FF2B5EF4-FFF2-40B4-BE49-F238E27FC236}">
                  <a16:creationId xmlns:a16="http://schemas.microsoft.com/office/drawing/2014/main" id="{38F21632-C988-40A3-4B25-5C0D407EF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39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197" name="AutoShape 21">
            <a:extLst>
              <a:ext uri="{FF2B5EF4-FFF2-40B4-BE49-F238E27FC236}">
                <a16:creationId xmlns:a16="http://schemas.microsoft.com/office/drawing/2014/main" id="{11A5547B-0F35-1B17-C7C1-6F1D480D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3429000" cy="762000"/>
          </a:xfrm>
          <a:prstGeom prst="wedgeEllipseCallout">
            <a:avLst>
              <a:gd name="adj1" fmla="val 68750"/>
              <a:gd name="adj2" fmla="val 5833"/>
            </a:avLst>
          </a:prstGeom>
          <a:gradFill rotWithShape="0">
            <a:gsLst>
              <a:gs pos="0">
                <a:srgbClr val="FFFFFF"/>
              </a:gs>
              <a:gs pos="100000">
                <a:srgbClr val="CFCFCF"/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Sequential mapping</a:t>
            </a:r>
            <a:endParaRPr lang="en-US" altLang="zh-CN" sz="2400" i="0"/>
          </a:p>
        </p:txBody>
      </p:sp>
      <p:sp>
        <p:nvSpPr>
          <p:cNvPr id="50198" name="Text Box 22">
            <a:extLst>
              <a:ext uri="{FF2B5EF4-FFF2-40B4-BE49-F238E27FC236}">
                <a16:creationId xmlns:a16="http://schemas.microsoft.com/office/drawing/2014/main" id="{94E4511F-E6C4-2FD4-82D5-7BFD66A7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95600"/>
            <a:ext cx="480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6000" b="1" i="0">
                <a:sym typeface="Wingdings" panose="05000000000000000000" pitchFamily="2" charset="2"/>
              </a:rPr>
              <a:t></a:t>
            </a:r>
            <a:r>
              <a:rPr lang="en-US" altLang="zh-CN" sz="2400" b="1" i="0"/>
              <a:t>  </a:t>
            </a:r>
            <a:r>
              <a:rPr lang="en-US" altLang="zh-CN" sz="2400" b="1" i="0">
                <a:solidFill>
                  <a:schemeClr val="hlink"/>
                </a:solidFill>
              </a:rPr>
              <a:t>Find_Kth</a:t>
            </a:r>
            <a:r>
              <a:rPr lang="en-US" altLang="zh-CN" sz="2400" b="1" i="0"/>
              <a:t> takes O(1) time.</a:t>
            </a:r>
          </a:p>
        </p:txBody>
      </p:sp>
      <p:graphicFrame>
        <p:nvGraphicFramePr>
          <p:cNvPr id="50199" name="Object 23">
            <a:extLst>
              <a:ext uri="{FF2B5EF4-FFF2-40B4-BE49-F238E27FC236}">
                <a16:creationId xmlns:a16="http://schemas.microsoft.com/office/drawing/2014/main" id="{6B73FDF2-6956-E20E-EB0A-6302174AC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3665538"/>
          <a:ext cx="3048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7" imgW="2286918" imgH="1600200" progId="MS_ClipArt_Gallery.2">
                  <p:embed/>
                </p:oleObj>
              </mc:Choice>
              <mc:Fallback>
                <p:oleObj name="剪辑" r:id="rId7" imgW="2286918" imgH="1600200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665538"/>
                        <a:ext cx="3048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00" name="Text Box 24">
            <a:extLst>
              <a:ext uri="{FF2B5EF4-FFF2-40B4-BE49-F238E27FC236}">
                <a16:creationId xmlns:a16="http://schemas.microsoft.com/office/drawing/2014/main" id="{77E0A99F-6119-2EB3-1F5F-24C4F7E97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4800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6000" b="1" i="0">
                <a:sym typeface="Wingdings" panose="05000000000000000000" pitchFamily="2" charset="2"/>
              </a:rPr>
              <a:t></a:t>
            </a:r>
            <a:r>
              <a:rPr lang="en-US" altLang="zh-CN" sz="2400" b="1" i="0"/>
              <a:t>  </a:t>
            </a:r>
            <a:r>
              <a:rPr lang="en-US" altLang="zh-CN" sz="2400" b="1" i="0">
                <a:solidFill>
                  <a:schemeClr val="hlink"/>
                </a:solidFill>
              </a:rPr>
              <a:t>Insertion</a:t>
            </a:r>
            <a:r>
              <a:rPr lang="en-US" altLang="zh-CN" sz="2400" b="1" i="0"/>
              <a:t> and </a:t>
            </a:r>
            <a:r>
              <a:rPr lang="en-US" altLang="zh-CN" sz="2400" b="1" i="0">
                <a:solidFill>
                  <a:schemeClr val="hlink"/>
                </a:solidFill>
              </a:rPr>
              <a:t>Deletion</a:t>
            </a:r>
            <a:r>
              <a:rPr lang="en-US" altLang="zh-CN" sz="2400" b="1" i="0"/>
              <a:t> not only take O(</a:t>
            </a:r>
            <a:r>
              <a:rPr lang="en-US" altLang="zh-CN" sz="2400" b="1"/>
              <a:t>N</a:t>
            </a:r>
            <a:r>
              <a:rPr lang="en-US" altLang="zh-CN" sz="2400" b="1" i="0"/>
              <a:t>) time, but also involve a lot of data movements which takes time.</a:t>
            </a:r>
          </a:p>
        </p:txBody>
      </p:sp>
      <p:sp>
        <p:nvSpPr>
          <p:cNvPr id="5131" name="Text Box 25">
            <a:extLst>
              <a:ext uri="{FF2B5EF4-FFF2-40B4-BE49-F238E27FC236}">
                <a16:creationId xmlns:a16="http://schemas.microsoft.com/office/drawing/2014/main" id="{27797A7D-9B5E-6124-40CD-B638B6B13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3/14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80" grpId="0" autoUpdateAnimBg="0"/>
      <p:bldP spid="50181" grpId="0" autoUpdateAnimBg="0"/>
      <p:bldP spid="50197" grpId="0" animBg="1" autoUpdateAnimBg="0"/>
      <p:bldP spid="50198" grpId="0" autoUpdateAnimBg="0"/>
      <p:bldP spid="5020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2BFEBAFC-FB4F-D4D1-2CE3-14261EBE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1FDDF49F-C1CB-29C6-588D-7EAD08CF6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/>
              <a:t>2.  Linked Lists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07F011A-955C-E9C0-6110-F2F54D409AD3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685800"/>
            <a:ext cx="3432175" cy="2286000"/>
            <a:chOff x="335" y="720"/>
            <a:chExt cx="2162" cy="1440"/>
          </a:xfrm>
        </p:grpSpPr>
        <p:sp>
          <p:nvSpPr>
            <p:cNvPr id="6194" name="Rectangle 6">
              <a:extLst>
                <a:ext uri="{FF2B5EF4-FFF2-40B4-BE49-F238E27FC236}">
                  <a16:creationId xmlns:a16="http://schemas.microsoft.com/office/drawing/2014/main" id="{7B8A4048-3533-BE55-882B-99F33F86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" y="720"/>
              <a:ext cx="721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Address</a:t>
              </a:r>
            </a:p>
          </p:txBody>
        </p:sp>
        <p:sp>
          <p:nvSpPr>
            <p:cNvPr id="6195" name="Rectangle 7">
              <a:extLst>
                <a:ext uri="{FF2B5EF4-FFF2-40B4-BE49-F238E27FC236}">
                  <a16:creationId xmlns:a16="http://schemas.microsoft.com/office/drawing/2014/main" id="{1F8435B8-B390-485B-4B19-1D698B731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720"/>
              <a:ext cx="721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Data</a:t>
              </a:r>
            </a:p>
          </p:txBody>
        </p:sp>
        <p:sp>
          <p:nvSpPr>
            <p:cNvPr id="6196" name="Rectangle 8">
              <a:extLst>
                <a:ext uri="{FF2B5EF4-FFF2-40B4-BE49-F238E27FC236}">
                  <a16:creationId xmlns:a16="http://schemas.microsoft.com/office/drawing/2014/main" id="{6B2B65FF-B572-91A3-3662-126D27F97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720"/>
              <a:ext cx="721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Pointer</a:t>
              </a:r>
            </a:p>
          </p:txBody>
        </p:sp>
        <p:sp>
          <p:nvSpPr>
            <p:cNvPr id="6197" name="Rectangle 9">
              <a:extLst>
                <a:ext uri="{FF2B5EF4-FFF2-40B4-BE49-F238E27FC236}">
                  <a16:creationId xmlns:a16="http://schemas.microsoft.com/office/drawing/2014/main" id="{2693D4FF-F304-C768-6DCF-EA9FDC8B4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60"/>
              <a:ext cx="72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0010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0011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0110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1011</a:t>
              </a:r>
            </a:p>
          </p:txBody>
        </p:sp>
        <p:sp>
          <p:nvSpPr>
            <p:cNvPr id="6198" name="Rectangle 10">
              <a:extLst>
                <a:ext uri="{FF2B5EF4-FFF2-40B4-BE49-F238E27FC236}">
                  <a16:creationId xmlns:a16="http://schemas.microsoft.com/office/drawing/2014/main" id="{19C1398D-6E92-345F-2FDB-9EAF0D1A9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960"/>
              <a:ext cx="72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SUN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QIAN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ZHAO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LI</a:t>
              </a:r>
            </a:p>
          </p:txBody>
        </p:sp>
        <p:sp>
          <p:nvSpPr>
            <p:cNvPr id="6199" name="Rectangle 11">
              <a:extLst>
                <a:ext uri="{FF2B5EF4-FFF2-40B4-BE49-F238E27FC236}">
                  <a16:creationId xmlns:a16="http://schemas.microsoft.com/office/drawing/2014/main" id="{05D3445F-1026-8464-08EA-7A3F899AD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960"/>
              <a:ext cx="720" cy="8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1011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0010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0011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NULL</a:t>
              </a:r>
            </a:p>
          </p:txBody>
        </p:sp>
        <p:sp>
          <p:nvSpPr>
            <p:cNvPr id="6200" name="Rectangle 12">
              <a:extLst>
                <a:ext uri="{FF2B5EF4-FFF2-40B4-BE49-F238E27FC236}">
                  <a16:creationId xmlns:a16="http://schemas.microsoft.com/office/drawing/2014/main" id="{AEF820D1-E642-99EF-3C64-FCED9AD13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20"/>
              <a:ext cx="2160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/>
                <a:t>Head pointer </a:t>
              </a:r>
              <a:r>
                <a:rPr lang="en-US" altLang="zh-CN" sz="2000" b="1" i="0">
                  <a:latin typeface="Arial" panose="020B0604020202020204" pitchFamily="34" charset="0"/>
                </a:rPr>
                <a:t>ptr = 0110</a:t>
              </a:r>
              <a:endParaRPr lang="en-US" altLang="zh-CN" sz="2400" b="1" i="0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9CE2F269-B783-6E6B-8865-177EB0644714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646113"/>
            <a:ext cx="1066800" cy="304800"/>
            <a:chOff x="3312" y="912"/>
            <a:chExt cx="672" cy="192"/>
          </a:xfrm>
        </p:grpSpPr>
        <p:sp>
          <p:nvSpPr>
            <p:cNvPr id="6191" name="Rectangle 14">
              <a:extLst>
                <a:ext uri="{FF2B5EF4-FFF2-40B4-BE49-F238E27FC236}">
                  <a16:creationId xmlns:a16="http://schemas.microsoft.com/office/drawing/2014/main" id="{41F8EC12-DD71-9AF6-9695-2529D7371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ZHAO</a:t>
              </a:r>
            </a:p>
          </p:txBody>
        </p:sp>
        <p:sp>
          <p:nvSpPr>
            <p:cNvPr id="6192" name="Rectangle 15">
              <a:extLst>
                <a:ext uri="{FF2B5EF4-FFF2-40B4-BE49-F238E27FC236}">
                  <a16:creationId xmlns:a16="http://schemas.microsoft.com/office/drawing/2014/main" id="{557AA5BB-1370-D5CC-ECC7-E75E249A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4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93" name="Oval 16">
              <a:extLst>
                <a:ext uri="{FF2B5EF4-FFF2-40B4-BE49-F238E27FC236}">
                  <a16:creationId xmlns:a16="http://schemas.microsoft.com/office/drawing/2014/main" id="{0E8E4410-5894-E7FA-6163-4D7DB9235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970"/>
              <a:ext cx="73" cy="7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4FEC2643-E5C7-18A5-3F3F-9E7B997FDEDD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646113"/>
            <a:ext cx="1066800" cy="304800"/>
            <a:chOff x="3312" y="912"/>
            <a:chExt cx="672" cy="192"/>
          </a:xfrm>
        </p:grpSpPr>
        <p:sp>
          <p:nvSpPr>
            <p:cNvPr id="6188" name="Rectangle 18">
              <a:extLst>
                <a:ext uri="{FF2B5EF4-FFF2-40B4-BE49-F238E27FC236}">
                  <a16:creationId xmlns:a16="http://schemas.microsoft.com/office/drawing/2014/main" id="{635A73E5-AB84-CAF5-6BE5-2B8487E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QIAN</a:t>
              </a:r>
            </a:p>
          </p:txBody>
        </p:sp>
        <p:sp>
          <p:nvSpPr>
            <p:cNvPr id="6189" name="Rectangle 19">
              <a:extLst>
                <a:ext uri="{FF2B5EF4-FFF2-40B4-BE49-F238E27FC236}">
                  <a16:creationId xmlns:a16="http://schemas.microsoft.com/office/drawing/2014/main" id="{3DFECE56-42ED-F75E-84F9-A45CD75DB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4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90" name="Oval 20">
              <a:extLst>
                <a:ext uri="{FF2B5EF4-FFF2-40B4-BE49-F238E27FC236}">
                  <a16:creationId xmlns:a16="http://schemas.microsoft.com/office/drawing/2014/main" id="{FF3CA02F-51D8-4120-3EC6-DDB0FA753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970"/>
              <a:ext cx="73" cy="7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1B9F4AA5-B811-7512-E68D-3B19B1FF59C7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1331913"/>
            <a:ext cx="1066800" cy="304800"/>
            <a:chOff x="3312" y="912"/>
            <a:chExt cx="672" cy="192"/>
          </a:xfrm>
        </p:grpSpPr>
        <p:sp>
          <p:nvSpPr>
            <p:cNvPr id="6185" name="Rectangle 22">
              <a:extLst>
                <a:ext uri="{FF2B5EF4-FFF2-40B4-BE49-F238E27FC236}">
                  <a16:creationId xmlns:a16="http://schemas.microsoft.com/office/drawing/2014/main" id="{26471B68-F6D6-A2AA-4B5B-D5E704F62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SUN</a:t>
              </a:r>
            </a:p>
          </p:txBody>
        </p:sp>
        <p:sp>
          <p:nvSpPr>
            <p:cNvPr id="6186" name="Rectangle 23">
              <a:extLst>
                <a:ext uri="{FF2B5EF4-FFF2-40B4-BE49-F238E27FC236}">
                  <a16:creationId xmlns:a16="http://schemas.microsoft.com/office/drawing/2014/main" id="{F9E87A99-757B-406A-6BEA-393B3BF29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4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87" name="Oval 24">
              <a:extLst>
                <a:ext uri="{FF2B5EF4-FFF2-40B4-BE49-F238E27FC236}">
                  <a16:creationId xmlns:a16="http://schemas.microsoft.com/office/drawing/2014/main" id="{BD357829-C4D1-864A-0613-D6D4C7C55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970"/>
              <a:ext cx="73" cy="7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6" name="Group 25">
            <a:extLst>
              <a:ext uri="{FF2B5EF4-FFF2-40B4-BE49-F238E27FC236}">
                <a16:creationId xmlns:a16="http://schemas.microsoft.com/office/drawing/2014/main" id="{1BC043C3-A447-D94A-E8BF-68E174E228B1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1331913"/>
            <a:ext cx="1066800" cy="304800"/>
            <a:chOff x="3312" y="912"/>
            <a:chExt cx="672" cy="192"/>
          </a:xfrm>
        </p:grpSpPr>
        <p:sp>
          <p:nvSpPr>
            <p:cNvPr id="6182" name="Rectangle 26">
              <a:extLst>
                <a:ext uri="{FF2B5EF4-FFF2-40B4-BE49-F238E27FC236}">
                  <a16:creationId xmlns:a16="http://schemas.microsoft.com/office/drawing/2014/main" id="{15AD7EF3-EF81-82E6-998F-17752E30E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/>
                <a:t>LI</a:t>
              </a:r>
            </a:p>
          </p:txBody>
        </p:sp>
        <p:sp>
          <p:nvSpPr>
            <p:cNvPr id="6183" name="Rectangle 27">
              <a:extLst>
                <a:ext uri="{FF2B5EF4-FFF2-40B4-BE49-F238E27FC236}">
                  <a16:creationId xmlns:a16="http://schemas.microsoft.com/office/drawing/2014/main" id="{97C340BF-E63C-86EF-7C8D-0F8E00AE4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4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84" name="Oval 28">
              <a:extLst>
                <a:ext uri="{FF2B5EF4-FFF2-40B4-BE49-F238E27FC236}">
                  <a16:creationId xmlns:a16="http://schemas.microsoft.com/office/drawing/2014/main" id="{CA7F18FF-8448-5FF5-A397-17D7A20B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970"/>
              <a:ext cx="73" cy="7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7" name="Group 29">
            <a:extLst>
              <a:ext uri="{FF2B5EF4-FFF2-40B4-BE49-F238E27FC236}">
                <a16:creationId xmlns:a16="http://schemas.microsoft.com/office/drawing/2014/main" id="{94420C40-8D63-CABE-BDFA-20F31019629D}"/>
              </a:ext>
            </a:extLst>
          </p:cNvPr>
          <p:cNvGrpSpPr>
            <a:grpSpLocks/>
          </p:cNvGrpSpPr>
          <p:nvPr/>
        </p:nvGrpSpPr>
        <p:grpSpPr bwMode="auto">
          <a:xfrm>
            <a:off x="4687888" y="188913"/>
            <a:ext cx="533400" cy="609600"/>
            <a:chOff x="2976" y="624"/>
            <a:chExt cx="336" cy="384"/>
          </a:xfrm>
        </p:grpSpPr>
        <p:sp>
          <p:nvSpPr>
            <p:cNvPr id="6179" name="Rectangle 30">
              <a:extLst>
                <a:ext uri="{FF2B5EF4-FFF2-40B4-BE49-F238E27FC236}">
                  <a16:creationId xmlns:a16="http://schemas.microsoft.com/office/drawing/2014/main" id="{0865A02C-451B-F731-A54E-354B19338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2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ptr</a:t>
              </a:r>
              <a:endParaRPr lang="en-US" altLang="zh-CN" sz="2000" b="1" i="0"/>
            </a:p>
          </p:txBody>
        </p:sp>
        <p:sp>
          <p:nvSpPr>
            <p:cNvPr id="6180" name="Line 31">
              <a:extLst>
                <a:ext uri="{FF2B5EF4-FFF2-40B4-BE49-F238E27FC236}">
                  <a16:creationId xmlns:a16="http://schemas.microsoft.com/office/drawing/2014/main" id="{B39EEC86-1606-0448-259E-80DEBB822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816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81" name="Line 32">
              <a:extLst>
                <a:ext uri="{FF2B5EF4-FFF2-40B4-BE49-F238E27FC236}">
                  <a16:creationId xmlns:a16="http://schemas.microsoft.com/office/drawing/2014/main" id="{D5091915-2E95-2B38-97AB-BFAC0BB0D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008"/>
              <a:ext cx="19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1233" name="Line 33">
            <a:extLst>
              <a:ext uri="{FF2B5EF4-FFF2-40B4-BE49-F238E27FC236}">
                <a16:creationId xmlns:a16="http://schemas.microsoft.com/office/drawing/2014/main" id="{C12481D8-EB5C-4E6C-BFEE-B2D136053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798513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1234" name="Freeform 34">
            <a:extLst>
              <a:ext uri="{FF2B5EF4-FFF2-40B4-BE49-F238E27FC236}">
                <a16:creationId xmlns:a16="http://schemas.microsoft.com/office/drawing/2014/main" id="{D79EFBE1-0320-6A8C-CB1E-ACA8EA42CC67}"/>
              </a:ext>
            </a:extLst>
          </p:cNvPr>
          <p:cNvSpPr>
            <a:spLocks/>
          </p:cNvSpPr>
          <p:nvPr/>
        </p:nvSpPr>
        <p:spPr bwMode="auto">
          <a:xfrm>
            <a:off x="4840288" y="798513"/>
            <a:ext cx="3213100" cy="685800"/>
          </a:xfrm>
          <a:custGeom>
            <a:avLst/>
            <a:gdLst>
              <a:gd name="T0" fmla="*/ 2147483646 w 2024"/>
              <a:gd name="T1" fmla="*/ 0 h 432"/>
              <a:gd name="T2" fmla="*/ 2147483646 w 2024"/>
              <a:gd name="T3" fmla="*/ 2147483646 h 432"/>
              <a:gd name="T4" fmla="*/ 2147483646 w 2024"/>
              <a:gd name="T5" fmla="*/ 2147483646 h 432"/>
              <a:gd name="T6" fmla="*/ 2147483646 w 2024"/>
              <a:gd name="T7" fmla="*/ 2147483646 h 432"/>
              <a:gd name="T8" fmla="*/ 2147483646 w 2024"/>
              <a:gd name="T9" fmla="*/ 2147483646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432"/>
              <a:gd name="T17" fmla="*/ 2024 w 2024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432">
                <a:moveTo>
                  <a:pt x="1776" y="0"/>
                </a:moveTo>
                <a:cubicBezTo>
                  <a:pt x="1900" y="76"/>
                  <a:pt x="2024" y="152"/>
                  <a:pt x="1776" y="192"/>
                </a:cubicBezTo>
                <a:cubicBezTo>
                  <a:pt x="1528" y="232"/>
                  <a:pt x="576" y="216"/>
                  <a:pt x="288" y="240"/>
                </a:cubicBezTo>
                <a:cubicBezTo>
                  <a:pt x="0" y="264"/>
                  <a:pt x="56" y="304"/>
                  <a:pt x="48" y="336"/>
                </a:cubicBezTo>
                <a:cubicBezTo>
                  <a:pt x="40" y="368"/>
                  <a:pt x="140" y="400"/>
                  <a:pt x="240" y="432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1235" name="Line 35">
            <a:extLst>
              <a:ext uri="{FF2B5EF4-FFF2-40B4-BE49-F238E27FC236}">
                <a16:creationId xmlns:a16="http://schemas.microsoft.com/office/drawing/2014/main" id="{F5130370-A334-6F9B-745D-20065AABC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484313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1236" name="Line 36">
            <a:extLst>
              <a:ext uri="{FF2B5EF4-FFF2-40B4-BE49-F238E27FC236}">
                <a16:creationId xmlns:a16="http://schemas.microsoft.com/office/drawing/2014/main" id="{B6508964-4A4D-128A-CF69-286B00A18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9688" y="1484313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1237" name="Rectangle 37">
            <a:extLst>
              <a:ext uri="{FF2B5EF4-FFF2-40B4-BE49-F238E27FC236}">
                <a16:creationId xmlns:a16="http://schemas.microsoft.com/office/drawing/2014/main" id="{3693C6E9-D580-CD3A-F571-7E2155D14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371600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chemeClr val="hlink"/>
                </a:solidFill>
              </a:rPr>
              <a:t>NULL</a:t>
            </a:r>
            <a:endParaRPr lang="en-US" altLang="zh-CN" sz="1800" b="1" i="0"/>
          </a:p>
        </p:txBody>
      </p:sp>
      <p:sp>
        <p:nvSpPr>
          <p:cNvPr id="51238" name="AutoShape 38">
            <a:extLst>
              <a:ext uri="{FF2B5EF4-FFF2-40B4-BE49-F238E27FC236}">
                <a16:creationId xmlns:a16="http://schemas.microsoft.com/office/drawing/2014/main" id="{1384BA6A-AD79-4AC5-B4B3-893B39F04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00400"/>
            <a:ext cx="3581400" cy="27432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54000" tIns="154800" rIns="54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Initialization: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i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600" b="1" i="0">
                <a:latin typeface="Arial" panose="020B0604020202020204" pitchFamily="34" charset="0"/>
              </a:rPr>
              <a:t>  list_node  *list_ptr;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600" b="1" i="0">
                <a:latin typeface="Arial" panose="020B0604020202020204" pitchFamily="34" charset="0"/>
              </a:rPr>
              <a:t>  list_node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      </a:t>
            </a: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char</a:t>
            </a:r>
            <a:r>
              <a:rPr lang="en-US" altLang="zh-CN" sz="1600" b="1" i="0">
                <a:latin typeface="Arial" panose="020B0604020202020204" pitchFamily="34" charset="0"/>
              </a:rPr>
              <a:t>        data [ 4 ]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      list_ptr    next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}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list_ptr   ptr ;</a:t>
            </a:r>
            <a:endParaRPr lang="en-US" altLang="zh-CN" sz="1600" b="1" i="0"/>
          </a:p>
        </p:txBody>
      </p:sp>
      <p:sp>
        <p:nvSpPr>
          <p:cNvPr id="51239" name="AutoShape 39">
            <a:extLst>
              <a:ext uri="{FF2B5EF4-FFF2-40B4-BE49-F238E27FC236}">
                <a16:creationId xmlns:a16="http://schemas.microsoft.com/office/drawing/2014/main" id="{FEFF9B17-A632-D30D-6869-20B14B925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05000"/>
            <a:ext cx="4572000" cy="3048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000" tIns="154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To link ‘ZHAO’ and ‘QIAN’: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 i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list_ptr   N1,  N2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N1 = (list_ptr)malloc(</a:t>
            </a: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600" b="1" i="0">
                <a:latin typeface="Arial" panose="020B0604020202020204" pitchFamily="34" charset="0"/>
              </a:rPr>
              <a:t>(</a:t>
            </a: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600" b="1" i="0">
                <a:latin typeface="Arial" panose="020B0604020202020204" pitchFamily="34" charset="0"/>
              </a:rPr>
              <a:t> list_node));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N2 = (list_ptr)malloc(</a:t>
            </a: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sizeof</a:t>
            </a:r>
            <a:r>
              <a:rPr lang="en-US" altLang="zh-CN" sz="1600" b="1" i="0">
                <a:latin typeface="Arial" panose="020B0604020202020204" pitchFamily="34" charset="0"/>
              </a:rPr>
              <a:t>(</a:t>
            </a:r>
            <a:r>
              <a:rPr lang="en-US" altLang="zh-CN" sz="1600" b="1" i="0">
                <a:solidFill>
                  <a:schemeClr val="hlink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1600" b="1" i="0">
                <a:latin typeface="Arial" panose="020B0604020202020204" pitchFamily="34" charset="0"/>
              </a:rPr>
              <a:t> list_node));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N1-&gt;data = ‘ZHAO’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N2-&gt;data = ‘QIAN’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N1-&gt;next = N2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N2-&gt;next = NULL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0">
                <a:latin typeface="Arial" panose="020B0604020202020204" pitchFamily="34" charset="0"/>
              </a:rPr>
              <a:t>ptr = N1 ;</a:t>
            </a:r>
          </a:p>
        </p:txBody>
      </p:sp>
      <p:grpSp>
        <p:nvGrpSpPr>
          <p:cNvPr id="8" name="Group 40">
            <a:extLst>
              <a:ext uri="{FF2B5EF4-FFF2-40B4-BE49-F238E27FC236}">
                <a16:creationId xmlns:a16="http://schemas.microsoft.com/office/drawing/2014/main" id="{B09E938F-A438-1AB2-B96F-4EA4845BC1D5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5181600"/>
            <a:ext cx="4114800" cy="762000"/>
            <a:chOff x="2880" y="3648"/>
            <a:chExt cx="2592" cy="480"/>
          </a:xfrm>
        </p:grpSpPr>
        <p:grpSp>
          <p:nvGrpSpPr>
            <p:cNvPr id="6164" name="Group 41">
              <a:extLst>
                <a:ext uri="{FF2B5EF4-FFF2-40B4-BE49-F238E27FC236}">
                  <a16:creationId xmlns:a16="http://schemas.microsoft.com/office/drawing/2014/main" id="{F39A4CC2-0F48-5E14-69AD-D0E7E2D02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3936"/>
              <a:ext cx="672" cy="192"/>
              <a:chOff x="3312" y="912"/>
              <a:chExt cx="672" cy="192"/>
            </a:xfrm>
          </p:grpSpPr>
          <p:sp>
            <p:nvSpPr>
              <p:cNvPr id="6176" name="Rectangle 42">
                <a:extLst>
                  <a:ext uri="{FF2B5EF4-FFF2-40B4-BE49-F238E27FC236}">
                    <a16:creationId xmlns:a16="http://schemas.microsoft.com/office/drawing/2014/main" id="{3DCC2FC0-935F-C3D7-D641-27A62C935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/>
                  <a:t>ZHAO</a:t>
                </a:r>
              </a:p>
            </p:txBody>
          </p:sp>
          <p:sp>
            <p:nvSpPr>
              <p:cNvPr id="6177" name="Rectangle 43">
                <a:extLst>
                  <a:ext uri="{FF2B5EF4-FFF2-40B4-BE49-F238E27FC236}">
                    <a16:creationId xmlns:a16="http://schemas.microsoft.com/office/drawing/2014/main" id="{3B34E01F-553E-A39E-ACC9-14B1441FA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78" name="Oval 44">
                <a:extLst>
                  <a:ext uri="{FF2B5EF4-FFF2-40B4-BE49-F238E27FC236}">
                    <a16:creationId xmlns:a16="http://schemas.microsoft.com/office/drawing/2014/main" id="{C666A417-A11F-581D-40EA-CAE1168AD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6165" name="Group 45">
              <a:extLst>
                <a:ext uri="{FF2B5EF4-FFF2-40B4-BE49-F238E27FC236}">
                  <a16:creationId xmlns:a16="http://schemas.microsoft.com/office/drawing/2014/main" id="{BB23E670-6F97-80A9-6FB4-E789FDDFA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3936"/>
              <a:ext cx="672" cy="192"/>
              <a:chOff x="3312" y="912"/>
              <a:chExt cx="672" cy="192"/>
            </a:xfrm>
          </p:grpSpPr>
          <p:sp>
            <p:nvSpPr>
              <p:cNvPr id="6173" name="Rectangle 46">
                <a:extLst>
                  <a:ext uri="{FF2B5EF4-FFF2-40B4-BE49-F238E27FC236}">
                    <a16:creationId xmlns:a16="http://schemas.microsoft.com/office/drawing/2014/main" id="{AE4B476F-7125-30EE-112E-8CC0017AC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/>
                  <a:t>QIAN</a:t>
                </a:r>
              </a:p>
            </p:txBody>
          </p:sp>
          <p:sp>
            <p:nvSpPr>
              <p:cNvPr id="6174" name="Rectangle 47">
                <a:extLst>
                  <a:ext uri="{FF2B5EF4-FFF2-40B4-BE49-F238E27FC236}">
                    <a16:creationId xmlns:a16="http://schemas.microsoft.com/office/drawing/2014/main" id="{EAA79587-FE61-164D-82E8-AD180E278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75" name="Oval 48">
                <a:extLst>
                  <a:ext uri="{FF2B5EF4-FFF2-40B4-BE49-F238E27FC236}">
                    <a16:creationId xmlns:a16="http://schemas.microsoft.com/office/drawing/2014/main" id="{EA7162F5-19BF-5D22-AAC7-C13CCAAF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6166" name="Group 49">
              <a:extLst>
                <a:ext uri="{FF2B5EF4-FFF2-40B4-BE49-F238E27FC236}">
                  <a16:creationId xmlns:a16="http://schemas.microsoft.com/office/drawing/2014/main" id="{DB0F8DE2-C970-89AF-E7B5-D252DAA88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648"/>
              <a:ext cx="336" cy="384"/>
              <a:chOff x="2976" y="624"/>
              <a:chExt cx="336" cy="384"/>
            </a:xfrm>
          </p:grpSpPr>
          <p:sp>
            <p:nvSpPr>
              <p:cNvPr id="6170" name="Rectangle 50">
                <a:extLst>
                  <a:ext uri="{FF2B5EF4-FFF2-40B4-BE49-F238E27FC236}">
                    <a16:creationId xmlns:a16="http://schemas.microsoft.com/office/drawing/2014/main" id="{BF50E65F-3CB1-AE27-6C17-BA6A3C89E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chemeClr val="hlink"/>
                    </a:solidFill>
                    <a:latin typeface="Arial" panose="020B0604020202020204" pitchFamily="34" charset="0"/>
                  </a:rPr>
                  <a:t>ptr</a:t>
                </a:r>
                <a:endParaRPr lang="en-US" altLang="zh-CN" sz="2000" b="1" i="0"/>
              </a:p>
            </p:txBody>
          </p:sp>
          <p:sp>
            <p:nvSpPr>
              <p:cNvPr id="6171" name="Line 51">
                <a:extLst>
                  <a:ext uri="{FF2B5EF4-FFF2-40B4-BE49-F238E27FC236}">
                    <a16:creationId xmlns:a16="http://schemas.microsoft.com/office/drawing/2014/main" id="{B2825AAE-D500-DF9D-3685-14E4C5CAE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6172" name="Line 52">
                <a:extLst>
                  <a:ext uri="{FF2B5EF4-FFF2-40B4-BE49-F238E27FC236}">
                    <a16:creationId xmlns:a16="http://schemas.microsoft.com/office/drawing/2014/main" id="{4CFE5510-7345-D61C-8FD0-63FBA4A7A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6167" name="Line 53">
              <a:extLst>
                <a:ext uri="{FF2B5EF4-FFF2-40B4-BE49-F238E27FC236}">
                  <a16:creationId xmlns:a16="http://schemas.microsoft.com/office/drawing/2014/main" id="{CE7E4585-3BB5-BEC6-9AEC-ED7B0A2D8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4032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68" name="Line 54">
              <a:extLst>
                <a:ext uri="{FF2B5EF4-FFF2-40B4-BE49-F238E27FC236}">
                  <a16:creationId xmlns:a16="http://schemas.microsoft.com/office/drawing/2014/main" id="{AD939362-BC50-324A-A0D6-8AB8AE640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4032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6169" name="Rectangle 55">
              <a:extLst>
                <a:ext uri="{FF2B5EF4-FFF2-40B4-BE49-F238E27FC236}">
                  <a16:creationId xmlns:a16="http://schemas.microsoft.com/office/drawing/2014/main" id="{C5BE809D-A32E-6683-DD3B-2E5419A4F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3960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chemeClr val="hlink"/>
                  </a:solidFill>
                </a:rPr>
                <a:t>NULL</a:t>
              </a:r>
              <a:endParaRPr lang="en-US" altLang="zh-CN" sz="1800" b="1" i="0"/>
            </a:p>
          </p:txBody>
        </p:sp>
      </p:grpSp>
      <p:sp>
        <p:nvSpPr>
          <p:cNvPr id="51256" name="AutoShape 56">
            <a:extLst>
              <a:ext uri="{FF2B5EF4-FFF2-40B4-BE49-F238E27FC236}">
                <a16:creationId xmlns:a16="http://schemas.microsoft.com/office/drawing/2014/main" id="{5DD67364-40DD-3DD9-AC04-8D1508BC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67000"/>
            <a:ext cx="4267200" cy="1828800"/>
          </a:xfrm>
          <a:prstGeom prst="wedgeEllipseCallout">
            <a:avLst>
              <a:gd name="adj1" fmla="val 28685"/>
              <a:gd name="adj2" fmla="val 110940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Locations of the nodes may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change on different runs.</a:t>
            </a:r>
          </a:p>
        </p:txBody>
      </p:sp>
      <p:sp>
        <p:nvSpPr>
          <p:cNvPr id="6163" name="Text Box 57">
            <a:extLst>
              <a:ext uri="{FF2B5EF4-FFF2-40B4-BE49-F238E27FC236}">
                <a16:creationId xmlns:a16="http://schemas.microsoft.com/office/drawing/2014/main" id="{3E045FB3-33EB-F3E3-E3C7-83E3F687D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4/14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37" grpId="0" autoUpdateAnimBg="0"/>
      <p:bldP spid="51238" grpId="0" animBg="1" autoUpdateAnimBg="0"/>
      <p:bldP spid="51239" grpId="0" animBg="1" autoUpdateAnimBg="0"/>
      <p:bldP spid="5125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8FA29034-3E4A-5C8B-4F86-7EECA7356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E20223E-04D1-0451-AF69-E2674125171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914400"/>
            <a:ext cx="7920038" cy="762000"/>
            <a:chOff x="336" y="672"/>
            <a:chExt cx="4989" cy="480"/>
          </a:xfrm>
        </p:grpSpPr>
        <p:grpSp>
          <p:nvGrpSpPr>
            <p:cNvPr id="7195" name="Group 4">
              <a:extLst>
                <a:ext uri="{FF2B5EF4-FFF2-40B4-BE49-F238E27FC236}">
                  <a16:creationId xmlns:a16="http://schemas.microsoft.com/office/drawing/2014/main" id="{1643EB65-DB5B-D1D7-4A56-4C3B1606D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960"/>
              <a:ext cx="672" cy="192"/>
              <a:chOff x="3312" y="912"/>
              <a:chExt cx="672" cy="192"/>
            </a:xfrm>
          </p:grpSpPr>
          <p:sp>
            <p:nvSpPr>
              <p:cNvPr id="7219" name="Rectangle 5">
                <a:extLst>
                  <a:ext uri="{FF2B5EF4-FFF2-40B4-BE49-F238E27FC236}">
                    <a16:creationId xmlns:a16="http://schemas.microsoft.com/office/drawing/2014/main" id="{9FDC050E-057B-9C74-6E36-133CDF572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i="0" baseline="-25000"/>
                  <a:t>1</a:t>
                </a:r>
                <a:endParaRPr lang="en-US" altLang="zh-CN" sz="2400" b="1" i="0"/>
              </a:p>
            </p:txBody>
          </p:sp>
          <p:sp>
            <p:nvSpPr>
              <p:cNvPr id="7220" name="Rectangle 6">
                <a:extLst>
                  <a:ext uri="{FF2B5EF4-FFF2-40B4-BE49-F238E27FC236}">
                    <a16:creationId xmlns:a16="http://schemas.microsoft.com/office/drawing/2014/main" id="{8D19ABFE-2F38-B2A2-0C64-DDBD74212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221" name="Oval 7">
                <a:extLst>
                  <a:ext uri="{FF2B5EF4-FFF2-40B4-BE49-F238E27FC236}">
                    <a16:creationId xmlns:a16="http://schemas.microsoft.com/office/drawing/2014/main" id="{5AA6870D-1F33-D882-DDF0-71A9CB17C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7196" name="Group 8">
              <a:extLst>
                <a:ext uri="{FF2B5EF4-FFF2-40B4-BE49-F238E27FC236}">
                  <a16:creationId xmlns:a16="http://schemas.microsoft.com/office/drawing/2014/main" id="{3781B6BB-0D33-D95E-0BF9-3AD3CE5A5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672"/>
              <a:ext cx="336" cy="384"/>
              <a:chOff x="2976" y="624"/>
              <a:chExt cx="336" cy="384"/>
            </a:xfrm>
          </p:grpSpPr>
          <p:sp>
            <p:nvSpPr>
              <p:cNvPr id="7216" name="Rectangle 9">
                <a:extLst>
                  <a:ext uri="{FF2B5EF4-FFF2-40B4-BE49-F238E27FC236}">
                    <a16:creationId xmlns:a16="http://schemas.microsoft.com/office/drawing/2014/main" id="{674FB012-2A5E-8BBE-4205-8C0F4F3B7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chemeClr val="hlink"/>
                    </a:solidFill>
                    <a:latin typeface="Arial" panose="020B0604020202020204" pitchFamily="34" charset="0"/>
                  </a:rPr>
                  <a:t>ptr</a:t>
                </a:r>
                <a:endParaRPr lang="en-US" altLang="zh-CN" sz="2000" b="1" i="0"/>
              </a:p>
            </p:txBody>
          </p:sp>
          <p:sp>
            <p:nvSpPr>
              <p:cNvPr id="7217" name="Line 10">
                <a:extLst>
                  <a:ext uri="{FF2B5EF4-FFF2-40B4-BE49-F238E27FC236}">
                    <a16:creationId xmlns:a16="http://schemas.microsoft.com/office/drawing/2014/main" id="{F0C5E7DC-0764-04AD-CFC6-E79B43351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7218" name="Line 11">
                <a:extLst>
                  <a:ext uri="{FF2B5EF4-FFF2-40B4-BE49-F238E27FC236}">
                    <a16:creationId xmlns:a16="http://schemas.microsoft.com/office/drawing/2014/main" id="{6906CAF1-CABD-2433-7348-A4D87D2FB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7197" name="Line 12">
              <a:extLst>
                <a:ext uri="{FF2B5EF4-FFF2-40B4-BE49-F238E27FC236}">
                  <a16:creationId xmlns:a16="http://schemas.microsoft.com/office/drawing/2014/main" id="{981C724F-802B-F122-8849-B65531F5C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98" name="Rectangle 13">
              <a:extLst>
                <a:ext uri="{FF2B5EF4-FFF2-40B4-BE49-F238E27FC236}">
                  <a16:creationId xmlns:a16="http://schemas.microsoft.com/office/drawing/2014/main" id="{7853A42D-B6E0-DB5D-4DB6-330BE35EF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" y="981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chemeClr val="hlink"/>
                  </a:solidFill>
                </a:rPr>
                <a:t>NULL</a:t>
              </a:r>
              <a:endParaRPr lang="en-US" altLang="zh-CN" sz="1800" b="1" i="0"/>
            </a:p>
          </p:txBody>
        </p:sp>
        <p:grpSp>
          <p:nvGrpSpPr>
            <p:cNvPr id="7199" name="Group 14">
              <a:extLst>
                <a:ext uri="{FF2B5EF4-FFF2-40B4-BE49-F238E27FC236}">
                  <a16:creationId xmlns:a16="http://schemas.microsoft.com/office/drawing/2014/main" id="{7DD766F9-92A3-C569-9BCE-A45A7F08F4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960"/>
              <a:ext cx="672" cy="192"/>
              <a:chOff x="3312" y="912"/>
              <a:chExt cx="672" cy="192"/>
            </a:xfrm>
          </p:grpSpPr>
          <p:sp>
            <p:nvSpPr>
              <p:cNvPr id="7213" name="Rectangle 15">
                <a:extLst>
                  <a:ext uri="{FF2B5EF4-FFF2-40B4-BE49-F238E27FC236}">
                    <a16:creationId xmlns:a16="http://schemas.microsoft.com/office/drawing/2014/main" id="{7C72BF4B-7231-2412-EB22-9EB7410BA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i</a:t>
                </a:r>
                <a:endParaRPr lang="en-US" altLang="zh-CN" sz="2400" b="1" i="0"/>
              </a:p>
            </p:txBody>
          </p:sp>
          <p:sp>
            <p:nvSpPr>
              <p:cNvPr id="7214" name="Rectangle 16">
                <a:extLst>
                  <a:ext uri="{FF2B5EF4-FFF2-40B4-BE49-F238E27FC236}">
                    <a16:creationId xmlns:a16="http://schemas.microsoft.com/office/drawing/2014/main" id="{84E9DE62-E6F4-F811-0022-2B5E01895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215" name="Oval 17">
                <a:extLst>
                  <a:ext uri="{FF2B5EF4-FFF2-40B4-BE49-F238E27FC236}">
                    <a16:creationId xmlns:a16="http://schemas.microsoft.com/office/drawing/2014/main" id="{9DB2A988-68AD-AC54-62A2-758364EA6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7200" name="Line 18">
              <a:extLst>
                <a:ext uri="{FF2B5EF4-FFF2-40B4-BE49-F238E27FC236}">
                  <a16:creationId xmlns:a16="http://schemas.microsoft.com/office/drawing/2014/main" id="{9D129A60-355D-D6AD-37EC-530A806AA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7201" name="Group 19">
              <a:extLst>
                <a:ext uri="{FF2B5EF4-FFF2-40B4-BE49-F238E27FC236}">
                  <a16:creationId xmlns:a16="http://schemas.microsoft.com/office/drawing/2014/main" id="{8BE8BC60-43F0-8C79-0AE1-ACED1EE76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960"/>
              <a:ext cx="672" cy="192"/>
              <a:chOff x="3312" y="912"/>
              <a:chExt cx="672" cy="192"/>
            </a:xfrm>
          </p:grpSpPr>
          <p:sp>
            <p:nvSpPr>
              <p:cNvPr id="7210" name="Rectangle 20">
                <a:extLst>
                  <a:ext uri="{FF2B5EF4-FFF2-40B4-BE49-F238E27FC236}">
                    <a16:creationId xmlns:a16="http://schemas.microsoft.com/office/drawing/2014/main" id="{20F722F9-DB8D-2009-F754-512F6D5B9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i</a:t>
                </a:r>
                <a:r>
                  <a:rPr lang="en-US" altLang="zh-CN" sz="2400" b="1" i="0" baseline="-25000"/>
                  <a:t>+1</a:t>
                </a:r>
                <a:endParaRPr lang="en-US" altLang="zh-CN" sz="2400" b="1" i="0"/>
              </a:p>
            </p:txBody>
          </p:sp>
          <p:sp>
            <p:nvSpPr>
              <p:cNvPr id="7211" name="Rectangle 21">
                <a:extLst>
                  <a:ext uri="{FF2B5EF4-FFF2-40B4-BE49-F238E27FC236}">
                    <a16:creationId xmlns:a16="http://schemas.microsoft.com/office/drawing/2014/main" id="{A1A7FABA-8A8B-61FD-0FF7-CAA168AC4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212" name="Oval 22">
                <a:extLst>
                  <a:ext uri="{FF2B5EF4-FFF2-40B4-BE49-F238E27FC236}">
                    <a16:creationId xmlns:a16="http://schemas.microsoft.com/office/drawing/2014/main" id="{002BFBE7-ABBD-C3D2-C020-AEA3120D2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7202" name="Line 23">
              <a:extLst>
                <a:ext uri="{FF2B5EF4-FFF2-40B4-BE49-F238E27FC236}">
                  <a16:creationId xmlns:a16="http://schemas.microsoft.com/office/drawing/2014/main" id="{9C813951-F394-C175-E326-74316FECC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7203" name="Group 24">
              <a:extLst>
                <a:ext uri="{FF2B5EF4-FFF2-40B4-BE49-F238E27FC236}">
                  <a16:creationId xmlns:a16="http://schemas.microsoft.com/office/drawing/2014/main" id="{CD42A225-7B57-7FC4-386D-E55FAF633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60"/>
              <a:ext cx="672" cy="192"/>
              <a:chOff x="3312" y="912"/>
              <a:chExt cx="672" cy="192"/>
            </a:xfrm>
          </p:grpSpPr>
          <p:sp>
            <p:nvSpPr>
              <p:cNvPr id="7207" name="Rectangle 25">
                <a:extLst>
                  <a:ext uri="{FF2B5EF4-FFF2-40B4-BE49-F238E27FC236}">
                    <a16:creationId xmlns:a16="http://schemas.microsoft.com/office/drawing/2014/main" id="{144BFAA7-E37C-7486-E645-0D7C36DD8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n</a:t>
                </a:r>
                <a:endParaRPr lang="en-US" altLang="zh-CN" sz="2400" b="1" i="0"/>
              </a:p>
            </p:txBody>
          </p:sp>
          <p:sp>
            <p:nvSpPr>
              <p:cNvPr id="7208" name="Rectangle 26">
                <a:extLst>
                  <a:ext uri="{FF2B5EF4-FFF2-40B4-BE49-F238E27FC236}">
                    <a16:creationId xmlns:a16="http://schemas.microsoft.com/office/drawing/2014/main" id="{3C8E31C8-3CEE-833C-1FC9-0B1FE968D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209" name="Oval 27">
                <a:extLst>
                  <a:ext uri="{FF2B5EF4-FFF2-40B4-BE49-F238E27FC236}">
                    <a16:creationId xmlns:a16="http://schemas.microsoft.com/office/drawing/2014/main" id="{188DB38E-F162-F6B8-3B82-B0D21E09C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7204" name="Line 28">
              <a:extLst>
                <a:ext uri="{FF2B5EF4-FFF2-40B4-BE49-F238E27FC236}">
                  <a16:creationId xmlns:a16="http://schemas.microsoft.com/office/drawing/2014/main" id="{C3D411DE-5BA6-350D-CA6C-6EE651FDF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205" name="Rectangle 29">
              <a:extLst>
                <a:ext uri="{FF2B5EF4-FFF2-40B4-BE49-F238E27FC236}">
                  <a16:creationId xmlns:a16="http://schemas.microsoft.com/office/drawing/2014/main" id="{0EB5B1AB-0A46-4660-FB7F-73BB090AE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864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/>
                <a:t>...</a:t>
              </a:r>
            </a:p>
          </p:txBody>
        </p:sp>
        <p:sp>
          <p:nvSpPr>
            <p:cNvPr id="7206" name="Rectangle 30">
              <a:extLst>
                <a:ext uri="{FF2B5EF4-FFF2-40B4-BE49-F238E27FC236}">
                  <a16:creationId xmlns:a16="http://schemas.microsoft.com/office/drawing/2014/main" id="{23BDD72F-AB72-38F3-3138-5CF21A15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864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/>
                <a:t>...</a:t>
              </a:r>
            </a:p>
          </p:txBody>
        </p:sp>
      </p:grpSp>
      <p:sp>
        <p:nvSpPr>
          <p:cNvPr id="52255" name="AutoShape 31" descr="白色大理石">
            <a:extLst>
              <a:ext uri="{FF2B5EF4-FFF2-40B4-BE49-F238E27FC236}">
                <a16:creationId xmlns:a16="http://schemas.microsoft.com/office/drawing/2014/main" id="{B71185A8-5D53-68FC-D800-CB855FBD743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5800" y="228600"/>
            <a:ext cx="1736725" cy="554038"/>
          </a:xfrm>
          <a:prstGeom prst="cube">
            <a:avLst>
              <a:gd name="adj" fmla="val 16315"/>
            </a:avLst>
          </a:prstGeom>
          <a:blipFill dpi="0" rotWithShape="0">
            <a:blip r:embed="rId9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Insertion</a:t>
            </a:r>
          </a:p>
        </p:txBody>
      </p:sp>
      <p:grpSp>
        <p:nvGrpSpPr>
          <p:cNvPr id="8" name="Group 32">
            <a:extLst>
              <a:ext uri="{FF2B5EF4-FFF2-40B4-BE49-F238E27FC236}">
                <a16:creationId xmlns:a16="http://schemas.microsoft.com/office/drawing/2014/main" id="{B64B08C7-40EF-9B14-A19E-DF6623DF546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762000"/>
            <a:ext cx="762000" cy="609600"/>
            <a:chOff x="1920" y="576"/>
            <a:chExt cx="480" cy="384"/>
          </a:xfrm>
        </p:grpSpPr>
        <p:sp>
          <p:nvSpPr>
            <p:cNvPr id="7193" name="Rectangle 33">
              <a:extLst>
                <a:ext uri="{FF2B5EF4-FFF2-40B4-BE49-F238E27FC236}">
                  <a16:creationId xmlns:a16="http://schemas.microsoft.com/office/drawing/2014/main" id="{B263090B-4927-6DD1-25F5-8F1E98BD9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5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7194" name="Line 34">
              <a:extLst>
                <a:ext uri="{FF2B5EF4-FFF2-40B4-BE49-F238E27FC236}">
                  <a16:creationId xmlns:a16="http://schemas.microsoft.com/office/drawing/2014/main" id="{9168392E-FECF-3E5F-BC7F-6FCF4160E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768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" name="Group 35">
            <a:extLst>
              <a:ext uri="{FF2B5EF4-FFF2-40B4-BE49-F238E27FC236}">
                <a16:creationId xmlns:a16="http://schemas.microsoft.com/office/drawing/2014/main" id="{D8596969-11E3-83E7-A882-DE16E4C3CE2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133600"/>
            <a:ext cx="1066800" cy="304800"/>
            <a:chOff x="3312" y="912"/>
            <a:chExt cx="672" cy="192"/>
          </a:xfrm>
        </p:grpSpPr>
        <p:sp>
          <p:nvSpPr>
            <p:cNvPr id="7190" name="Rectangle 36">
              <a:extLst>
                <a:ext uri="{FF2B5EF4-FFF2-40B4-BE49-F238E27FC236}">
                  <a16:creationId xmlns:a16="http://schemas.microsoft.com/office/drawing/2014/main" id="{C8D74240-A0C3-82F7-A851-FDD8E1652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528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b</a:t>
              </a:r>
              <a:endParaRPr lang="en-US" altLang="zh-CN" sz="2000" b="1" i="0"/>
            </a:p>
          </p:txBody>
        </p:sp>
        <p:sp>
          <p:nvSpPr>
            <p:cNvPr id="7191" name="Rectangle 37">
              <a:extLst>
                <a:ext uri="{FF2B5EF4-FFF2-40B4-BE49-F238E27FC236}">
                  <a16:creationId xmlns:a16="http://schemas.microsoft.com/office/drawing/2014/main" id="{85D22C23-A309-D7A4-9E18-8C6A017A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12"/>
              <a:ext cx="144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192" name="Oval 38">
              <a:extLst>
                <a:ext uri="{FF2B5EF4-FFF2-40B4-BE49-F238E27FC236}">
                  <a16:creationId xmlns:a16="http://schemas.microsoft.com/office/drawing/2014/main" id="{7B785572-115A-4D2A-D52C-56392D208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970"/>
              <a:ext cx="73" cy="7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0" name="Group 39">
            <a:extLst>
              <a:ext uri="{FF2B5EF4-FFF2-40B4-BE49-F238E27FC236}">
                <a16:creationId xmlns:a16="http://schemas.microsoft.com/office/drawing/2014/main" id="{A692D4FC-13C5-ED1B-72C7-FEEACA2FA5D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438400"/>
            <a:ext cx="914400" cy="609600"/>
            <a:chOff x="2352" y="1632"/>
            <a:chExt cx="576" cy="384"/>
          </a:xfrm>
        </p:grpSpPr>
        <p:sp>
          <p:nvSpPr>
            <p:cNvPr id="7188" name="Rectangle 40">
              <a:extLst>
                <a:ext uri="{FF2B5EF4-FFF2-40B4-BE49-F238E27FC236}">
                  <a16:creationId xmlns:a16="http://schemas.microsoft.com/office/drawing/2014/main" id="{81AD82B3-90DC-4EF9-DB36-59AFA4BF1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82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temp</a:t>
              </a:r>
            </a:p>
          </p:txBody>
        </p:sp>
        <p:sp>
          <p:nvSpPr>
            <p:cNvPr id="7189" name="Line 41">
              <a:extLst>
                <a:ext uri="{FF2B5EF4-FFF2-40B4-BE49-F238E27FC236}">
                  <a16:creationId xmlns:a16="http://schemas.microsoft.com/office/drawing/2014/main" id="{33474F96-F9CA-0CA3-6C12-BA0B4F2FB0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632"/>
              <a:ext cx="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2266" name="Line 42">
            <a:extLst>
              <a:ext uri="{FF2B5EF4-FFF2-40B4-BE49-F238E27FC236}">
                <a16:creationId xmlns:a16="http://schemas.microsoft.com/office/drawing/2014/main" id="{12B11DA8-E8D5-E103-35F1-F8E8BCFDD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1600200"/>
            <a:ext cx="152400" cy="4572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2267" name="Text Box 43">
            <a:extLst>
              <a:ext uri="{FF2B5EF4-FFF2-40B4-BE49-F238E27FC236}">
                <a16:creationId xmlns:a16="http://schemas.microsoft.com/office/drawing/2014/main" id="{88B0D031-48DF-2E53-E88E-3ABB31F60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0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ym typeface="Wingdings" panose="05000000000000000000" pitchFamily="2" charset="2"/>
              </a:rPr>
              <a:t>  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temp-&gt;next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                    node-&gt;next</a:t>
            </a:r>
            <a:endParaRPr lang="en-US" altLang="zh-CN" sz="2400" b="1" i="0"/>
          </a:p>
        </p:txBody>
      </p:sp>
      <p:sp>
        <p:nvSpPr>
          <p:cNvPr id="52268" name="Text Box 44">
            <a:extLst>
              <a:ext uri="{FF2B5EF4-FFF2-40B4-BE49-F238E27FC236}">
                <a16:creationId xmlns:a16="http://schemas.microsoft.com/office/drawing/2014/main" id="{8D023459-FE9A-FE22-3F9D-40F4CE5F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sym typeface="Wingdings" panose="05000000000000000000" pitchFamily="2" charset="2"/>
              </a:rPr>
              <a:t>  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node-&gt;next = temp</a:t>
            </a:r>
            <a:endParaRPr lang="en-US" altLang="zh-CN" sz="2400" b="1" i="0"/>
          </a:p>
        </p:txBody>
      </p:sp>
      <p:sp>
        <p:nvSpPr>
          <p:cNvPr id="52269" name="Freeform 45">
            <a:extLst>
              <a:ext uri="{FF2B5EF4-FFF2-40B4-BE49-F238E27FC236}">
                <a16:creationId xmlns:a16="http://schemas.microsoft.com/office/drawing/2014/main" id="{164CA999-A16C-7B19-A302-8230E03218AC}"/>
              </a:ext>
            </a:extLst>
          </p:cNvPr>
          <p:cNvSpPr>
            <a:spLocks/>
          </p:cNvSpPr>
          <p:nvPr/>
        </p:nvSpPr>
        <p:spPr bwMode="auto">
          <a:xfrm>
            <a:off x="4127500" y="1600200"/>
            <a:ext cx="762000" cy="685800"/>
          </a:xfrm>
          <a:custGeom>
            <a:avLst/>
            <a:gdLst>
              <a:gd name="T0" fmla="*/ 2147483646 w 480"/>
              <a:gd name="T1" fmla="*/ 2147483646 h 432"/>
              <a:gd name="T2" fmla="*/ 2147483646 w 480"/>
              <a:gd name="T3" fmla="*/ 2147483646 h 432"/>
              <a:gd name="T4" fmla="*/ 2147483646 w 480"/>
              <a:gd name="T5" fmla="*/ 2147483646 h 432"/>
              <a:gd name="T6" fmla="*/ 2147483646 w 480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432"/>
              <a:gd name="T14" fmla="*/ 480 w 48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432">
                <a:moveTo>
                  <a:pt x="376" y="432"/>
                </a:moveTo>
                <a:cubicBezTo>
                  <a:pt x="428" y="364"/>
                  <a:pt x="480" y="296"/>
                  <a:pt x="424" y="240"/>
                </a:cubicBezTo>
                <a:cubicBezTo>
                  <a:pt x="368" y="184"/>
                  <a:pt x="80" y="136"/>
                  <a:pt x="40" y="96"/>
                </a:cubicBezTo>
                <a:cubicBezTo>
                  <a:pt x="0" y="56"/>
                  <a:pt x="92" y="28"/>
                  <a:pt x="184" y="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pSp>
        <p:nvGrpSpPr>
          <p:cNvPr id="11" name="Group 46">
            <a:extLst>
              <a:ext uri="{FF2B5EF4-FFF2-40B4-BE49-F238E27FC236}">
                <a16:creationId xmlns:a16="http://schemas.microsoft.com/office/drawing/2014/main" id="{3764987A-DA0A-EC05-B9DE-F4E0F1728B12}"/>
              </a:ext>
            </a:extLst>
          </p:cNvPr>
          <p:cNvGrpSpPr>
            <a:grpSpLocks/>
          </p:cNvGrpSpPr>
          <p:nvPr/>
        </p:nvGrpSpPr>
        <p:grpSpPr bwMode="auto">
          <a:xfrm rot="2700000">
            <a:off x="4114800" y="1371600"/>
            <a:ext cx="228600" cy="228600"/>
            <a:chOff x="2256" y="2519"/>
            <a:chExt cx="144" cy="144"/>
          </a:xfrm>
        </p:grpSpPr>
        <p:sp>
          <p:nvSpPr>
            <p:cNvPr id="7186" name="Line 47">
              <a:extLst>
                <a:ext uri="{FF2B5EF4-FFF2-40B4-BE49-F238E27FC236}">
                  <a16:creationId xmlns:a16="http://schemas.microsoft.com/office/drawing/2014/main" id="{B53566AD-3D6B-9F4F-C127-8B64BE166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92"/>
              <a:ext cx="1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187" name="Line 48">
              <a:extLst>
                <a:ext uri="{FF2B5EF4-FFF2-40B4-BE49-F238E27FC236}">
                  <a16:creationId xmlns:a16="http://schemas.microsoft.com/office/drawing/2014/main" id="{3A74686E-AE40-FD01-4D75-833B08177E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255" y="2591"/>
              <a:ext cx="1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2273" name="Freeform 49">
            <a:extLst>
              <a:ext uri="{FF2B5EF4-FFF2-40B4-BE49-F238E27FC236}">
                <a16:creationId xmlns:a16="http://schemas.microsoft.com/office/drawing/2014/main" id="{CE1FD2B2-B626-F2D7-34A8-90160DDF8FE0}"/>
              </a:ext>
            </a:extLst>
          </p:cNvPr>
          <p:cNvSpPr>
            <a:spLocks/>
          </p:cNvSpPr>
          <p:nvPr/>
        </p:nvSpPr>
        <p:spPr bwMode="auto">
          <a:xfrm>
            <a:off x="3429000" y="1524000"/>
            <a:ext cx="533400" cy="762000"/>
          </a:xfrm>
          <a:custGeom>
            <a:avLst/>
            <a:gdLst>
              <a:gd name="T0" fmla="*/ 2147483646 w 336"/>
              <a:gd name="T1" fmla="*/ 0 h 480"/>
              <a:gd name="T2" fmla="*/ 2147483646 w 336"/>
              <a:gd name="T3" fmla="*/ 2147483646 h 480"/>
              <a:gd name="T4" fmla="*/ 0 w 336"/>
              <a:gd name="T5" fmla="*/ 2147483646 h 480"/>
              <a:gd name="T6" fmla="*/ 2147483646 w 336"/>
              <a:gd name="T7" fmla="*/ 2147483646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480"/>
              <a:gd name="T14" fmla="*/ 336 w 336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480">
                <a:moveTo>
                  <a:pt x="336" y="0"/>
                </a:moveTo>
                <a:cubicBezTo>
                  <a:pt x="292" y="88"/>
                  <a:pt x="248" y="176"/>
                  <a:pt x="192" y="240"/>
                </a:cubicBezTo>
                <a:cubicBezTo>
                  <a:pt x="136" y="304"/>
                  <a:pt x="0" y="344"/>
                  <a:pt x="0" y="384"/>
                </a:cubicBezTo>
                <a:cubicBezTo>
                  <a:pt x="0" y="424"/>
                  <a:pt x="96" y="452"/>
                  <a:pt x="192" y="480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2274" name="Oval 50">
            <a:extLst>
              <a:ext uri="{FF2B5EF4-FFF2-40B4-BE49-F238E27FC236}">
                <a16:creationId xmlns:a16="http://schemas.microsoft.com/office/drawing/2014/main" id="{C08D9459-FCB5-A4C5-B49B-E026481D9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Question:</a:t>
            </a:r>
            <a:r>
              <a:rPr lang="en-US" altLang="zh-CN" sz="2400" b="1" i="0"/>
              <a:t>  What will happen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if the order of the two steps is reversed?</a:t>
            </a:r>
          </a:p>
        </p:txBody>
      </p:sp>
      <p:sp>
        <p:nvSpPr>
          <p:cNvPr id="52275" name="Oval 51">
            <a:extLst>
              <a:ext uri="{FF2B5EF4-FFF2-40B4-BE49-F238E27FC236}">
                <a16:creationId xmlns:a16="http://schemas.microsoft.com/office/drawing/2014/main" id="{F1ECB4E3-D7F9-02A5-939B-07D2FA3C0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Question:</a:t>
            </a:r>
            <a:r>
              <a:rPr lang="en-US" altLang="zh-CN" sz="2400" b="1" i="0"/>
              <a:t>  How can we insert a new first item?</a:t>
            </a:r>
          </a:p>
        </p:txBody>
      </p:sp>
      <p:sp>
        <p:nvSpPr>
          <p:cNvPr id="52276" name="Rectangle 52">
            <a:extLst>
              <a:ext uri="{FF2B5EF4-FFF2-40B4-BE49-F238E27FC236}">
                <a16:creationId xmlns:a16="http://schemas.microsoft.com/office/drawing/2014/main" id="{1AE295DA-CD82-D77D-1E95-CDF36E17A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29241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6000" b="1" i="0">
                <a:sym typeface="Wingdings" panose="05000000000000000000" pitchFamily="2" charset="2"/>
              </a:rPr>
              <a:t></a:t>
            </a:r>
            <a:r>
              <a:rPr lang="en-US" altLang="zh-CN" sz="2400" b="1" i="0"/>
              <a:t>  takes O(1) time.</a:t>
            </a:r>
          </a:p>
        </p:txBody>
      </p:sp>
      <p:sp>
        <p:nvSpPr>
          <p:cNvPr id="7185" name="Text Box 53">
            <a:extLst>
              <a:ext uri="{FF2B5EF4-FFF2-40B4-BE49-F238E27FC236}">
                <a16:creationId xmlns:a16="http://schemas.microsoft.com/office/drawing/2014/main" id="{2EB44905-4651-6A27-4046-DFAD529FA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5/14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52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55" grpId="0" animBg="1" autoUpdateAnimBg="0"/>
      <p:bldP spid="52267" grpId="0" autoUpdateAnimBg="0"/>
      <p:bldP spid="52268" grpId="0" autoUpdateAnimBg="0"/>
      <p:bldP spid="52274" grpId="0" animBg="1" autoUpdateAnimBg="0"/>
      <p:bldP spid="52275" grpId="0" animBg="1" autoUpdateAnimBg="0"/>
      <p:bldP spid="522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7C974E5D-535B-CF7B-6142-8C32A1B38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53251" name="AutoShape 3" descr="白色大理石">
            <a:extLst>
              <a:ext uri="{FF2B5EF4-FFF2-40B4-BE49-F238E27FC236}">
                <a16:creationId xmlns:a16="http://schemas.microsoft.com/office/drawing/2014/main" id="{CB5CBE87-1B04-AB7B-D84C-C84E75E26A2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5800" y="168275"/>
            <a:ext cx="1736725" cy="554038"/>
          </a:xfrm>
          <a:prstGeom prst="cube">
            <a:avLst>
              <a:gd name="adj" fmla="val 16315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>
              <a:defRPr/>
            </a:pPr>
            <a:r>
              <a:rPr lang="en-US" altLang="zh-CN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Deletion</a:t>
            </a:r>
            <a:endParaRPr lang="en-US" altLang="zh-CN" b="1" i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6C10BC5-B3F2-ED77-90B1-CE0FBA3DF12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854075"/>
            <a:ext cx="7920038" cy="1524000"/>
            <a:chOff x="336" y="672"/>
            <a:chExt cx="4989" cy="960"/>
          </a:xfrm>
        </p:grpSpPr>
        <p:grpSp>
          <p:nvGrpSpPr>
            <p:cNvPr id="8230" name="Group 5">
              <a:extLst>
                <a:ext uri="{FF2B5EF4-FFF2-40B4-BE49-F238E27FC236}">
                  <a16:creationId xmlns:a16="http://schemas.microsoft.com/office/drawing/2014/main" id="{A6B5D63D-4505-693D-2CC5-4EA7E29CF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960"/>
              <a:ext cx="672" cy="192"/>
              <a:chOff x="3312" y="912"/>
              <a:chExt cx="672" cy="192"/>
            </a:xfrm>
          </p:grpSpPr>
          <p:sp>
            <p:nvSpPr>
              <p:cNvPr id="8259" name="Rectangle 6">
                <a:extLst>
                  <a:ext uri="{FF2B5EF4-FFF2-40B4-BE49-F238E27FC236}">
                    <a16:creationId xmlns:a16="http://schemas.microsoft.com/office/drawing/2014/main" id="{C203F902-B57A-22DF-D080-0A0B1CA05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i="0" baseline="-25000"/>
                  <a:t>1</a:t>
                </a:r>
                <a:endParaRPr lang="en-US" altLang="zh-CN" sz="2400" b="1" i="0"/>
              </a:p>
            </p:txBody>
          </p:sp>
          <p:sp>
            <p:nvSpPr>
              <p:cNvPr id="8260" name="Rectangle 7">
                <a:extLst>
                  <a:ext uri="{FF2B5EF4-FFF2-40B4-BE49-F238E27FC236}">
                    <a16:creationId xmlns:a16="http://schemas.microsoft.com/office/drawing/2014/main" id="{C063D016-AABA-B26F-1C2C-8884AA863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61" name="Oval 8">
                <a:extLst>
                  <a:ext uri="{FF2B5EF4-FFF2-40B4-BE49-F238E27FC236}">
                    <a16:creationId xmlns:a16="http://schemas.microsoft.com/office/drawing/2014/main" id="{86B9E7DE-04CB-D974-DF3C-DD63A030B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8231" name="Group 9">
              <a:extLst>
                <a:ext uri="{FF2B5EF4-FFF2-40B4-BE49-F238E27FC236}">
                  <a16:creationId xmlns:a16="http://schemas.microsoft.com/office/drawing/2014/main" id="{274267F0-8E89-D16F-B9D8-1701D960C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672"/>
              <a:ext cx="336" cy="384"/>
              <a:chOff x="2976" y="624"/>
              <a:chExt cx="336" cy="384"/>
            </a:xfrm>
          </p:grpSpPr>
          <p:sp>
            <p:nvSpPr>
              <p:cNvPr id="8256" name="Rectangle 10">
                <a:extLst>
                  <a:ext uri="{FF2B5EF4-FFF2-40B4-BE49-F238E27FC236}">
                    <a16:creationId xmlns:a16="http://schemas.microsoft.com/office/drawing/2014/main" id="{DEBAE660-8722-A64B-64B0-3E3E80470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62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chemeClr val="hlink"/>
                    </a:solidFill>
                    <a:latin typeface="Arial" panose="020B0604020202020204" pitchFamily="34" charset="0"/>
                  </a:rPr>
                  <a:t>ptr</a:t>
                </a:r>
                <a:endParaRPr lang="en-US" altLang="zh-CN" sz="2000" b="1" i="0"/>
              </a:p>
            </p:txBody>
          </p:sp>
          <p:sp>
            <p:nvSpPr>
              <p:cNvPr id="8257" name="Line 11">
                <a:extLst>
                  <a:ext uri="{FF2B5EF4-FFF2-40B4-BE49-F238E27FC236}">
                    <a16:creationId xmlns:a16="http://schemas.microsoft.com/office/drawing/2014/main" id="{2B7447AE-9C48-C8C6-6079-C84A49D32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816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258" name="Line 12">
                <a:extLst>
                  <a:ext uri="{FF2B5EF4-FFF2-40B4-BE49-F238E27FC236}">
                    <a16:creationId xmlns:a16="http://schemas.microsoft.com/office/drawing/2014/main" id="{BDFCDD6D-56D1-9215-C46B-1842A1FF1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008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8232" name="Line 13">
              <a:extLst>
                <a:ext uri="{FF2B5EF4-FFF2-40B4-BE49-F238E27FC236}">
                  <a16:creationId xmlns:a16="http://schemas.microsoft.com/office/drawing/2014/main" id="{64E9730E-85B6-4F44-7C7D-849834ADC7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33" name="Rectangle 14">
              <a:extLst>
                <a:ext uri="{FF2B5EF4-FFF2-40B4-BE49-F238E27FC236}">
                  <a16:creationId xmlns:a16="http://schemas.microsoft.com/office/drawing/2014/main" id="{7E250237-FDAB-2749-16EB-B237B1603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" y="981"/>
              <a:ext cx="33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chemeClr val="hlink"/>
                  </a:solidFill>
                </a:rPr>
                <a:t>NULL</a:t>
              </a:r>
              <a:endParaRPr lang="en-US" altLang="zh-CN" sz="1800" b="1" i="0"/>
            </a:p>
          </p:txBody>
        </p:sp>
        <p:grpSp>
          <p:nvGrpSpPr>
            <p:cNvPr id="8234" name="Group 15">
              <a:extLst>
                <a:ext uri="{FF2B5EF4-FFF2-40B4-BE49-F238E27FC236}">
                  <a16:creationId xmlns:a16="http://schemas.microsoft.com/office/drawing/2014/main" id="{5189CCE2-D770-373D-C0DB-94842B3C8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960"/>
              <a:ext cx="672" cy="192"/>
              <a:chOff x="3312" y="912"/>
              <a:chExt cx="672" cy="192"/>
            </a:xfrm>
          </p:grpSpPr>
          <p:sp>
            <p:nvSpPr>
              <p:cNvPr id="8253" name="Rectangle 16">
                <a:extLst>
                  <a:ext uri="{FF2B5EF4-FFF2-40B4-BE49-F238E27FC236}">
                    <a16:creationId xmlns:a16="http://schemas.microsoft.com/office/drawing/2014/main" id="{06CD768B-FCB7-EFE4-25BD-DE01CC96D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i</a:t>
                </a:r>
                <a:endParaRPr lang="en-US" altLang="zh-CN" sz="2400" b="1" i="0"/>
              </a:p>
            </p:txBody>
          </p:sp>
          <p:sp>
            <p:nvSpPr>
              <p:cNvPr id="8254" name="Rectangle 17">
                <a:extLst>
                  <a:ext uri="{FF2B5EF4-FFF2-40B4-BE49-F238E27FC236}">
                    <a16:creationId xmlns:a16="http://schemas.microsoft.com/office/drawing/2014/main" id="{BF733E58-43B9-4BF5-FE05-580E12D32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55" name="Oval 18">
                <a:extLst>
                  <a:ext uri="{FF2B5EF4-FFF2-40B4-BE49-F238E27FC236}">
                    <a16:creationId xmlns:a16="http://schemas.microsoft.com/office/drawing/2014/main" id="{6C136CC7-3A9B-AC7E-2EB0-0FB02AE33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8235" name="Group 19">
              <a:extLst>
                <a:ext uri="{FF2B5EF4-FFF2-40B4-BE49-F238E27FC236}">
                  <a16:creationId xmlns:a16="http://schemas.microsoft.com/office/drawing/2014/main" id="{E98162AD-0E2E-EBD5-8427-6D339315A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960"/>
              <a:ext cx="672" cy="192"/>
              <a:chOff x="3312" y="912"/>
              <a:chExt cx="672" cy="192"/>
            </a:xfrm>
          </p:grpSpPr>
          <p:sp>
            <p:nvSpPr>
              <p:cNvPr id="8250" name="Rectangle 20">
                <a:extLst>
                  <a:ext uri="{FF2B5EF4-FFF2-40B4-BE49-F238E27FC236}">
                    <a16:creationId xmlns:a16="http://schemas.microsoft.com/office/drawing/2014/main" id="{E0F36EFF-E0F3-B02C-6539-19E1E71B2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i</a:t>
                </a:r>
                <a:r>
                  <a:rPr lang="en-US" altLang="zh-CN" sz="2400" b="1" i="0" baseline="-25000"/>
                  <a:t>+1</a:t>
                </a:r>
                <a:endParaRPr lang="en-US" altLang="zh-CN" sz="2400" b="1" i="0"/>
              </a:p>
            </p:txBody>
          </p:sp>
          <p:sp>
            <p:nvSpPr>
              <p:cNvPr id="8251" name="Rectangle 21">
                <a:extLst>
                  <a:ext uri="{FF2B5EF4-FFF2-40B4-BE49-F238E27FC236}">
                    <a16:creationId xmlns:a16="http://schemas.microsoft.com/office/drawing/2014/main" id="{46A2ACB9-0E65-D866-92C8-F16944789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52" name="Oval 22">
                <a:extLst>
                  <a:ext uri="{FF2B5EF4-FFF2-40B4-BE49-F238E27FC236}">
                    <a16:creationId xmlns:a16="http://schemas.microsoft.com/office/drawing/2014/main" id="{A5B439FE-5234-74AE-E4D8-7A561B906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8236" name="Line 23">
              <a:extLst>
                <a:ext uri="{FF2B5EF4-FFF2-40B4-BE49-F238E27FC236}">
                  <a16:creationId xmlns:a16="http://schemas.microsoft.com/office/drawing/2014/main" id="{40E242EB-B16E-0496-41AC-04CAD7BCA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8237" name="Group 24">
              <a:extLst>
                <a:ext uri="{FF2B5EF4-FFF2-40B4-BE49-F238E27FC236}">
                  <a16:creationId xmlns:a16="http://schemas.microsoft.com/office/drawing/2014/main" id="{A508D460-B374-50E2-7177-ACF33F044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960"/>
              <a:ext cx="672" cy="192"/>
              <a:chOff x="3312" y="912"/>
              <a:chExt cx="672" cy="192"/>
            </a:xfrm>
          </p:grpSpPr>
          <p:sp>
            <p:nvSpPr>
              <p:cNvPr id="8247" name="Rectangle 25">
                <a:extLst>
                  <a:ext uri="{FF2B5EF4-FFF2-40B4-BE49-F238E27FC236}">
                    <a16:creationId xmlns:a16="http://schemas.microsoft.com/office/drawing/2014/main" id="{FD604892-E0E4-5CEE-5C3A-E45DD963A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a</a:t>
                </a:r>
                <a:r>
                  <a:rPr lang="en-US" altLang="zh-CN" sz="2400" b="1" baseline="-25000"/>
                  <a:t>n</a:t>
                </a:r>
                <a:endParaRPr lang="en-US" altLang="zh-CN" sz="2400" b="1" i="0"/>
              </a:p>
            </p:txBody>
          </p:sp>
          <p:sp>
            <p:nvSpPr>
              <p:cNvPr id="8248" name="Rectangle 26">
                <a:extLst>
                  <a:ext uri="{FF2B5EF4-FFF2-40B4-BE49-F238E27FC236}">
                    <a16:creationId xmlns:a16="http://schemas.microsoft.com/office/drawing/2014/main" id="{1D87C2ED-36CF-C6A3-58DF-C481EEEB5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49" name="Oval 27">
                <a:extLst>
                  <a:ext uri="{FF2B5EF4-FFF2-40B4-BE49-F238E27FC236}">
                    <a16:creationId xmlns:a16="http://schemas.microsoft.com/office/drawing/2014/main" id="{C2CD15E4-24CF-464E-6467-AC8A98E30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0" rIns="90000" bIns="118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8238" name="Line 28">
              <a:extLst>
                <a:ext uri="{FF2B5EF4-FFF2-40B4-BE49-F238E27FC236}">
                  <a16:creationId xmlns:a16="http://schemas.microsoft.com/office/drawing/2014/main" id="{B34263AC-6EDA-D144-A390-7A46BC1BE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056"/>
              <a:ext cx="288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39" name="Rectangle 29">
              <a:extLst>
                <a:ext uri="{FF2B5EF4-FFF2-40B4-BE49-F238E27FC236}">
                  <a16:creationId xmlns:a16="http://schemas.microsoft.com/office/drawing/2014/main" id="{815556E3-404B-404A-8A49-7B38E657C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864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/>
                <a:t>...</a:t>
              </a:r>
            </a:p>
          </p:txBody>
        </p:sp>
        <p:sp>
          <p:nvSpPr>
            <p:cNvPr id="8240" name="Rectangle 30">
              <a:extLst>
                <a:ext uri="{FF2B5EF4-FFF2-40B4-BE49-F238E27FC236}">
                  <a16:creationId xmlns:a16="http://schemas.microsoft.com/office/drawing/2014/main" id="{351728AA-55D1-E402-7B7F-26954D8A2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864"/>
              <a:ext cx="2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/>
                <a:t>...</a:t>
              </a:r>
            </a:p>
          </p:txBody>
        </p:sp>
        <p:grpSp>
          <p:nvGrpSpPr>
            <p:cNvPr id="8241" name="Group 31">
              <a:extLst>
                <a:ext uri="{FF2B5EF4-FFF2-40B4-BE49-F238E27FC236}">
                  <a16:creationId xmlns:a16="http://schemas.microsoft.com/office/drawing/2014/main" id="{1DA79831-61B6-0A6D-0D0E-67C45CF4BF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440"/>
              <a:ext cx="672" cy="192"/>
              <a:chOff x="3312" y="912"/>
              <a:chExt cx="672" cy="192"/>
            </a:xfrm>
          </p:grpSpPr>
          <p:sp>
            <p:nvSpPr>
              <p:cNvPr id="8244" name="Rectangle 32">
                <a:extLst>
                  <a:ext uri="{FF2B5EF4-FFF2-40B4-BE49-F238E27FC236}">
                    <a16:creationId xmlns:a16="http://schemas.microsoft.com/office/drawing/2014/main" id="{F3EBC7B1-CD66-8668-D46C-EF1512300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b</a:t>
                </a:r>
                <a:endParaRPr lang="en-US" altLang="zh-CN" sz="2000" b="1" i="0"/>
              </a:p>
            </p:txBody>
          </p:sp>
          <p:sp>
            <p:nvSpPr>
              <p:cNvPr id="8245" name="Rectangle 33">
                <a:extLst>
                  <a:ext uri="{FF2B5EF4-FFF2-40B4-BE49-F238E27FC236}">
                    <a16:creationId xmlns:a16="http://schemas.microsoft.com/office/drawing/2014/main" id="{EF0FDE3E-EB4D-F510-91B7-6EEBFBFD9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46" name="Oval 34">
                <a:extLst>
                  <a:ext uri="{FF2B5EF4-FFF2-40B4-BE49-F238E27FC236}">
                    <a16:creationId xmlns:a16="http://schemas.microsoft.com/office/drawing/2014/main" id="{8C27C485-0668-1F52-0670-B0B771706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8242" name="Freeform 35">
              <a:extLst>
                <a:ext uri="{FF2B5EF4-FFF2-40B4-BE49-F238E27FC236}">
                  <a16:creationId xmlns:a16="http://schemas.microsoft.com/office/drawing/2014/main" id="{55B51652-C832-3262-B7A3-9A9F927A5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1104"/>
              <a:ext cx="480" cy="432"/>
            </a:xfrm>
            <a:custGeom>
              <a:avLst/>
              <a:gdLst>
                <a:gd name="T0" fmla="*/ 376 w 480"/>
                <a:gd name="T1" fmla="*/ 432 h 432"/>
                <a:gd name="T2" fmla="*/ 424 w 480"/>
                <a:gd name="T3" fmla="*/ 240 h 432"/>
                <a:gd name="T4" fmla="*/ 40 w 480"/>
                <a:gd name="T5" fmla="*/ 96 h 432"/>
                <a:gd name="T6" fmla="*/ 184 w 48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432"/>
                <a:gd name="T14" fmla="*/ 480 w 48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432">
                  <a:moveTo>
                    <a:pt x="376" y="432"/>
                  </a:moveTo>
                  <a:cubicBezTo>
                    <a:pt x="428" y="364"/>
                    <a:pt x="480" y="296"/>
                    <a:pt x="424" y="240"/>
                  </a:cubicBezTo>
                  <a:cubicBezTo>
                    <a:pt x="368" y="184"/>
                    <a:pt x="80" y="136"/>
                    <a:pt x="40" y="96"/>
                  </a:cubicBezTo>
                  <a:cubicBezTo>
                    <a:pt x="0" y="56"/>
                    <a:pt x="92" y="28"/>
                    <a:pt x="184" y="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43" name="Freeform 36">
              <a:extLst>
                <a:ext uri="{FF2B5EF4-FFF2-40B4-BE49-F238E27FC236}">
                  <a16:creationId xmlns:a16="http://schemas.microsoft.com/office/drawing/2014/main" id="{1353D8E8-0338-98BB-468B-CD0FA5F46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056"/>
              <a:ext cx="336" cy="480"/>
            </a:xfrm>
            <a:custGeom>
              <a:avLst/>
              <a:gdLst>
                <a:gd name="T0" fmla="*/ 336 w 336"/>
                <a:gd name="T1" fmla="*/ 0 h 480"/>
                <a:gd name="T2" fmla="*/ 192 w 336"/>
                <a:gd name="T3" fmla="*/ 240 h 480"/>
                <a:gd name="T4" fmla="*/ 0 w 336"/>
                <a:gd name="T5" fmla="*/ 384 h 480"/>
                <a:gd name="T6" fmla="*/ 192 w 336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80"/>
                <a:gd name="T14" fmla="*/ 336 w 336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80">
                  <a:moveTo>
                    <a:pt x="336" y="0"/>
                  </a:moveTo>
                  <a:cubicBezTo>
                    <a:pt x="292" y="88"/>
                    <a:pt x="248" y="176"/>
                    <a:pt x="192" y="240"/>
                  </a:cubicBezTo>
                  <a:cubicBezTo>
                    <a:pt x="136" y="304"/>
                    <a:pt x="0" y="344"/>
                    <a:pt x="0" y="384"/>
                  </a:cubicBezTo>
                  <a:cubicBezTo>
                    <a:pt x="0" y="424"/>
                    <a:pt x="96" y="452"/>
                    <a:pt x="192" y="480"/>
                  </a:cubicBezTo>
                </a:path>
              </a:pathLst>
            </a:cu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9" name="Group 37">
            <a:extLst>
              <a:ext uri="{FF2B5EF4-FFF2-40B4-BE49-F238E27FC236}">
                <a16:creationId xmlns:a16="http://schemas.microsoft.com/office/drawing/2014/main" id="{5B1BFBB6-71CC-BDAB-E75E-0F35AAA10FB6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701675"/>
            <a:ext cx="762000" cy="609600"/>
            <a:chOff x="1920" y="576"/>
            <a:chExt cx="480" cy="384"/>
          </a:xfrm>
        </p:grpSpPr>
        <p:sp>
          <p:nvSpPr>
            <p:cNvPr id="8228" name="Rectangle 38">
              <a:extLst>
                <a:ext uri="{FF2B5EF4-FFF2-40B4-BE49-F238E27FC236}">
                  <a16:creationId xmlns:a16="http://schemas.microsoft.com/office/drawing/2014/main" id="{EE9F001A-9138-B95A-F15C-ACEB4035C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576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pre</a:t>
              </a:r>
            </a:p>
          </p:txBody>
        </p:sp>
        <p:sp>
          <p:nvSpPr>
            <p:cNvPr id="8229" name="Line 39">
              <a:extLst>
                <a:ext uri="{FF2B5EF4-FFF2-40B4-BE49-F238E27FC236}">
                  <a16:creationId xmlns:a16="http://schemas.microsoft.com/office/drawing/2014/main" id="{675C54DA-0990-3B66-0C2B-DD520D7A9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768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35F38729-84F6-B246-321E-664B95A394C3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378075"/>
            <a:ext cx="914400" cy="609600"/>
            <a:chOff x="2352" y="1632"/>
            <a:chExt cx="576" cy="384"/>
          </a:xfrm>
        </p:grpSpPr>
        <p:sp>
          <p:nvSpPr>
            <p:cNvPr id="8226" name="Rectangle 41">
              <a:extLst>
                <a:ext uri="{FF2B5EF4-FFF2-40B4-BE49-F238E27FC236}">
                  <a16:creationId xmlns:a16="http://schemas.microsoft.com/office/drawing/2014/main" id="{C8FFA6FC-16C6-C8B3-38C3-EDD50E06C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824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rPr>
                <a:t>node</a:t>
              </a:r>
            </a:p>
          </p:txBody>
        </p:sp>
        <p:sp>
          <p:nvSpPr>
            <p:cNvPr id="8227" name="Line 42">
              <a:extLst>
                <a:ext uri="{FF2B5EF4-FFF2-40B4-BE49-F238E27FC236}">
                  <a16:creationId xmlns:a16="http://schemas.microsoft.com/office/drawing/2014/main" id="{1EFC390A-1F28-386C-EB16-E883E141B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1632"/>
              <a:ext cx="0" cy="24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11" name="Group 43">
            <a:extLst>
              <a:ext uri="{FF2B5EF4-FFF2-40B4-BE49-F238E27FC236}">
                <a16:creationId xmlns:a16="http://schemas.microsoft.com/office/drawing/2014/main" id="{4BA7E432-F779-507C-01C6-A8EFC4A41FCE}"/>
              </a:ext>
            </a:extLst>
          </p:cNvPr>
          <p:cNvGrpSpPr>
            <a:grpSpLocks/>
          </p:cNvGrpSpPr>
          <p:nvPr/>
        </p:nvGrpSpPr>
        <p:grpSpPr bwMode="auto">
          <a:xfrm rot="2700000">
            <a:off x="3810000" y="1844675"/>
            <a:ext cx="762000" cy="762000"/>
            <a:chOff x="1488" y="2496"/>
            <a:chExt cx="480" cy="480"/>
          </a:xfrm>
        </p:grpSpPr>
        <p:sp>
          <p:nvSpPr>
            <p:cNvPr id="8224" name="Line 44">
              <a:extLst>
                <a:ext uri="{FF2B5EF4-FFF2-40B4-BE49-F238E27FC236}">
                  <a16:creationId xmlns:a16="http://schemas.microsoft.com/office/drawing/2014/main" id="{97B73A2B-8CC1-2C74-A5C0-A38532F3A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736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25" name="Line 45">
              <a:extLst>
                <a:ext uri="{FF2B5EF4-FFF2-40B4-BE49-F238E27FC236}">
                  <a16:creationId xmlns:a16="http://schemas.microsoft.com/office/drawing/2014/main" id="{3B8D3630-46AC-4738-EE14-CDEAD6DC06B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488" y="2736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3294" name="Text Box 46">
            <a:extLst>
              <a:ext uri="{FF2B5EF4-FFF2-40B4-BE49-F238E27FC236}">
                <a16:creationId xmlns:a16="http://schemas.microsoft.com/office/drawing/2014/main" id="{10704F3A-F794-7734-3CF6-25E4FA90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44675"/>
            <a:ext cx="304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ym typeface="Wingdings" panose="05000000000000000000" pitchFamily="2" charset="2"/>
              </a:rPr>
              <a:t>  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pre-&gt;next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                    node-&gt;next</a:t>
            </a:r>
            <a:endParaRPr lang="en-US" altLang="zh-CN" sz="2400" b="1" i="0"/>
          </a:p>
        </p:txBody>
      </p:sp>
      <p:grpSp>
        <p:nvGrpSpPr>
          <p:cNvPr id="12" name="Group 47">
            <a:extLst>
              <a:ext uri="{FF2B5EF4-FFF2-40B4-BE49-F238E27FC236}">
                <a16:creationId xmlns:a16="http://schemas.microsoft.com/office/drawing/2014/main" id="{5DF34A4E-EB18-64BC-E75B-79FF511DDD4B}"/>
              </a:ext>
            </a:extLst>
          </p:cNvPr>
          <p:cNvGrpSpPr>
            <a:grpSpLocks/>
          </p:cNvGrpSpPr>
          <p:nvPr/>
        </p:nvGrpSpPr>
        <p:grpSpPr bwMode="auto">
          <a:xfrm rot="2700000">
            <a:off x="3505200" y="1768475"/>
            <a:ext cx="228600" cy="228600"/>
            <a:chOff x="2256" y="2519"/>
            <a:chExt cx="144" cy="144"/>
          </a:xfrm>
        </p:grpSpPr>
        <p:sp>
          <p:nvSpPr>
            <p:cNvPr id="8222" name="Line 48">
              <a:extLst>
                <a:ext uri="{FF2B5EF4-FFF2-40B4-BE49-F238E27FC236}">
                  <a16:creationId xmlns:a16="http://schemas.microsoft.com/office/drawing/2014/main" id="{22CA6FDF-2CF6-7E5C-7A3F-61EFCBF2C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592"/>
              <a:ext cx="1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23" name="Line 49">
              <a:extLst>
                <a:ext uri="{FF2B5EF4-FFF2-40B4-BE49-F238E27FC236}">
                  <a16:creationId xmlns:a16="http://schemas.microsoft.com/office/drawing/2014/main" id="{C6CC8432-8B65-CBF3-E6AE-47EA3819D5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255" y="2591"/>
              <a:ext cx="14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53298" name="Line 50">
            <a:extLst>
              <a:ext uri="{FF2B5EF4-FFF2-40B4-BE49-F238E27FC236}">
                <a16:creationId xmlns:a16="http://schemas.microsoft.com/office/drawing/2014/main" id="{D8869207-17D8-4C57-413F-D37B23EA2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463675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3299" name="Text Box 51">
            <a:extLst>
              <a:ext uri="{FF2B5EF4-FFF2-40B4-BE49-F238E27FC236}">
                <a16:creationId xmlns:a16="http://schemas.microsoft.com/office/drawing/2014/main" id="{2A36F81F-A027-AA59-F88D-1BFAFC8D1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20875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>
                <a:sym typeface="Wingdings" panose="05000000000000000000" pitchFamily="2" charset="2"/>
              </a:rPr>
              <a:t>  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free ( node )</a:t>
            </a:r>
            <a:endParaRPr lang="en-US" altLang="zh-CN" sz="2000" b="1" i="0">
              <a:latin typeface="Arial" panose="020B0604020202020204" pitchFamily="34" charset="0"/>
            </a:endParaRPr>
          </a:p>
        </p:txBody>
      </p:sp>
      <p:grpSp>
        <p:nvGrpSpPr>
          <p:cNvPr id="13" name="Group 52">
            <a:extLst>
              <a:ext uri="{FF2B5EF4-FFF2-40B4-BE49-F238E27FC236}">
                <a16:creationId xmlns:a16="http://schemas.microsoft.com/office/drawing/2014/main" id="{15723255-156D-8D02-DADD-44F034AB3C7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463675"/>
            <a:ext cx="1460500" cy="1524000"/>
            <a:chOff x="2160" y="1056"/>
            <a:chExt cx="920" cy="960"/>
          </a:xfrm>
        </p:grpSpPr>
        <p:grpSp>
          <p:nvGrpSpPr>
            <p:cNvPr id="8210" name="Group 53">
              <a:extLst>
                <a:ext uri="{FF2B5EF4-FFF2-40B4-BE49-F238E27FC236}">
                  <a16:creationId xmlns:a16="http://schemas.microsoft.com/office/drawing/2014/main" id="{728E9170-2C9A-45B2-C290-47B8DBDEF3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440"/>
              <a:ext cx="672" cy="192"/>
              <a:chOff x="3312" y="912"/>
              <a:chExt cx="672" cy="192"/>
            </a:xfrm>
          </p:grpSpPr>
          <p:sp>
            <p:nvSpPr>
              <p:cNvPr id="8219" name="Rectangle 54">
                <a:extLst>
                  <a:ext uri="{FF2B5EF4-FFF2-40B4-BE49-F238E27FC236}">
                    <a16:creationId xmlns:a16="http://schemas.microsoft.com/office/drawing/2014/main" id="{ABC5AD97-7FD2-50DD-C323-0EAF99795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528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b</a:t>
                </a:r>
                <a:endParaRPr lang="en-US" altLang="zh-CN" sz="2000" b="1" i="0"/>
              </a:p>
            </p:txBody>
          </p:sp>
          <p:sp>
            <p:nvSpPr>
              <p:cNvPr id="8220" name="Rectangle 55">
                <a:extLst>
                  <a:ext uri="{FF2B5EF4-FFF2-40B4-BE49-F238E27FC236}">
                    <a16:creationId xmlns:a16="http://schemas.microsoft.com/office/drawing/2014/main" id="{F51E7DB9-0816-C278-79E6-1E21CE1F3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912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221" name="Oval 56">
                <a:extLst>
                  <a:ext uri="{FF2B5EF4-FFF2-40B4-BE49-F238E27FC236}">
                    <a16:creationId xmlns:a16="http://schemas.microsoft.com/office/drawing/2014/main" id="{C060BA5E-34D2-B802-E758-9E2909303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6" y="970"/>
                <a:ext cx="73" cy="73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  <p:sp>
          <p:nvSpPr>
            <p:cNvPr id="8211" name="Freeform 57">
              <a:extLst>
                <a:ext uri="{FF2B5EF4-FFF2-40B4-BE49-F238E27FC236}">
                  <a16:creationId xmlns:a16="http://schemas.microsoft.com/office/drawing/2014/main" id="{A3C01874-349F-27E4-96EC-6C10BA912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1104"/>
              <a:ext cx="480" cy="432"/>
            </a:xfrm>
            <a:custGeom>
              <a:avLst/>
              <a:gdLst>
                <a:gd name="T0" fmla="*/ 376 w 480"/>
                <a:gd name="T1" fmla="*/ 432 h 432"/>
                <a:gd name="T2" fmla="*/ 424 w 480"/>
                <a:gd name="T3" fmla="*/ 240 h 432"/>
                <a:gd name="T4" fmla="*/ 40 w 480"/>
                <a:gd name="T5" fmla="*/ 96 h 432"/>
                <a:gd name="T6" fmla="*/ 184 w 48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432"/>
                <a:gd name="T14" fmla="*/ 480 w 48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432">
                  <a:moveTo>
                    <a:pt x="376" y="432"/>
                  </a:moveTo>
                  <a:cubicBezTo>
                    <a:pt x="428" y="364"/>
                    <a:pt x="480" y="296"/>
                    <a:pt x="424" y="240"/>
                  </a:cubicBezTo>
                  <a:cubicBezTo>
                    <a:pt x="368" y="184"/>
                    <a:pt x="80" y="136"/>
                    <a:pt x="40" y="96"/>
                  </a:cubicBezTo>
                  <a:cubicBezTo>
                    <a:pt x="0" y="56"/>
                    <a:pt x="92" y="28"/>
                    <a:pt x="184" y="0"/>
                  </a:cubicBezTo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 type="triangle" w="sm" len="lg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8212" name="Freeform 58">
              <a:extLst>
                <a:ext uri="{FF2B5EF4-FFF2-40B4-BE49-F238E27FC236}">
                  <a16:creationId xmlns:a16="http://schemas.microsoft.com/office/drawing/2014/main" id="{E71A5C39-ACD7-ECB1-A23A-6A7B1DE66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056"/>
              <a:ext cx="336" cy="480"/>
            </a:xfrm>
            <a:custGeom>
              <a:avLst/>
              <a:gdLst>
                <a:gd name="T0" fmla="*/ 336 w 336"/>
                <a:gd name="T1" fmla="*/ 0 h 480"/>
                <a:gd name="T2" fmla="*/ 192 w 336"/>
                <a:gd name="T3" fmla="*/ 240 h 480"/>
                <a:gd name="T4" fmla="*/ 0 w 336"/>
                <a:gd name="T5" fmla="*/ 384 h 480"/>
                <a:gd name="T6" fmla="*/ 192 w 336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480"/>
                <a:gd name="T14" fmla="*/ 336 w 336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480">
                  <a:moveTo>
                    <a:pt x="336" y="0"/>
                  </a:moveTo>
                  <a:cubicBezTo>
                    <a:pt x="292" y="88"/>
                    <a:pt x="248" y="176"/>
                    <a:pt x="192" y="240"/>
                  </a:cubicBezTo>
                  <a:cubicBezTo>
                    <a:pt x="136" y="304"/>
                    <a:pt x="0" y="344"/>
                    <a:pt x="0" y="384"/>
                  </a:cubicBezTo>
                  <a:cubicBezTo>
                    <a:pt x="0" y="424"/>
                    <a:pt x="96" y="452"/>
                    <a:pt x="192" y="480"/>
                  </a:cubicBezTo>
                </a:path>
              </a:pathLst>
            </a:custGeom>
            <a:solidFill>
              <a:schemeClr val="bg1"/>
            </a:solidFill>
            <a:ln w="25400">
              <a:solidFill>
                <a:schemeClr val="bg1"/>
              </a:solidFill>
              <a:round/>
              <a:headEnd/>
              <a:tailEnd type="triangle" w="sm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pSp>
          <p:nvGrpSpPr>
            <p:cNvPr id="8213" name="Group 59">
              <a:extLst>
                <a:ext uri="{FF2B5EF4-FFF2-40B4-BE49-F238E27FC236}">
                  <a16:creationId xmlns:a16="http://schemas.microsoft.com/office/drawing/2014/main" id="{DCDEDD9E-B52E-6179-2E08-C03BA6E32FBE}"/>
                </a:ext>
              </a:extLst>
            </p:cNvPr>
            <p:cNvGrpSpPr>
              <a:grpSpLocks/>
            </p:cNvGrpSpPr>
            <p:nvPr/>
          </p:nvGrpSpPr>
          <p:grpSpPr bwMode="auto">
            <a:xfrm rot="2700000">
              <a:off x="2208" y="1248"/>
              <a:ext cx="144" cy="144"/>
              <a:chOff x="2256" y="2519"/>
              <a:chExt cx="144" cy="144"/>
            </a:xfrm>
          </p:grpSpPr>
          <p:sp>
            <p:nvSpPr>
              <p:cNvPr id="8217" name="Line 60">
                <a:extLst>
                  <a:ext uri="{FF2B5EF4-FFF2-40B4-BE49-F238E27FC236}">
                    <a16:creationId xmlns:a16="http://schemas.microsoft.com/office/drawing/2014/main" id="{D8C77ED3-0289-2360-0227-EAF66DFAA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592"/>
                <a:ext cx="144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8218" name="Line 61">
                <a:extLst>
                  <a:ext uri="{FF2B5EF4-FFF2-40B4-BE49-F238E27FC236}">
                    <a16:creationId xmlns:a16="http://schemas.microsoft.com/office/drawing/2014/main" id="{DC22C342-F1A3-2C8D-084F-0536A59F2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255" y="2591"/>
                <a:ext cx="144" cy="0"/>
              </a:xfrm>
              <a:prstGeom prst="line">
                <a:avLst/>
              </a:prstGeom>
              <a:noFill/>
              <a:ln w="317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grpSp>
          <p:nvGrpSpPr>
            <p:cNvPr id="8214" name="Group 62">
              <a:extLst>
                <a:ext uri="{FF2B5EF4-FFF2-40B4-BE49-F238E27FC236}">
                  <a16:creationId xmlns:a16="http://schemas.microsoft.com/office/drawing/2014/main" id="{E38EB693-5618-16A6-7AE2-065B443AB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632"/>
              <a:ext cx="576" cy="384"/>
              <a:chOff x="2352" y="1632"/>
              <a:chExt cx="576" cy="384"/>
            </a:xfrm>
          </p:grpSpPr>
          <p:sp>
            <p:nvSpPr>
              <p:cNvPr id="8215" name="Rectangle 63">
                <a:extLst>
                  <a:ext uri="{FF2B5EF4-FFF2-40B4-BE49-F238E27FC236}">
                    <a16:creationId xmlns:a16="http://schemas.microsoft.com/office/drawing/2014/main" id="{F2F3944E-63E2-C345-D372-9D9E27831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824"/>
                <a:ext cx="576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chemeClr val="bg1"/>
                    </a:solidFill>
                    <a:latin typeface="Arial" panose="020B0604020202020204" pitchFamily="34" charset="0"/>
                  </a:rPr>
                  <a:t>node</a:t>
                </a:r>
                <a:endParaRPr lang="en-US" altLang="zh-CN" sz="2000" b="1" i="0">
                  <a:solidFill>
                    <a:schemeClr val="hlink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16" name="Line 64">
                <a:extLst>
                  <a:ext uri="{FF2B5EF4-FFF2-40B4-BE49-F238E27FC236}">
                    <a16:creationId xmlns:a16="http://schemas.microsoft.com/office/drawing/2014/main" id="{3BB8FE43-97BB-E9B0-0D80-EA609E359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1632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3313" name="Oval 65">
            <a:extLst>
              <a:ext uri="{FF2B5EF4-FFF2-40B4-BE49-F238E27FC236}">
                <a16:creationId xmlns:a16="http://schemas.microsoft.com/office/drawing/2014/main" id="{B18703BB-1ECE-ECB2-8E7F-56B65C88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8001000" cy="1143000"/>
          </a:xfrm>
          <a:prstGeom prst="ellipse">
            <a:avLst/>
          </a:prstGeom>
          <a:gradFill rotWithShape="0">
            <a:gsLst>
              <a:gs pos="0">
                <a:srgbClr val="A6CFA6"/>
              </a:gs>
              <a:gs pos="50000">
                <a:srgbClr val="CCFFCC"/>
              </a:gs>
              <a:gs pos="100000">
                <a:srgbClr val="A6CFA6"/>
              </a:gs>
            </a:gsLst>
            <a:lin ang="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Question:</a:t>
            </a:r>
            <a:r>
              <a:rPr lang="en-US" altLang="zh-CN" sz="2400" b="1" i="0"/>
              <a:t>  How can we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delete the first node from a list?</a:t>
            </a:r>
          </a:p>
        </p:txBody>
      </p:sp>
      <p:sp>
        <p:nvSpPr>
          <p:cNvPr id="53315" name="Oval 67">
            <a:extLst>
              <a:ext uri="{FF2B5EF4-FFF2-40B4-BE49-F238E27FC236}">
                <a16:creationId xmlns:a16="http://schemas.microsoft.com/office/drawing/2014/main" id="{1E9697CC-048C-F3E0-88DE-DC5AE0FD8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25875"/>
            <a:ext cx="8001000" cy="1143000"/>
          </a:xfrm>
          <a:prstGeom prst="ellipse">
            <a:avLst/>
          </a:prstGeom>
          <a:gradFill rotWithShape="0">
            <a:gsLst>
              <a:gs pos="0">
                <a:srgbClr val="CCFFFF"/>
              </a:gs>
              <a:gs pos="100000">
                <a:srgbClr val="A6CFCF"/>
              </a:gs>
            </a:gsLst>
            <a:path path="shape">
              <a:fillToRect l="50000" t="50000" r="50000" b="50000"/>
            </a:path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Answer:</a:t>
            </a:r>
            <a:r>
              <a:rPr lang="en-US" altLang="zh-CN" sz="2400" b="1" i="0"/>
              <a:t>  We can add a dummy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head node to a list.</a:t>
            </a:r>
          </a:p>
        </p:txBody>
      </p:sp>
      <p:sp>
        <p:nvSpPr>
          <p:cNvPr id="53316" name="Rectangle 68">
            <a:extLst>
              <a:ext uri="{FF2B5EF4-FFF2-40B4-BE49-F238E27FC236}">
                <a16:creationId xmlns:a16="http://schemas.microsoft.com/office/drawing/2014/main" id="{54B9842F-FDED-D64E-BC38-99AA79C9C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0"/>
            <a:ext cx="29241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6000" b="1" i="0">
                <a:sym typeface="Wingdings" panose="05000000000000000000" pitchFamily="2" charset="2"/>
              </a:rPr>
              <a:t></a:t>
            </a:r>
            <a:r>
              <a:rPr lang="en-US" altLang="zh-CN" sz="2400" b="1" i="0"/>
              <a:t>  takes O(1) time.</a:t>
            </a:r>
          </a:p>
        </p:txBody>
      </p:sp>
      <p:sp>
        <p:nvSpPr>
          <p:cNvPr id="53317" name="AutoShape 69">
            <a:extLst>
              <a:ext uri="{FF2B5EF4-FFF2-40B4-BE49-F238E27FC236}">
                <a16:creationId xmlns:a16="http://schemas.microsoft.com/office/drawing/2014/main" id="{9B1E6120-7908-00D6-79CB-E6279924A0E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43000" y="4968875"/>
            <a:ext cx="6858000" cy="12954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FCFCF"/>
              </a:gs>
              <a:gs pos="50000">
                <a:srgbClr val="FFFFFF"/>
              </a:gs>
              <a:gs pos="100000">
                <a:srgbClr val="CFCFCF"/>
              </a:gs>
            </a:gsLst>
            <a:lin ang="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/>
              <a:t>Read programs in Figures 3.6-3.15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/>
              <a:t>for detailed implementations of operations.</a:t>
            </a:r>
          </a:p>
        </p:txBody>
      </p:sp>
      <p:sp>
        <p:nvSpPr>
          <p:cNvPr id="8209" name="Text Box 70">
            <a:extLst>
              <a:ext uri="{FF2B5EF4-FFF2-40B4-BE49-F238E27FC236}">
                <a16:creationId xmlns:a16="http://schemas.microsoft.com/office/drawing/2014/main" id="{F9784109-B9E1-0CB2-15DB-DD948EA3D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6/14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53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53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nimBg="1" autoUpdateAnimBg="0"/>
      <p:bldP spid="53294" grpId="0" autoUpdateAnimBg="0"/>
      <p:bldP spid="53299" grpId="0" autoUpdateAnimBg="0"/>
      <p:bldP spid="53313" grpId="0" animBg="1" autoUpdateAnimBg="0"/>
      <p:bldP spid="53315" grpId="0" animBg="1" autoUpdateAnimBg="0"/>
      <p:bldP spid="53316" grpId="0" autoUpdateAnimBg="0"/>
      <p:bldP spid="5331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EFADB9EE-9F56-F942-098F-5BB150DA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54275" name="AutoShape 3" descr="棕色大理石">
            <a:extLst>
              <a:ext uri="{FF2B5EF4-FFF2-40B4-BE49-F238E27FC236}">
                <a16:creationId xmlns:a16="http://schemas.microsoft.com/office/drawing/2014/main" id="{BECCD5D2-6946-4388-E956-12B536491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4267200" cy="609600"/>
          </a:xfrm>
          <a:prstGeom prst="bevel">
            <a:avLst>
              <a:gd name="adj" fmla="val 10417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chemeClr val="bg1"/>
                </a:solidFill>
                <a:sym typeface="Webdings" panose="05030102010509060703" pitchFamily="18" charset="2"/>
              </a:rPr>
              <a:t>Doubly Linked </a:t>
            </a:r>
            <a:r>
              <a:rPr lang="en-US" altLang="zh-CN" sz="2400" b="1" i="0">
                <a:solidFill>
                  <a:schemeClr val="bg1"/>
                </a:solidFill>
              </a:rPr>
              <a:t>Circular</a:t>
            </a:r>
            <a:r>
              <a:rPr lang="en-US" altLang="zh-CN" sz="2400" b="1" i="0">
                <a:solidFill>
                  <a:schemeClr val="bg1"/>
                </a:solidFill>
                <a:sym typeface="Webdings" panose="05030102010509060703" pitchFamily="18" charset="2"/>
              </a:rPr>
              <a:t> Lists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340F1DD-BDE7-2CD0-4147-5D5189C1D2F4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267200"/>
            <a:ext cx="2286000" cy="1985963"/>
            <a:chOff x="1680" y="2373"/>
            <a:chExt cx="2038" cy="1758"/>
          </a:xfrm>
        </p:grpSpPr>
        <p:grpSp>
          <p:nvGrpSpPr>
            <p:cNvPr id="9279" name="Group 5">
              <a:extLst>
                <a:ext uri="{FF2B5EF4-FFF2-40B4-BE49-F238E27FC236}">
                  <a16:creationId xmlns:a16="http://schemas.microsoft.com/office/drawing/2014/main" id="{744896C0-2AAF-1E96-5096-654DDEA9FB8A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9315" name="Group 6">
                <a:extLst>
                  <a:ext uri="{FF2B5EF4-FFF2-40B4-BE49-F238E27FC236}">
                    <a16:creationId xmlns:a16="http://schemas.microsoft.com/office/drawing/2014/main" id="{0C222606-9CFC-0D95-A235-BBB989CE95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9318" name="Freeform 7">
                  <a:extLst>
                    <a:ext uri="{FF2B5EF4-FFF2-40B4-BE49-F238E27FC236}">
                      <a16:creationId xmlns:a16="http://schemas.microsoft.com/office/drawing/2014/main" id="{CBC9CD85-EB87-5ED4-A3DA-1145F4D734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11 w 571"/>
                    <a:gd name="T1" fmla="*/ 8 h 510"/>
                    <a:gd name="T2" fmla="*/ 6 w 571"/>
                    <a:gd name="T3" fmla="*/ 17 h 510"/>
                    <a:gd name="T4" fmla="*/ 4 w 571"/>
                    <a:gd name="T5" fmla="*/ 20 h 510"/>
                    <a:gd name="T6" fmla="*/ 3 w 571"/>
                    <a:gd name="T7" fmla="*/ 23 h 510"/>
                    <a:gd name="T8" fmla="*/ 3 w 571"/>
                    <a:gd name="T9" fmla="*/ 29 h 510"/>
                    <a:gd name="T10" fmla="*/ 3 w 571"/>
                    <a:gd name="T11" fmla="*/ 34 h 510"/>
                    <a:gd name="T12" fmla="*/ 3 w 571"/>
                    <a:gd name="T13" fmla="*/ 38 h 510"/>
                    <a:gd name="T14" fmla="*/ 5 w 571"/>
                    <a:gd name="T15" fmla="*/ 43 h 510"/>
                    <a:gd name="T16" fmla="*/ 9 w 571"/>
                    <a:gd name="T17" fmla="*/ 46 h 510"/>
                    <a:gd name="T18" fmla="*/ 5 w 571"/>
                    <a:gd name="T19" fmla="*/ 43 h 510"/>
                    <a:gd name="T20" fmla="*/ 3 w 571"/>
                    <a:gd name="T21" fmla="*/ 43 h 510"/>
                    <a:gd name="T22" fmla="*/ 1 w 571"/>
                    <a:gd name="T23" fmla="*/ 44 h 510"/>
                    <a:gd name="T24" fmla="*/ 0 w 571"/>
                    <a:gd name="T25" fmla="*/ 45 h 510"/>
                    <a:gd name="T26" fmla="*/ 0 w 571"/>
                    <a:gd name="T27" fmla="*/ 47 h 510"/>
                    <a:gd name="T28" fmla="*/ 0 w 571"/>
                    <a:gd name="T29" fmla="*/ 49 h 510"/>
                    <a:gd name="T30" fmla="*/ 1 w 571"/>
                    <a:gd name="T31" fmla="*/ 51 h 510"/>
                    <a:gd name="T32" fmla="*/ 7 w 571"/>
                    <a:gd name="T33" fmla="*/ 55 h 510"/>
                    <a:gd name="T34" fmla="*/ 16 w 571"/>
                    <a:gd name="T35" fmla="*/ 58 h 510"/>
                    <a:gd name="T36" fmla="*/ 19 w 571"/>
                    <a:gd name="T37" fmla="*/ 60 h 510"/>
                    <a:gd name="T38" fmla="*/ 23 w 571"/>
                    <a:gd name="T39" fmla="*/ 60 h 510"/>
                    <a:gd name="T40" fmla="*/ 27 w 571"/>
                    <a:gd name="T41" fmla="*/ 60 h 510"/>
                    <a:gd name="T42" fmla="*/ 31 w 571"/>
                    <a:gd name="T43" fmla="*/ 62 h 510"/>
                    <a:gd name="T44" fmla="*/ 35 w 571"/>
                    <a:gd name="T45" fmla="*/ 63 h 510"/>
                    <a:gd name="T46" fmla="*/ 45 w 571"/>
                    <a:gd name="T47" fmla="*/ 65 h 510"/>
                    <a:gd name="T48" fmla="*/ 57 w 571"/>
                    <a:gd name="T49" fmla="*/ 62 h 510"/>
                    <a:gd name="T50" fmla="*/ 65 w 571"/>
                    <a:gd name="T51" fmla="*/ 62 h 510"/>
                    <a:gd name="T52" fmla="*/ 67 w 571"/>
                    <a:gd name="T53" fmla="*/ 61 h 510"/>
                    <a:gd name="T54" fmla="*/ 69 w 571"/>
                    <a:gd name="T55" fmla="*/ 59 h 510"/>
                    <a:gd name="T56" fmla="*/ 70 w 571"/>
                    <a:gd name="T57" fmla="*/ 57 h 510"/>
                    <a:gd name="T58" fmla="*/ 71 w 571"/>
                    <a:gd name="T59" fmla="*/ 46 h 510"/>
                    <a:gd name="T60" fmla="*/ 71 w 571"/>
                    <a:gd name="T61" fmla="*/ 38 h 510"/>
                    <a:gd name="T62" fmla="*/ 70 w 571"/>
                    <a:gd name="T63" fmla="*/ 33 h 510"/>
                    <a:gd name="T64" fmla="*/ 70 w 571"/>
                    <a:gd name="T65" fmla="*/ 30 h 510"/>
                    <a:gd name="T66" fmla="*/ 69 w 571"/>
                    <a:gd name="T67" fmla="*/ 27 h 510"/>
                    <a:gd name="T68" fmla="*/ 69 w 571"/>
                    <a:gd name="T69" fmla="*/ 24 h 510"/>
                    <a:gd name="T70" fmla="*/ 65 w 571"/>
                    <a:gd name="T71" fmla="*/ 13 h 510"/>
                    <a:gd name="T72" fmla="*/ 61 w 571"/>
                    <a:gd name="T73" fmla="*/ 0 h 510"/>
                    <a:gd name="T74" fmla="*/ 11 w 571"/>
                    <a:gd name="T75" fmla="*/ 8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19" name="Arc 8">
                  <a:extLst>
                    <a:ext uri="{FF2B5EF4-FFF2-40B4-BE49-F238E27FC236}">
                      <a16:creationId xmlns:a16="http://schemas.microsoft.com/office/drawing/2014/main" id="{DA3F9C9B-C86F-EA13-85E6-002F0EF38B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16" name="Rectangle 9">
                <a:extLst>
                  <a:ext uri="{FF2B5EF4-FFF2-40B4-BE49-F238E27FC236}">
                    <a16:creationId xmlns:a16="http://schemas.microsoft.com/office/drawing/2014/main" id="{D061B99F-8C8E-7E30-8C43-0F421E734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317" name="Freeform 10">
                <a:extLst>
                  <a:ext uri="{FF2B5EF4-FFF2-40B4-BE49-F238E27FC236}">
                    <a16:creationId xmlns:a16="http://schemas.microsoft.com/office/drawing/2014/main" id="{9AD4F152-C971-8272-CF24-9BA6B59E2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3 w 566"/>
                  <a:gd name="T1" fmla="*/ 61 h 1408"/>
                  <a:gd name="T2" fmla="*/ 2 w 566"/>
                  <a:gd name="T3" fmla="*/ 113 h 1408"/>
                  <a:gd name="T4" fmla="*/ 0 w 566"/>
                  <a:gd name="T5" fmla="*/ 176 h 1408"/>
                  <a:gd name="T6" fmla="*/ 68 w 566"/>
                  <a:gd name="T7" fmla="*/ 176 h 1408"/>
                  <a:gd name="T8" fmla="*/ 69 w 566"/>
                  <a:gd name="T9" fmla="*/ 109 h 1408"/>
                  <a:gd name="T10" fmla="*/ 69 w 566"/>
                  <a:gd name="T11" fmla="*/ 75 h 1408"/>
                  <a:gd name="T12" fmla="*/ 71 w 566"/>
                  <a:gd name="T13" fmla="*/ 40 h 1408"/>
                  <a:gd name="T14" fmla="*/ 70 w 566"/>
                  <a:gd name="T15" fmla="*/ 31 h 1408"/>
                  <a:gd name="T16" fmla="*/ 70 w 566"/>
                  <a:gd name="T17" fmla="*/ 25 h 1408"/>
                  <a:gd name="T18" fmla="*/ 69 w 566"/>
                  <a:gd name="T19" fmla="*/ 19 h 1408"/>
                  <a:gd name="T20" fmla="*/ 67 w 566"/>
                  <a:gd name="T21" fmla="*/ 15 h 1408"/>
                  <a:gd name="T22" fmla="*/ 65 w 566"/>
                  <a:gd name="T23" fmla="*/ 11 h 1408"/>
                  <a:gd name="T24" fmla="*/ 62 w 566"/>
                  <a:gd name="T25" fmla="*/ 8 h 1408"/>
                  <a:gd name="T26" fmla="*/ 58 w 566"/>
                  <a:gd name="T27" fmla="*/ 5 h 1408"/>
                  <a:gd name="T28" fmla="*/ 53 w 566"/>
                  <a:gd name="T29" fmla="*/ 3 h 1408"/>
                  <a:gd name="T30" fmla="*/ 48 w 566"/>
                  <a:gd name="T31" fmla="*/ 1 h 1408"/>
                  <a:gd name="T32" fmla="*/ 41 w 566"/>
                  <a:gd name="T33" fmla="*/ 1 h 1408"/>
                  <a:gd name="T34" fmla="*/ 36 w 566"/>
                  <a:gd name="T35" fmla="*/ 0 h 1408"/>
                  <a:gd name="T36" fmla="*/ 30 w 566"/>
                  <a:gd name="T37" fmla="*/ 2 h 1408"/>
                  <a:gd name="T38" fmla="*/ 25 w 566"/>
                  <a:gd name="T39" fmla="*/ 3 h 1408"/>
                  <a:gd name="T40" fmla="*/ 21 w 566"/>
                  <a:gd name="T41" fmla="*/ 6 h 1408"/>
                  <a:gd name="T42" fmla="*/ 17 w 566"/>
                  <a:gd name="T43" fmla="*/ 9 h 1408"/>
                  <a:gd name="T44" fmla="*/ 14 w 566"/>
                  <a:gd name="T45" fmla="*/ 12 h 1408"/>
                  <a:gd name="T46" fmla="*/ 11 w 566"/>
                  <a:gd name="T47" fmla="*/ 18 h 1408"/>
                  <a:gd name="T48" fmla="*/ 9 w 566"/>
                  <a:gd name="T49" fmla="*/ 23 h 1408"/>
                  <a:gd name="T50" fmla="*/ 6 w 566"/>
                  <a:gd name="T51" fmla="*/ 34 h 1408"/>
                  <a:gd name="T52" fmla="*/ 3 w 566"/>
                  <a:gd name="T53" fmla="*/ 61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80" name="Group 11">
              <a:extLst>
                <a:ext uri="{FF2B5EF4-FFF2-40B4-BE49-F238E27FC236}">
                  <a16:creationId xmlns:a16="http://schemas.microsoft.com/office/drawing/2014/main" id="{2220A7B8-006A-0936-2673-679385235D5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9313" name="Freeform 12">
                <a:extLst>
                  <a:ext uri="{FF2B5EF4-FFF2-40B4-BE49-F238E27FC236}">
                    <a16:creationId xmlns:a16="http://schemas.microsoft.com/office/drawing/2014/main" id="{6A3C5283-4D8D-75B8-DB04-48E2A6AD2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6 h 229"/>
                  <a:gd name="T2" fmla="*/ 0 w 913"/>
                  <a:gd name="T3" fmla="*/ 23 h 229"/>
                  <a:gd name="T4" fmla="*/ 30 w 913"/>
                  <a:gd name="T5" fmla="*/ 23 h 229"/>
                  <a:gd name="T6" fmla="*/ 31 w 913"/>
                  <a:gd name="T7" fmla="*/ 19 h 229"/>
                  <a:gd name="T8" fmla="*/ 37 w 913"/>
                  <a:gd name="T9" fmla="*/ 23 h 229"/>
                  <a:gd name="T10" fmla="*/ 48 w 913"/>
                  <a:gd name="T11" fmla="*/ 26 h 229"/>
                  <a:gd name="T12" fmla="*/ 62 w 913"/>
                  <a:gd name="T13" fmla="*/ 28 h 229"/>
                  <a:gd name="T14" fmla="*/ 74 w 913"/>
                  <a:gd name="T15" fmla="*/ 29 h 229"/>
                  <a:gd name="T16" fmla="*/ 85 w 913"/>
                  <a:gd name="T17" fmla="*/ 28 h 229"/>
                  <a:gd name="T18" fmla="*/ 102 w 913"/>
                  <a:gd name="T19" fmla="*/ 27 h 229"/>
                  <a:gd name="T20" fmla="*/ 107 w 913"/>
                  <a:gd name="T21" fmla="*/ 26 h 229"/>
                  <a:gd name="T22" fmla="*/ 114 w 913"/>
                  <a:gd name="T23" fmla="*/ 25 h 229"/>
                  <a:gd name="T24" fmla="*/ 114 w 913"/>
                  <a:gd name="T25" fmla="*/ 20 h 229"/>
                  <a:gd name="T26" fmla="*/ 113 w 913"/>
                  <a:gd name="T27" fmla="*/ 18 h 229"/>
                  <a:gd name="T28" fmla="*/ 111 w 913"/>
                  <a:gd name="T29" fmla="*/ 15 h 229"/>
                  <a:gd name="T30" fmla="*/ 109 w 913"/>
                  <a:gd name="T31" fmla="*/ 14 h 229"/>
                  <a:gd name="T32" fmla="*/ 105 w 913"/>
                  <a:gd name="T33" fmla="*/ 12 h 229"/>
                  <a:gd name="T34" fmla="*/ 100 w 913"/>
                  <a:gd name="T35" fmla="*/ 9 h 229"/>
                  <a:gd name="T36" fmla="*/ 94 w 913"/>
                  <a:gd name="T37" fmla="*/ 7 h 229"/>
                  <a:gd name="T38" fmla="*/ 88 w 913"/>
                  <a:gd name="T39" fmla="*/ 5 h 229"/>
                  <a:gd name="T40" fmla="*/ 81 w 913"/>
                  <a:gd name="T41" fmla="*/ 4 h 229"/>
                  <a:gd name="T42" fmla="*/ 58 w 913"/>
                  <a:gd name="T43" fmla="*/ 0 h 229"/>
                  <a:gd name="T44" fmla="*/ 0 w 913"/>
                  <a:gd name="T45" fmla="*/ 6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4" name="Freeform 13">
                <a:extLst>
                  <a:ext uri="{FF2B5EF4-FFF2-40B4-BE49-F238E27FC236}">
                    <a16:creationId xmlns:a16="http://schemas.microsoft.com/office/drawing/2014/main" id="{2D463099-C40C-E13D-2EB7-347906C4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6 h 222"/>
                  <a:gd name="T2" fmla="*/ 0 w 913"/>
                  <a:gd name="T3" fmla="*/ 23 h 222"/>
                  <a:gd name="T4" fmla="*/ 30 w 913"/>
                  <a:gd name="T5" fmla="*/ 23 h 222"/>
                  <a:gd name="T6" fmla="*/ 31 w 913"/>
                  <a:gd name="T7" fmla="*/ 19 h 222"/>
                  <a:gd name="T8" fmla="*/ 37 w 913"/>
                  <a:gd name="T9" fmla="*/ 23 h 222"/>
                  <a:gd name="T10" fmla="*/ 50 w 913"/>
                  <a:gd name="T11" fmla="*/ 25 h 222"/>
                  <a:gd name="T12" fmla="*/ 67 w 913"/>
                  <a:gd name="T13" fmla="*/ 27 h 222"/>
                  <a:gd name="T14" fmla="*/ 84 w 913"/>
                  <a:gd name="T15" fmla="*/ 28 h 222"/>
                  <a:gd name="T16" fmla="*/ 100 w 913"/>
                  <a:gd name="T17" fmla="*/ 28 h 222"/>
                  <a:gd name="T18" fmla="*/ 108 w 913"/>
                  <a:gd name="T19" fmla="*/ 26 h 222"/>
                  <a:gd name="T20" fmla="*/ 114 w 913"/>
                  <a:gd name="T21" fmla="*/ 25 h 222"/>
                  <a:gd name="T22" fmla="*/ 114 w 913"/>
                  <a:gd name="T23" fmla="*/ 20 h 222"/>
                  <a:gd name="T24" fmla="*/ 113 w 913"/>
                  <a:gd name="T25" fmla="*/ 18 h 222"/>
                  <a:gd name="T26" fmla="*/ 111 w 913"/>
                  <a:gd name="T27" fmla="*/ 15 h 222"/>
                  <a:gd name="T28" fmla="*/ 109 w 913"/>
                  <a:gd name="T29" fmla="*/ 14 h 222"/>
                  <a:gd name="T30" fmla="*/ 105 w 913"/>
                  <a:gd name="T31" fmla="*/ 12 h 222"/>
                  <a:gd name="T32" fmla="*/ 100 w 913"/>
                  <a:gd name="T33" fmla="*/ 9 h 222"/>
                  <a:gd name="T34" fmla="*/ 94 w 913"/>
                  <a:gd name="T35" fmla="*/ 7 h 222"/>
                  <a:gd name="T36" fmla="*/ 88 w 913"/>
                  <a:gd name="T37" fmla="*/ 5 h 222"/>
                  <a:gd name="T38" fmla="*/ 81 w 913"/>
                  <a:gd name="T39" fmla="*/ 4 h 222"/>
                  <a:gd name="T40" fmla="*/ 58 w 913"/>
                  <a:gd name="T41" fmla="*/ 0 h 222"/>
                  <a:gd name="T42" fmla="*/ 0 w 913"/>
                  <a:gd name="T43" fmla="*/ 6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81" name="Freeform 14">
              <a:extLst>
                <a:ext uri="{FF2B5EF4-FFF2-40B4-BE49-F238E27FC236}">
                  <a16:creationId xmlns:a16="http://schemas.microsoft.com/office/drawing/2014/main" id="{D041C6C5-0090-A097-5204-2FC41F719B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41 w 852"/>
                <a:gd name="T1" fmla="*/ 0 h 1411"/>
                <a:gd name="T2" fmla="*/ 57 w 852"/>
                <a:gd name="T3" fmla="*/ 36 h 1411"/>
                <a:gd name="T4" fmla="*/ 58 w 852"/>
                <a:gd name="T5" fmla="*/ 39 h 1411"/>
                <a:gd name="T6" fmla="*/ 59 w 852"/>
                <a:gd name="T7" fmla="*/ 42 h 1411"/>
                <a:gd name="T8" fmla="*/ 60 w 852"/>
                <a:gd name="T9" fmla="*/ 47 h 1411"/>
                <a:gd name="T10" fmla="*/ 59 w 852"/>
                <a:gd name="T11" fmla="*/ 51 h 1411"/>
                <a:gd name="T12" fmla="*/ 54 w 852"/>
                <a:gd name="T13" fmla="*/ 66 h 1411"/>
                <a:gd name="T14" fmla="*/ 52 w 852"/>
                <a:gd name="T15" fmla="*/ 70 h 1411"/>
                <a:gd name="T16" fmla="*/ 51 w 852"/>
                <a:gd name="T17" fmla="*/ 75 h 1411"/>
                <a:gd name="T18" fmla="*/ 53 w 852"/>
                <a:gd name="T19" fmla="*/ 78 h 1411"/>
                <a:gd name="T20" fmla="*/ 54 w 852"/>
                <a:gd name="T21" fmla="*/ 80 h 1411"/>
                <a:gd name="T22" fmla="*/ 51 w 852"/>
                <a:gd name="T23" fmla="*/ 82 h 1411"/>
                <a:gd name="T24" fmla="*/ 49 w 852"/>
                <a:gd name="T25" fmla="*/ 85 h 1411"/>
                <a:gd name="T26" fmla="*/ 51 w 852"/>
                <a:gd name="T27" fmla="*/ 87 h 1411"/>
                <a:gd name="T28" fmla="*/ 54 w 852"/>
                <a:gd name="T29" fmla="*/ 92 h 1411"/>
                <a:gd name="T30" fmla="*/ 11 w 852"/>
                <a:gd name="T31" fmla="*/ 91 h 1411"/>
                <a:gd name="T32" fmla="*/ 9 w 852"/>
                <a:gd name="T33" fmla="*/ 81 h 1411"/>
                <a:gd name="T34" fmla="*/ 11 w 852"/>
                <a:gd name="T35" fmla="*/ 73 h 1411"/>
                <a:gd name="T36" fmla="*/ 14 w 852"/>
                <a:gd name="T37" fmla="*/ 65 h 1411"/>
                <a:gd name="T38" fmla="*/ 17 w 852"/>
                <a:gd name="T39" fmla="*/ 61 h 1411"/>
                <a:gd name="T40" fmla="*/ 27 w 852"/>
                <a:gd name="T41" fmla="*/ 48 h 1411"/>
                <a:gd name="T42" fmla="*/ 24 w 852"/>
                <a:gd name="T43" fmla="*/ 42 h 1411"/>
                <a:gd name="T44" fmla="*/ 0 w 852"/>
                <a:gd name="T45" fmla="*/ 1 h 1411"/>
                <a:gd name="T46" fmla="*/ 41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Freeform 15">
              <a:extLst>
                <a:ext uri="{FF2B5EF4-FFF2-40B4-BE49-F238E27FC236}">
                  <a16:creationId xmlns:a16="http://schemas.microsoft.com/office/drawing/2014/main" id="{D7ABD9FE-5686-3C96-1E07-B0C4BBEA17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4 h 1565"/>
                <a:gd name="T2" fmla="*/ 5 w 982"/>
                <a:gd name="T3" fmla="*/ 21 h 1565"/>
                <a:gd name="T4" fmla="*/ 7 w 982"/>
                <a:gd name="T5" fmla="*/ 25 h 1565"/>
                <a:gd name="T6" fmla="*/ 9 w 982"/>
                <a:gd name="T7" fmla="*/ 29 h 1565"/>
                <a:gd name="T8" fmla="*/ 10 w 982"/>
                <a:gd name="T9" fmla="*/ 32 h 1565"/>
                <a:gd name="T10" fmla="*/ 13 w 982"/>
                <a:gd name="T11" fmla="*/ 36 h 1565"/>
                <a:gd name="T12" fmla="*/ 15 w 982"/>
                <a:gd name="T13" fmla="*/ 39 h 1565"/>
                <a:gd name="T14" fmla="*/ 17 w 982"/>
                <a:gd name="T15" fmla="*/ 41 h 1565"/>
                <a:gd name="T16" fmla="*/ 21 w 982"/>
                <a:gd name="T17" fmla="*/ 45 h 1565"/>
                <a:gd name="T18" fmla="*/ 24 w 982"/>
                <a:gd name="T19" fmla="*/ 49 h 1565"/>
                <a:gd name="T20" fmla="*/ 28 w 982"/>
                <a:gd name="T21" fmla="*/ 51 h 1565"/>
                <a:gd name="T22" fmla="*/ 24 w 982"/>
                <a:gd name="T23" fmla="*/ 53 h 1565"/>
                <a:gd name="T24" fmla="*/ 26 w 982"/>
                <a:gd name="T25" fmla="*/ 58 h 1565"/>
                <a:gd name="T26" fmla="*/ 21 w 982"/>
                <a:gd name="T27" fmla="*/ 66 h 1565"/>
                <a:gd name="T28" fmla="*/ 16 w 982"/>
                <a:gd name="T29" fmla="*/ 70 h 1565"/>
                <a:gd name="T30" fmla="*/ 14 w 982"/>
                <a:gd name="T31" fmla="*/ 72 h 1565"/>
                <a:gd name="T32" fmla="*/ 12 w 982"/>
                <a:gd name="T33" fmla="*/ 74 h 1565"/>
                <a:gd name="T34" fmla="*/ 11 w 982"/>
                <a:gd name="T35" fmla="*/ 76 h 1565"/>
                <a:gd name="T36" fmla="*/ 10 w 982"/>
                <a:gd name="T37" fmla="*/ 78 h 1565"/>
                <a:gd name="T38" fmla="*/ 9 w 982"/>
                <a:gd name="T39" fmla="*/ 80 h 1565"/>
                <a:gd name="T40" fmla="*/ 8 w 982"/>
                <a:gd name="T41" fmla="*/ 83 h 1565"/>
                <a:gd name="T42" fmla="*/ 7 w 982"/>
                <a:gd name="T43" fmla="*/ 86 h 1565"/>
                <a:gd name="T44" fmla="*/ 7 w 982"/>
                <a:gd name="T45" fmla="*/ 90 h 1565"/>
                <a:gd name="T46" fmla="*/ 7 w 982"/>
                <a:gd name="T47" fmla="*/ 94 h 1565"/>
                <a:gd name="T48" fmla="*/ 7 w 982"/>
                <a:gd name="T49" fmla="*/ 102 h 1565"/>
                <a:gd name="T50" fmla="*/ 53 w 982"/>
                <a:gd name="T51" fmla="*/ 100 h 1565"/>
                <a:gd name="T52" fmla="*/ 50 w 982"/>
                <a:gd name="T53" fmla="*/ 97 h 1565"/>
                <a:gd name="T54" fmla="*/ 50 w 982"/>
                <a:gd name="T55" fmla="*/ 95 h 1565"/>
                <a:gd name="T56" fmla="*/ 50 w 982"/>
                <a:gd name="T57" fmla="*/ 94 h 1565"/>
                <a:gd name="T58" fmla="*/ 51 w 982"/>
                <a:gd name="T59" fmla="*/ 88 h 1565"/>
                <a:gd name="T60" fmla="*/ 47 w 982"/>
                <a:gd name="T61" fmla="*/ 87 h 1565"/>
                <a:gd name="T62" fmla="*/ 52 w 982"/>
                <a:gd name="T63" fmla="*/ 83 h 1565"/>
                <a:gd name="T64" fmla="*/ 67 w 982"/>
                <a:gd name="T65" fmla="*/ 63 h 1565"/>
                <a:gd name="T66" fmla="*/ 68 w 982"/>
                <a:gd name="T67" fmla="*/ 61 h 1565"/>
                <a:gd name="T68" fmla="*/ 69 w 982"/>
                <a:gd name="T69" fmla="*/ 58 h 1565"/>
                <a:gd name="T70" fmla="*/ 69 w 982"/>
                <a:gd name="T71" fmla="*/ 56 h 1565"/>
                <a:gd name="T72" fmla="*/ 69 w 982"/>
                <a:gd name="T73" fmla="*/ 53 h 1565"/>
                <a:gd name="T74" fmla="*/ 69 w 982"/>
                <a:gd name="T75" fmla="*/ 51 h 1565"/>
                <a:gd name="T76" fmla="*/ 68 w 982"/>
                <a:gd name="T77" fmla="*/ 49 h 1565"/>
                <a:gd name="T78" fmla="*/ 67 w 982"/>
                <a:gd name="T79" fmla="*/ 46 h 1565"/>
                <a:gd name="T80" fmla="*/ 59 w 982"/>
                <a:gd name="T81" fmla="*/ 31 h 1565"/>
                <a:gd name="T82" fmla="*/ 45 w 982"/>
                <a:gd name="T83" fmla="*/ 0 h 1565"/>
                <a:gd name="T84" fmla="*/ 0 w 982"/>
                <a:gd name="T85" fmla="*/ 4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3" name="Freeform 16">
              <a:extLst>
                <a:ext uri="{FF2B5EF4-FFF2-40B4-BE49-F238E27FC236}">
                  <a16:creationId xmlns:a16="http://schemas.microsoft.com/office/drawing/2014/main" id="{EEBE341C-EEDB-D03E-129C-55C7C48B9D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18 w 357"/>
                <a:gd name="T1" fmla="*/ 5 h 1222"/>
                <a:gd name="T2" fmla="*/ 19 w 357"/>
                <a:gd name="T3" fmla="*/ 7 h 1222"/>
                <a:gd name="T4" fmla="*/ 21 w 357"/>
                <a:gd name="T5" fmla="*/ 10 h 1222"/>
                <a:gd name="T6" fmla="*/ 22 w 357"/>
                <a:gd name="T7" fmla="*/ 13 h 1222"/>
                <a:gd name="T8" fmla="*/ 23 w 357"/>
                <a:gd name="T9" fmla="*/ 16 h 1222"/>
                <a:gd name="T10" fmla="*/ 24 w 357"/>
                <a:gd name="T11" fmla="*/ 19 h 1222"/>
                <a:gd name="T12" fmla="*/ 25 w 357"/>
                <a:gd name="T13" fmla="*/ 23 h 1222"/>
                <a:gd name="T14" fmla="*/ 25 w 357"/>
                <a:gd name="T15" fmla="*/ 26 h 1222"/>
                <a:gd name="T16" fmla="*/ 25 w 357"/>
                <a:gd name="T17" fmla="*/ 32 h 1222"/>
                <a:gd name="T18" fmla="*/ 24 w 357"/>
                <a:gd name="T19" fmla="*/ 36 h 1222"/>
                <a:gd name="T20" fmla="*/ 23 w 357"/>
                <a:gd name="T21" fmla="*/ 41 h 1222"/>
                <a:gd name="T22" fmla="*/ 22 w 357"/>
                <a:gd name="T23" fmla="*/ 45 h 1222"/>
                <a:gd name="T24" fmla="*/ 21 w 357"/>
                <a:gd name="T25" fmla="*/ 49 h 1222"/>
                <a:gd name="T26" fmla="*/ 20 w 357"/>
                <a:gd name="T27" fmla="*/ 53 h 1222"/>
                <a:gd name="T28" fmla="*/ 19 w 357"/>
                <a:gd name="T29" fmla="*/ 56 h 1222"/>
                <a:gd name="T30" fmla="*/ 18 w 357"/>
                <a:gd name="T31" fmla="*/ 59 h 1222"/>
                <a:gd name="T32" fmla="*/ 16 w 357"/>
                <a:gd name="T33" fmla="*/ 62 h 1222"/>
                <a:gd name="T34" fmla="*/ 14 w 357"/>
                <a:gd name="T35" fmla="*/ 65 h 1222"/>
                <a:gd name="T36" fmla="*/ 13 w 357"/>
                <a:gd name="T37" fmla="*/ 68 h 1222"/>
                <a:gd name="T38" fmla="*/ 11 w 357"/>
                <a:gd name="T39" fmla="*/ 70 h 1222"/>
                <a:gd name="T40" fmla="*/ 9 w 357"/>
                <a:gd name="T41" fmla="*/ 72 h 1222"/>
                <a:gd name="T42" fmla="*/ 7 w 357"/>
                <a:gd name="T43" fmla="*/ 75 h 1222"/>
                <a:gd name="T44" fmla="*/ 5 w 357"/>
                <a:gd name="T45" fmla="*/ 76 h 1222"/>
                <a:gd name="T46" fmla="*/ 0 w 357"/>
                <a:gd name="T47" fmla="*/ 80 h 1222"/>
                <a:gd name="T48" fmla="*/ 0 w 357"/>
                <a:gd name="T49" fmla="*/ 0 h 1222"/>
                <a:gd name="T50" fmla="*/ 14 w 357"/>
                <a:gd name="T51" fmla="*/ 1 h 1222"/>
                <a:gd name="T52" fmla="*/ 18 w 357"/>
                <a:gd name="T53" fmla="*/ 5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84" name="Group 17">
              <a:extLst>
                <a:ext uri="{FF2B5EF4-FFF2-40B4-BE49-F238E27FC236}">
                  <a16:creationId xmlns:a16="http://schemas.microsoft.com/office/drawing/2014/main" id="{E0B0F84B-049F-E828-02FB-C8E4CD5820F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9311" name="Freeform 18">
                <a:extLst>
                  <a:ext uri="{FF2B5EF4-FFF2-40B4-BE49-F238E27FC236}">
                    <a16:creationId xmlns:a16="http://schemas.microsoft.com/office/drawing/2014/main" id="{523D3024-0905-F49B-BE13-D81F566EB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4 w 163"/>
                  <a:gd name="T3" fmla="*/ 3 h 1188"/>
                  <a:gd name="T4" fmla="*/ 8 w 163"/>
                  <a:gd name="T5" fmla="*/ 7 h 1188"/>
                  <a:gd name="T6" fmla="*/ 10 w 163"/>
                  <a:gd name="T7" fmla="*/ 10 h 1188"/>
                  <a:gd name="T8" fmla="*/ 11 w 163"/>
                  <a:gd name="T9" fmla="*/ 13 h 1188"/>
                  <a:gd name="T10" fmla="*/ 13 w 163"/>
                  <a:gd name="T11" fmla="*/ 17 h 1188"/>
                  <a:gd name="T12" fmla="*/ 15 w 163"/>
                  <a:gd name="T13" fmla="*/ 21 h 1188"/>
                  <a:gd name="T14" fmla="*/ 17 w 163"/>
                  <a:gd name="T15" fmla="*/ 27 h 1188"/>
                  <a:gd name="T16" fmla="*/ 18 w 163"/>
                  <a:gd name="T17" fmla="*/ 34 h 1188"/>
                  <a:gd name="T18" fmla="*/ 19 w 163"/>
                  <a:gd name="T19" fmla="*/ 40 h 1188"/>
                  <a:gd name="T20" fmla="*/ 20 w 163"/>
                  <a:gd name="T21" fmla="*/ 46 h 1188"/>
                  <a:gd name="T22" fmla="*/ 20 w 163"/>
                  <a:gd name="T23" fmla="*/ 55 h 1188"/>
                  <a:gd name="T24" fmla="*/ 19 w 163"/>
                  <a:gd name="T25" fmla="*/ 68 h 1188"/>
                  <a:gd name="T26" fmla="*/ 17 w 163"/>
                  <a:gd name="T27" fmla="*/ 79 h 1188"/>
                  <a:gd name="T28" fmla="*/ 11 w 163"/>
                  <a:gd name="T29" fmla="*/ 134 h 1188"/>
                  <a:gd name="T30" fmla="*/ 5 w 163"/>
                  <a:gd name="T31" fmla="*/ 149 h 1188"/>
                  <a:gd name="T32" fmla="*/ 1 w 163"/>
                  <a:gd name="T33" fmla="*/ 128 h 1188"/>
                  <a:gd name="T34" fmla="*/ 4 w 163"/>
                  <a:gd name="T35" fmla="*/ 106 h 1188"/>
                  <a:gd name="T36" fmla="*/ 6 w 163"/>
                  <a:gd name="T37" fmla="*/ 92 h 1188"/>
                  <a:gd name="T38" fmla="*/ 7 w 163"/>
                  <a:gd name="T39" fmla="*/ 81 h 1188"/>
                  <a:gd name="T40" fmla="*/ 8 w 163"/>
                  <a:gd name="T41" fmla="*/ 70 h 1188"/>
                  <a:gd name="T42" fmla="*/ 8 w 163"/>
                  <a:gd name="T43" fmla="*/ 58 h 1188"/>
                  <a:gd name="T44" fmla="*/ 9 w 163"/>
                  <a:gd name="T45" fmla="*/ 51 h 1188"/>
                  <a:gd name="T46" fmla="*/ 8 w 163"/>
                  <a:gd name="T47" fmla="*/ 45 h 1188"/>
                  <a:gd name="T48" fmla="*/ 8 w 163"/>
                  <a:gd name="T49" fmla="*/ 39 h 1188"/>
                  <a:gd name="T50" fmla="*/ 6 w 163"/>
                  <a:gd name="T51" fmla="*/ 27 h 1188"/>
                  <a:gd name="T52" fmla="*/ 6 w 163"/>
                  <a:gd name="T53" fmla="*/ 23 h 1188"/>
                  <a:gd name="T54" fmla="*/ 5 w 163"/>
                  <a:gd name="T55" fmla="*/ 18 h 1188"/>
                  <a:gd name="T56" fmla="*/ 4 w 163"/>
                  <a:gd name="T57" fmla="*/ 13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2" name="Arc 19">
                <a:extLst>
                  <a:ext uri="{FF2B5EF4-FFF2-40B4-BE49-F238E27FC236}">
                    <a16:creationId xmlns:a16="http://schemas.microsoft.com/office/drawing/2014/main" id="{26AE0DD6-2D67-AC51-AF26-E010FAA1C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85" name="Freeform 20">
              <a:extLst>
                <a:ext uri="{FF2B5EF4-FFF2-40B4-BE49-F238E27FC236}">
                  <a16:creationId xmlns:a16="http://schemas.microsoft.com/office/drawing/2014/main" id="{437C321D-A1F9-18E8-9628-103A6AAD15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91 w 1684"/>
                <a:gd name="T1" fmla="*/ 0 h 1839"/>
                <a:gd name="T2" fmla="*/ 86 w 1684"/>
                <a:gd name="T3" fmla="*/ 1 h 1839"/>
                <a:gd name="T4" fmla="*/ 80 w 1684"/>
                <a:gd name="T5" fmla="*/ 3 h 1839"/>
                <a:gd name="T6" fmla="*/ 75 w 1684"/>
                <a:gd name="T7" fmla="*/ 6 h 1839"/>
                <a:gd name="T8" fmla="*/ 69 w 1684"/>
                <a:gd name="T9" fmla="*/ 12 h 1839"/>
                <a:gd name="T10" fmla="*/ 49 w 1684"/>
                <a:gd name="T11" fmla="*/ 33 h 1839"/>
                <a:gd name="T12" fmla="*/ 31 w 1684"/>
                <a:gd name="T13" fmla="*/ 48 h 1839"/>
                <a:gd name="T14" fmla="*/ 10 w 1684"/>
                <a:gd name="T15" fmla="*/ 62 h 1839"/>
                <a:gd name="T16" fmla="*/ 0 w 1684"/>
                <a:gd name="T17" fmla="*/ 75 h 1839"/>
                <a:gd name="T18" fmla="*/ 1 w 1684"/>
                <a:gd name="T19" fmla="*/ 86 h 1839"/>
                <a:gd name="T20" fmla="*/ 2 w 1684"/>
                <a:gd name="T21" fmla="*/ 95 h 1839"/>
                <a:gd name="T22" fmla="*/ 5 w 1684"/>
                <a:gd name="T23" fmla="*/ 101 h 1839"/>
                <a:gd name="T24" fmla="*/ 10 w 1684"/>
                <a:gd name="T25" fmla="*/ 108 h 1839"/>
                <a:gd name="T26" fmla="*/ 16 w 1684"/>
                <a:gd name="T27" fmla="*/ 112 h 1839"/>
                <a:gd name="T28" fmla="*/ 25 w 1684"/>
                <a:gd name="T29" fmla="*/ 116 h 1839"/>
                <a:gd name="T30" fmla="*/ 35 w 1684"/>
                <a:gd name="T31" fmla="*/ 119 h 1839"/>
                <a:gd name="T32" fmla="*/ 45 w 1684"/>
                <a:gd name="T33" fmla="*/ 120 h 1839"/>
                <a:gd name="T34" fmla="*/ 55 w 1684"/>
                <a:gd name="T35" fmla="*/ 119 h 1839"/>
                <a:gd name="T36" fmla="*/ 63 w 1684"/>
                <a:gd name="T37" fmla="*/ 117 h 1839"/>
                <a:gd name="T38" fmla="*/ 80 w 1684"/>
                <a:gd name="T39" fmla="*/ 111 h 1839"/>
                <a:gd name="T40" fmla="*/ 100 w 1684"/>
                <a:gd name="T41" fmla="*/ 100 h 1839"/>
                <a:gd name="T42" fmla="*/ 106 w 1684"/>
                <a:gd name="T43" fmla="*/ 93 h 1839"/>
                <a:gd name="T44" fmla="*/ 113 w 1684"/>
                <a:gd name="T45" fmla="*/ 83 h 1839"/>
                <a:gd name="T46" fmla="*/ 116 w 1684"/>
                <a:gd name="T47" fmla="*/ 74 h 1839"/>
                <a:gd name="T48" fmla="*/ 118 w 1684"/>
                <a:gd name="T49" fmla="*/ 65 h 1839"/>
                <a:gd name="T50" fmla="*/ 118 w 1684"/>
                <a:gd name="T51" fmla="*/ 56 h 1839"/>
                <a:gd name="T52" fmla="*/ 117 w 1684"/>
                <a:gd name="T53" fmla="*/ 46 h 1839"/>
                <a:gd name="T54" fmla="*/ 117 w 1684"/>
                <a:gd name="T55" fmla="*/ 37 h 1839"/>
                <a:gd name="T56" fmla="*/ 115 w 1684"/>
                <a:gd name="T57" fmla="*/ 31 h 1839"/>
                <a:gd name="T58" fmla="*/ 113 w 1684"/>
                <a:gd name="T59" fmla="*/ 25 h 1839"/>
                <a:gd name="T60" fmla="*/ 110 w 1684"/>
                <a:gd name="T61" fmla="*/ 20 h 1839"/>
                <a:gd name="T62" fmla="*/ 106 w 1684"/>
                <a:gd name="T63" fmla="*/ 15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Freeform 21">
              <a:extLst>
                <a:ext uri="{FF2B5EF4-FFF2-40B4-BE49-F238E27FC236}">
                  <a16:creationId xmlns:a16="http://schemas.microsoft.com/office/drawing/2014/main" id="{D83EB2DE-17E7-DE6F-813B-AF99B814BB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5 w 360"/>
                <a:gd name="T3" fmla="*/ 12 h 1515"/>
                <a:gd name="T4" fmla="*/ 8 w 360"/>
                <a:gd name="T5" fmla="*/ 21 h 1515"/>
                <a:gd name="T6" fmla="*/ 9 w 360"/>
                <a:gd name="T7" fmla="*/ 28 h 1515"/>
                <a:gd name="T8" fmla="*/ 17 w 360"/>
                <a:gd name="T9" fmla="*/ 27 h 1515"/>
                <a:gd name="T10" fmla="*/ 12 w 360"/>
                <a:gd name="T11" fmla="*/ 37 h 1515"/>
                <a:gd name="T12" fmla="*/ 15 w 360"/>
                <a:gd name="T13" fmla="*/ 39 h 1515"/>
                <a:gd name="T14" fmla="*/ 17 w 360"/>
                <a:gd name="T15" fmla="*/ 41 h 1515"/>
                <a:gd name="T16" fmla="*/ 18 w 360"/>
                <a:gd name="T17" fmla="*/ 45 h 1515"/>
                <a:gd name="T18" fmla="*/ 19 w 360"/>
                <a:gd name="T19" fmla="*/ 51 h 1515"/>
                <a:gd name="T20" fmla="*/ 19 w 360"/>
                <a:gd name="T21" fmla="*/ 59 h 1515"/>
                <a:gd name="T22" fmla="*/ 19 w 360"/>
                <a:gd name="T23" fmla="*/ 62 h 1515"/>
                <a:gd name="T24" fmla="*/ 19 w 360"/>
                <a:gd name="T25" fmla="*/ 66 h 1515"/>
                <a:gd name="T26" fmla="*/ 19 w 360"/>
                <a:gd name="T27" fmla="*/ 70 h 1515"/>
                <a:gd name="T28" fmla="*/ 18 w 360"/>
                <a:gd name="T29" fmla="*/ 75 h 1515"/>
                <a:gd name="T30" fmla="*/ 18 w 360"/>
                <a:gd name="T31" fmla="*/ 78 h 1515"/>
                <a:gd name="T32" fmla="*/ 17 w 360"/>
                <a:gd name="T33" fmla="*/ 81 h 1515"/>
                <a:gd name="T34" fmla="*/ 16 w 360"/>
                <a:gd name="T35" fmla="*/ 84 h 1515"/>
                <a:gd name="T36" fmla="*/ 15 w 360"/>
                <a:gd name="T37" fmla="*/ 86 h 1515"/>
                <a:gd name="T38" fmla="*/ 14 w 360"/>
                <a:gd name="T39" fmla="*/ 88 h 1515"/>
                <a:gd name="T40" fmla="*/ 13 w 360"/>
                <a:gd name="T41" fmla="*/ 91 h 1515"/>
                <a:gd name="T42" fmla="*/ 12 w 360"/>
                <a:gd name="T43" fmla="*/ 93 h 1515"/>
                <a:gd name="T44" fmla="*/ 10 w 360"/>
                <a:gd name="T45" fmla="*/ 95 h 1515"/>
                <a:gd name="T46" fmla="*/ 7 w 360"/>
                <a:gd name="T47" fmla="*/ 98 h 1515"/>
                <a:gd name="T48" fmla="*/ 10 w 360"/>
                <a:gd name="T49" fmla="*/ 96 h 1515"/>
                <a:gd name="T50" fmla="*/ 13 w 360"/>
                <a:gd name="T51" fmla="*/ 93 h 1515"/>
                <a:gd name="T52" fmla="*/ 15 w 360"/>
                <a:gd name="T53" fmla="*/ 91 h 1515"/>
                <a:gd name="T54" fmla="*/ 16 w 360"/>
                <a:gd name="T55" fmla="*/ 88 h 1515"/>
                <a:gd name="T56" fmla="*/ 18 w 360"/>
                <a:gd name="T57" fmla="*/ 86 h 1515"/>
                <a:gd name="T58" fmla="*/ 20 w 360"/>
                <a:gd name="T59" fmla="*/ 83 h 1515"/>
                <a:gd name="T60" fmla="*/ 21 w 360"/>
                <a:gd name="T61" fmla="*/ 80 h 1515"/>
                <a:gd name="T62" fmla="*/ 22 w 360"/>
                <a:gd name="T63" fmla="*/ 77 h 1515"/>
                <a:gd name="T64" fmla="*/ 23 w 360"/>
                <a:gd name="T65" fmla="*/ 74 h 1515"/>
                <a:gd name="T66" fmla="*/ 24 w 360"/>
                <a:gd name="T67" fmla="*/ 70 h 1515"/>
                <a:gd name="T68" fmla="*/ 25 w 360"/>
                <a:gd name="T69" fmla="*/ 66 h 1515"/>
                <a:gd name="T70" fmla="*/ 25 w 360"/>
                <a:gd name="T71" fmla="*/ 61 h 1515"/>
                <a:gd name="T72" fmla="*/ 25 w 360"/>
                <a:gd name="T73" fmla="*/ 55 h 1515"/>
                <a:gd name="T74" fmla="*/ 25 w 360"/>
                <a:gd name="T75" fmla="*/ 51 h 1515"/>
                <a:gd name="T76" fmla="*/ 25 w 360"/>
                <a:gd name="T77" fmla="*/ 48 h 1515"/>
                <a:gd name="T78" fmla="*/ 24 w 360"/>
                <a:gd name="T79" fmla="*/ 42 h 1515"/>
                <a:gd name="T80" fmla="*/ 24 w 360"/>
                <a:gd name="T81" fmla="*/ 39 h 1515"/>
                <a:gd name="T82" fmla="*/ 23 w 360"/>
                <a:gd name="T83" fmla="*/ 36 h 1515"/>
                <a:gd name="T84" fmla="*/ 23 w 360"/>
                <a:gd name="T85" fmla="*/ 33 h 1515"/>
                <a:gd name="T86" fmla="*/ 23 w 360"/>
                <a:gd name="T87" fmla="*/ 31 h 1515"/>
                <a:gd name="T88" fmla="*/ 21 w 360"/>
                <a:gd name="T89" fmla="*/ 27 h 1515"/>
                <a:gd name="T90" fmla="*/ 20 w 360"/>
                <a:gd name="T91" fmla="*/ 25 h 1515"/>
                <a:gd name="T92" fmla="*/ 19 w 360"/>
                <a:gd name="T93" fmla="*/ 22 h 1515"/>
                <a:gd name="T94" fmla="*/ 16 w 360"/>
                <a:gd name="T95" fmla="*/ 20 h 1515"/>
                <a:gd name="T96" fmla="*/ 13 w 360"/>
                <a:gd name="T97" fmla="*/ 15 h 1515"/>
                <a:gd name="T98" fmla="*/ 10 w 360"/>
                <a:gd name="T99" fmla="*/ 12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87" name="Group 22">
              <a:extLst>
                <a:ext uri="{FF2B5EF4-FFF2-40B4-BE49-F238E27FC236}">
                  <a16:creationId xmlns:a16="http://schemas.microsoft.com/office/drawing/2014/main" id="{F8CD59CA-C7C6-FF60-E41C-FB87BAB4B430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9296" name="Group 23">
                <a:extLst>
                  <a:ext uri="{FF2B5EF4-FFF2-40B4-BE49-F238E27FC236}">
                    <a16:creationId xmlns:a16="http://schemas.microsoft.com/office/drawing/2014/main" id="{A77D6EEA-E3E7-BC7C-A68C-3861632054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9306" name="Group 24">
                  <a:extLst>
                    <a:ext uri="{FF2B5EF4-FFF2-40B4-BE49-F238E27FC236}">
                      <a16:creationId xmlns:a16="http://schemas.microsoft.com/office/drawing/2014/main" id="{12D7D7A0-00C4-3EC4-080C-4791393C9B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9308" name="Freeform 25">
                    <a:extLst>
                      <a:ext uri="{FF2B5EF4-FFF2-40B4-BE49-F238E27FC236}">
                        <a16:creationId xmlns:a16="http://schemas.microsoft.com/office/drawing/2014/main" id="{D57C9259-EB69-3FF6-76AD-3B4761F335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86 w 1032"/>
                      <a:gd name="T1" fmla="*/ 4 h 1488"/>
                      <a:gd name="T2" fmla="*/ 71 w 1032"/>
                      <a:gd name="T3" fmla="*/ 2 h 1488"/>
                      <a:gd name="T4" fmla="*/ 52 w 1032"/>
                      <a:gd name="T5" fmla="*/ 0 h 1488"/>
                      <a:gd name="T6" fmla="*/ 35 w 1032"/>
                      <a:gd name="T7" fmla="*/ 3 h 1488"/>
                      <a:gd name="T8" fmla="*/ 14 w 1032"/>
                      <a:gd name="T9" fmla="*/ 11 h 1488"/>
                      <a:gd name="T10" fmla="*/ 11 w 1032"/>
                      <a:gd name="T11" fmla="*/ 20 h 1488"/>
                      <a:gd name="T12" fmla="*/ 12 w 1032"/>
                      <a:gd name="T13" fmla="*/ 27 h 1488"/>
                      <a:gd name="T14" fmla="*/ 10 w 1032"/>
                      <a:gd name="T15" fmla="*/ 35 h 1488"/>
                      <a:gd name="T16" fmla="*/ 7 w 1032"/>
                      <a:gd name="T17" fmla="*/ 48 h 1488"/>
                      <a:gd name="T18" fmla="*/ 3 w 1032"/>
                      <a:gd name="T19" fmla="*/ 53 h 1488"/>
                      <a:gd name="T20" fmla="*/ 6 w 1032"/>
                      <a:gd name="T21" fmla="*/ 57 h 1488"/>
                      <a:gd name="T22" fmla="*/ 9 w 1032"/>
                      <a:gd name="T23" fmla="*/ 64 h 1488"/>
                      <a:gd name="T24" fmla="*/ 4 w 1032"/>
                      <a:gd name="T25" fmla="*/ 69 h 1488"/>
                      <a:gd name="T26" fmla="*/ 2 w 1032"/>
                      <a:gd name="T27" fmla="*/ 75 h 1488"/>
                      <a:gd name="T28" fmla="*/ 2 w 1032"/>
                      <a:gd name="T29" fmla="*/ 81 h 1488"/>
                      <a:gd name="T30" fmla="*/ 4 w 1032"/>
                      <a:gd name="T31" fmla="*/ 88 h 1488"/>
                      <a:gd name="T32" fmla="*/ 10 w 1032"/>
                      <a:gd name="T33" fmla="*/ 93 h 1488"/>
                      <a:gd name="T34" fmla="*/ 16 w 1032"/>
                      <a:gd name="T35" fmla="*/ 97 h 1488"/>
                      <a:gd name="T36" fmla="*/ 25 w 1032"/>
                      <a:gd name="T37" fmla="*/ 109 h 1488"/>
                      <a:gd name="T38" fmla="*/ 25 w 1032"/>
                      <a:gd name="T39" fmla="*/ 124 h 1488"/>
                      <a:gd name="T40" fmla="*/ 16 w 1032"/>
                      <a:gd name="T41" fmla="*/ 143 h 1488"/>
                      <a:gd name="T42" fmla="*/ 65 w 1032"/>
                      <a:gd name="T43" fmla="*/ 171 h 1488"/>
                      <a:gd name="T44" fmla="*/ 75 w 1032"/>
                      <a:gd name="T45" fmla="*/ 162 h 1488"/>
                      <a:gd name="T46" fmla="*/ 89 w 1032"/>
                      <a:gd name="T47" fmla="*/ 157 h 1488"/>
                      <a:gd name="T48" fmla="*/ 101 w 1032"/>
                      <a:gd name="T49" fmla="*/ 151 h 1488"/>
                      <a:gd name="T50" fmla="*/ 108 w 1032"/>
                      <a:gd name="T51" fmla="*/ 144 h 1488"/>
                      <a:gd name="T52" fmla="*/ 111 w 1032"/>
                      <a:gd name="T53" fmla="*/ 134 h 1488"/>
                      <a:gd name="T54" fmla="*/ 113 w 1032"/>
                      <a:gd name="T55" fmla="*/ 124 h 1488"/>
                      <a:gd name="T56" fmla="*/ 113 w 1032"/>
                      <a:gd name="T57" fmla="*/ 106 h 1488"/>
                      <a:gd name="T58" fmla="*/ 118 w 1032"/>
                      <a:gd name="T59" fmla="*/ 105 h 1488"/>
                      <a:gd name="T60" fmla="*/ 124 w 1032"/>
                      <a:gd name="T61" fmla="*/ 101 h 1488"/>
                      <a:gd name="T62" fmla="*/ 129 w 1032"/>
                      <a:gd name="T63" fmla="*/ 95 h 1488"/>
                      <a:gd name="T64" fmla="*/ 129 w 1032"/>
                      <a:gd name="T65" fmla="*/ 87 h 1488"/>
                      <a:gd name="T66" fmla="*/ 125 w 1032"/>
                      <a:gd name="T67" fmla="*/ 79 h 1488"/>
                      <a:gd name="T68" fmla="*/ 116 w 1032"/>
                      <a:gd name="T69" fmla="*/ 65 h 1488"/>
                      <a:gd name="T70" fmla="*/ 115 w 1032"/>
                      <a:gd name="T71" fmla="*/ 56 h 1488"/>
                      <a:gd name="T72" fmla="*/ 113 w 1032"/>
                      <a:gd name="T73" fmla="*/ 36 h 1488"/>
                      <a:gd name="T74" fmla="*/ 108 w 1032"/>
                      <a:gd name="T75" fmla="*/ 22 h 1488"/>
                      <a:gd name="T76" fmla="*/ 101 w 1032"/>
                      <a:gd name="T77" fmla="*/ 13 h 1488"/>
                      <a:gd name="T78" fmla="*/ 93 w 1032"/>
                      <a:gd name="T79" fmla="*/ 7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09" name="Freeform 26">
                    <a:extLst>
                      <a:ext uri="{FF2B5EF4-FFF2-40B4-BE49-F238E27FC236}">
                        <a16:creationId xmlns:a16="http://schemas.microsoft.com/office/drawing/2014/main" id="{ADEFA449-E59A-4981-5FA7-98ACFC187E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20 w 162"/>
                      <a:gd name="T1" fmla="*/ 1 h 28"/>
                      <a:gd name="T2" fmla="*/ 14 w 162"/>
                      <a:gd name="T3" fmla="*/ 0 h 28"/>
                      <a:gd name="T4" fmla="*/ 8 w 162"/>
                      <a:gd name="T5" fmla="*/ 0 h 28"/>
                      <a:gd name="T6" fmla="*/ 5 w 162"/>
                      <a:gd name="T7" fmla="*/ 1 h 28"/>
                      <a:gd name="T8" fmla="*/ 1 w 162"/>
                      <a:gd name="T9" fmla="*/ 3 h 28"/>
                      <a:gd name="T10" fmla="*/ 0 w 162"/>
                      <a:gd name="T11" fmla="*/ 4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10" name="Arc 27">
                    <a:extLst>
                      <a:ext uri="{FF2B5EF4-FFF2-40B4-BE49-F238E27FC236}">
                        <a16:creationId xmlns:a16="http://schemas.microsoft.com/office/drawing/2014/main" id="{6385341B-7B59-53A0-33C3-322A8DD45F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307" name="Freeform 28">
                  <a:extLst>
                    <a:ext uri="{FF2B5EF4-FFF2-40B4-BE49-F238E27FC236}">
                      <a16:creationId xmlns:a16="http://schemas.microsoft.com/office/drawing/2014/main" id="{6A90AA5C-2266-EB0F-E277-6D457D17AD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85 w 775"/>
                    <a:gd name="T1" fmla="*/ 4 h 646"/>
                    <a:gd name="T2" fmla="*/ 71 w 775"/>
                    <a:gd name="T3" fmla="*/ 2 h 646"/>
                    <a:gd name="T4" fmla="*/ 52 w 775"/>
                    <a:gd name="T5" fmla="*/ 0 h 646"/>
                    <a:gd name="T6" fmla="*/ 35 w 775"/>
                    <a:gd name="T7" fmla="*/ 3 h 646"/>
                    <a:gd name="T8" fmla="*/ 14 w 775"/>
                    <a:gd name="T9" fmla="*/ 11 h 646"/>
                    <a:gd name="T10" fmla="*/ 10 w 775"/>
                    <a:gd name="T11" fmla="*/ 20 h 646"/>
                    <a:gd name="T12" fmla="*/ 12 w 775"/>
                    <a:gd name="T13" fmla="*/ 27 h 646"/>
                    <a:gd name="T14" fmla="*/ 9 w 775"/>
                    <a:gd name="T15" fmla="*/ 35 h 646"/>
                    <a:gd name="T16" fmla="*/ 6 w 775"/>
                    <a:gd name="T17" fmla="*/ 48 h 646"/>
                    <a:gd name="T18" fmla="*/ 2 w 775"/>
                    <a:gd name="T19" fmla="*/ 53 h 646"/>
                    <a:gd name="T20" fmla="*/ 6 w 775"/>
                    <a:gd name="T21" fmla="*/ 57 h 646"/>
                    <a:gd name="T22" fmla="*/ 13 w 775"/>
                    <a:gd name="T23" fmla="*/ 62 h 646"/>
                    <a:gd name="T24" fmla="*/ 20 w 775"/>
                    <a:gd name="T25" fmla="*/ 62 h 646"/>
                    <a:gd name="T26" fmla="*/ 25 w 775"/>
                    <a:gd name="T27" fmla="*/ 67 h 646"/>
                    <a:gd name="T28" fmla="*/ 27 w 775"/>
                    <a:gd name="T29" fmla="*/ 73 h 646"/>
                    <a:gd name="T30" fmla="*/ 31 w 775"/>
                    <a:gd name="T31" fmla="*/ 77 h 646"/>
                    <a:gd name="T32" fmla="*/ 33 w 775"/>
                    <a:gd name="T33" fmla="*/ 75 h 646"/>
                    <a:gd name="T34" fmla="*/ 36 w 775"/>
                    <a:gd name="T35" fmla="*/ 69 h 646"/>
                    <a:gd name="T36" fmla="*/ 43 w 775"/>
                    <a:gd name="T37" fmla="*/ 60 h 646"/>
                    <a:gd name="T38" fmla="*/ 46 w 775"/>
                    <a:gd name="T39" fmla="*/ 54 h 646"/>
                    <a:gd name="T40" fmla="*/ 53 w 775"/>
                    <a:gd name="T41" fmla="*/ 50 h 646"/>
                    <a:gd name="T42" fmla="*/ 56 w 775"/>
                    <a:gd name="T43" fmla="*/ 46 h 646"/>
                    <a:gd name="T44" fmla="*/ 57 w 775"/>
                    <a:gd name="T45" fmla="*/ 38 h 646"/>
                    <a:gd name="T46" fmla="*/ 53 w 775"/>
                    <a:gd name="T47" fmla="*/ 31 h 646"/>
                    <a:gd name="T48" fmla="*/ 51 w 775"/>
                    <a:gd name="T49" fmla="*/ 27 h 646"/>
                    <a:gd name="T50" fmla="*/ 50 w 775"/>
                    <a:gd name="T51" fmla="*/ 21 h 646"/>
                    <a:gd name="T52" fmla="*/ 54 w 775"/>
                    <a:gd name="T53" fmla="*/ 17 h 646"/>
                    <a:gd name="T54" fmla="*/ 60 w 775"/>
                    <a:gd name="T55" fmla="*/ 14 h 646"/>
                    <a:gd name="T56" fmla="*/ 61 w 775"/>
                    <a:gd name="T57" fmla="*/ 12 h 646"/>
                    <a:gd name="T58" fmla="*/ 63 w 775"/>
                    <a:gd name="T59" fmla="*/ 10 h 646"/>
                    <a:gd name="T60" fmla="*/ 68 w 775"/>
                    <a:gd name="T61" fmla="*/ 10 h 646"/>
                    <a:gd name="T62" fmla="*/ 74 w 775"/>
                    <a:gd name="T63" fmla="*/ 10 h 646"/>
                    <a:gd name="T64" fmla="*/ 81 w 775"/>
                    <a:gd name="T65" fmla="*/ 7 h 646"/>
                    <a:gd name="T66" fmla="*/ 89 w 775"/>
                    <a:gd name="T67" fmla="*/ 8 h 646"/>
                    <a:gd name="T68" fmla="*/ 92 w 775"/>
                    <a:gd name="T69" fmla="*/ 7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97" name="Freeform 29">
                <a:extLst>
                  <a:ext uri="{FF2B5EF4-FFF2-40B4-BE49-F238E27FC236}">
                    <a16:creationId xmlns:a16="http://schemas.microsoft.com/office/drawing/2014/main" id="{472F59B5-91D7-FDAD-5676-52B6BA26D6D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25 w 438"/>
                  <a:gd name="T3" fmla="*/ 20 h 491"/>
                  <a:gd name="T4" fmla="*/ 30 w 438"/>
                  <a:gd name="T5" fmla="*/ 32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8" name="Freeform 30">
                <a:extLst>
                  <a:ext uri="{FF2B5EF4-FFF2-40B4-BE49-F238E27FC236}">
                    <a16:creationId xmlns:a16="http://schemas.microsoft.com/office/drawing/2014/main" id="{18C85FC2-9256-DCF8-844B-8428B19D443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26 w 363"/>
                  <a:gd name="T3" fmla="*/ 20 h 495"/>
                  <a:gd name="T4" fmla="*/ 20 w 363"/>
                  <a:gd name="T5" fmla="*/ 32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9299" name="Group 31">
                <a:extLst>
                  <a:ext uri="{FF2B5EF4-FFF2-40B4-BE49-F238E27FC236}">
                    <a16:creationId xmlns:a16="http://schemas.microsoft.com/office/drawing/2014/main" id="{38F954C5-7305-FE35-36A3-80CF9B6503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9300" name="Freeform 32">
                  <a:extLst>
                    <a:ext uri="{FF2B5EF4-FFF2-40B4-BE49-F238E27FC236}">
                      <a16:creationId xmlns:a16="http://schemas.microsoft.com/office/drawing/2014/main" id="{200A90F9-E2D0-1EDD-03E6-E4555455E0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24 w 187"/>
                    <a:gd name="T1" fmla="*/ 3 h 24"/>
                    <a:gd name="T2" fmla="*/ 21 w 187"/>
                    <a:gd name="T3" fmla="*/ 2 h 24"/>
                    <a:gd name="T4" fmla="*/ 18 w 187"/>
                    <a:gd name="T5" fmla="*/ 1 h 24"/>
                    <a:gd name="T6" fmla="*/ 12 w 187"/>
                    <a:gd name="T7" fmla="*/ 0 h 24"/>
                    <a:gd name="T8" fmla="*/ 6 w 187"/>
                    <a:gd name="T9" fmla="*/ 0 h 24"/>
                    <a:gd name="T10" fmla="*/ 0 w 187"/>
                    <a:gd name="T11" fmla="*/ 1 h 24"/>
                    <a:gd name="T12" fmla="*/ 13 w 187"/>
                    <a:gd name="T13" fmla="*/ 2 h 24"/>
                    <a:gd name="T14" fmla="*/ 24 w 187"/>
                    <a:gd name="T15" fmla="*/ 3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01" name="Oval 33">
                  <a:extLst>
                    <a:ext uri="{FF2B5EF4-FFF2-40B4-BE49-F238E27FC236}">
                      <a16:creationId xmlns:a16="http://schemas.microsoft.com/office/drawing/2014/main" id="{23D3F6DA-E7CE-96EB-7318-8F4739239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9302" name="Line 34">
                  <a:extLst>
                    <a:ext uri="{FF2B5EF4-FFF2-40B4-BE49-F238E27FC236}">
                      <a16:creationId xmlns:a16="http://schemas.microsoft.com/office/drawing/2014/main" id="{8C3267B1-E9E6-9D35-2DDB-25D65B69F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303" name="Group 35">
                  <a:extLst>
                    <a:ext uri="{FF2B5EF4-FFF2-40B4-BE49-F238E27FC236}">
                      <a16:creationId xmlns:a16="http://schemas.microsoft.com/office/drawing/2014/main" id="{0AD0F521-7661-2792-71BF-2475BC3780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9304" name="Oval 36">
                    <a:extLst>
                      <a:ext uri="{FF2B5EF4-FFF2-40B4-BE49-F238E27FC236}">
                        <a16:creationId xmlns:a16="http://schemas.microsoft.com/office/drawing/2014/main" id="{6DC0253A-E08B-295F-4976-5846A7B1AA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9305" name="Oval 37">
                    <a:extLst>
                      <a:ext uri="{FF2B5EF4-FFF2-40B4-BE49-F238E27FC236}">
                        <a16:creationId xmlns:a16="http://schemas.microsoft.com/office/drawing/2014/main" id="{4B8C58E1-46CA-A191-B0F5-5F73EA4B76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9288" name="Group 38">
              <a:extLst>
                <a:ext uri="{FF2B5EF4-FFF2-40B4-BE49-F238E27FC236}">
                  <a16:creationId xmlns:a16="http://schemas.microsoft.com/office/drawing/2014/main" id="{649C7F0E-188C-2266-7D89-F903DCF0DDBF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9290" name="Group 39">
                <a:extLst>
                  <a:ext uri="{FF2B5EF4-FFF2-40B4-BE49-F238E27FC236}">
                    <a16:creationId xmlns:a16="http://schemas.microsoft.com/office/drawing/2014/main" id="{15E47FD8-A5EE-1B2E-F160-7F8AD65635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9294" name="Freeform 40">
                  <a:extLst>
                    <a:ext uri="{FF2B5EF4-FFF2-40B4-BE49-F238E27FC236}">
                      <a16:creationId xmlns:a16="http://schemas.microsoft.com/office/drawing/2014/main" id="{230E04FB-AC1C-6AE9-54B2-D8172FD17F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11 w 571"/>
                    <a:gd name="T1" fmla="*/ 9 h 510"/>
                    <a:gd name="T2" fmla="*/ 6 w 571"/>
                    <a:gd name="T3" fmla="*/ 17 h 510"/>
                    <a:gd name="T4" fmla="*/ 4 w 571"/>
                    <a:gd name="T5" fmla="*/ 20 h 510"/>
                    <a:gd name="T6" fmla="*/ 3 w 571"/>
                    <a:gd name="T7" fmla="*/ 24 h 510"/>
                    <a:gd name="T8" fmla="*/ 3 w 571"/>
                    <a:gd name="T9" fmla="*/ 29 h 510"/>
                    <a:gd name="T10" fmla="*/ 3 w 571"/>
                    <a:gd name="T11" fmla="*/ 34 h 510"/>
                    <a:gd name="T12" fmla="*/ 3 w 571"/>
                    <a:gd name="T13" fmla="*/ 38 h 510"/>
                    <a:gd name="T14" fmla="*/ 5 w 571"/>
                    <a:gd name="T15" fmla="*/ 43 h 510"/>
                    <a:gd name="T16" fmla="*/ 9 w 571"/>
                    <a:gd name="T17" fmla="*/ 46 h 510"/>
                    <a:gd name="T18" fmla="*/ 5 w 571"/>
                    <a:gd name="T19" fmla="*/ 43 h 510"/>
                    <a:gd name="T20" fmla="*/ 3 w 571"/>
                    <a:gd name="T21" fmla="*/ 43 h 510"/>
                    <a:gd name="T22" fmla="*/ 1 w 571"/>
                    <a:gd name="T23" fmla="*/ 44 h 510"/>
                    <a:gd name="T24" fmla="*/ 0 w 571"/>
                    <a:gd name="T25" fmla="*/ 45 h 510"/>
                    <a:gd name="T26" fmla="*/ 0 w 571"/>
                    <a:gd name="T27" fmla="*/ 47 h 510"/>
                    <a:gd name="T28" fmla="*/ 0 w 571"/>
                    <a:gd name="T29" fmla="*/ 49 h 510"/>
                    <a:gd name="T30" fmla="*/ 2 w 571"/>
                    <a:gd name="T31" fmla="*/ 51 h 510"/>
                    <a:gd name="T32" fmla="*/ 7 w 571"/>
                    <a:gd name="T33" fmla="*/ 55 h 510"/>
                    <a:gd name="T34" fmla="*/ 16 w 571"/>
                    <a:gd name="T35" fmla="*/ 58 h 510"/>
                    <a:gd name="T36" fmla="*/ 19 w 571"/>
                    <a:gd name="T37" fmla="*/ 59 h 510"/>
                    <a:gd name="T38" fmla="*/ 23 w 571"/>
                    <a:gd name="T39" fmla="*/ 60 h 510"/>
                    <a:gd name="T40" fmla="*/ 27 w 571"/>
                    <a:gd name="T41" fmla="*/ 60 h 510"/>
                    <a:gd name="T42" fmla="*/ 31 w 571"/>
                    <a:gd name="T43" fmla="*/ 61 h 510"/>
                    <a:gd name="T44" fmla="*/ 35 w 571"/>
                    <a:gd name="T45" fmla="*/ 63 h 510"/>
                    <a:gd name="T46" fmla="*/ 46 w 571"/>
                    <a:gd name="T47" fmla="*/ 64 h 510"/>
                    <a:gd name="T48" fmla="*/ 58 w 571"/>
                    <a:gd name="T49" fmla="*/ 62 h 510"/>
                    <a:gd name="T50" fmla="*/ 65 w 571"/>
                    <a:gd name="T51" fmla="*/ 62 h 510"/>
                    <a:gd name="T52" fmla="*/ 67 w 571"/>
                    <a:gd name="T53" fmla="*/ 61 h 510"/>
                    <a:gd name="T54" fmla="*/ 69 w 571"/>
                    <a:gd name="T55" fmla="*/ 59 h 510"/>
                    <a:gd name="T56" fmla="*/ 70 w 571"/>
                    <a:gd name="T57" fmla="*/ 56 h 510"/>
                    <a:gd name="T58" fmla="*/ 71 w 571"/>
                    <a:gd name="T59" fmla="*/ 46 h 510"/>
                    <a:gd name="T60" fmla="*/ 71 w 571"/>
                    <a:gd name="T61" fmla="*/ 38 h 510"/>
                    <a:gd name="T62" fmla="*/ 70 w 571"/>
                    <a:gd name="T63" fmla="*/ 33 h 510"/>
                    <a:gd name="T64" fmla="*/ 70 w 571"/>
                    <a:gd name="T65" fmla="*/ 30 h 510"/>
                    <a:gd name="T66" fmla="*/ 69 w 571"/>
                    <a:gd name="T67" fmla="*/ 28 h 510"/>
                    <a:gd name="T68" fmla="*/ 69 w 571"/>
                    <a:gd name="T69" fmla="*/ 25 h 510"/>
                    <a:gd name="T70" fmla="*/ 65 w 571"/>
                    <a:gd name="T71" fmla="*/ 13 h 510"/>
                    <a:gd name="T72" fmla="*/ 61 w 571"/>
                    <a:gd name="T73" fmla="*/ 0 h 510"/>
                    <a:gd name="T74" fmla="*/ 11 w 571"/>
                    <a:gd name="T75" fmla="*/ 9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95" name="Arc 41">
                  <a:extLst>
                    <a:ext uri="{FF2B5EF4-FFF2-40B4-BE49-F238E27FC236}">
                      <a16:creationId xmlns:a16="http://schemas.microsoft.com/office/drawing/2014/main" id="{E173B407-3033-5673-237E-F7F4DC88AA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91" name="Group 42">
                <a:extLst>
                  <a:ext uri="{FF2B5EF4-FFF2-40B4-BE49-F238E27FC236}">
                    <a16:creationId xmlns:a16="http://schemas.microsoft.com/office/drawing/2014/main" id="{1D20635F-EDB4-D202-6B25-F75CC74AB6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9292" name="Rectangle 43">
                  <a:extLst>
                    <a:ext uri="{FF2B5EF4-FFF2-40B4-BE49-F238E27FC236}">
                      <a16:creationId xmlns:a16="http://schemas.microsoft.com/office/drawing/2014/main" id="{E9BC2D97-20B9-4DFF-B69F-84E3ED6BF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9293" name="Freeform 44">
                  <a:extLst>
                    <a:ext uri="{FF2B5EF4-FFF2-40B4-BE49-F238E27FC236}">
                      <a16:creationId xmlns:a16="http://schemas.microsoft.com/office/drawing/2014/main" id="{F6CDE449-A9D2-520B-2B09-BB011F0671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4 w 566"/>
                    <a:gd name="T1" fmla="*/ 60 h 1459"/>
                    <a:gd name="T2" fmla="*/ 2 w 566"/>
                    <a:gd name="T3" fmla="*/ 113 h 1459"/>
                    <a:gd name="T4" fmla="*/ 0 w 566"/>
                    <a:gd name="T5" fmla="*/ 181 h 1459"/>
                    <a:gd name="T6" fmla="*/ 68 w 566"/>
                    <a:gd name="T7" fmla="*/ 182 h 1459"/>
                    <a:gd name="T8" fmla="*/ 69 w 566"/>
                    <a:gd name="T9" fmla="*/ 109 h 1459"/>
                    <a:gd name="T10" fmla="*/ 69 w 566"/>
                    <a:gd name="T11" fmla="*/ 75 h 1459"/>
                    <a:gd name="T12" fmla="*/ 71 w 566"/>
                    <a:gd name="T13" fmla="*/ 39 h 1459"/>
                    <a:gd name="T14" fmla="*/ 71 w 566"/>
                    <a:gd name="T15" fmla="*/ 31 h 1459"/>
                    <a:gd name="T16" fmla="*/ 70 w 566"/>
                    <a:gd name="T17" fmla="*/ 25 h 1459"/>
                    <a:gd name="T18" fmla="*/ 69 w 566"/>
                    <a:gd name="T19" fmla="*/ 19 h 1459"/>
                    <a:gd name="T20" fmla="*/ 67 w 566"/>
                    <a:gd name="T21" fmla="*/ 15 h 1459"/>
                    <a:gd name="T22" fmla="*/ 65 w 566"/>
                    <a:gd name="T23" fmla="*/ 10 h 1459"/>
                    <a:gd name="T24" fmla="*/ 62 w 566"/>
                    <a:gd name="T25" fmla="*/ 8 h 1459"/>
                    <a:gd name="T26" fmla="*/ 58 w 566"/>
                    <a:gd name="T27" fmla="*/ 5 h 1459"/>
                    <a:gd name="T28" fmla="*/ 53 w 566"/>
                    <a:gd name="T29" fmla="*/ 2 h 1459"/>
                    <a:gd name="T30" fmla="*/ 48 w 566"/>
                    <a:gd name="T31" fmla="*/ 1 h 1459"/>
                    <a:gd name="T32" fmla="*/ 42 w 566"/>
                    <a:gd name="T33" fmla="*/ 0 h 1459"/>
                    <a:gd name="T34" fmla="*/ 37 w 566"/>
                    <a:gd name="T35" fmla="*/ 0 h 1459"/>
                    <a:gd name="T36" fmla="*/ 31 w 566"/>
                    <a:gd name="T37" fmla="*/ 1 h 1459"/>
                    <a:gd name="T38" fmla="*/ 25 w 566"/>
                    <a:gd name="T39" fmla="*/ 3 h 1459"/>
                    <a:gd name="T40" fmla="*/ 21 w 566"/>
                    <a:gd name="T41" fmla="*/ 5 h 1459"/>
                    <a:gd name="T42" fmla="*/ 17 w 566"/>
                    <a:gd name="T43" fmla="*/ 8 h 1459"/>
                    <a:gd name="T44" fmla="*/ 14 w 566"/>
                    <a:gd name="T45" fmla="*/ 12 h 1459"/>
                    <a:gd name="T46" fmla="*/ 11 w 566"/>
                    <a:gd name="T47" fmla="*/ 17 h 1459"/>
                    <a:gd name="T48" fmla="*/ 9 w 566"/>
                    <a:gd name="T49" fmla="*/ 23 h 1459"/>
                    <a:gd name="T50" fmla="*/ 6 w 566"/>
                    <a:gd name="T51" fmla="*/ 33 h 1459"/>
                    <a:gd name="T52" fmla="*/ 4 w 566"/>
                    <a:gd name="T53" fmla="*/ 60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9289" name="Object 45">
              <a:extLst>
                <a:ext uri="{FF2B5EF4-FFF2-40B4-BE49-F238E27FC236}">
                  <a16:creationId xmlns:a16="http://schemas.microsoft.com/office/drawing/2014/main" id="{771EAD31-3F3E-5922-7EE0-EDFF380836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6" imgW="2287009" imgH="2155804" progId="MS_ClipArt_Gallery.2">
                    <p:embed/>
                  </p:oleObj>
                </mc:Choice>
                <mc:Fallback>
                  <p:oleObj name="剪辑" r:id="rId6" imgW="2287009" imgH="2155804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18" name="AutoShape 46">
            <a:extLst>
              <a:ext uri="{FF2B5EF4-FFF2-40B4-BE49-F238E27FC236}">
                <a16:creationId xmlns:a16="http://schemas.microsoft.com/office/drawing/2014/main" id="{5FF62645-4394-200A-8CC3-B13B9BFE1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295400"/>
            <a:ext cx="4724400" cy="2133600"/>
          </a:xfrm>
          <a:prstGeom prst="cloudCallout">
            <a:avLst>
              <a:gd name="adj1" fmla="val 30375"/>
              <a:gd name="adj2" fmla="val 89361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    Don’t we have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enough headache already?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Why do we need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the doubly linked lists?</a:t>
            </a:r>
          </a:p>
        </p:txBody>
      </p:sp>
      <p:sp>
        <p:nvSpPr>
          <p:cNvPr id="54319" name="AutoShape 47">
            <a:extLst>
              <a:ext uri="{FF2B5EF4-FFF2-40B4-BE49-F238E27FC236}">
                <a16:creationId xmlns:a16="http://schemas.microsoft.com/office/drawing/2014/main" id="{D0119F26-79CC-8E00-B5EE-1B54EA712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4495800" cy="1981200"/>
          </a:xfrm>
          <a:prstGeom prst="cloudCallout">
            <a:avLst>
              <a:gd name="adj1" fmla="val 43292"/>
              <a:gd name="adj2" fmla="val 79329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 Suppose you have a list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1-&gt;2-&gt;3-&gt;…-&gt;</a:t>
            </a:r>
            <a:r>
              <a:rPr lang="en-US" altLang="zh-CN" sz="2400" b="1"/>
              <a:t>m</a:t>
            </a:r>
            <a:r>
              <a:rPr lang="en-US" altLang="zh-CN" sz="2400" b="1" i="0"/>
              <a:t>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Now how would you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get the </a:t>
            </a:r>
            <a:r>
              <a:rPr lang="en-US" altLang="zh-CN" sz="2400" b="1"/>
              <a:t>m</a:t>
            </a:r>
            <a:r>
              <a:rPr lang="en-US" altLang="zh-CN" sz="2400" b="1" i="0"/>
              <a:t>-th node?</a:t>
            </a:r>
          </a:p>
        </p:txBody>
      </p:sp>
      <p:sp>
        <p:nvSpPr>
          <p:cNvPr id="54320" name="AutoShape 48">
            <a:extLst>
              <a:ext uri="{FF2B5EF4-FFF2-40B4-BE49-F238E27FC236}">
                <a16:creationId xmlns:a16="http://schemas.microsoft.com/office/drawing/2014/main" id="{E91E3597-088D-70B9-530D-C1466F45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09800"/>
            <a:ext cx="4419600" cy="1524000"/>
          </a:xfrm>
          <a:prstGeom prst="cloudCallout">
            <a:avLst>
              <a:gd name="adj1" fmla="val 25898"/>
              <a:gd name="adj2" fmla="val 86148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I’ll go from the 1st node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to the </a:t>
            </a:r>
            <a:r>
              <a:rPr lang="en-US" altLang="zh-CN" sz="2400" b="1"/>
              <a:t>m</a:t>
            </a:r>
            <a:r>
              <a:rPr lang="en-US" altLang="zh-CN" sz="2400" b="1" i="0"/>
              <a:t>-th node. </a:t>
            </a:r>
          </a:p>
        </p:txBody>
      </p:sp>
      <p:sp>
        <p:nvSpPr>
          <p:cNvPr id="54321" name="AutoShape 49">
            <a:extLst>
              <a:ext uri="{FF2B5EF4-FFF2-40B4-BE49-F238E27FC236}">
                <a16:creationId xmlns:a16="http://schemas.microsoft.com/office/drawing/2014/main" id="{89995DDC-5D6A-0EE4-755C-FF4ED06E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048000"/>
            <a:ext cx="4495800" cy="1219200"/>
          </a:xfrm>
          <a:prstGeom prst="cloudCallout">
            <a:avLst>
              <a:gd name="adj1" fmla="val 43222"/>
              <a:gd name="adj2" fmla="val 99088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 Then you are asked to find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its </a:t>
            </a:r>
            <a:r>
              <a:rPr lang="en-US" altLang="zh-CN" sz="2400" b="1" i="0">
                <a:solidFill>
                  <a:schemeClr val="hlink"/>
                </a:solidFill>
              </a:rPr>
              <a:t>previous</a:t>
            </a:r>
            <a:r>
              <a:rPr lang="en-US" altLang="zh-CN" sz="2400" b="1" i="0"/>
              <a:t> node </a:t>
            </a:r>
            <a:r>
              <a:rPr lang="en-US" altLang="zh-CN" sz="2400" b="1"/>
              <a:t>m</a:t>
            </a:r>
            <a:r>
              <a:rPr lang="en-US" altLang="zh-CN" sz="2400" b="1" i="0"/>
              <a:t> </a:t>
            </a:r>
            <a:r>
              <a:rPr lang="en-US" altLang="zh-CN" sz="2400" b="1" i="0">
                <a:sym typeface="Symbol" panose="05050102010706020507" pitchFamily="18" charset="2"/>
              </a:rPr>
              <a:t> 1?</a:t>
            </a:r>
            <a:endParaRPr lang="en-US" altLang="zh-CN" sz="2400" b="1" i="0"/>
          </a:p>
        </p:txBody>
      </p:sp>
      <p:sp>
        <p:nvSpPr>
          <p:cNvPr id="54322" name="AutoShape 50">
            <a:extLst>
              <a:ext uri="{FF2B5EF4-FFF2-40B4-BE49-F238E27FC236}">
                <a16:creationId xmlns:a16="http://schemas.microsoft.com/office/drawing/2014/main" id="{903BE221-033F-0A30-F4E8-7CC788B6B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990600"/>
            <a:ext cx="5791200" cy="2438400"/>
          </a:xfrm>
          <a:prstGeom prst="cloudCallout">
            <a:avLst>
              <a:gd name="adj1" fmla="val 36759"/>
              <a:gd name="adj2" fmla="val 85028"/>
            </a:avLst>
          </a:prstGeom>
          <a:gradFill rotWithShape="0">
            <a:gsLst>
              <a:gs pos="0">
                <a:srgbClr val="CCFFFF"/>
              </a:gs>
              <a:gs pos="100000">
                <a:srgbClr val="AAD5D5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Uhhh ... Then I’ll have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go from the 1st node again.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But hey, why do I wantta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find the previous node?</a:t>
            </a:r>
          </a:p>
        </p:txBody>
      </p:sp>
      <p:sp>
        <p:nvSpPr>
          <p:cNvPr id="54323" name="AutoShape 51">
            <a:extLst>
              <a:ext uri="{FF2B5EF4-FFF2-40B4-BE49-F238E27FC236}">
                <a16:creationId xmlns:a16="http://schemas.microsoft.com/office/drawing/2014/main" id="{670C93AA-756A-EB71-42F0-A9262EF8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14600"/>
            <a:ext cx="4495800" cy="1524000"/>
          </a:xfrm>
          <a:prstGeom prst="cloudCallout">
            <a:avLst>
              <a:gd name="adj1" fmla="val 43574"/>
              <a:gd name="adj2" fmla="val 105315"/>
            </a:avLst>
          </a:prstGeom>
          <a:gradFill rotWithShape="0">
            <a:gsLst>
              <a:gs pos="0">
                <a:srgbClr val="AFDBAF"/>
              </a:gs>
              <a:gs pos="100000">
                <a:srgbClr val="CCFFCC"/>
              </a:gs>
            </a:gsLst>
            <a:lin ang="27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      Why do you ask me? :-)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Maybe you wantta delete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/>
              <a:t>the </a:t>
            </a:r>
            <a:r>
              <a:rPr lang="en-US" altLang="zh-CN" sz="2400" b="1"/>
              <a:t>m</a:t>
            </a:r>
            <a:r>
              <a:rPr lang="en-US" altLang="zh-CN" sz="2400" b="1" i="0"/>
              <a:t>-th node?</a:t>
            </a:r>
          </a:p>
        </p:txBody>
      </p:sp>
      <p:sp>
        <p:nvSpPr>
          <p:cNvPr id="54324" name="Rectangle 52">
            <a:extLst>
              <a:ext uri="{FF2B5EF4-FFF2-40B4-BE49-F238E27FC236}">
                <a16:creationId xmlns:a16="http://schemas.microsoft.com/office/drawing/2014/main" id="{90687A1C-9EB7-ACE6-77E0-01E9F6D71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14800"/>
            <a:ext cx="25908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4327" name="AutoShape 55">
            <a:extLst>
              <a:ext uri="{FF2B5EF4-FFF2-40B4-BE49-F238E27FC236}">
                <a16:creationId xmlns:a16="http://schemas.microsoft.com/office/drawing/2014/main" id="{D8EA7FD9-F169-B80C-D977-153A38C4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4038600" cy="1905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800" b="1" i="0">
                <a:latin typeface="Arial" panose="020B0604020202020204" pitchFamily="34" charset="0"/>
              </a:rPr>
              <a:t>  node  *node_ptr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solidFill>
                  <a:schemeClr val="hlink"/>
                </a:solidFill>
                <a:latin typeface="Arial" panose="020B0604020202020204" pitchFamily="34" charset="0"/>
              </a:rPr>
              <a:t>typedef  struct</a:t>
            </a:r>
            <a:r>
              <a:rPr lang="en-US" altLang="zh-CN" sz="1800" b="1" i="0">
                <a:latin typeface="Arial" panose="020B0604020202020204" pitchFamily="34" charset="0"/>
              </a:rPr>
              <a:t>  node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       node_ptr  llink;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       element    item;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       node_ptr  rlink;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i="0">
                <a:latin typeface="Arial" panose="020B0604020202020204" pitchFamily="34" charset="0"/>
              </a:rPr>
              <a:t>} ;</a:t>
            </a:r>
            <a:endParaRPr lang="en-US" altLang="zh-CN" sz="1800" i="0"/>
          </a:p>
        </p:txBody>
      </p:sp>
      <p:grpSp>
        <p:nvGrpSpPr>
          <p:cNvPr id="15" name="Group 56">
            <a:extLst>
              <a:ext uri="{FF2B5EF4-FFF2-40B4-BE49-F238E27FC236}">
                <a16:creationId xmlns:a16="http://schemas.microsoft.com/office/drawing/2014/main" id="{38CFAEF7-1130-5735-8D05-EBFCB3F10561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838200"/>
            <a:ext cx="2971800" cy="609600"/>
            <a:chOff x="3360" y="720"/>
            <a:chExt cx="1872" cy="384"/>
          </a:xfrm>
        </p:grpSpPr>
        <p:sp>
          <p:nvSpPr>
            <p:cNvPr id="9272" name="Rectangle 57">
              <a:extLst>
                <a:ext uri="{FF2B5EF4-FFF2-40B4-BE49-F238E27FC236}">
                  <a16:creationId xmlns:a16="http://schemas.microsoft.com/office/drawing/2014/main" id="{ABAE4EC0-28D4-348D-F713-44C1BD429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816"/>
              <a:ext cx="432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/>
                <a:t>item</a:t>
              </a:r>
            </a:p>
          </p:txBody>
        </p:sp>
        <p:sp>
          <p:nvSpPr>
            <p:cNvPr id="9273" name="Rectangle 58">
              <a:extLst>
                <a:ext uri="{FF2B5EF4-FFF2-40B4-BE49-F238E27FC236}">
                  <a16:creationId xmlns:a16="http://schemas.microsoft.com/office/drawing/2014/main" id="{4F252DAD-E91A-3F18-CC4F-AD2AA0E58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16"/>
              <a:ext cx="240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sym typeface="Symbol" panose="05050102010706020507" pitchFamily="18" charset="2"/>
                </a:rPr>
                <a:t></a:t>
              </a:r>
              <a:endParaRPr lang="en-US" altLang="zh-CN" sz="2400" b="1" i="0"/>
            </a:p>
          </p:txBody>
        </p:sp>
        <p:sp>
          <p:nvSpPr>
            <p:cNvPr id="9274" name="Rectangle 59">
              <a:extLst>
                <a:ext uri="{FF2B5EF4-FFF2-40B4-BE49-F238E27FC236}">
                  <a16:creationId xmlns:a16="http://schemas.microsoft.com/office/drawing/2014/main" id="{8D1EDBA9-1A44-C980-25B2-60773770A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816"/>
              <a:ext cx="240" cy="2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0">
                  <a:sym typeface="Symbol" panose="05050102010706020507" pitchFamily="18" charset="2"/>
                </a:rPr>
                <a:t></a:t>
              </a:r>
              <a:endParaRPr lang="en-US" altLang="zh-CN" sz="2400" b="1" i="0"/>
            </a:p>
          </p:txBody>
        </p:sp>
        <p:sp>
          <p:nvSpPr>
            <p:cNvPr id="9275" name="Line 60">
              <a:extLst>
                <a:ext uri="{FF2B5EF4-FFF2-40B4-BE49-F238E27FC236}">
                  <a16:creationId xmlns:a16="http://schemas.microsoft.com/office/drawing/2014/main" id="{33FAE9BD-7F9B-1553-05F3-EB30BF8FF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9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76" name="Line 61">
              <a:extLst>
                <a:ext uri="{FF2B5EF4-FFF2-40B4-BE49-F238E27FC236}">
                  <a16:creationId xmlns:a16="http://schemas.microsoft.com/office/drawing/2014/main" id="{07A89FFD-184E-C9EE-9DF2-D8A476F06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96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277" name="Rectangle 62">
              <a:extLst>
                <a:ext uri="{FF2B5EF4-FFF2-40B4-BE49-F238E27FC236}">
                  <a16:creationId xmlns:a16="http://schemas.microsoft.com/office/drawing/2014/main" id="{D2C1547C-9621-6613-A819-21EA6C07B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720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rgbClr val="FF0000"/>
                  </a:solidFill>
                </a:rPr>
                <a:t>llink</a:t>
              </a:r>
              <a:endParaRPr lang="en-US" altLang="zh-CN" sz="1800" b="1" i="0"/>
            </a:p>
          </p:txBody>
        </p:sp>
        <p:sp>
          <p:nvSpPr>
            <p:cNvPr id="9278" name="Rectangle 63">
              <a:extLst>
                <a:ext uri="{FF2B5EF4-FFF2-40B4-BE49-F238E27FC236}">
                  <a16:creationId xmlns:a16="http://schemas.microsoft.com/office/drawing/2014/main" id="{B659EF97-76DE-53C3-B71C-57D132D83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720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0">
                  <a:solidFill>
                    <a:schemeClr val="hlink"/>
                  </a:solidFill>
                </a:rPr>
                <a:t>rlink</a:t>
              </a:r>
              <a:endParaRPr lang="en-US" altLang="zh-CN" sz="1800" b="1" i="0"/>
            </a:p>
          </p:txBody>
        </p:sp>
      </p:grpSp>
      <p:sp>
        <p:nvSpPr>
          <p:cNvPr id="54336" name="Text Box 64">
            <a:extLst>
              <a:ext uri="{FF2B5EF4-FFF2-40B4-BE49-F238E27FC236}">
                <a16:creationId xmlns:a16="http://schemas.microsoft.com/office/drawing/2014/main" id="{CBA4B627-E323-4442-A9B8-8229365E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676400"/>
            <a:ext cx="30495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ptr = ptr-&gt;llink-&gt;rlink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      = ptr-&gt;rlink-&gt;llink</a:t>
            </a:r>
          </a:p>
        </p:txBody>
      </p:sp>
      <p:sp>
        <p:nvSpPr>
          <p:cNvPr id="54337" name="Text Box 65">
            <a:extLst>
              <a:ext uri="{FF2B5EF4-FFF2-40B4-BE49-F238E27FC236}">
                <a16:creationId xmlns:a16="http://schemas.microsoft.com/office/drawing/2014/main" id="{A4E1C4D0-92B6-3337-C283-233CDDBF2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71800"/>
            <a:ext cx="731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/>
              <a:t>A doubly linked circular list with head node:</a:t>
            </a:r>
          </a:p>
        </p:txBody>
      </p:sp>
      <p:grpSp>
        <p:nvGrpSpPr>
          <p:cNvPr id="16" name="Group 66">
            <a:extLst>
              <a:ext uri="{FF2B5EF4-FFF2-40B4-BE49-F238E27FC236}">
                <a16:creationId xmlns:a16="http://schemas.microsoft.com/office/drawing/2014/main" id="{AA48D7B7-930B-72D2-FA81-BABE500E513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038600"/>
            <a:ext cx="7162800" cy="457200"/>
            <a:chOff x="624" y="3552"/>
            <a:chExt cx="4512" cy="288"/>
          </a:xfrm>
        </p:grpSpPr>
        <p:grpSp>
          <p:nvGrpSpPr>
            <p:cNvPr id="9256" name="Group 67">
              <a:extLst>
                <a:ext uri="{FF2B5EF4-FFF2-40B4-BE49-F238E27FC236}">
                  <a16:creationId xmlns:a16="http://schemas.microsoft.com/office/drawing/2014/main" id="{13E386B8-CB53-0D67-7788-3E4B44A2B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552"/>
              <a:ext cx="912" cy="288"/>
              <a:chOff x="1728" y="3552"/>
              <a:chExt cx="912" cy="288"/>
            </a:xfrm>
          </p:grpSpPr>
          <p:sp>
            <p:nvSpPr>
              <p:cNvPr id="9269" name="Rectangle 68">
                <a:extLst>
                  <a:ext uri="{FF2B5EF4-FFF2-40B4-BE49-F238E27FC236}">
                    <a16:creationId xmlns:a16="http://schemas.microsoft.com/office/drawing/2014/main" id="{EEBE0D79-0E80-5578-9A4A-17A88FB7C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552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/>
                  <a:t>item1</a:t>
                </a:r>
                <a:endParaRPr lang="en-US" altLang="zh-CN" sz="2400" b="1" i="0"/>
              </a:p>
            </p:txBody>
          </p:sp>
          <p:sp>
            <p:nvSpPr>
              <p:cNvPr id="9270" name="Rectangle 69">
                <a:extLst>
                  <a:ext uri="{FF2B5EF4-FFF2-40B4-BE49-F238E27FC236}">
                    <a16:creationId xmlns:a16="http://schemas.microsoft.com/office/drawing/2014/main" id="{2328A1DF-9D53-8C9C-A43C-08FB3B776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  <p:sp>
            <p:nvSpPr>
              <p:cNvPr id="9271" name="Rectangle 70">
                <a:extLst>
                  <a:ext uri="{FF2B5EF4-FFF2-40B4-BE49-F238E27FC236}">
                    <a16:creationId xmlns:a16="http://schemas.microsoft.com/office/drawing/2014/main" id="{09E40C98-A061-C7CF-4AAF-611D31D25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</p:grpSp>
        <p:grpSp>
          <p:nvGrpSpPr>
            <p:cNvPr id="9257" name="Group 71">
              <a:extLst>
                <a:ext uri="{FF2B5EF4-FFF2-40B4-BE49-F238E27FC236}">
                  <a16:creationId xmlns:a16="http://schemas.microsoft.com/office/drawing/2014/main" id="{39C8F235-3DB2-D9EB-524E-718342308C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552"/>
              <a:ext cx="768" cy="288"/>
              <a:chOff x="672" y="3552"/>
              <a:chExt cx="768" cy="288"/>
            </a:xfrm>
          </p:grpSpPr>
          <p:sp>
            <p:nvSpPr>
              <p:cNvPr id="9266" name="Rectangle 72">
                <a:extLst>
                  <a:ext uri="{FF2B5EF4-FFF2-40B4-BE49-F238E27FC236}">
                    <a16:creationId xmlns:a16="http://schemas.microsoft.com/office/drawing/2014/main" id="{02005BE7-5BD9-8D0D-F35B-0216A4C3C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288" cy="288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 i="0"/>
              </a:p>
            </p:txBody>
          </p:sp>
          <p:sp>
            <p:nvSpPr>
              <p:cNvPr id="9267" name="Rectangle 73">
                <a:extLst>
                  <a:ext uri="{FF2B5EF4-FFF2-40B4-BE49-F238E27FC236}">
                    <a16:creationId xmlns:a16="http://schemas.microsoft.com/office/drawing/2014/main" id="{52C09581-9210-AC57-A943-032593C6C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  <p:sp>
            <p:nvSpPr>
              <p:cNvPr id="9268" name="Rectangle 74">
                <a:extLst>
                  <a:ext uri="{FF2B5EF4-FFF2-40B4-BE49-F238E27FC236}">
                    <a16:creationId xmlns:a16="http://schemas.microsoft.com/office/drawing/2014/main" id="{90BF9866-574E-6A87-6092-3F3122B50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</p:grpSp>
        <p:grpSp>
          <p:nvGrpSpPr>
            <p:cNvPr id="9258" name="Group 75">
              <a:extLst>
                <a:ext uri="{FF2B5EF4-FFF2-40B4-BE49-F238E27FC236}">
                  <a16:creationId xmlns:a16="http://schemas.microsoft.com/office/drawing/2014/main" id="{F9BEA2B2-214A-6237-B04A-DA90C1752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3552"/>
              <a:ext cx="912" cy="288"/>
              <a:chOff x="1728" y="3552"/>
              <a:chExt cx="912" cy="288"/>
            </a:xfrm>
          </p:grpSpPr>
          <p:sp>
            <p:nvSpPr>
              <p:cNvPr id="9263" name="Rectangle 76">
                <a:extLst>
                  <a:ext uri="{FF2B5EF4-FFF2-40B4-BE49-F238E27FC236}">
                    <a16:creationId xmlns:a16="http://schemas.microsoft.com/office/drawing/2014/main" id="{CDF7D4A8-0E69-5FA7-685A-2BF9AAE97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552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/>
                  <a:t>item2</a:t>
                </a:r>
                <a:endParaRPr lang="en-US" altLang="zh-CN" sz="2400" b="1" i="0"/>
              </a:p>
            </p:txBody>
          </p:sp>
          <p:sp>
            <p:nvSpPr>
              <p:cNvPr id="9264" name="Rectangle 77">
                <a:extLst>
                  <a:ext uri="{FF2B5EF4-FFF2-40B4-BE49-F238E27FC236}">
                    <a16:creationId xmlns:a16="http://schemas.microsoft.com/office/drawing/2014/main" id="{857738A1-DE53-B2A6-9D50-73AA130A25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  <p:sp>
            <p:nvSpPr>
              <p:cNvPr id="9265" name="Rectangle 78">
                <a:extLst>
                  <a:ext uri="{FF2B5EF4-FFF2-40B4-BE49-F238E27FC236}">
                    <a16:creationId xmlns:a16="http://schemas.microsoft.com/office/drawing/2014/main" id="{7ED60B15-74A8-7998-4688-8137BEFEB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</p:grpSp>
        <p:grpSp>
          <p:nvGrpSpPr>
            <p:cNvPr id="9259" name="Group 79">
              <a:extLst>
                <a:ext uri="{FF2B5EF4-FFF2-40B4-BE49-F238E27FC236}">
                  <a16:creationId xmlns:a16="http://schemas.microsoft.com/office/drawing/2014/main" id="{AC3A8A9E-DA96-9063-A6C6-49C582142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552"/>
              <a:ext cx="912" cy="288"/>
              <a:chOff x="1728" y="3552"/>
              <a:chExt cx="912" cy="288"/>
            </a:xfrm>
          </p:grpSpPr>
          <p:sp>
            <p:nvSpPr>
              <p:cNvPr id="9260" name="Rectangle 80">
                <a:extLst>
                  <a:ext uri="{FF2B5EF4-FFF2-40B4-BE49-F238E27FC236}">
                    <a16:creationId xmlns:a16="http://schemas.microsoft.com/office/drawing/2014/main" id="{01B3FECE-26B8-9C58-F2AB-DAAD613B1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552"/>
                <a:ext cx="432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/>
                  <a:t>item3</a:t>
                </a:r>
                <a:endParaRPr lang="en-US" altLang="zh-CN" sz="2400" b="1" i="0"/>
              </a:p>
            </p:txBody>
          </p:sp>
          <p:sp>
            <p:nvSpPr>
              <p:cNvPr id="9261" name="Rectangle 81">
                <a:extLst>
                  <a:ext uri="{FF2B5EF4-FFF2-40B4-BE49-F238E27FC236}">
                    <a16:creationId xmlns:a16="http://schemas.microsoft.com/office/drawing/2014/main" id="{F02DBAEC-1E10-593B-F1CA-95BDF6341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  <p:sp>
            <p:nvSpPr>
              <p:cNvPr id="9262" name="Rectangle 82">
                <a:extLst>
                  <a:ext uri="{FF2B5EF4-FFF2-40B4-BE49-F238E27FC236}">
                    <a16:creationId xmlns:a16="http://schemas.microsoft.com/office/drawing/2014/main" id="{8C1BEF8E-8DB1-0034-C15E-DBF94E930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</p:grpSp>
      </p:grpSp>
      <p:grpSp>
        <p:nvGrpSpPr>
          <p:cNvPr id="21" name="Group 83">
            <a:extLst>
              <a:ext uri="{FF2B5EF4-FFF2-40B4-BE49-F238E27FC236}">
                <a16:creationId xmlns:a16="http://schemas.microsoft.com/office/drawing/2014/main" id="{383C62E8-6309-4D95-4475-EEF111996EFF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4075113"/>
            <a:ext cx="717550" cy="396875"/>
            <a:chOff x="172" y="3575"/>
            <a:chExt cx="452" cy="250"/>
          </a:xfrm>
        </p:grpSpPr>
        <p:sp>
          <p:nvSpPr>
            <p:cNvPr id="9254" name="Rectangle 84">
              <a:extLst>
                <a:ext uri="{FF2B5EF4-FFF2-40B4-BE49-F238E27FC236}">
                  <a16:creationId xmlns:a16="http://schemas.microsoft.com/office/drawing/2014/main" id="{2A1F7CDC-CC7C-BAEF-9ADE-D731BD9A9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" y="3575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9255" name="Line 85">
              <a:extLst>
                <a:ext uri="{FF2B5EF4-FFF2-40B4-BE49-F238E27FC236}">
                  <a16:creationId xmlns:a16="http://schemas.microsoft.com/office/drawing/2014/main" id="{CC2E9C97-B6C2-E806-EC99-4FF7EF081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696"/>
              <a:ext cx="24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358" name="Freeform 86">
            <a:extLst>
              <a:ext uri="{FF2B5EF4-FFF2-40B4-BE49-F238E27FC236}">
                <a16:creationId xmlns:a16="http://schemas.microsoft.com/office/drawing/2014/main" id="{C8896C2C-EBC3-1A0B-8916-2BA848B31F13}"/>
              </a:ext>
            </a:extLst>
          </p:cNvPr>
          <p:cNvSpPr>
            <a:spLocks/>
          </p:cNvSpPr>
          <p:nvPr/>
        </p:nvSpPr>
        <p:spPr bwMode="auto">
          <a:xfrm>
            <a:off x="2057400" y="4267200"/>
            <a:ext cx="1524000" cy="609600"/>
          </a:xfrm>
          <a:custGeom>
            <a:avLst/>
            <a:gdLst>
              <a:gd name="T0" fmla="*/ 0 w 1056"/>
              <a:gd name="T1" fmla="*/ 0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4"/>
              <a:gd name="T14" fmla="*/ 1056 w 10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4">
                <a:moveTo>
                  <a:pt x="0" y="0"/>
                </a:moveTo>
                <a:cubicBezTo>
                  <a:pt x="100" y="144"/>
                  <a:pt x="200" y="288"/>
                  <a:pt x="336" y="336"/>
                </a:cubicBezTo>
                <a:cubicBezTo>
                  <a:pt x="472" y="384"/>
                  <a:pt x="696" y="320"/>
                  <a:pt x="816" y="288"/>
                </a:cubicBezTo>
                <a:cubicBezTo>
                  <a:pt x="936" y="256"/>
                  <a:pt x="996" y="200"/>
                  <a:pt x="1056" y="144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59" name="Freeform 87">
            <a:extLst>
              <a:ext uri="{FF2B5EF4-FFF2-40B4-BE49-F238E27FC236}">
                <a16:creationId xmlns:a16="http://schemas.microsoft.com/office/drawing/2014/main" id="{8D6B8A8C-CB7A-AEB5-7599-714CE13AC4E1}"/>
              </a:ext>
            </a:extLst>
          </p:cNvPr>
          <p:cNvSpPr>
            <a:spLocks/>
          </p:cNvSpPr>
          <p:nvPr/>
        </p:nvSpPr>
        <p:spPr bwMode="auto">
          <a:xfrm>
            <a:off x="4038600" y="4267200"/>
            <a:ext cx="1524000" cy="609600"/>
          </a:xfrm>
          <a:custGeom>
            <a:avLst/>
            <a:gdLst>
              <a:gd name="T0" fmla="*/ 0 w 1056"/>
              <a:gd name="T1" fmla="*/ 0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4"/>
              <a:gd name="T14" fmla="*/ 1056 w 10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4">
                <a:moveTo>
                  <a:pt x="0" y="0"/>
                </a:moveTo>
                <a:cubicBezTo>
                  <a:pt x="100" y="144"/>
                  <a:pt x="200" y="288"/>
                  <a:pt x="336" y="336"/>
                </a:cubicBezTo>
                <a:cubicBezTo>
                  <a:pt x="472" y="384"/>
                  <a:pt x="696" y="320"/>
                  <a:pt x="816" y="288"/>
                </a:cubicBezTo>
                <a:cubicBezTo>
                  <a:pt x="936" y="256"/>
                  <a:pt x="996" y="200"/>
                  <a:pt x="1056" y="144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0" name="Freeform 88">
            <a:extLst>
              <a:ext uri="{FF2B5EF4-FFF2-40B4-BE49-F238E27FC236}">
                <a16:creationId xmlns:a16="http://schemas.microsoft.com/office/drawing/2014/main" id="{2C5CC562-D450-3B93-988D-5FC054CCB9B4}"/>
              </a:ext>
            </a:extLst>
          </p:cNvPr>
          <p:cNvSpPr>
            <a:spLocks/>
          </p:cNvSpPr>
          <p:nvPr/>
        </p:nvSpPr>
        <p:spPr bwMode="auto">
          <a:xfrm>
            <a:off x="6019800" y="4267200"/>
            <a:ext cx="1524000" cy="609600"/>
          </a:xfrm>
          <a:custGeom>
            <a:avLst/>
            <a:gdLst>
              <a:gd name="T0" fmla="*/ 0 w 1056"/>
              <a:gd name="T1" fmla="*/ 0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4"/>
              <a:gd name="T14" fmla="*/ 1056 w 10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4">
                <a:moveTo>
                  <a:pt x="0" y="0"/>
                </a:moveTo>
                <a:cubicBezTo>
                  <a:pt x="100" y="144"/>
                  <a:pt x="200" y="288"/>
                  <a:pt x="336" y="336"/>
                </a:cubicBezTo>
                <a:cubicBezTo>
                  <a:pt x="472" y="384"/>
                  <a:pt x="696" y="320"/>
                  <a:pt x="816" y="288"/>
                </a:cubicBezTo>
                <a:cubicBezTo>
                  <a:pt x="936" y="256"/>
                  <a:pt x="996" y="200"/>
                  <a:pt x="1056" y="144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1" name="Freeform 89">
            <a:extLst>
              <a:ext uri="{FF2B5EF4-FFF2-40B4-BE49-F238E27FC236}">
                <a16:creationId xmlns:a16="http://schemas.microsoft.com/office/drawing/2014/main" id="{13E3A5E2-85A3-A64A-11EB-471EB1744E3E}"/>
              </a:ext>
            </a:extLst>
          </p:cNvPr>
          <p:cNvSpPr>
            <a:spLocks/>
          </p:cNvSpPr>
          <p:nvPr/>
        </p:nvSpPr>
        <p:spPr bwMode="auto">
          <a:xfrm>
            <a:off x="1676400" y="4267200"/>
            <a:ext cx="6400800" cy="800100"/>
          </a:xfrm>
          <a:custGeom>
            <a:avLst/>
            <a:gdLst>
              <a:gd name="T0" fmla="*/ 2147483646 w 4080"/>
              <a:gd name="T1" fmla="*/ 0 h 504"/>
              <a:gd name="T2" fmla="*/ 2147483646 w 4080"/>
              <a:gd name="T3" fmla="*/ 2147483646 h 504"/>
              <a:gd name="T4" fmla="*/ 2147483646 w 4080"/>
              <a:gd name="T5" fmla="*/ 2147483646 h 504"/>
              <a:gd name="T6" fmla="*/ 2147483646 w 4080"/>
              <a:gd name="T7" fmla="*/ 2147483646 h 504"/>
              <a:gd name="T8" fmla="*/ 2147483646 w 4080"/>
              <a:gd name="T9" fmla="*/ 2147483646 h 504"/>
              <a:gd name="T10" fmla="*/ 0 w 4080"/>
              <a:gd name="T11" fmla="*/ 2147483646 h 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0"/>
              <a:gd name="T19" fmla="*/ 0 h 504"/>
              <a:gd name="T20" fmla="*/ 4080 w 4080"/>
              <a:gd name="T21" fmla="*/ 504 h 5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0" h="504">
                <a:moveTo>
                  <a:pt x="4080" y="0"/>
                </a:moveTo>
                <a:cubicBezTo>
                  <a:pt x="4040" y="128"/>
                  <a:pt x="4000" y="256"/>
                  <a:pt x="3744" y="336"/>
                </a:cubicBezTo>
                <a:cubicBezTo>
                  <a:pt x="3488" y="416"/>
                  <a:pt x="2976" y="456"/>
                  <a:pt x="2544" y="480"/>
                </a:cubicBezTo>
                <a:cubicBezTo>
                  <a:pt x="2112" y="504"/>
                  <a:pt x="1544" y="496"/>
                  <a:pt x="1152" y="480"/>
                </a:cubicBezTo>
                <a:cubicBezTo>
                  <a:pt x="760" y="464"/>
                  <a:pt x="384" y="440"/>
                  <a:pt x="192" y="384"/>
                </a:cubicBezTo>
                <a:cubicBezTo>
                  <a:pt x="0" y="328"/>
                  <a:pt x="0" y="236"/>
                  <a:pt x="0" y="144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2" name="Freeform 90">
            <a:extLst>
              <a:ext uri="{FF2B5EF4-FFF2-40B4-BE49-F238E27FC236}">
                <a16:creationId xmlns:a16="http://schemas.microsoft.com/office/drawing/2014/main" id="{700FF951-566A-3A80-B806-6172B8966628}"/>
              </a:ext>
            </a:extLst>
          </p:cNvPr>
          <p:cNvSpPr>
            <a:spLocks/>
          </p:cNvSpPr>
          <p:nvPr/>
        </p:nvSpPr>
        <p:spPr bwMode="auto">
          <a:xfrm flipH="1" flipV="1">
            <a:off x="5486400" y="3657600"/>
            <a:ext cx="1524000" cy="609600"/>
          </a:xfrm>
          <a:custGeom>
            <a:avLst/>
            <a:gdLst>
              <a:gd name="T0" fmla="*/ 0 w 1056"/>
              <a:gd name="T1" fmla="*/ 0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4"/>
              <a:gd name="T14" fmla="*/ 1056 w 10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4">
                <a:moveTo>
                  <a:pt x="0" y="0"/>
                </a:moveTo>
                <a:cubicBezTo>
                  <a:pt x="100" y="144"/>
                  <a:pt x="200" y="288"/>
                  <a:pt x="336" y="336"/>
                </a:cubicBezTo>
                <a:cubicBezTo>
                  <a:pt x="472" y="384"/>
                  <a:pt x="696" y="320"/>
                  <a:pt x="816" y="288"/>
                </a:cubicBezTo>
                <a:cubicBezTo>
                  <a:pt x="936" y="256"/>
                  <a:pt x="996" y="200"/>
                  <a:pt x="1056" y="14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3" name="Freeform 91">
            <a:extLst>
              <a:ext uri="{FF2B5EF4-FFF2-40B4-BE49-F238E27FC236}">
                <a16:creationId xmlns:a16="http://schemas.microsoft.com/office/drawing/2014/main" id="{DBCBE67F-52F2-13B7-223C-D3901CF7BF1A}"/>
              </a:ext>
            </a:extLst>
          </p:cNvPr>
          <p:cNvSpPr>
            <a:spLocks/>
          </p:cNvSpPr>
          <p:nvPr/>
        </p:nvSpPr>
        <p:spPr bwMode="auto">
          <a:xfrm flipH="1" flipV="1">
            <a:off x="3505200" y="3657600"/>
            <a:ext cx="1524000" cy="609600"/>
          </a:xfrm>
          <a:custGeom>
            <a:avLst/>
            <a:gdLst>
              <a:gd name="T0" fmla="*/ 0 w 1056"/>
              <a:gd name="T1" fmla="*/ 0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4"/>
              <a:gd name="T14" fmla="*/ 1056 w 10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4">
                <a:moveTo>
                  <a:pt x="0" y="0"/>
                </a:moveTo>
                <a:cubicBezTo>
                  <a:pt x="100" y="144"/>
                  <a:pt x="200" y="288"/>
                  <a:pt x="336" y="336"/>
                </a:cubicBezTo>
                <a:cubicBezTo>
                  <a:pt x="472" y="384"/>
                  <a:pt x="696" y="320"/>
                  <a:pt x="816" y="288"/>
                </a:cubicBezTo>
                <a:cubicBezTo>
                  <a:pt x="936" y="256"/>
                  <a:pt x="996" y="200"/>
                  <a:pt x="1056" y="14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4" name="Freeform 92">
            <a:extLst>
              <a:ext uri="{FF2B5EF4-FFF2-40B4-BE49-F238E27FC236}">
                <a16:creationId xmlns:a16="http://schemas.microsoft.com/office/drawing/2014/main" id="{455231C3-C9E8-38D2-FBAA-D60DEE27F2AB}"/>
              </a:ext>
            </a:extLst>
          </p:cNvPr>
          <p:cNvSpPr>
            <a:spLocks/>
          </p:cNvSpPr>
          <p:nvPr/>
        </p:nvSpPr>
        <p:spPr bwMode="auto">
          <a:xfrm flipH="1" flipV="1">
            <a:off x="1676400" y="3657600"/>
            <a:ext cx="1371600" cy="609600"/>
          </a:xfrm>
          <a:custGeom>
            <a:avLst/>
            <a:gdLst>
              <a:gd name="T0" fmla="*/ 0 w 1056"/>
              <a:gd name="T1" fmla="*/ 0 h 384"/>
              <a:gd name="T2" fmla="*/ 2147483646 w 1056"/>
              <a:gd name="T3" fmla="*/ 2147483646 h 384"/>
              <a:gd name="T4" fmla="*/ 2147483646 w 1056"/>
              <a:gd name="T5" fmla="*/ 2147483646 h 384"/>
              <a:gd name="T6" fmla="*/ 2147483646 w 105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384"/>
              <a:gd name="T14" fmla="*/ 1056 w 105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384">
                <a:moveTo>
                  <a:pt x="0" y="0"/>
                </a:moveTo>
                <a:cubicBezTo>
                  <a:pt x="100" y="144"/>
                  <a:pt x="200" y="288"/>
                  <a:pt x="336" y="336"/>
                </a:cubicBezTo>
                <a:cubicBezTo>
                  <a:pt x="472" y="384"/>
                  <a:pt x="696" y="320"/>
                  <a:pt x="816" y="288"/>
                </a:cubicBezTo>
                <a:cubicBezTo>
                  <a:pt x="936" y="256"/>
                  <a:pt x="996" y="200"/>
                  <a:pt x="1056" y="14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5" name="Freeform 93">
            <a:extLst>
              <a:ext uri="{FF2B5EF4-FFF2-40B4-BE49-F238E27FC236}">
                <a16:creationId xmlns:a16="http://schemas.microsoft.com/office/drawing/2014/main" id="{4E36FB5E-E8EB-4CAF-332A-784D17AA0AAB}"/>
              </a:ext>
            </a:extLst>
          </p:cNvPr>
          <p:cNvSpPr>
            <a:spLocks/>
          </p:cNvSpPr>
          <p:nvPr/>
        </p:nvSpPr>
        <p:spPr bwMode="auto">
          <a:xfrm flipH="1" flipV="1">
            <a:off x="1219200" y="3505200"/>
            <a:ext cx="6324600" cy="800100"/>
          </a:xfrm>
          <a:custGeom>
            <a:avLst/>
            <a:gdLst>
              <a:gd name="T0" fmla="*/ 2147483646 w 4080"/>
              <a:gd name="T1" fmla="*/ 0 h 504"/>
              <a:gd name="T2" fmla="*/ 2147483646 w 4080"/>
              <a:gd name="T3" fmla="*/ 2147483646 h 504"/>
              <a:gd name="T4" fmla="*/ 2147483646 w 4080"/>
              <a:gd name="T5" fmla="*/ 2147483646 h 504"/>
              <a:gd name="T6" fmla="*/ 2147483646 w 4080"/>
              <a:gd name="T7" fmla="*/ 2147483646 h 504"/>
              <a:gd name="T8" fmla="*/ 2147483646 w 4080"/>
              <a:gd name="T9" fmla="*/ 2147483646 h 504"/>
              <a:gd name="T10" fmla="*/ 0 w 4080"/>
              <a:gd name="T11" fmla="*/ 2147483646 h 5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0"/>
              <a:gd name="T19" fmla="*/ 0 h 504"/>
              <a:gd name="T20" fmla="*/ 4080 w 4080"/>
              <a:gd name="T21" fmla="*/ 504 h 5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0" h="504">
                <a:moveTo>
                  <a:pt x="4080" y="0"/>
                </a:moveTo>
                <a:cubicBezTo>
                  <a:pt x="4040" y="128"/>
                  <a:pt x="4000" y="256"/>
                  <a:pt x="3744" y="336"/>
                </a:cubicBezTo>
                <a:cubicBezTo>
                  <a:pt x="3488" y="416"/>
                  <a:pt x="2976" y="456"/>
                  <a:pt x="2544" y="480"/>
                </a:cubicBezTo>
                <a:cubicBezTo>
                  <a:pt x="2112" y="504"/>
                  <a:pt x="1544" y="496"/>
                  <a:pt x="1152" y="480"/>
                </a:cubicBezTo>
                <a:cubicBezTo>
                  <a:pt x="760" y="464"/>
                  <a:pt x="384" y="440"/>
                  <a:pt x="192" y="384"/>
                </a:cubicBezTo>
                <a:cubicBezTo>
                  <a:pt x="0" y="328"/>
                  <a:pt x="0" y="236"/>
                  <a:pt x="0" y="144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66" name="Text Box 94">
            <a:extLst>
              <a:ext uri="{FF2B5EF4-FFF2-40B4-BE49-F238E27FC236}">
                <a16:creationId xmlns:a16="http://schemas.microsoft.com/office/drawing/2014/main" id="{E49A84EC-74B3-F1FB-EE35-9D4F16903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86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0"/>
              <a:t>An empty list :</a:t>
            </a:r>
          </a:p>
        </p:txBody>
      </p:sp>
      <p:grpSp>
        <p:nvGrpSpPr>
          <p:cNvPr id="22" name="Group 95">
            <a:extLst>
              <a:ext uri="{FF2B5EF4-FFF2-40B4-BE49-F238E27FC236}">
                <a16:creationId xmlns:a16="http://schemas.microsoft.com/office/drawing/2014/main" id="{8884047C-846F-79BB-63F2-B25CC3413893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5562600"/>
            <a:ext cx="1981200" cy="457200"/>
            <a:chOff x="1920" y="3696"/>
            <a:chExt cx="1248" cy="288"/>
          </a:xfrm>
        </p:grpSpPr>
        <p:grpSp>
          <p:nvGrpSpPr>
            <p:cNvPr id="9247" name="Group 96">
              <a:extLst>
                <a:ext uri="{FF2B5EF4-FFF2-40B4-BE49-F238E27FC236}">
                  <a16:creationId xmlns:a16="http://schemas.microsoft.com/office/drawing/2014/main" id="{ADBFA696-3683-D217-628F-9A79C081D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696"/>
              <a:ext cx="768" cy="288"/>
              <a:chOff x="672" y="3552"/>
              <a:chExt cx="768" cy="288"/>
            </a:xfrm>
          </p:grpSpPr>
          <p:sp>
            <p:nvSpPr>
              <p:cNvPr id="9251" name="Rectangle 97">
                <a:extLst>
                  <a:ext uri="{FF2B5EF4-FFF2-40B4-BE49-F238E27FC236}">
                    <a16:creationId xmlns:a16="http://schemas.microsoft.com/office/drawing/2014/main" id="{FEAF9EF4-DAB0-4FA7-F0BD-02D64FC42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3552"/>
                <a:ext cx="288" cy="288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400" b="1" i="0"/>
              </a:p>
            </p:txBody>
          </p:sp>
          <p:sp>
            <p:nvSpPr>
              <p:cNvPr id="9252" name="Rectangle 98">
                <a:extLst>
                  <a:ext uri="{FF2B5EF4-FFF2-40B4-BE49-F238E27FC236}">
                    <a16:creationId xmlns:a16="http://schemas.microsoft.com/office/drawing/2014/main" id="{AA395F3D-5389-FB41-C509-5A1FD83BF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  <p:sp>
            <p:nvSpPr>
              <p:cNvPr id="9253" name="Rectangle 99">
                <a:extLst>
                  <a:ext uri="{FF2B5EF4-FFF2-40B4-BE49-F238E27FC236}">
                    <a16:creationId xmlns:a16="http://schemas.microsoft.com/office/drawing/2014/main" id="{958381C0-DD7C-970F-508C-8601720E6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3552"/>
                <a:ext cx="24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i="0">
                    <a:sym typeface="Symbol" panose="05050102010706020507" pitchFamily="18" charset="2"/>
                  </a:rPr>
                  <a:t></a:t>
                </a:r>
                <a:endParaRPr lang="en-US" altLang="zh-CN" sz="2400" b="1" i="0"/>
              </a:p>
            </p:txBody>
          </p:sp>
        </p:grpSp>
        <p:grpSp>
          <p:nvGrpSpPr>
            <p:cNvPr id="9248" name="Group 100">
              <a:extLst>
                <a:ext uri="{FF2B5EF4-FFF2-40B4-BE49-F238E27FC236}">
                  <a16:creationId xmlns:a16="http://schemas.microsoft.com/office/drawing/2014/main" id="{385AD3B7-23DA-455B-D978-D44FB91E7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696"/>
              <a:ext cx="452" cy="250"/>
              <a:chOff x="172" y="3575"/>
              <a:chExt cx="452" cy="250"/>
            </a:xfrm>
          </p:grpSpPr>
          <p:sp>
            <p:nvSpPr>
              <p:cNvPr id="9249" name="Rectangle 101">
                <a:extLst>
                  <a:ext uri="{FF2B5EF4-FFF2-40B4-BE49-F238E27FC236}">
                    <a16:creationId xmlns:a16="http://schemas.microsoft.com/office/drawing/2014/main" id="{9AA8A98A-BEA4-C75D-BDE3-7F12EED30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" y="3575"/>
                <a:ext cx="2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0">
                    <a:solidFill>
                      <a:schemeClr val="hlink"/>
                    </a:solidFill>
                  </a:rPr>
                  <a:t>H</a:t>
                </a:r>
              </a:p>
            </p:txBody>
          </p:sp>
          <p:sp>
            <p:nvSpPr>
              <p:cNvPr id="9250" name="Line 102">
                <a:extLst>
                  <a:ext uri="{FF2B5EF4-FFF2-40B4-BE49-F238E27FC236}">
                    <a16:creationId xmlns:a16="http://schemas.microsoft.com/office/drawing/2014/main" id="{04B52BD4-AB98-0731-472C-75FD76F3C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3696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375" name="Arc 103">
            <a:extLst>
              <a:ext uri="{FF2B5EF4-FFF2-40B4-BE49-F238E27FC236}">
                <a16:creationId xmlns:a16="http://schemas.microsoft.com/office/drawing/2014/main" id="{C3A0A73C-F47A-086F-97B4-A437A168278B}"/>
              </a:ext>
            </a:extLst>
          </p:cNvPr>
          <p:cNvSpPr>
            <a:spLocks/>
          </p:cNvSpPr>
          <p:nvPr/>
        </p:nvSpPr>
        <p:spPr bwMode="auto">
          <a:xfrm rot="5400000">
            <a:off x="4382294" y="5791994"/>
            <a:ext cx="457200" cy="455612"/>
          </a:xfrm>
          <a:custGeom>
            <a:avLst/>
            <a:gdLst>
              <a:gd name="T0" fmla="*/ 0 w 21600"/>
              <a:gd name="T1" fmla="*/ 0 h 39363"/>
              <a:gd name="T2" fmla="*/ 2147483646 w 21600"/>
              <a:gd name="T3" fmla="*/ 706505964 h 39363"/>
              <a:gd name="T4" fmla="*/ 0 w 21600"/>
              <a:gd name="T5" fmla="*/ 387687245 h 39363"/>
              <a:gd name="T6" fmla="*/ 0 60000 65536"/>
              <a:gd name="T7" fmla="*/ 0 60000 65536"/>
              <a:gd name="T8" fmla="*/ 0 60000 65536"/>
              <a:gd name="T9" fmla="*/ 0 w 21600"/>
              <a:gd name="T10" fmla="*/ 0 h 39363"/>
              <a:gd name="T11" fmla="*/ 21600 w 21600"/>
              <a:gd name="T12" fmla="*/ 39363 h 39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36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690"/>
                  <a:pt x="18120" y="35328"/>
                  <a:pt x="12289" y="39362"/>
                </a:cubicBezTo>
              </a:path>
              <a:path w="21600" h="3936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690"/>
                  <a:pt x="18120" y="35328"/>
                  <a:pt x="12289" y="3936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4376" name="Arc 104">
            <a:extLst>
              <a:ext uri="{FF2B5EF4-FFF2-40B4-BE49-F238E27FC236}">
                <a16:creationId xmlns:a16="http://schemas.microsoft.com/office/drawing/2014/main" id="{646A5841-A9D5-F7BB-438F-0F2A5C555BA8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3996532" y="5334793"/>
            <a:ext cx="457200" cy="455613"/>
          </a:xfrm>
          <a:custGeom>
            <a:avLst/>
            <a:gdLst>
              <a:gd name="T0" fmla="*/ 0 w 21600"/>
              <a:gd name="T1" fmla="*/ 0 h 39363"/>
              <a:gd name="T2" fmla="*/ 2147483646 w 21600"/>
              <a:gd name="T3" fmla="*/ 706512284 h 39363"/>
              <a:gd name="T4" fmla="*/ 0 w 21600"/>
              <a:gd name="T5" fmla="*/ 387689751 h 39363"/>
              <a:gd name="T6" fmla="*/ 0 60000 65536"/>
              <a:gd name="T7" fmla="*/ 0 60000 65536"/>
              <a:gd name="T8" fmla="*/ 0 60000 65536"/>
              <a:gd name="T9" fmla="*/ 0 w 21600"/>
              <a:gd name="T10" fmla="*/ 0 h 39363"/>
              <a:gd name="T11" fmla="*/ 21600 w 21600"/>
              <a:gd name="T12" fmla="*/ 39363 h 39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936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690"/>
                  <a:pt x="18120" y="35328"/>
                  <a:pt x="12289" y="39362"/>
                </a:cubicBezTo>
              </a:path>
              <a:path w="21600" h="3936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8690"/>
                  <a:pt x="18120" y="35328"/>
                  <a:pt x="12289" y="39362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9246" name="Text Box 105">
            <a:extLst>
              <a:ext uri="{FF2B5EF4-FFF2-40B4-BE49-F238E27FC236}">
                <a16:creationId xmlns:a16="http://schemas.microsoft.com/office/drawing/2014/main" id="{B2745462-0DCF-74D2-627B-4F602F5C7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7/14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4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4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4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4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4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54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54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4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54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4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 autoUpdateAnimBg="0"/>
      <p:bldP spid="54318" grpId="0" animBg="1" autoUpdateAnimBg="0"/>
      <p:bldP spid="54319" grpId="0" animBg="1" autoUpdateAnimBg="0"/>
      <p:bldP spid="54320" grpId="0" animBg="1" autoUpdateAnimBg="0"/>
      <p:bldP spid="54321" grpId="0" animBg="1" autoUpdateAnimBg="0"/>
      <p:bldP spid="54322" grpId="0" animBg="1" autoUpdateAnimBg="0"/>
      <p:bldP spid="54323" grpId="0" animBg="1" autoUpdateAnimBg="0"/>
      <p:bldP spid="54324" grpId="0" animBg="1"/>
      <p:bldP spid="54327" grpId="0" animBg="1" autoUpdateAnimBg="0"/>
      <p:bldP spid="54336" grpId="0" autoUpdateAnimBg="0"/>
      <p:bldP spid="54337" grpId="0" autoUpdateAnimBg="0"/>
      <p:bldP spid="5436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A1AC1277-51CD-54B5-5268-A76C571BF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55299" name="AutoShape 3" descr="棕色大理石">
            <a:extLst>
              <a:ext uri="{FF2B5EF4-FFF2-40B4-BE49-F238E27FC236}">
                <a16:creationId xmlns:a16="http://schemas.microsoft.com/office/drawing/2014/main" id="{7299C202-E7A2-38C6-C840-891DAFFC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"/>
            <a:ext cx="3048000" cy="609600"/>
          </a:xfrm>
          <a:prstGeom prst="bevel">
            <a:avLst>
              <a:gd name="adj" fmla="val 1041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chemeClr val="bg1"/>
                </a:solidFill>
                <a:sym typeface="Webdings" panose="05030102010509060703" pitchFamily="18" charset="2"/>
              </a:rPr>
              <a:t>Two Applications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5FB643B4-9AB4-0EF7-8CD5-EB092D1F9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0">
                <a:solidFill>
                  <a:schemeClr val="hlink"/>
                </a:solidFill>
                <a:sym typeface="Wingdings" panose="05000000000000000000" pitchFamily="2" charset="2"/>
              </a:rPr>
              <a:t></a:t>
            </a:r>
            <a:r>
              <a:rPr lang="en-US" altLang="zh-CN" sz="2400" b="1" i="0">
                <a:sym typeface="Wingdings" panose="05000000000000000000" pitchFamily="2" charset="2"/>
              </a:rPr>
              <a:t> The Polynomial ADT</a:t>
            </a:r>
          </a:p>
        </p:txBody>
      </p:sp>
      <p:sp>
        <p:nvSpPr>
          <p:cNvPr id="55301" name="Text Box 5">
            <a:extLst>
              <a:ext uri="{FF2B5EF4-FFF2-40B4-BE49-F238E27FC236}">
                <a16:creationId xmlns:a16="http://schemas.microsoft.com/office/drawing/2014/main" id="{AA87ACB0-D0C4-D24B-9A99-4843CB4D9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7391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marL="1333500" indent="-1333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chemeClr val="hlink"/>
                </a:solidFill>
              </a:rPr>
              <a:t>Objects</a:t>
            </a:r>
            <a:r>
              <a:rPr lang="en-US" altLang="zh-CN" sz="2400" b="1" i="0"/>
              <a:t> :  </a:t>
            </a:r>
            <a:r>
              <a:rPr lang="en-US" altLang="zh-CN" sz="2400" b="1"/>
              <a:t>P </a:t>
            </a:r>
            <a:r>
              <a:rPr lang="en-US" altLang="zh-CN" sz="2400" b="1" i="0"/>
              <a:t>( </a:t>
            </a:r>
            <a:r>
              <a:rPr lang="en-US" altLang="zh-CN" sz="2400" b="1"/>
              <a:t>x </a:t>
            </a:r>
            <a:r>
              <a:rPr lang="en-US" altLang="zh-CN" sz="2400" b="1" i="0"/>
              <a:t>) = </a:t>
            </a:r>
            <a:r>
              <a:rPr lang="en-US" altLang="zh-CN" sz="2400" b="1"/>
              <a:t>a</a:t>
            </a:r>
            <a:r>
              <a:rPr lang="en-US" altLang="zh-CN" sz="2400" b="1" i="0" baseline="-25000"/>
              <a:t>1 </a:t>
            </a:r>
            <a:r>
              <a:rPr lang="en-US" altLang="zh-CN" sz="2400" b="1"/>
              <a:t>x </a:t>
            </a:r>
            <a:r>
              <a:rPr lang="en-US" altLang="zh-CN" sz="2400" b="1" baseline="30000"/>
              <a:t>e</a:t>
            </a:r>
            <a:r>
              <a:rPr lang="en-US" altLang="zh-CN" sz="2400" b="1" i="0" baseline="30000"/>
              <a:t>1</a:t>
            </a:r>
            <a:r>
              <a:rPr lang="en-US" altLang="zh-CN" sz="2400" b="1" i="0"/>
              <a:t> + </a:t>
            </a:r>
            <a:r>
              <a:rPr lang="en-US" altLang="zh-CN" sz="2400" b="1" i="0">
                <a:sym typeface="Symbol" panose="05050102010706020507" pitchFamily="18" charset="2"/>
              </a:rPr>
              <a:t></a:t>
            </a:r>
            <a:r>
              <a:rPr lang="en-US" altLang="zh-CN" sz="2400" b="1" i="0"/>
              <a:t> + </a:t>
            </a:r>
            <a:r>
              <a:rPr lang="en-US" altLang="zh-CN" sz="2400" b="1"/>
              <a:t>a</a:t>
            </a:r>
            <a:r>
              <a:rPr lang="en-US" altLang="zh-CN" sz="2400" b="1" baseline="-25000"/>
              <a:t>n </a:t>
            </a:r>
            <a:r>
              <a:rPr lang="en-US" altLang="zh-CN" sz="2400" b="1"/>
              <a:t>x </a:t>
            </a:r>
            <a:r>
              <a:rPr lang="en-US" altLang="zh-CN" sz="2400" b="1" baseline="30000"/>
              <a:t>en </a:t>
            </a:r>
            <a:r>
              <a:rPr lang="en-US" altLang="zh-CN" sz="2400" b="1" i="0"/>
              <a:t>; a set of ordered pairs of &lt;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i </a:t>
            </a:r>
            <a:r>
              <a:rPr lang="en-US" altLang="zh-CN" sz="2400" b="1" i="0"/>
              <a:t>, </a:t>
            </a:r>
            <a:r>
              <a:rPr lang="en-US" altLang="zh-CN" sz="2400" b="1"/>
              <a:t>a</a:t>
            </a:r>
            <a:r>
              <a:rPr lang="en-US" altLang="zh-CN" sz="2400" b="1" baseline="-25000"/>
              <a:t>i </a:t>
            </a:r>
            <a:r>
              <a:rPr lang="en-US" altLang="zh-CN" sz="2400" b="1" i="0"/>
              <a:t>&gt; where </a:t>
            </a:r>
            <a:r>
              <a:rPr lang="en-US" altLang="zh-CN" sz="2400" b="1"/>
              <a:t>a</a:t>
            </a:r>
            <a:r>
              <a:rPr lang="en-US" altLang="zh-CN" sz="2400" b="1" baseline="-25000"/>
              <a:t>i</a:t>
            </a:r>
            <a:r>
              <a:rPr lang="en-US" altLang="zh-CN" sz="2400" b="1" i="0"/>
              <a:t> is the </a:t>
            </a:r>
            <a:r>
              <a:rPr lang="en-US" altLang="zh-CN" sz="2400" b="1" i="0">
                <a:solidFill>
                  <a:schemeClr val="accent1"/>
                </a:solidFill>
              </a:rPr>
              <a:t>coefficient</a:t>
            </a:r>
            <a:r>
              <a:rPr lang="en-US" altLang="zh-CN" sz="2400" b="1" i="0"/>
              <a:t> and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i</a:t>
            </a:r>
            <a:r>
              <a:rPr lang="en-US" altLang="zh-CN" sz="2400" b="1" i="0"/>
              <a:t> is the </a:t>
            </a:r>
            <a:r>
              <a:rPr lang="en-US" altLang="zh-CN" sz="2400" b="1" i="0">
                <a:solidFill>
                  <a:schemeClr val="accent1"/>
                </a:solidFill>
              </a:rPr>
              <a:t>exponent</a:t>
            </a:r>
            <a:r>
              <a:rPr lang="en-US" altLang="zh-CN" sz="2400" b="1" i="0"/>
              <a:t>. 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i</a:t>
            </a:r>
            <a:r>
              <a:rPr lang="en-US" altLang="zh-CN" sz="2400" b="1"/>
              <a:t> </a:t>
            </a:r>
            <a:r>
              <a:rPr lang="en-US" altLang="zh-CN" sz="2400" b="1" i="0"/>
              <a:t>are nonnegative integers.</a:t>
            </a:r>
          </a:p>
        </p:txBody>
      </p:sp>
      <p:sp>
        <p:nvSpPr>
          <p:cNvPr id="55303" name="Text Box 7">
            <a:extLst>
              <a:ext uri="{FF2B5EF4-FFF2-40B4-BE49-F238E27FC236}">
                <a16:creationId xmlns:a16="http://schemas.microsoft.com/office/drawing/2014/main" id="{78C685BE-9E32-B7AA-EDEB-6DBA0F06B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769620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63563" indent="-5635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30000"/>
              </a:spcAft>
              <a:buFontTx/>
              <a:buNone/>
            </a:pPr>
            <a:r>
              <a:rPr lang="en-US" altLang="zh-CN" sz="2400" b="1" i="0">
                <a:solidFill>
                  <a:schemeClr val="hlink"/>
                </a:solidFill>
              </a:rPr>
              <a:t>Operations</a:t>
            </a:r>
            <a:r>
              <a:rPr lang="en-US" altLang="zh-CN" sz="2400" b="1" i="0"/>
              <a:t>: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Finding degree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zh-CN" sz="2400" b="1" i="0"/>
              <a:t>max {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i</a:t>
            </a:r>
            <a:r>
              <a:rPr lang="en-US" altLang="zh-CN" sz="2400" b="1"/>
              <a:t> </a:t>
            </a:r>
            <a:r>
              <a:rPr lang="en-US" altLang="zh-CN" sz="2400" b="1" i="0"/>
              <a:t>}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, of a polynomial.</a:t>
            </a:r>
            <a:endParaRPr lang="en-US" altLang="zh-CN" sz="3600" b="1" i="0">
              <a:sym typeface="Wingdings" panose="05000000000000000000" pitchFamily="2" charset="2"/>
            </a:endParaRP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Addition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of two polynomials.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Subtraction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between two polynomials.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of two polynomials.</a:t>
            </a:r>
          </a:p>
          <a:p>
            <a:pPr eaLnBrk="1" fontAlgn="ctr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600" b="1" i="0">
                <a:sym typeface="Wingdings" panose="05000000000000000000" pitchFamily="2" charset="2"/>
              </a:rPr>
              <a:t> </a:t>
            </a:r>
            <a:r>
              <a:rPr lang="en-US" altLang="zh-CN" sz="2000" b="1" i="0">
                <a:solidFill>
                  <a:schemeClr val="accent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Differentiation</a:t>
            </a:r>
            <a:r>
              <a:rPr lang="en-US" altLang="zh-CN" sz="2000" b="1" i="0">
                <a:latin typeface="Arial" panose="020B0604020202020204" pitchFamily="34" charset="0"/>
                <a:sym typeface="Wingdings" panose="05000000000000000000" pitchFamily="2" charset="2"/>
              </a:rPr>
              <a:t> of a polynomial.</a:t>
            </a:r>
          </a:p>
        </p:txBody>
      </p:sp>
      <p:sp>
        <p:nvSpPr>
          <p:cNvPr id="10247" name="Text Box 8">
            <a:extLst>
              <a:ext uri="{FF2B5EF4-FFF2-40B4-BE49-F238E27FC236}">
                <a16:creationId xmlns:a16="http://schemas.microsoft.com/office/drawing/2014/main" id="{4AEC4C0D-4671-18F8-09B6-50BBF5532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8/14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 autoUpdateAnimBg="0"/>
      <p:bldP spid="55300" grpId="0" autoUpdateAnimBg="0"/>
      <p:bldP spid="55301" grpId="0" autoUpdateAnimBg="0"/>
      <p:bldP spid="5530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6306D370-E4E2-840B-C35F-E3D5959EA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0"/>
            <a:ext cx="220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 i="0">
                <a:sym typeface="Webdings" panose="05030102010509060703" pitchFamily="18" charset="2"/>
              </a:rPr>
              <a:t>§2  The List ADT</a:t>
            </a:r>
            <a:endParaRPr lang="en-US" altLang="zh-CN" sz="1800" b="1" i="0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1B9DFDCD-7EFB-F387-4818-5CFA40DE8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678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【Representation 1】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solidFill>
                  <a:schemeClr val="hlink"/>
                </a:solidFill>
                <a:latin typeface="Arial" panose="020B0604020202020204" pitchFamily="34" charset="0"/>
              </a:rPr>
              <a:t>    typedef struct</a:t>
            </a:r>
            <a:r>
              <a:rPr lang="en-US" altLang="zh-CN" sz="2400" b="1" i="0">
                <a:latin typeface="Arial" panose="020B0604020202020204" pitchFamily="34" charset="0"/>
              </a:rPr>
              <a:t>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	</a:t>
            </a:r>
            <a:r>
              <a:rPr lang="en-US" altLang="zh-CN" sz="2400" b="1" i="0">
                <a:solidFill>
                  <a:schemeClr val="hlink"/>
                </a:solidFill>
                <a:latin typeface="Arial" panose="020B0604020202020204" pitchFamily="34" charset="0"/>
              </a:rPr>
              <a:t>int   </a:t>
            </a:r>
            <a:r>
              <a:rPr lang="en-US" altLang="zh-CN" sz="2400" b="1" i="0">
                <a:latin typeface="Arial" panose="020B0604020202020204" pitchFamily="34" charset="0"/>
              </a:rPr>
              <a:t>  CoeffArray [ MaxDegree + 1 ]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	</a:t>
            </a:r>
            <a:r>
              <a:rPr lang="en-US" altLang="zh-CN" sz="2400" b="1" i="0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b="1" i="0">
                <a:latin typeface="Arial" panose="020B0604020202020204" pitchFamily="34" charset="0"/>
              </a:rPr>
              <a:t>     HighPower;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0">
                <a:latin typeface="Arial" panose="020B0604020202020204" pitchFamily="34" charset="0"/>
              </a:rPr>
              <a:t>    }  *Polynomial ; </a:t>
            </a:r>
          </a:p>
        </p:txBody>
      </p:sp>
      <p:graphicFrame>
        <p:nvGraphicFramePr>
          <p:cNvPr id="56335" name="Object 15">
            <a:extLst>
              <a:ext uri="{FF2B5EF4-FFF2-40B4-BE49-F238E27FC236}">
                <a16:creationId xmlns:a16="http://schemas.microsoft.com/office/drawing/2014/main" id="{7749CA4E-EE21-7636-6451-0E9B00C1D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646613"/>
          <a:ext cx="1517650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5" imgW="2166845" imgH="2287575" progId="MS_ClipArt_Gallery.2">
                  <p:embed/>
                </p:oleObj>
              </mc:Choice>
              <mc:Fallback>
                <p:oleObj name="剪辑" r:id="rId5" imgW="2166845" imgH="2287575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646613"/>
                        <a:ext cx="1517650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6" name="Object 16">
            <a:extLst>
              <a:ext uri="{FF2B5EF4-FFF2-40B4-BE49-F238E27FC236}">
                <a16:creationId xmlns:a16="http://schemas.microsoft.com/office/drawing/2014/main" id="{B093EC0B-2496-D3BD-B9D6-4D1471385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724400"/>
          <a:ext cx="144780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7" imgW="2287954" imgH="2063262" progId="MS_ClipArt_Gallery.2">
                  <p:embed/>
                </p:oleObj>
              </mc:Choice>
              <mc:Fallback>
                <p:oleObj name="剪辑" r:id="rId7" imgW="2287954" imgH="2063262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724400"/>
                        <a:ext cx="144780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AutoShape 17">
            <a:extLst>
              <a:ext uri="{FF2B5EF4-FFF2-40B4-BE49-F238E27FC236}">
                <a16:creationId xmlns:a16="http://schemas.microsoft.com/office/drawing/2014/main" id="{ED2838ED-2F87-22C8-19B4-8FAE56E93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6400800" cy="2133600"/>
          </a:xfrm>
          <a:prstGeom prst="cloudCallout">
            <a:avLst>
              <a:gd name="adj1" fmla="val -38120"/>
              <a:gd name="adj2" fmla="val 92931"/>
            </a:avLst>
          </a:prstGeom>
          <a:gradFill rotWithShape="0">
            <a:gsLst>
              <a:gs pos="0">
                <a:srgbClr val="A0C8A0"/>
              </a:gs>
              <a:gs pos="50000">
                <a:srgbClr val="CCFFCC"/>
              </a:gs>
              <a:gs pos="100000">
                <a:srgbClr val="A0C8A0"/>
              </a:gs>
            </a:gsLst>
            <a:lin ang="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I like it!  It’s easy to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implement most of the operations,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such as Add and Multiplication.</a:t>
            </a:r>
          </a:p>
        </p:txBody>
      </p:sp>
      <p:sp>
        <p:nvSpPr>
          <p:cNvPr id="56339" name="AutoShape 19">
            <a:extLst>
              <a:ext uri="{FF2B5EF4-FFF2-40B4-BE49-F238E27FC236}">
                <a16:creationId xmlns:a16="http://schemas.microsoft.com/office/drawing/2014/main" id="{F2CDA988-CF97-8B08-81E7-7084B2E8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09800"/>
            <a:ext cx="6248400" cy="2209800"/>
          </a:xfrm>
          <a:prstGeom prst="cloudCallout">
            <a:avLst>
              <a:gd name="adj1" fmla="val 47000"/>
              <a:gd name="adj2" fmla="val 89440"/>
            </a:avLst>
          </a:prstGeom>
          <a:gradFill rotWithShape="0">
            <a:gsLst>
              <a:gs pos="0">
                <a:srgbClr val="8BAEAE"/>
              </a:gs>
              <a:gs pos="50000">
                <a:srgbClr val="CCFFFF"/>
              </a:gs>
              <a:gs pos="100000">
                <a:srgbClr val="8BAEAE"/>
              </a:gs>
            </a:gsLst>
            <a:lin ang="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             Really?  What is the time complexity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        for finding the product of two polynomials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of degree N</a:t>
            </a:r>
            <a:r>
              <a:rPr lang="en-US" altLang="zh-CN" sz="2000" b="1" i="0" baseline="-25000">
                <a:latin typeface="Arial" panose="020B0604020202020204" pitchFamily="34" charset="0"/>
              </a:rPr>
              <a:t>1</a:t>
            </a:r>
            <a:r>
              <a:rPr lang="en-US" altLang="zh-CN" sz="2000" b="1" i="0">
                <a:latin typeface="Arial" panose="020B0604020202020204" pitchFamily="34" charset="0"/>
              </a:rPr>
              <a:t> and N</a:t>
            </a:r>
            <a:r>
              <a:rPr lang="en-US" altLang="zh-CN" sz="2000" b="1" i="0" baseline="-25000">
                <a:latin typeface="Arial" panose="020B0604020202020204" pitchFamily="34" charset="0"/>
              </a:rPr>
              <a:t>2</a:t>
            </a:r>
            <a:r>
              <a:rPr lang="en-US" altLang="zh-CN" sz="2000" b="1" i="0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6340" name="AutoShape 20">
            <a:extLst>
              <a:ext uri="{FF2B5EF4-FFF2-40B4-BE49-F238E27FC236}">
                <a16:creationId xmlns:a16="http://schemas.microsoft.com/office/drawing/2014/main" id="{B607D184-5AB1-6717-561B-F1D51BC88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62200"/>
            <a:ext cx="4800600" cy="1524000"/>
          </a:xfrm>
          <a:prstGeom prst="cloudCallout">
            <a:avLst>
              <a:gd name="adj1" fmla="val -41833"/>
              <a:gd name="adj2" fmla="val 135940"/>
            </a:avLst>
          </a:prstGeom>
          <a:gradFill rotWithShape="0">
            <a:gsLst>
              <a:gs pos="0">
                <a:srgbClr val="A0C8A0"/>
              </a:gs>
              <a:gs pos="50000">
                <a:srgbClr val="CCFFCC"/>
              </a:gs>
              <a:gs pos="100000">
                <a:srgbClr val="A0C8A0"/>
              </a:gs>
            </a:gsLst>
            <a:lin ang="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O( N</a:t>
            </a:r>
            <a:r>
              <a:rPr lang="en-US" altLang="zh-CN" sz="2000" b="1" i="0" baseline="-25000">
                <a:latin typeface="Arial" panose="020B0604020202020204" pitchFamily="34" charset="0"/>
              </a:rPr>
              <a:t>1</a:t>
            </a:r>
            <a:r>
              <a:rPr lang="en-US" altLang="zh-CN" sz="2000" b="1" i="0">
                <a:latin typeface="Arial" panose="020B0604020202020204" pitchFamily="34" charset="0"/>
              </a:rPr>
              <a:t>*N</a:t>
            </a:r>
            <a:r>
              <a:rPr lang="en-US" altLang="zh-CN" sz="2000" b="1" i="0" baseline="-25000">
                <a:latin typeface="Arial" panose="020B0604020202020204" pitchFamily="34" charset="0"/>
              </a:rPr>
              <a:t>2</a:t>
            </a:r>
            <a:r>
              <a:rPr lang="en-US" altLang="zh-CN" sz="2000" b="1" i="0">
                <a:latin typeface="Arial" panose="020B0604020202020204" pitchFamily="34" charset="0"/>
              </a:rPr>
              <a:t> 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What’s wrong with that?</a:t>
            </a:r>
          </a:p>
        </p:txBody>
      </p:sp>
      <p:sp>
        <p:nvSpPr>
          <p:cNvPr id="56341" name="AutoShape 21">
            <a:extLst>
              <a:ext uri="{FF2B5EF4-FFF2-40B4-BE49-F238E27FC236}">
                <a16:creationId xmlns:a16="http://schemas.microsoft.com/office/drawing/2014/main" id="{A025AD85-EF07-4872-0948-4C85C518A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57400"/>
            <a:ext cx="6248400" cy="2362200"/>
          </a:xfrm>
          <a:prstGeom prst="cloudCallout">
            <a:avLst>
              <a:gd name="adj1" fmla="val 47204"/>
              <a:gd name="adj2" fmla="val 85282"/>
            </a:avLst>
          </a:prstGeom>
          <a:gradFill rotWithShape="0">
            <a:gsLst>
              <a:gs pos="0">
                <a:srgbClr val="8BAEAE"/>
              </a:gs>
              <a:gs pos="50000">
                <a:srgbClr val="CCFFFF"/>
              </a:gs>
              <a:gs pos="100000">
                <a:srgbClr val="8BAEAE"/>
              </a:gs>
            </a:gsLst>
            <a:lin ang="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Try to apply MultPolynomial (p.47)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On </a:t>
            </a:r>
            <a:r>
              <a:rPr lang="en-US" altLang="zh-CN" sz="2000" b="1"/>
              <a:t>P</a:t>
            </a:r>
            <a:r>
              <a:rPr lang="en-US" altLang="zh-CN" sz="2000" b="1" i="0" baseline="-25000"/>
              <a:t>1</a:t>
            </a:r>
            <a:r>
              <a:rPr lang="en-US" altLang="zh-CN" sz="2000" b="1" i="0"/>
              <a:t>(</a:t>
            </a:r>
            <a:r>
              <a:rPr lang="en-US" altLang="zh-CN" sz="2000" b="1"/>
              <a:t>x</a:t>
            </a:r>
            <a:r>
              <a:rPr lang="en-US" altLang="zh-CN" sz="2000" b="1" i="0"/>
              <a:t>) = 10</a:t>
            </a:r>
            <a:r>
              <a:rPr lang="en-US" altLang="zh-CN" sz="2000" b="1"/>
              <a:t>x</a:t>
            </a:r>
            <a:r>
              <a:rPr lang="en-US" altLang="zh-CN" sz="2000" b="1" i="0" baseline="30000"/>
              <a:t>1000</a:t>
            </a:r>
            <a:r>
              <a:rPr lang="en-US" altLang="zh-CN" sz="2000" b="1" i="0"/>
              <a:t>+5</a:t>
            </a:r>
            <a:r>
              <a:rPr lang="en-US" altLang="zh-CN" sz="2000" b="1"/>
              <a:t>x</a:t>
            </a:r>
            <a:r>
              <a:rPr lang="en-US" altLang="zh-CN" sz="2000" b="1" i="0" baseline="30000"/>
              <a:t>14</a:t>
            </a:r>
            <a:r>
              <a:rPr lang="en-US" altLang="zh-CN" sz="2000" b="1" i="0"/>
              <a:t>+1</a:t>
            </a:r>
            <a:r>
              <a:rPr lang="en-US" altLang="zh-CN" sz="2000" b="1" i="0">
                <a:latin typeface="Arial" panose="020B0604020202020204" pitchFamily="34" charset="0"/>
              </a:rPr>
              <a:t> 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P</a:t>
            </a:r>
            <a:r>
              <a:rPr lang="en-US" altLang="zh-CN" sz="2000" b="1" i="0" baseline="-25000"/>
              <a:t>2</a:t>
            </a:r>
            <a:r>
              <a:rPr lang="en-US" altLang="zh-CN" sz="2000" b="1" i="0"/>
              <a:t>(</a:t>
            </a:r>
            <a:r>
              <a:rPr lang="en-US" altLang="zh-CN" sz="2000" b="1"/>
              <a:t>x</a:t>
            </a:r>
            <a:r>
              <a:rPr lang="en-US" altLang="zh-CN" sz="2000" b="1" i="0"/>
              <a:t>) = 3</a:t>
            </a:r>
            <a:r>
              <a:rPr lang="en-US" altLang="zh-CN" sz="2000" b="1"/>
              <a:t>x</a:t>
            </a:r>
            <a:r>
              <a:rPr lang="en-US" altLang="zh-CN" sz="2000" b="1" i="0" baseline="30000"/>
              <a:t>1990</a:t>
            </a:r>
            <a:r>
              <a:rPr lang="en-US" altLang="zh-CN" sz="2000" b="1" i="0">
                <a:sym typeface="Symbol" panose="05050102010706020507" pitchFamily="18" charset="2"/>
              </a:rPr>
              <a:t></a:t>
            </a:r>
            <a:r>
              <a:rPr lang="en-US" altLang="zh-CN" sz="2000" b="1" i="0"/>
              <a:t>2</a:t>
            </a:r>
            <a:r>
              <a:rPr lang="en-US" altLang="zh-CN" sz="2000" b="1"/>
              <a:t>x</a:t>
            </a:r>
            <a:r>
              <a:rPr lang="en-US" altLang="zh-CN" sz="2000" b="1" i="0" baseline="30000"/>
              <a:t>1492</a:t>
            </a:r>
            <a:r>
              <a:rPr lang="en-US" altLang="zh-CN" sz="2000" b="1" i="0"/>
              <a:t>+11</a:t>
            </a:r>
            <a:r>
              <a:rPr lang="en-US" altLang="zh-CN" sz="2000" b="1"/>
              <a:t>x</a:t>
            </a:r>
            <a:r>
              <a:rPr lang="en-US" altLang="zh-CN" sz="2000" b="1" i="0"/>
              <a:t>+5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0">
                <a:latin typeface="Arial" panose="020B0604020202020204" pitchFamily="34" charset="0"/>
              </a:rPr>
              <a:t>-- now do you see my point?</a:t>
            </a:r>
          </a:p>
        </p:txBody>
      </p:sp>
      <p:sp>
        <p:nvSpPr>
          <p:cNvPr id="11274" name="Text Box 22">
            <a:extLst>
              <a:ext uri="{FF2B5EF4-FFF2-40B4-BE49-F238E27FC236}">
                <a16:creationId xmlns:a16="http://schemas.microsoft.com/office/drawing/2014/main" id="{EF35DA7C-BD53-BDB7-B5CB-D4D932168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26213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 i="0"/>
              <a:t>9/14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37" grpId="0" animBg="1" autoUpdateAnimBg="0"/>
      <p:bldP spid="56339" grpId="0" animBg="1" autoUpdateAnimBg="0"/>
      <p:bldP spid="56340" grpId="0" animBg="1" autoUpdateAnimBg="0"/>
      <p:bldP spid="56341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1448</Words>
  <Application>Microsoft Office PowerPoint</Application>
  <PresentationFormat>全屏显示(4:3)</PresentationFormat>
  <Paragraphs>323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MS Hei</vt:lpstr>
      <vt:lpstr>Arial</vt:lpstr>
      <vt:lpstr>Symbol</vt:lpstr>
      <vt:lpstr>Times New Roman</vt:lpstr>
      <vt:lpstr>Webdings</vt:lpstr>
      <vt:lpstr>Wingdings</vt:lpstr>
      <vt:lpstr>默认设计模板</vt:lpstr>
      <vt:lpstr>剪辑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306</cp:revision>
  <dcterms:created xsi:type="dcterms:W3CDTF">2000-07-24T11:13:48Z</dcterms:created>
  <dcterms:modified xsi:type="dcterms:W3CDTF">2025-06-19T09:02:36Z</dcterms:modified>
</cp:coreProperties>
</file>