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7" r:id="rId3"/>
    <p:sldId id="298" r:id="rId4"/>
    <p:sldId id="29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9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DBB7"/>
    <a:srgbClr val="FF0000"/>
    <a:srgbClr val="CCFFCC"/>
    <a:srgbClr val="CCFFFF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5E4469-2795-10C6-B0C4-99C6305E5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0A2B67-A32A-D581-02BB-71913425F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BBC213-285C-B9BF-6E9F-8EB8C0442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B094-173F-41E8-9324-71E96A8E4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8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DB9BBC-22C6-1BE6-F373-068F58C6B6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542CE-ADFF-FA14-84AC-212AB7109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E82866-5116-68F2-BF5A-7970BF6B2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B6201-141B-4AA6-AC90-2A3DC5845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84C75F-01E8-0206-8B98-DDF9248C8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5ADCA-BE41-075B-9B8E-45354EE0C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1305CC-F50F-52E6-2FDA-260A35064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2CF47-B889-49E9-9F98-61202D36D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4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F8A8BE-0CF5-C405-CC4E-706523106F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6D420-2498-8580-EE7D-F0AD65556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899FC5-7AD9-5452-EAD3-A75D85F436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3EEB-A7F8-4F9A-9D9E-91470AD53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6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06B7BD-C025-AB05-1DF0-0DA0F6A05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07BB92-464E-1248-8FD5-8A8B8E2B7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365473-39DD-CC1E-AB41-708A9C60F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1368A-B976-4FC1-9712-68C783206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61B9-E891-63E7-C218-9525A74ED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DFC815-4567-DBBF-AAD3-F1A341779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ADFFB-C303-7BB0-5A54-539783CD7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78167-FF66-4CE0-A9A5-702B3DB5C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39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C731FB-517D-C42E-E34C-435653A5C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0364D6-B6C4-F8AC-6177-4F58FCE70E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3C18C8-A127-1866-BC4C-282CBDA9E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1C0D-72B6-446D-B3BD-BF25B58AE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8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42C9F1-53FD-B10C-AC6F-76BB2D430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F861A4-C2AD-21AF-6338-EDE3FCA59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4C0639-FB7F-512B-732F-A681CD99B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67EC2-9B17-47A0-95E1-10821E856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66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DC8153-BC6D-4DCA-7232-65C75FFDF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A749F0-5624-26AF-338B-000A2CC30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5B3CBE-AD2A-8CF1-868A-894F30920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21C78-D477-4F5C-A1BD-B4E590751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2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F571D-74D3-6E70-3E2E-55B7B6C8E6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4B59C-1231-3DDE-FEAD-60F71B2DF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765C1-67E8-804D-C0E7-72551D740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BB8CF-B481-467F-BE30-E06529696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C3450-3291-CEE3-83AD-16C9D0A30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EC4A8-087E-A383-71EE-7C7260E85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C42FA-9482-6BB6-544C-1A7324FDD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FB672-97C8-4D59-B390-F4539F049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6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BC02EA-12B0-092A-96EF-6D2A13774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A79D17-9453-6816-B974-C2C18A47B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03A471-40CD-F8DD-717E-F586FA2806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56E28A-8E14-5061-1115-E1FDF67319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23CD5E-8073-1BD2-AC23-E1DB85397D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0F151811-FEA4-45FF-9D82-F93838B07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3.wav"/><Relationship Id="rId7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9.wav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7.wav"/><Relationship Id="rId7" Type="http://schemas.openxmlformats.org/officeDocument/2006/relationships/oleObject" Target="../embeddings/oleObject3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2.wav"/><Relationship Id="rId11" Type="http://schemas.openxmlformats.org/officeDocument/2006/relationships/image" Target="../media/image1.jpeg"/><Relationship Id="rId5" Type="http://schemas.openxmlformats.org/officeDocument/2006/relationships/audio" Target="../media/audio9.wav"/><Relationship Id="rId10" Type="http://schemas.openxmlformats.org/officeDocument/2006/relationships/image" Target="../media/image8.jpeg"/><Relationship Id="rId4" Type="http://schemas.openxmlformats.org/officeDocument/2006/relationships/audio" Target="../media/audio2.wav"/><Relationship Id="rId9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7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audio" Target="../media/audio6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3.wav"/><Relationship Id="rId7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2.wav"/><Relationship Id="rId4" Type="http://schemas.openxmlformats.org/officeDocument/2006/relationships/audio" Target="../media/audio7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3" Type="http://schemas.openxmlformats.org/officeDocument/2006/relationships/audio" Target="../media/audio7.wav"/><Relationship Id="rId7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image" Target="../media/image4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1.bin"/><Relationship Id="rId4" Type="http://schemas.openxmlformats.org/officeDocument/2006/relationships/audio" Target="../media/audio4.wav"/><Relationship Id="rId9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audio" Target="../media/audio7.wav"/><Relationship Id="rId7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0.wav"/><Relationship Id="rId5" Type="http://schemas.openxmlformats.org/officeDocument/2006/relationships/audio" Target="../media/audio8.wav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audio" Target="../media/audio11.wav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Text Box 11">
            <a:extLst>
              <a:ext uri="{FF2B5EF4-FFF2-40B4-BE49-F238E27FC236}">
                <a16:creationId xmlns:a16="http://schemas.microsoft.com/office/drawing/2014/main" id="{BCFFABD2-AF40-9DFD-93D2-F01D03BA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§3  The Stack ADT</a:t>
            </a:r>
            <a:endParaRPr lang="en-US" altLang="zh-CN" sz="2800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4E9ACB9B-A75F-D002-2A57-A2B0DD94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ADT</a:t>
            </a:r>
          </a:p>
        </p:txBody>
      </p:sp>
      <p:sp>
        <p:nvSpPr>
          <p:cNvPr id="34829" name="Rectangle 13" descr="花岗岩">
            <a:extLst>
              <a:ext uri="{FF2B5EF4-FFF2-40B4-BE49-F238E27FC236}">
                <a16:creationId xmlns:a16="http://schemas.microsoft.com/office/drawing/2014/main" id="{8059BD46-0AB0-5AFC-132A-41750C95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/>
          </a:p>
        </p:txBody>
      </p:sp>
      <p:sp>
        <p:nvSpPr>
          <p:cNvPr id="34830" name="Rectangle 14" descr="花岗岩">
            <a:extLst>
              <a:ext uri="{FF2B5EF4-FFF2-40B4-BE49-F238E27FC236}">
                <a16:creationId xmlns:a16="http://schemas.microsoft.com/office/drawing/2014/main" id="{F424678D-F852-549B-3F3B-FD2FBD02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 b="0"/>
          </a:p>
        </p:txBody>
      </p:sp>
      <p:sp>
        <p:nvSpPr>
          <p:cNvPr id="34831" name="Rectangle 15" descr="花岗岩">
            <a:extLst>
              <a:ext uri="{FF2B5EF4-FFF2-40B4-BE49-F238E27FC236}">
                <a16:creationId xmlns:a16="http://schemas.microsoft.com/office/drawing/2014/main" id="{9435B600-84FB-8779-1241-065D042AD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860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832" name="Rectangle 16" descr="花岗岩">
            <a:extLst>
              <a:ext uri="{FF2B5EF4-FFF2-40B4-BE49-F238E27FC236}">
                <a16:creationId xmlns:a16="http://schemas.microsoft.com/office/drawing/2014/main" id="{28E23D8E-3CB6-6C21-F594-093BE043C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288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4833" name="Rectangle 17" descr="花岗岩">
            <a:extLst>
              <a:ext uri="{FF2B5EF4-FFF2-40B4-BE49-F238E27FC236}">
                <a16:creationId xmlns:a16="http://schemas.microsoft.com/office/drawing/2014/main" id="{95E0D74D-0642-0C81-DDB0-74CD42F8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3716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34" name="Rectangle 18" descr="花岗岩">
            <a:extLst>
              <a:ext uri="{FF2B5EF4-FFF2-40B4-BE49-F238E27FC236}">
                <a16:creationId xmlns:a16="http://schemas.microsoft.com/office/drawing/2014/main" id="{AEBA0DF1-A252-C294-B341-188417B6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14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DA693595-7216-0563-E5AA-97C30C38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876300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36" name="Rectangle 20" descr="花岗岩">
            <a:extLst>
              <a:ext uri="{FF2B5EF4-FFF2-40B4-BE49-F238E27FC236}">
                <a16:creationId xmlns:a16="http://schemas.microsoft.com/office/drawing/2014/main" id="{0F259CAB-B9B4-7CA8-0E1F-4009477D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52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9C8BD2B4-481B-2C1D-421A-FB6D4EFB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1333500"/>
            <a:ext cx="877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38" name="Rectangle 22" descr="花岗岩">
            <a:extLst>
              <a:ext uri="{FF2B5EF4-FFF2-40B4-BE49-F238E27FC236}">
                <a16:creationId xmlns:a16="http://schemas.microsoft.com/office/drawing/2014/main" id="{2CD80E1C-B2A5-9568-A90E-C6F4B23E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52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39" name="Rectangle 23" descr="花岗岩">
            <a:extLst>
              <a:ext uri="{FF2B5EF4-FFF2-40B4-BE49-F238E27FC236}">
                <a16:creationId xmlns:a16="http://schemas.microsoft.com/office/drawing/2014/main" id="{04FB675B-59ED-AD40-8E35-0F3D0307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04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840" name="Rectangle 24" descr="花岗岩">
            <a:extLst>
              <a:ext uri="{FF2B5EF4-FFF2-40B4-BE49-F238E27FC236}">
                <a16:creationId xmlns:a16="http://schemas.microsoft.com/office/drawing/2014/main" id="{102E9FFF-D622-9DAE-5EAA-DA5FA708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9144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8222AC21-6AC9-F5E2-E1A3-22EB8C82D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91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A87FD184-13A3-3ADE-1B66-F9E2AD10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91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FBC15BC9-6E23-7D50-755B-56E9555E6466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57200"/>
            <a:ext cx="1066800" cy="3276600"/>
            <a:chOff x="4560" y="480"/>
            <a:chExt cx="672" cy="2064"/>
          </a:xfrm>
        </p:grpSpPr>
        <p:sp>
          <p:nvSpPr>
            <p:cNvPr id="2075" name="Rectangle 28" descr="栎木">
              <a:extLst>
                <a:ext uri="{FF2B5EF4-FFF2-40B4-BE49-F238E27FC236}">
                  <a16:creationId xmlns:a16="http://schemas.microsoft.com/office/drawing/2014/main" id="{1563180F-6F45-2A66-92D6-E749495C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80"/>
              <a:ext cx="48" cy="2016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76" name="Rectangle 29" descr="栎木">
              <a:extLst>
                <a:ext uri="{FF2B5EF4-FFF2-40B4-BE49-F238E27FC236}">
                  <a16:creationId xmlns:a16="http://schemas.microsoft.com/office/drawing/2014/main" id="{757E6FB2-2E8B-ABAF-925F-4F084901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480"/>
              <a:ext cx="48" cy="2016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77" name="Rectangle 30" descr="栎木">
              <a:extLst>
                <a:ext uri="{FF2B5EF4-FFF2-40B4-BE49-F238E27FC236}">
                  <a16:creationId xmlns:a16="http://schemas.microsoft.com/office/drawing/2014/main" id="{89B86026-8406-CC24-9610-4992CCC6AC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72" y="2184"/>
              <a:ext cx="48" cy="67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4847" name="Text Box 31">
            <a:extLst>
              <a:ext uri="{FF2B5EF4-FFF2-40B4-BE49-F238E27FC236}">
                <a16:creationId xmlns:a16="http://schemas.microsoft.com/office/drawing/2014/main" id="{DACC2E73-F474-E339-3F74-A4B52D1A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</a:t>
            </a: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stack</a:t>
            </a:r>
            <a:r>
              <a:rPr lang="en-US" altLang="zh-CN" sz="2000">
                <a:latin typeface="Arial" panose="020B0604020202020204" pitchFamily="34" charset="0"/>
              </a:rPr>
              <a:t> is a Last-In-First-Out (LIFO) list, that is, an ordered list in which insertions and deletions are made at the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 only.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10E8BDA3-855B-8677-18E1-00A863521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563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34849" name="Rectangle 33">
            <a:extLst>
              <a:ext uri="{FF2B5EF4-FFF2-40B4-BE49-F238E27FC236}">
                <a16:creationId xmlns:a16="http://schemas.microsoft.com/office/drawing/2014/main" id="{1955DF8F-9F3A-940D-0041-79D33313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51163"/>
            <a:ext cx="47244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Int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IsEmpty</a:t>
            </a:r>
            <a:r>
              <a:rPr lang="en-US" altLang="zh-CN" sz="2000">
                <a:latin typeface="Arial" panose="020B0604020202020204" pitchFamily="34" charset="0"/>
              </a:rPr>
              <a:t>( Stack S );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Stack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CreateStack</a:t>
            </a:r>
            <a:r>
              <a:rPr lang="en-US" altLang="zh-CN" sz="2000">
                <a:latin typeface="Arial" panose="020B0604020202020204" pitchFamily="34" charset="0"/>
              </a:rPr>
              <a:t>(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DisposeStack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Push</a:t>
            </a:r>
            <a:r>
              <a:rPr lang="en-US" altLang="zh-CN" sz="2000">
                <a:latin typeface="Arial" panose="020B0604020202020204" pitchFamily="34" charset="0"/>
              </a:rPr>
              <a:t>( ElementType X,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Pop</a:t>
            </a:r>
            <a:r>
              <a:rPr lang="en-US" altLang="zh-CN" sz="2000">
                <a:latin typeface="Arial" panose="020B0604020202020204" pitchFamily="34" charset="0"/>
              </a:rPr>
              <a:t>( Stack S ); </a:t>
            </a:r>
          </a:p>
        </p:txBody>
      </p:sp>
      <p:sp>
        <p:nvSpPr>
          <p:cNvPr id="34850" name="AutoShape 34">
            <a:extLst>
              <a:ext uri="{FF2B5EF4-FFF2-40B4-BE49-F238E27FC236}">
                <a16:creationId xmlns:a16="http://schemas.microsoft.com/office/drawing/2014/main" id="{76EFDAC5-CFD1-34C1-6C80-EE879EA2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1" name="AutoShape 35">
            <a:extLst>
              <a:ext uri="{FF2B5EF4-FFF2-40B4-BE49-F238E27FC236}">
                <a16:creationId xmlns:a16="http://schemas.microsoft.com/office/drawing/2014/main" id="{F2BAF6A1-4BB7-081B-E486-D09EFA54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2" name="AutoShape 36">
            <a:extLst>
              <a:ext uri="{FF2B5EF4-FFF2-40B4-BE49-F238E27FC236}">
                <a16:creationId xmlns:a16="http://schemas.microsoft.com/office/drawing/2014/main" id="{2351E419-D2A7-7248-553D-88F3C593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4853" name="AutoShape 37" descr="再生纸">
            <a:extLst>
              <a:ext uri="{FF2B5EF4-FFF2-40B4-BE49-F238E27FC236}">
                <a16:creationId xmlns:a16="http://schemas.microsoft.com/office/drawing/2014/main" id="{93270E48-59CB-61BB-7064-ACD6C4D8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3352800" cy="2209800"/>
          </a:xfrm>
          <a:prstGeom prst="roundRect">
            <a:avLst>
              <a:gd name="adj" fmla="val 8602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Note:</a:t>
            </a:r>
            <a:r>
              <a:rPr lang="en-US" altLang="zh-CN" sz="2000"/>
              <a:t> A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Pop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(or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Top</a:t>
            </a:r>
            <a:r>
              <a:rPr lang="en-US" altLang="zh-CN" sz="2000"/>
              <a:t>) on an </a:t>
            </a:r>
            <a:r>
              <a:rPr lang="en-US" altLang="zh-CN" sz="2000">
                <a:solidFill>
                  <a:srgbClr val="FF0000"/>
                </a:solidFill>
              </a:rPr>
              <a:t>empty</a:t>
            </a:r>
            <a:r>
              <a:rPr lang="en-US" altLang="zh-CN" sz="2000"/>
              <a:t> stack is an error in the stack ADT.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Push</a:t>
            </a:r>
            <a:r>
              <a:rPr lang="en-US" altLang="zh-CN" sz="2000"/>
              <a:t> on a </a:t>
            </a:r>
            <a:r>
              <a:rPr lang="en-US" altLang="zh-CN" sz="2000">
                <a:solidFill>
                  <a:srgbClr val="FF0000"/>
                </a:solidFill>
              </a:rPr>
              <a:t>full</a:t>
            </a:r>
            <a:r>
              <a:rPr lang="en-US" altLang="zh-CN" sz="2000"/>
              <a:t> stack is an implementation error but not an ADT error.</a:t>
            </a:r>
          </a:p>
        </p:txBody>
      </p:sp>
      <p:sp>
        <p:nvSpPr>
          <p:cNvPr id="2074" name="Text Box 38" descr="再生纸">
            <a:extLst>
              <a:ext uri="{FF2B5EF4-FFF2-40B4-BE49-F238E27FC236}">
                <a16:creationId xmlns:a16="http://schemas.microsoft.com/office/drawing/2014/main" id="{A9B46714-4143-0ECE-1D22-D14969E3D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utoUpdateAnimBg="0"/>
      <p:bldP spid="34828" grpId="0" autoUpdateAnimBg="0"/>
      <p:bldP spid="34829" grpId="0" animBg="1" autoUpdateAnimBg="0"/>
      <p:bldP spid="34830" grpId="0" animBg="1" autoUpdateAnimBg="0"/>
      <p:bldP spid="34831" grpId="0" animBg="1" autoUpdateAnimBg="0"/>
      <p:bldP spid="34832" grpId="0" animBg="1" autoUpdateAnimBg="0"/>
      <p:bldP spid="34833" grpId="0" animBg="1" autoUpdateAnimBg="0"/>
      <p:bldP spid="34834" grpId="0" animBg="1" autoUpdateAnimBg="0"/>
      <p:bldP spid="34835" grpId="0" animBg="1"/>
      <p:bldP spid="34836" grpId="0" animBg="1" autoUpdateAnimBg="0"/>
      <p:bldP spid="34837" grpId="0" animBg="1"/>
      <p:bldP spid="34838" grpId="0" animBg="1" autoUpdateAnimBg="0"/>
      <p:bldP spid="34839" grpId="0" animBg="1" autoUpdateAnimBg="0"/>
      <p:bldP spid="34840" grpId="0" animBg="1" autoUpdateAnimBg="0"/>
      <p:bldP spid="34847" grpId="0" autoUpdateAnimBg="0"/>
      <p:bldP spid="34848" grpId="0" autoUpdateAnimBg="0"/>
      <p:bldP spid="34849" grpId="0" autoUpdateAnimBg="0"/>
      <p:bldP spid="34850" grpId="0" animBg="1"/>
      <p:bldP spid="34851" grpId="0" animBg="1"/>
      <p:bldP spid="34852" grpId="0" animBg="1"/>
      <p:bldP spid="3485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9E2AF371-72CF-515D-4D8D-3BD50CFC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§4  The Queue ADT</a:t>
            </a:r>
            <a:endParaRPr lang="en-US" altLang="zh-CN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619D647-0033-CB49-3368-F2ECDD55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ADT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7F38E97A-AC48-D054-109E-13E116BAD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647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queue</a:t>
            </a:r>
            <a:r>
              <a:rPr lang="en-US" altLang="zh-CN" sz="2000">
                <a:latin typeface="Arial" panose="020B0604020202020204" pitchFamily="34" charset="0"/>
              </a:rPr>
              <a:t> is a First-In-First-Out (FIFO) list, that is, an ordered list in which insertions take place at one end and deletions take place at the opposite end.</a:t>
            </a:r>
          </a:p>
        </p:txBody>
      </p:sp>
      <p:sp>
        <p:nvSpPr>
          <p:cNvPr id="41989" name="Rectangle 5" descr="花岗岩">
            <a:extLst>
              <a:ext uri="{FF2B5EF4-FFF2-40B4-BE49-F238E27FC236}">
                <a16:creationId xmlns:a16="http://schemas.microsoft.com/office/drawing/2014/main" id="{B5BF141A-3FB5-BC39-7637-2E3B74EC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574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0" name="Rectangle 6" descr="花岗岩">
            <a:extLst>
              <a:ext uri="{FF2B5EF4-FFF2-40B4-BE49-F238E27FC236}">
                <a16:creationId xmlns:a16="http://schemas.microsoft.com/office/drawing/2014/main" id="{6B4C343D-A046-AD5E-FD48-38470D1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716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991" name="Rectangle 7" descr="花岗岩">
            <a:extLst>
              <a:ext uri="{FF2B5EF4-FFF2-40B4-BE49-F238E27FC236}">
                <a16:creationId xmlns:a16="http://schemas.microsoft.com/office/drawing/2014/main" id="{0D41CF76-A7E0-1C27-C0E6-D5C3B5D0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858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1992" name="Rectangle 8" descr="花岗岩">
            <a:extLst>
              <a:ext uri="{FF2B5EF4-FFF2-40B4-BE49-F238E27FC236}">
                <a16:creationId xmlns:a16="http://schemas.microsoft.com/office/drawing/2014/main" id="{833F1345-548A-821D-D86A-283CC0F1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3" name="Rectangle 9" descr="花岗岩">
            <a:extLst>
              <a:ext uri="{FF2B5EF4-FFF2-40B4-BE49-F238E27FC236}">
                <a16:creationId xmlns:a16="http://schemas.microsoft.com/office/drawing/2014/main" id="{B625343F-A40F-4650-A1E9-C5F2A7A8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6395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9F4D8DFD-CB9C-669B-B591-C3E5BA0D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955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995" name="Rectangle 11" descr="花岗岩">
            <a:extLst>
              <a:ext uri="{FF2B5EF4-FFF2-40B4-BE49-F238E27FC236}">
                <a16:creationId xmlns:a16="http://schemas.microsoft.com/office/drawing/2014/main" id="{FFDDE7BA-5FB4-5D5E-F108-B2DD7A49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34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996" name="Rectangle 12" descr="花岗岩">
            <a:extLst>
              <a:ext uri="{FF2B5EF4-FFF2-40B4-BE49-F238E27FC236}">
                <a16:creationId xmlns:a16="http://schemas.microsoft.com/office/drawing/2014/main" id="{9465AE5D-704E-18A5-6B0E-0FF3D30E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7" name="Rectangle 13" descr="花岗岩">
            <a:extLst>
              <a:ext uri="{FF2B5EF4-FFF2-40B4-BE49-F238E27FC236}">
                <a16:creationId xmlns:a16="http://schemas.microsoft.com/office/drawing/2014/main" id="{D29C10C8-9820-2C68-FA61-E939735B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1219200" cy="6858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8EF298E0-345F-66E9-BE4A-A3CD3D20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65338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0BEAF756-5ECA-D27D-5B84-8A3CDF1A134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04800"/>
            <a:ext cx="1371600" cy="3352800"/>
            <a:chOff x="4272" y="240"/>
            <a:chExt cx="864" cy="2112"/>
          </a:xfrm>
        </p:grpSpPr>
        <p:sp>
          <p:nvSpPr>
            <p:cNvPr id="11288" name="Rectangle 16" descr="栎木">
              <a:extLst>
                <a:ext uri="{FF2B5EF4-FFF2-40B4-BE49-F238E27FC236}">
                  <a16:creationId xmlns:a16="http://schemas.microsoft.com/office/drawing/2014/main" id="{F75D9806-D51F-3151-5C03-378E1BDB1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9" name="Rectangle 17" descr="栎木">
              <a:extLst>
                <a:ext uri="{FF2B5EF4-FFF2-40B4-BE49-F238E27FC236}">
                  <a16:creationId xmlns:a16="http://schemas.microsoft.com/office/drawing/2014/main" id="{5DC97E16-4C1E-CFEC-F43C-10A682F4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40"/>
              <a:ext cx="48" cy="211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2002" name="Line 18">
            <a:extLst>
              <a:ext uri="{FF2B5EF4-FFF2-40B4-BE49-F238E27FC236}">
                <a16:creationId xmlns:a16="http://schemas.microsoft.com/office/drawing/2014/main" id="{9081917D-FC2D-AA66-4B16-B3DF89475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7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DBAF25F4-4AB5-DF8E-DC94-94E492FB6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057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26141183-B6FB-EB93-33BA-4AC045A4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563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541C8A8F-6417-6955-B6B5-5C049F26B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57912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int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IsEmpty</a:t>
            </a:r>
            <a:r>
              <a:rPr lang="en-US" altLang="zh-CN" sz="2000">
                <a:latin typeface="Arial" panose="020B0604020202020204" pitchFamily="34" charset="0"/>
              </a:rPr>
              <a:t>( Queue Q );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Queue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CreateQueue</a:t>
            </a:r>
            <a:r>
              <a:rPr lang="en-US" altLang="zh-CN" sz="2000">
                <a:latin typeface="Arial" panose="020B0604020202020204" pitchFamily="34" charset="0"/>
              </a:rPr>
              <a:t>(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DisposeQueue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Enqueue</a:t>
            </a:r>
            <a:r>
              <a:rPr lang="en-US" altLang="zh-CN" sz="2000">
                <a:latin typeface="Arial" panose="020B0604020202020204" pitchFamily="34" charset="0"/>
              </a:rPr>
              <a:t>( ElementType X,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Front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Dequeue</a:t>
            </a:r>
            <a:r>
              <a:rPr lang="en-US" altLang="zh-CN" sz="2000">
                <a:latin typeface="Arial" panose="020B0604020202020204" pitchFamily="34" charset="0"/>
              </a:rPr>
              <a:t>( Queue Q ); </a:t>
            </a:r>
          </a:p>
        </p:txBody>
      </p:sp>
      <p:sp>
        <p:nvSpPr>
          <p:cNvPr id="42006" name="AutoShape 22">
            <a:extLst>
              <a:ext uri="{FF2B5EF4-FFF2-40B4-BE49-F238E27FC236}">
                <a16:creationId xmlns:a16="http://schemas.microsoft.com/office/drawing/2014/main" id="{E183E17E-51D7-8C03-4323-80964459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007" name="AutoShape 23">
            <a:extLst>
              <a:ext uri="{FF2B5EF4-FFF2-40B4-BE49-F238E27FC236}">
                <a16:creationId xmlns:a16="http://schemas.microsoft.com/office/drawing/2014/main" id="{DF3733E7-F7B8-CF3F-F5E5-A0A022E2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2008" name="AutoShape 24">
            <a:extLst>
              <a:ext uri="{FF2B5EF4-FFF2-40B4-BE49-F238E27FC236}">
                <a16:creationId xmlns:a16="http://schemas.microsoft.com/office/drawing/2014/main" id="{430E0FF8-AA24-EC0E-4CA5-4ADE3A85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228600" cy="2286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87" name="Text Box 25" descr="再生纸">
            <a:extLst>
              <a:ext uri="{FF2B5EF4-FFF2-40B4-BE49-F238E27FC236}">
                <a16:creationId xmlns:a16="http://schemas.microsoft.com/office/drawing/2014/main" id="{5B6B6BAA-C31C-1B00-29A5-7B181FAD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89" grpId="0" animBg="1" autoUpdateAnimBg="0"/>
      <p:bldP spid="41990" grpId="0" animBg="1" autoUpdateAnimBg="0"/>
      <p:bldP spid="41991" grpId="0" animBg="1" autoUpdateAnimBg="0"/>
      <p:bldP spid="41992" grpId="0" animBg="1" autoUpdateAnimBg="0"/>
      <p:bldP spid="41993" grpId="0" animBg="1" autoUpdateAnimBg="0"/>
      <p:bldP spid="41994" grpId="0" animBg="1"/>
      <p:bldP spid="41995" grpId="0" animBg="1" autoUpdateAnimBg="0"/>
      <p:bldP spid="41996" grpId="0" animBg="1" autoUpdateAnimBg="0"/>
      <p:bldP spid="41997" grpId="0" animBg="1" autoUpdateAnimBg="0"/>
      <p:bldP spid="41998" grpId="0" animBg="1"/>
      <p:bldP spid="42004" grpId="0" autoUpdateAnimBg="0"/>
      <p:bldP spid="42005" grpId="0" autoUpdateAnimBg="0"/>
      <p:bldP spid="42006" grpId="0" animBg="1"/>
      <p:bldP spid="42007" grpId="0" animBg="1"/>
      <p:bldP spid="420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8" name="Rectangle 170" descr="白色大理石">
            <a:extLst>
              <a:ext uri="{FF2B5EF4-FFF2-40B4-BE49-F238E27FC236}">
                <a16:creationId xmlns:a16="http://schemas.microsoft.com/office/drawing/2014/main" id="{718CF8FE-0209-68E4-54F3-672BF8B8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3</a:t>
            </a:r>
            <a:endParaRPr lang="en-US" altLang="zh-CN" sz="2400"/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D2315F42-BCF6-E1C3-7917-82A8BE69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586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2.  Array Implementation of Queues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</a:t>
            </a:r>
            <a:r>
              <a:rPr lang="en-US" altLang="zh-CN" sz="2000"/>
              <a:t>(Linked list implementation is trivial)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A39ACDF-1113-341B-657A-9A6EA0DC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696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>
                <a:latin typeface="Arial" panose="020B0604020202020204" pitchFamily="34" charset="0"/>
              </a:rPr>
              <a:t>  QueueRecord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1800">
                <a:latin typeface="Arial" panose="020B0604020202020204" pitchFamily="34" charset="0"/>
              </a:rPr>
              <a:t>  Capacity 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max size of queue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latin typeface="Arial" panose="020B0604020202020204" pitchFamily="34" charset="0"/>
              </a:rPr>
              <a:t>     Front;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the front pointer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>
                <a:latin typeface="Arial" panose="020B0604020202020204" pitchFamily="34" charset="0"/>
              </a:rPr>
              <a:t>Rear; 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the rear pointer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>
                <a:latin typeface="Arial" panose="020B0604020202020204" pitchFamily="34" charset="0"/>
              </a:rPr>
              <a:t>Size;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Optional - the current size of queue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ElementType  *Array;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array for queue elements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} ; </a:t>
            </a:r>
          </a:p>
        </p:txBody>
      </p:sp>
      <p:sp>
        <p:nvSpPr>
          <p:cNvPr id="43076" name="Text Box 68">
            <a:extLst>
              <a:ext uri="{FF2B5EF4-FFF2-40B4-BE49-F238E27FC236}">
                <a16:creationId xmlns:a16="http://schemas.microsoft.com/office/drawing/2014/main" id="{4E51AF82-768F-9F67-2443-DB5154C7B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</a:t>
            </a:r>
            <a:r>
              <a:rPr lang="en-US" altLang="zh-CN" sz="2400"/>
              <a:t>  Job Scheduling in an Operating System</a:t>
            </a:r>
          </a:p>
        </p:txBody>
      </p:sp>
      <p:grpSp>
        <p:nvGrpSpPr>
          <p:cNvPr id="2" name="Group 147">
            <a:extLst>
              <a:ext uri="{FF2B5EF4-FFF2-40B4-BE49-F238E27FC236}">
                <a16:creationId xmlns:a16="http://schemas.microsoft.com/office/drawing/2014/main" id="{0129B2A2-13D9-6B59-171B-DDA11974D6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1676400" cy="381000"/>
            <a:chOff x="288" y="3120"/>
            <a:chExt cx="1056" cy="240"/>
          </a:xfrm>
        </p:grpSpPr>
        <p:sp>
          <p:nvSpPr>
            <p:cNvPr id="12357" name="AutoShape 144">
              <a:extLst>
                <a:ext uri="{FF2B5EF4-FFF2-40B4-BE49-F238E27FC236}">
                  <a16:creationId xmlns:a16="http://schemas.microsoft.com/office/drawing/2014/main" id="{A3972033-90E3-BC86-2628-5A4437E5BC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" y="3120"/>
              <a:ext cx="480" cy="240"/>
            </a:xfrm>
            <a:prstGeom prst="wedgeRectCallout">
              <a:avLst>
                <a:gd name="adj1" fmla="val -45630"/>
                <a:gd name="adj2" fmla="val 96250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2358" name="AutoShape 146">
              <a:extLst>
                <a:ext uri="{FF2B5EF4-FFF2-40B4-BE49-F238E27FC236}">
                  <a16:creationId xmlns:a16="http://schemas.microsoft.com/office/drawing/2014/main" id="{1C99381D-A1F6-36B6-F9D3-E405CFEE2D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64" y="3120"/>
              <a:ext cx="480" cy="240"/>
            </a:xfrm>
            <a:prstGeom prst="wedgeRectCallout">
              <a:avLst>
                <a:gd name="adj1" fmla="val -43755"/>
                <a:gd name="adj2" fmla="val 10291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3159" name="Text Box 151">
            <a:extLst>
              <a:ext uri="{FF2B5EF4-FFF2-40B4-BE49-F238E27FC236}">
                <a16:creationId xmlns:a16="http://schemas.microsoft.com/office/drawing/2014/main" id="{B6963635-32BB-1B4F-3A93-D581507B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1</a:t>
            </a:r>
            <a:endParaRPr lang="en-US" altLang="zh-CN" sz="2000"/>
          </a:p>
        </p:txBody>
      </p:sp>
      <p:sp>
        <p:nvSpPr>
          <p:cNvPr id="43160" name="Text Box 152">
            <a:extLst>
              <a:ext uri="{FF2B5EF4-FFF2-40B4-BE49-F238E27FC236}">
                <a16:creationId xmlns:a16="http://schemas.microsoft.com/office/drawing/2014/main" id="{7DA0A10A-D2A1-FA64-BA49-68709B9E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2</a:t>
            </a:r>
          </a:p>
        </p:txBody>
      </p:sp>
      <p:sp>
        <p:nvSpPr>
          <p:cNvPr id="43161" name="Text Box 153">
            <a:extLst>
              <a:ext uri="{FF2B5EF4-FFF2-40B4-BE49-F238E27FC236}">
                <a16:creationId xmlns:a16="http://schemas.microsoft.com/office/drawing/2014/main" id="{D887926B-3055-2868-E60E-3EE0E82A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3</a:t>
            </a:r>
          </a:p>
        </p:txBody>
      </p:sp>
      <p:sp>
        <p:nvSpPr>
          <p:cNvPr id="43162" name="Text Box 154">
            <a:extLst>
              <a:ext uri="{FF2B5EF4-FFF2-40B4-BE49-F238E27FC236}">
                <a16:creationId xmlns:a16="http://schemas.microsoft.com/office/drawing/2014/main" id="{EF1238D7-7717-D89C-BB57-6E4C4210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1</a:t>
            </a:r>
          </a:p>
        </p:txBody>
      </p:sp>
      <p:sp>
        <p:nvSpPr>
          <p:cNvPr id="43163" name="Text Box 155">
            <a:extLst>
              <a:ext uri="{FF2B5EF4-FFF2-40B4-BE49-F238E27FC236}">
                <a16:creationId xmlns:a16="http://schemas.microsoft.com/office/drawing/2014/main" id="{17FA1B36-6A2C-E779-7A83-CCB9D28E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4</a:t>
            </a:r>
          </a:p>
        </p:txBody>
      </p:sp>
      <p:sp>
        <p:nvSpPr>
          <p:cNvPr id="43164" name="Text Box 156">
            <a:extLst>
              <a:ext uri="{FF2B5EF4-FFF2-40B4-BE49-F238E27FC236}">
                <a16:creationId xmlns:a16="http://schemas.microsoft.com/office/drawing/2014/main" id="{64A5D1D5-EADD-A0C6-5D94-DFA6D28F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5</a:t>
            </a:r>
          </a:p>
        </p:txBody>
      </p:sp>
      <p:sp>
        <p:nvSpPr>
          <p:cNvPr id="43165" name="Text Box 157">
            <a:extLst>
              <a:ext uri="{FF2B5EF4-FFF2-40B4-BE49-F238E27FC236}">
                <a16:creationId xmlns:a16="http://schemas.microsoft.com/office/drawing/2014/main" id="{880EB807-EE0C-1C8F-552E-61BCF325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6</a:t>
            </a:r>
          </a:p>
        </p:txBody>
      </p:sp>
      <p:sp>
        <p:nvSpPr>
          <p:cNvPr id="43166" name="Text Box 158">
            <a:extLst>
              <a:ext uri="{FF2B5EF4-FFF2-40B4-BE49-F238E27FC236}">
                <a16:creationId xmlns:a16="http://schemas.microsoft.com/office/drawing/2014/main" id="{5500B6E1-51BA-FCDC-887C-A6903B99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848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2</a:t>
            </a:r>
          </a:p>
        </p:txBody>
      </p:sp>
      <p:sp>
        <p:nvSpPr>
          <p:cNvPr id="43167" name="Text Box 159">
            <a:extLst>
              <a:ext uri="{FF2B5EF4-FFF2-40B4-BE49-F238E27FC236}">
                <a16:creationId xmlns:a16="http://schemas.microsoft.com/office/drawing/2014/main" id="{A0355261-74C7-D552-D0E5-5FA8C845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7</a:t>
            </a:r>
          </a:p>
        </p:txBody>
      </p:sp>
      <p:sp>
        <p:nvSpPr>
          <p:cNvPr id="43168" name="Text Box 160">
            <a:extLst>
              <a:ext uri="{FF2B5EF4-FFF2-40B4-BE49-F238E27FC236}">
                <a16:creationId xmlns:a16="http://schemas.microsoft.com/office/drawing/2014/main" id="{CC96A659-B353-53D4-21EB-52239DB7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91200"/>
            <a:ext cx="1828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8</a:t>
            </a:r>
          </a:p>
        </p:txBody>
      </p:sp>
      <p:sp>
        <p:nvSpPr>
          <p:cNvPr id="43169" name="Rectangle 161" descr="白色大理石">
            <a:extLst>
              <a:ext uri="{FF2B5EF4-FFF2-40B4-BE49-F238E27FC236}">
                <a16:creationId xmlns:a16="http://schemas.microsoft.com/office/drawing/2014/main" id="{1BC401BB-62EF-B2CC-0122-A7BD6A13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1</a:t>
            </a:r>
            <a:endParaRPr lang="en-US" altLang="zh-CN" sz="2400"/>
          </a:p>
        </p:txBody>
      </p:sp>
      <p:sp>
        <p:nvSpPr>
          <p:cNvPr id="43170" name="Rectangle 162" descr="白色大理石">
            <a:extLst>
              <a:ext uri="{FF2B5EF4-FFF2-40B4-BE49-F238E27FC236}">
                <a16:creationId xmlns:a16="http://schemas.microsoft.com/office/drawing/2014/main" id="{87584EB7-D125-6622-1BA1-4244D149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2</a:t>
            </a:r>
            <a:endParaRPr lang="en-US" altLang="zh-CN" sz="2400"/>
          </a:p>
        </p:txBody>
      </p:sp>
      <p:sp>
        <p:nvSpPr>
          <p:cNvPr id="43171" name="Rectangle 163">
            <a:extLst>
              <a:ext uri="{FF2B5EF4-FFF2-40B4-BE49-F238E27FC236}">
                <a16:creationId xmlns:a16="http://schemas.microsoft.com/office/drawing/2014/main" id="{9EA00830-20FA-FCAC-9BBE-618357A7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200525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57" name="AutoShape 149">
            <a:extLst>
              <a:ext uri="{FF2B5EF4-FFF2-40B4-BE49-F238E27FC236}">
                <a16:creationId xmlns:a16="http://schemas.microsoft.com/office/drawing/2014/main" id="{58D14CB8-15BC-8F5B-2486-E4E831F357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200" y="4419600"/>
            <a:ext cx="762000" cy="381000"/>
          </a:xfrm>
          <a:prstGeom prst="wedgeRectCallout">
            <a:avLst>
              <a:gd name="adj1" fmla="val 54787"/>
              <a:gd name="adj2" fmla="val 966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3172" name="Rectangle 164">
            <a:extLst>
              <a:ext uri="{FF2B5EF4-FFF2-40B4-BE49-F238E27FC236}">
                <a16:creationId xmlns:a16="http://schemas.microsoft.com/office/drawing/2014/main" id="{65CCAE16-301E-CAE5-E383-64638036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240213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73" name="AutoShape 165">
            <a:extLst>
              <a:ext uri="{FF2B5EF4-FFF2-40B4-BE49-F238E27FC236}">
                <a16:creationId xmlns:a16="http://schemas.microsoft.com/office/drawing/2014/main" id="{BF2243FF-8573-FD4E-FF34-B79C03E7AF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0" y="4419600"/>
            <a:ext cx="762000" cy="381000"/>
          </a:xfrm>
          <a:prstGeom prst="wedgeRectCallout">
            <a:avLst>
              <a:gd name="adj1" fmla="val -39796"/>
              <a:gd name="adj2" fmla="val 1066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grpSp>
        <p:nvGrpSpPr>
          <p:cNvPr id="3" name="Group 169">
            <a:extLst>
              <a:ext uri="{FF2B5EF4-FFF2-40B4-BE49-F238E27FC236}">
                <a16:creationId xmlns:a16="http://schemas.microsoft.com/office/drawing/2014/main" id="{CD4B7B9B-A773-EFED-582F-85B0C6E786BE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4211638"/>
            <a:ext cx="1636713" cy="609600"/>
            <a:chOff x="3683" y="2799"/>
            <a:chExt cx="1031" cy="384"/>
          </a:xfrm>
        </p:grpSpPr>
        <p:sp>
          <p:nvSpPr>
            <p:cNvPr id="12355" name="Rectangle 167">
              <a:extLst>
                <a:ext uri="{FF2B5EF4-FFF2-40B4-BE49-F238E27FC236}">
                  <a16:creationId xmlns:a16="http://schemas.microsoft.com/office/drawing/2014/main" id="{288D9C10-4429-C42A-9C53-275BA68B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799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6" name="AutoShape 168">
              <a:extLst>
                <a:ext uri="{FF2B5EF4-FFF2-40B4-BE49-F238E27FC236}">
                  <a16:creationId xmlns:a16="http://schemas.microsoft.com/office/drawing/2014/main" id="{B6CD04A8-236E-3F63-1B19-FB600514FD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34" y="2928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79" name="Rectangle 171">
            <a:extLst>
              <a:ext uri="{FF2B5EF4-FFF2-40B4-BE49-F238E27FC236}">
                <a16:creationId xmlns:a16="http://schemas.microsoft.com/office/drawing/2014/main" id="{4F2FD0FC-47F2-310F-4AC7-CA6869DC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10668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/>
          </a:p>
        </p:txBody>
      </p:sp>
      <p:sp>
        <p:nvSpPr>
          <p:cNvPr id="43181" name="Rectangle 173">
            <a:extLst>
              <a:ext uri="{FF2B5EF4-FFF2-40B4-BE49-F238E27FC236}">
                <a16:creationId xmlns:a16="http://schemas.microsoft.com/office/drawing/2014/main" id="{5CA521AB-0699-3D49-98EC-6EB25653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25925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180" name="AutoShape 172">
            <a:extLst>
              <a:ext uri="{FF2B5EF4-FFF2-40B4-BE49-F238E27FC236}">
                <a16:creationId xmlns:a16="http://schemas.microsoft.com/office/drawing/2014/main" id="{1C9C1BCE-B901-2531-E110-D3C0AF141B2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5000" y="4419600"/>
            <a:ext cx="762000" cy="381000"/>
          </a:xfrm>
          <a:prstGeom prst="wedgeRectCallout">
            <a:avLst>
              <a:gd name="adj1" fmla="val 11662"/>
              <a:gd name="adj2" fmla="val 10000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Front</a:t>
            </a:r>
          </a:p>
        </p:txBody>
      </p:sp>
      <p:grpSp>
        <p:nvGrpSpPr>
          <p:cNvPr id="4" name="Group 174">
            <a:extLst>
              <a:ext uri="{FF2B5EF4-FFF2-40B4-BE49-F238E27FC236}">
                <a16:creationId xmlns:a16="http://schemas.microsoft.com/office/drawing/2014/main" id="{24CCEEED-1F5F-E83D-F398-F589A23C299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25925"/>
            <a:ext cx="1636713" cy="609600"/>
            <a:chOff x="3683" y="2799"/>
            <a:chExt cx="1031" cy="384"/>
          </a:xfrm>
        </p:grpSpPr>
        <p:sp>
          <p:nvSpPr>
            <p:cNvPr id="12353" name="Rectangle 175">
              <a:extLst>
                <a:ext uri="{FF2B5EF4-FFF2-40B4-BE49-F238E27FC236}">
                  <a16:creationId xmlns:a16="http://schemas.microsoft.com/office/drawing/2014/main" id="{D5964BD3-0B39-64E7-63C9-C8B1403D4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799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4" name="AutoShape 176">
              <a:extLst>
                <a:ext uri="{FF2B5EF4-FFF2-40B4-BE49-F238E27FC236}">
                  <a16:creationId xmlns:a16="http://schemas.microsoft.com/office/drawing/2014/main" id="{1166CAB1-6E91-8D41-7864-52C807D201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34" y="2928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85" name="Rectangle 177" descr="白色大理石">
            <a:extLst>
              <a:ext uri="{FF2B5EF4-FFF2-40B4-BE49-F238E27FC236}">
                <a16:creationId xmlns:a16="http://schemas.microsoft.com/office/drawing/2014/main" id="{D3263146-52B2-E054-F390-81D1DA71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4</a:t>
            </a:r>
            <a:endParaRPr lang="en-US" altLang="zh-CN" sz="2400"/>
          </a:p>
        </p:txBody>
      </p:sp>
      <p:grpSp>
        <p:nvGrpSpPr>
          <p:cNvPr id="5" name="Group 181">
            <a:extLst>
              <a:ext uri="{FF2B5EF4-FFF2-40B4-BE49-F238E27FC236}">
                <a16:creationId xmlns:a16="http://schemas.microsoft.com/office/drawing/2014/main" id="{4D0AF25A-9704-BDAD-9FEE-22DBC1EF13D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48150"/>
            <a:ext cx="2093913" cy="609600"/>
            <a:chOff x="2496" y="2820"/>
            <a:chExt cx="1319" cy="384"/>
          </a:xfrm>
        </p:grpSpPr>
        <p:sp>
          <p:nvSpPr>
            <p:cNvPr id="12351" name="Rectangle 179">
              <a:extLst>
                <a:ext uri="{FF2B5EF4-FFF2-40B4-BE49-F238E27FC236}">
                  <a16:creationId xmlns:a16="http://schemas.microsoft.com/office/drawing/2014/main" id="{03FB308A-3AC8-8B6F-6D57-6A796068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2" name="AutoShape 180">
              <a:extLst>
                <a:ext uri="{FF2B5EF4-FFF2-40B4-BE49-F238E27FC236}">
                  <a16:creationId xmlns:a16="http://schemas.microsoft.com/office/drawing/2014/main" id="{97609EE7-52BA-456E-177A-44A64875FD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90" name="Rectangle 182" descr="白色大理石">
            <a:extLst>
              <a:ext uri="{FF2B5EF4-FFF2-40B4-BE49-F238E27FC236}">
                <a16:creationId xmlns:a16="http://schemas.microsoft.com/office/drawing/2014/main" id="{0CF7BC05-4A6D-4671-C120-290E3131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5</a:t>
            </a:r>
            <a:endParaRPr lang="en-US" altLang="zh-CN" sz="2400"/>
          </a:p>
        </p:txBody>
      </p:sp>
      <p:grpSp>
        <p:nvGrpSpPr>
          <p:cNvPr id="6" name="Group 183">
            <a:extLst>
              <a:ext uri="{FF2B5EF4-FFF2-40B4-BE49-F238E27FC236}">
                <a16:creationId xmlns:a16="http://schemas.microsoft.com/office/drawing/2014/main" id="{FE7502CB-DBCF-3662-5B84-F9C7602C8E8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225925"/>
            <a:ext cx="2093913" cy="609600"/>
            <a:chOff x="2496" y="2820"/>
            <a:chExt cx="1319" cy="384"/>
          </a:xfrm>
        </p:grpSpPr>
        <p:sp>
          <p:nvSpPr>
            <p:cNvPr id="12349" name="Rectangle 184">
              <a:extLst>
                <a:ext uri="{FF2B5EF4-FFF2-40B4-BE49-F238E27FC236}">
                  <a16:creationId xmlns:a16="http://schemas.microsoft.com/office/drawing/2014/main" id="{238D29B2-8F9F-8935-2854-1937F1BFB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0" name="AutoShape 185">
              <a:extLst>
                <a:ext uri="{FF2B5EF4-FFF2-40B4-BE49-F238E27FC236}">
                  <a16:creationId xmlns:a16="http://schemas.microsoft.com/office/drawing/2014/main" id="{F819BFF0-3E98-08AD-D096-FE2400DDC7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194" name="Rectangle 186" descr="白色大理石">
            <a:extLst>
              <a:ext uri="{FF2B5EF4-FFF2-40B4-BE49-F238E27FC236}">
                <a16:creationId xmlns:a16="http://schemas.microsoft.com/office/drawing/2014/main" id="{E24366B4-B5FA-E29B-A121-4EBFF02A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6</a:t>
            </a:r>
            <a:endParaRPr lang="en-US" altLang="zh-CN" sz="2400"/>
          </a:p>
        </p:txBody>
      </p:sp>
      <p:sp>
        <p:nvSpPr>
          <p:cNvPr id="43195" name="Rectangle 187">
            <a:extLst>
              <a:ext uri="{FF2B5EF4-FFF2-40B4-BE49-F238E27FC236}">
                <a16:creationId xmlns:a16="http://schemas.microsoft.com/office/drawing/2014/main" id="{B86E95C3-8C4D-DE81-7F26-3ED7F622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1066800" cy="457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0"/>
          </a:p>
        </p:txBody>
      </p:sp>
      <p:grpSp>
        <p:nvGrpSpPr>
          <p:cNvPr id="7" name="Group 188">
            <a:extLst>
              <a:ext uri="{FF2B5EF4-FFF2-40B4-BE49-F238E27FC236}">
                <a16:creationId xmlns:a16="http://schemas.microsoft.com/office/drawing/2014/main" id="{1C515962-8B9C-63C4-12C5-BC6C4E83EC3F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4225925"/>
            <a:ext cx="2093913" cy="609600"/>
            <a:chOff x="2496" y="2820"/>
            <a:chExt cx="1319" cy="384"/>
          </a:xfrm>
        </p:grpSpPr>
        <p:sp>
          <p:nvSpPr>
            <p:cNvPr id="12347" name="Rectangle 189">
              <a:extLst>
                <a:ext uri="{FF2B5EF4-FFF2-40B4-BE49-F238E27FC236}">
                  <a16:creationId xmlns:a16="http://schemas.microsoft.com/office/drawing/2014/main" id="{23347EAF-3774-A3F1-DC12-7CF38E22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48" name="AutoShape 190">
              <a:extLst>
                <a:ext uri="{FF2B5EF4-FFF2-40B4-BE49-F238E27FC236}">
                  <a16:creationId xmlns:a16="http://schemas.microsoft.com/office/drawing/2014/main" id="{111E7735-386E-169A-A662-B0C7444F39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grpSp>
        <p:nvGrpSpPr>
          <p:cNvPr id="8" name="Group 191">
            <a:extLst>
              <a:ext uri="{FF2B5EF4-FFF2-40B4-BE49-F238E27FC236}">
                <a16:creationId xmlns:a16="http://schemas.microsoft.com/office/drawing/2014/main" id="{95C7308B-D05C-774B-3E06-1BADDC85E8D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08463"/>
            <a:ext cx="2093913" cy="609600"/>
            <a:chOff x="2496" y="2820"/>
            <a:chExt cx="1319" cy="384"/>
          </a:xfrm>
        </p:grpSpPr>
        <p:sp>
          <p:nvSpPr>
            <p:cNvPr id="12345" name="Rectangle 192">
              <a:extLst>
                <a:ext uri="{FF2B5EF4-FFF2-40B4-BE49-F238E27FC236}">
                  <a16:creationId xmlns:a16="http://schemas.microsoft.com/office/drawing/2014/main" id="{DBA2E011-12E1-F7CE-EAFF-77203FF8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20"/>
              <a:ext cx="52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46" name="AutoShape 193">
              <a:extLst>
                <a:ext uri="{FF2B5EF4-FFF2-40B4-BE49-F238E27FC236}">
                  <a16:creationId xmlns:a16="http://schemas.microsoft.com/office/drawing/2014/main" id="{3851E853-882F-83A2-B0B9-C2A05FDFD3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35" y="2913"/>
              <a:ext cx="480" cy="240"/>
            </a:xfrm>
            <a:prstGeom prst="wedgeRectCallout">
              <a:avLst>
                <a:gd name="adj1" fmla="val -33338"/>
                <a:gd name="adj2" fmla="val 96667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43202" name="Rectangle 194" descr="白色大理石">
            <a:extLst>
              <a:ext uri="{FF2B5EF4-FFF2-40B4-BE49-F238E27FC236}">
                <a16:creationId xmlns:a16="http://schemas.microsoft.com/office/drawing/2014/main" id="{A890ED8C-56DC-5D8A-D027-9FA78E80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1066800" cy="4572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Job 7</a:t>
            </a:r>
            <a:endParaRPr lang="en-US" altLang="zh-CN" sz="2400"/>
          </a:p>
        </p:txBody>
      </p:sp>
      <p:sp>
        <p:nvSpPr>
          <p:cNvPr id="43203" name="Oval 195">
            <a:extLst>
              <a:ext uri="{FF2B5EF4-FFF2-40B4-BE49-F238E27FC236}">
                <a16:creationId xmlns:a16="http://schemas.microsoft.com/office/drawing/2014/main" id="{8361EC4E-E537-2C65-7175-9B84F05A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267200"/>
            <a:ext cx="1066800" cy="533400"/>
          </a:xfrm>
          <a:prstGeom prst="ellipse">
            <a:avLst/>
          </a:pr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9" name="Group 142">
            <a:extLst>
              <a:ext uri="{FF2B5EF4-FFF2-40B4-BE49-F238E27FC236}">
                <a16:creationId xmlns:a16="http://schemas.microsoft.com/office/drawing/2014/main" id="{B2463007-779B-FA8C-92C0-F6E9BFE147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76600"/>
            <a:ext cx="7467600" cy="914400"/>
            <a:chOff x="576" y="2592"/>
            <a:chExt cx="4704" cy="576"/>
          </a:xfrm>
        </p:grpSpPr>
        <p:sp>
          <p:nvSpPr>
            <p:cNvPr id="12329" name="Rectangle 123">
              <a:extLst>
                <a:ext uri="{FF2B5EF4-FFF2-40B4-BE49-F238E27FC236}">
                  <a16:creationId xmlns:a16="http://schemas.microsoft.com/office/drawing/2014/main" id="{467A5A78-3EA8-78DC-C7DE-FF18E53A7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0" name="Rectangle 124">
              <a:extLst>
                <a:ext uri="{FF2B5EF4-FFF2-40B4-BE49-F238E27FC236}">
                  <a16:creationId xmlns:a16="http://schemas.microsoft.com/office/drawing/2014/main" id="{0B3C0072-3540-4422-FB3E-6BC354DD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1" name="Rectangle 125">
              <a:extLst>
                <a:ext uri="{FF2B5EF4-FFF2-40B4-BE49-F238E27FC236}">
                  <a16:creationId xmlns:a16="http://schemas.microsoft.com/office/drawing/2014/main" id="{F437D1CD-2CC9-0C75-8379-1C89ACC1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2" name="Rectangle 126">
              <a:extLst>
                <a:ext uri="{FF2B5EF4-FFF2-40B4-BE49-F238E27FC236}">
                  <a16:creationId xmlns:a16="http://schemas.microsoft.com/office/drawing/2014/main" id="{ACEF6AEA-B59F-AC82-0243-C2A652EE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3" name="Rectangle 127">
              <a:extLst>
                <a:ext uri="{FF2B5EF4-FFF2-40B4-BE49-F238E27FC236}">
                  <a16:creationId xmlns:a16="http://schemas.microsoft.com/office/drawing/2014/main" id="{D0CEE174-954E-967E-89F3-9F88108C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4" name="Rectangle 128">
              <a:extLst>
                <a:ext uri="{FF2B5EF4-FFF2-40B4-BE49-F238E27FC236}">
                  <a16:creationId xmlns:a16="http://schemas.microsoft.com/office/drawing/2014/main" id="{4C663299-305B-E7F7-EA42-4E75C4F8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5" name="Rectangle 129">
              <a:extLst>
                <a:ext uri="{FF2B5EF4-FFF2-40B4-BE49-F238E27FC236}">
                  <a16:creationId xmlns:a16="http://schemas.microsoft.com/office/drawing/2014/main" id="{6189C406-2C52-4F2A-E4C3-3046EE8D1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32"/>
              <a:ext cx="672" cy="28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12336" name="Rectangle 131" descr="栎木">
              <a:extLst>
                <a:ext uri="{FF2B5EF4-FFF2-40B4-BE49-F238E27FC236}">
                  <a16:creationId xmlns:a16="http://schemas.microsoft.com/office/drawing/2014/main" id="{DDB35193-DA40-536A-3B78-30E17851D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4704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37" name="Rectangle 132" descr="栎木">
              <a:extLst>
                <a:ext uri="{FF2B5EF4-FFF2-40B4-BE49-F238E27FC236}">
                  <a16:creationId xmlns:a16="http://schemas.microsoft.com/office/drawing/2014/main" id="{1E4CF9E5-0BB9-24C0-9031-28397EEED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0"/>
              <a:ext cx="4704" cy="48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38" name="Rectangle 134">
              <a:extLst>
                <a:ext uri="{FF2B5EF4-FFF2-40B4-BE49-F238E27FC236}">
                  <a16:creationId xmlns:a16="http://schemas.microsoft.com/office/drawing/2014/main" id="{E3173200-5822-1A94-5661-2D68FD7C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0</a:t>
              </a:r>
              <a:endParaRPr lang="en-US" altLang="zh-CN" sz="2000"/>
            </a:p>
          </p:txBody>
        </p:sp>
        <p:sp>
          <p:nvSpPr>
            <p:cNvPr id="12339" name="Rectangle 135">
              <a:extLst>
                <a:ext uri="{FF2B5EF4-FFF2-40B4-BE49-F238E27FC236}">
                  <a16:creationId xmlns:a16="http://schemas.microsoft.com/office/drawing/2014/main" id="{4B2A4147-170D-4105-8C23-E0B6BB002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1</a:t>
              </a:r>
              <a:endParaRPr lang="en-US" altLang="zh-CN" sz="2000"/>
            </a:p>
          </p:txBody>
        </p:sp>
        <p:sp>
          <p:nvSpPr>
            <p:cNvPr id="12340" name="Rectangle 136">
              <a:extLst>
                <a:ext uri="{FF2B5EF4-FFF2-40B4-BE49-F238E27FC236}">
                  <a16:creationId xmlns:a16="http://schemas.microsoft.com/office/drawing/2014/main" id="{6273B1B8-F3FD-0735-0A33-F29A953D2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2</a:t>
              </a:r>
              <a:endParaRPr lang="en-US" altLang="zh-CN" sz="2000"/>
            </a:p>
          </p:txBody>
        </p:sp>
        <p:sp>
          <p:nvSpPr>
            <p:cNvPr id="12341" name="Rectangle 137">
              <a:extLst>
                <a:ext uri="{FF2B5EF4-FFF2-40B4-BE49-F238E27FC236}">
                  <a16:creationId xmlns:a16="http://schemas.microsoft.com/office/drawing/2014/main" id="{1FACD499-0099-4D67-539A-6DE96C04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3</a:t>
              </a:r>
              <a:endParaRPr lang="en-US" altLang="zh-CN" sz="2000"/>
            </a:p>
          </p:txBody>
        </p:sp>
        <p:sp>
          <p:nvSpPr>
            <p:cNvPr id="12342" name="Rectangle 138">
              <a:extLst>
                <a:ext uri="{FF2B5EF4-FFF2-40B4-BE49-F238E27FC236}">
                  <a16:creationId xmlns:a16="http://schemas.microsoft.com/office/drawing/2014/main" id="{60FCF9D9-B9C6-A4CF-7DBB-F78AD821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4</a:t>
              </a:r>
              <a:endParaRPr lang="en-US" altLang="zh-CN" sz="2000"/>
            </a:p>
          </p:txBody>
        </p:sp>
        <p:sp>
          <p:nvSpPr>
            <p:cNvPr id="12343" name="Rectangle 139">
              <a:extLst>
                <a:ext uri="{FF2B5EF4-FFF2-40B4-BE49-F238E27FC236}">
                  <a16:creationId xmlns:a16="http://schemas.microsoft.com/office/drawing/2014/main" id="{A2DFF6CB-38BA-FECA-5446-9144C67C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5</a:t>
              </a:r>
              <a:endParaRPr lang="en-US" altLang="zh-CN" sz="2000"/>
            </a:p>
          </p:txBody>
        </p:sp>
        <p:sp>
          <p:nvSpPr>
            <p:cNvPr id="12344" name="Rectangle 140">
              <a:extLst>
                <a:ext uri="{FF2B5EF4-FFF2-40B4-BE49-F238E27FC236}">
                  <a16:creationId xmlns:a16="http://schemas.microsoft.com/office/drawing/2014/main" id="{097F4CE9-C291-269A-6734-097D779E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Symbol" panose="05050102010706020507" pitchFamily="18" charset="2"/>
                </a:rPr>
                <a:t>6</a:t>
              </a:r>
              <a:endParaRPr lang="en-US" altLang="zh-CN" sz="2000"/>
            </a:p>
          </p:txBody>
        </p:sp>
      </p:grpSp>
      <p:sp>
        <p:nvSpPr>
          <p:cNvPr id="12327" name="Text Box 196">
            <a:extLst>
              <a:ext uri="{FF2B5EF4-FFF2-40B4-BE49-F238E27FC236}">
                <a16:creationId xmlns:a16="http://schemas.microsoft.com/office/drawing/2014/main" id="{EC3EDA26-64AD-BCEA-B9F8-BE4D0C59C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§4  The Queue ADT</a:t>
            </a:r>
            <a:endParaRPr lang="en-US" altLang="zh-CN" sz="1800"/>
          </a:p>
        </p:txBody>
      </p:sp>
      <p:sp>
        <p:nvSpPr>
          <p:cNvPr id="12328" name="Text Box 197" descr="再生纸">
            <a:extLst>
              <a:ext uri="{FF2B5EF4-FFF2-40B4-BE49-F238E27FC236}">
                <a16:creationId xmlns:a16="http://schemas.microsoft.com/office/drawing/2014/main" id="{64EDBA1B-55A2-F72E-9BD7-DECB4C65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3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3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78" grpId="0" animBg="1" autoUpdateAnimBg="0"/>
      <p:bldP spid="43010" grpId="0" autoUpdateAnimBg="0"/>
      <p:bldP spid="43011" grpId="0" autoUpdateAnimBg="0"/>
      <p:bldP spid="43076" grpId="0" autoUpdateAnimBg="0"/>
      <p:bldP spid="43159" grpId="0" animBg="1" autoUpdateAnimBg="0"/>
      <p:bldP spid="43160" grpId="0" animBg="1" autoUpdateAnimBg="0"/>
      <p:bldP spid="43161" grpId="0" animBg="1" autoUpdateAnimBg="0"/>
      <p:bldP spid="43162" grpId="0" animBg="1" autoUpdateAnimBg="0"/>
      <p:bldP spid="43163" grpId="0" animBg="1" autoUpdateAnimBg="0"/>
      <p:bldP spid="43164" grpId="0" animBg="1" autoUpdateAnimBg="0"/>
      <p:bldP spid="43165" grpId="0" animBg="1" autoUpdateAnimBg="0"/>
      <p:bldP spid="43166" grpId="0" animBg="1" autoUpdateAnimBg="0"/>
      <p:bldP spid="43167" grpId="0" animBg="1" autoUpdateAnimBg="0"/>
      <p:bldP spid="43168" grpId="0" animBg="1" autoUpdateAnimBg="0"/>
      <p:bldP spid="43169" grpId="0" animBg="1" autoUpdateAnimBg="0"/>
      <p:bldP spid="43170" grpId="0" animBg="1" autoUpdateAnimBg="0"/>
      <p:bldP spid="43171" grpId="0" animBg="1"/>
      <p:bldP spid="43157" grpId="0" animBg="1" autoUpdateAnimBg="0"/>
      <p:bldP spid="43172" grpId="0" animBg="1"/>
      <p:bldP spid="43173" grpId="0" animBg="1" autoUpdateAnimBg="0"/>
      <p:bldP spid="43179" grpId="0" animBg="1" autoUpdateAnimBg="0"/>
      <p:bldP spid="43181" grpId="0" animBg="1"/>
      <p:bldP spid="43180" grpId="0" animBg="1" autoUpdateAnimBg="0"/>
      <p:bldP spid="43185" grpId="0" animBg="1" autoUpdateAnimBg="0"/>
      <p:bldP spid="43190" grpId="0" animBg="1" autoUpdateAnimBg="0"/>
      <p:bldP spid="43194" grpId="0" animBg="1" autoUpdateAnimBg="0"/>
      <p:bldP spid="43195" grpId="0" animBg="1" autoUpdateAnimBg="0"/>
      <p:bldP spid="43202" grpId="0" animBg="1" autoUpdateAnimBg="0"/>
      <p:bldP spid="432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794F4AD-A252-326C-FC95-22164722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§4  The Queue ADT</a:t>
            </a:r>
            <a:endParaRPr lang="en-US" altLang="zh-CN" sz="1800"/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0CAB5D40-FE5A-5F21-2714-03897DB9B4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1295400"/>
            <a:ext cx="3810000" cy="1676400"/>
          </a:xfrm>
          <a:prstGeom prst="cloudCallout">
            <a:avLst>
              <a:gd name="adj1" fmla="val -18167"/>
              <a:gd name="adj2" fmla="val 72819"/>
            </a:avLst>
          </a:prstGeom>
          <a:gradFill rotWithShape="0">
            <a:gsLst>
              <a:gs pos="0">
                <a:srgbClr val="A0C8A0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Are you kidding?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Of course I do!</a:t>
            </a:r>
          </a:p>
        </p:txBody>
      </p:sp>
      <p:sp>
        <p:nvSpPr>
          <p:cNvPr id="45060" name="AutoShape 4">
            <a:extLst>
              <a:ext uri="{FF2B5EF4-FFF2-40B4-BE49-F238E27FC236}">
                <a16:creationId xmlns:a16="http://schemas.microsoft.com/office/drawing/2014/main" id="{D2F11AFF-3477-6797-30DB-387915A5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838200"/>
            <a:ext cx="3810000" cy="1447800"/>
          </a:xfrm>
          <a:prstGeom prst="cloudCallout">
            <a:avLst>
              <a:gd name="adj1" fmla="val -36250"/>
              <a:gd name="adj2" fmla="val 63708"/>
            </a:avLst>
          </a:prstGeom>
          <a:gradFill rotWithShape="0">
            <a:gsLst>
              <a:gs pos="0">
                <a:srgbClr val="CCFFFF"/>
              </a:gs>
              <a:gs pos="100000">
                <a:srgbClr val="A0C8C8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Do you have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 better idea?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513F3DF-FA75-5108-59A7-6E4CCE8DB43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14600"/>
            <a:ext cx="3235325" cy="2790825"/>
            <a:chOff x="1680" y="2373"/>
            <a:chExt cx="2038" cy="1758"/>
          </a:xfrm>
        </p:grpSpPr>
        <p:grpSp>
          <p:nvGrpSpPr>
            <p:cNvPr id="13374" name="Group 6">
              <a:extLst>
                <a:ext uri="{FF2B5EF4-FFF2-40B4-BE49-F238E27FC236}">
                  <a16:creationId xmlns:a16="http://schemas.microsoft.com/office/drawing/2014/main" id="{9FD8F840-FEAB-42E8-A377-A575F24E945C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3410" name="Group 7">
                <a:extLst>
                  <a:ext uri="{FF2B5EF4-FFF2-40B4-BE49-F238E27FC236}">
                    <a16:creationId xmlns:a16="http://schemas.microsoft.com/office/drawing/2014/main" id="{E92546D6-9304-9FC3-9A7B-D36A5F9A17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3413" name="Freeform 8">
                  <a:extLst>
                    <a:ext uri="{FF2B5EF4-FFF2-40B4-BE49-F238E27FC236}">
                      <a16:creationId xmlns:a16="http://schemas.microsoft.com/office/drawing/2014/main" id="{DB60D582-0113-9F80-B387-E6CFB0991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 w 571"/>
                    <a:gd name="T1" fmla="*/ 2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7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5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6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4" name="Arc 9">
                  <a:extLst>
                    <a:ext uri="{FF2B5EF4-FFF2-40B4-BE49-F238E27FC236}">
                      <a16:creationId xmlns:a16="http://schemas.microsoft.com/office/drawing/2014/main" id="{A94E9022-CD86-D7EB-AA98-89904DE2F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11" name="Rectangle 10">
                <a:extLst>
                  <a:ext uri="{FF2B5EF4-FFF2-40B4-BE49-F238E27FC236}">
                    <a16:creationId xmlns:a16="http://schemas.microsoft.com/office/drawing/2014/main" id="{7C343EB9-0367-FED2-4050-F60FC31B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3412" name="Freeform 11">
                <a:extLst>
                  <a:ext uri="{FF2B5EF4-FFF2-40B4-BE49-F238E27FC236}">
                    <a16:creationId xmlns:a16="http://schemas.microsoft.com/office/drawing/2014/main" id="{6FE8FB81-F054-951A-1A8A-D5EBC4ED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6 h 1408"/>
                  <a:gd name="T2" fmla="*/ 1 w 566"/>
                  <a:gd name="T3" fmla="*/ 29 h 1408"/>
                  <a:gd name="T4" fmla="*/ 0 w 566"/>
                  <a:gd name="T5" fmla="*/ 44 h 1408"/>
                  <a:gd name="T6" fmla="*/ 17 w 566"/>
                  <a:gd name="T7" fmla="*/ 44 h 1408"/>
                  <a:gd name="T8" fmla="*/ 18 w 566"/>
                  <a:gd name="T9" fmla="*/ 28 h 1408"/>
                  <a:gd name="T10" fmla="*/ 18 w 566"/>
                  <a:gd name="T11" fmla="*/ 19 h 1408"/>
                  <a:gd name="T12" fmla="*/ 18 w 566"/>
                  <a:gd name="T13" fmla="*/ 10 h 1408"/>
                  <a:gd name="T14" fmla="*/ 18 w 566"/>
                  <a:gd name="T15" fmla="*/ 8 h 1408"/>
                  <a:gd name="T16" fmla="*/ 18 w 566"/>
                  <a:gd name="T17" fmla="*/ 7 h 1408"/>
                  <a:gd name="T18" fmla="*/ 18 w 566"/>
                  <a:gd name="T19" fmla="*/ 5 h 1408"/>
                  <a:gd name="T20" fmla="*/ 17 w 566"/>
                  <a:gd name="T21" fmla="*/ 4 h 1408"/>
                  <a:gd name="T22" fmla="*/ 17 w 566"/>
                  <a:gd name="T23" fmla="*/ 3 h 1408"/>
                  <a:gd name="T24" fmla="*/ 16 w 566"/>
                  <a:gd name="T25" fmla="*/ 2 h 1408"/>
                  <a:gd name="T26" fmla="*/ 15 w 566"/>
                  <a:gd name="T27" fmla="*/ 2 h 1408"/>
                  <a:gd name="T28" fmla="*/ 14 w 566"/>
                  <a:gd name="T29" fmla="*/ 1 h 1408"/>
                  <a:gd name="T30" fmla="*/ 12 w 566"/>
                  <a:gd name="T31" fmla="*/ 1 h 1408"/>
                  <a:gd name="T32" fmla="*/ 11 w 566"/>
                  <a:gd name="T33" fmla="*/ 1 h 1408"/>
                  <a:gd name="T34" fmla="*/ 10 w 566"/>
                  <a:gd name="T35" fmla="*/ 0 h 1408"/>
                  <a:gd name="T36" fmla="*/ 8 w 566"/>
                  <a:gd name="T37" fmla="*/ 1 h 1408"/>
                  <a:gd name="T38" fmla="*/ 7 w 566"/>
                  <a:gd name="T39" fmla="*/ 1 h 1408"/>
                  <a:gd name="T40" fmla="*/ 6 w 566"/>
                  <a:gd name="T41" fmla="*/ 2 h 1408"/>
                  <a:gd name="T42" fmla="*/ 5 w 566"/>
                  <a:gd name="T43" fmla="*/ 3 h 1408"/>
                  <a:gd name="T44" fmla="*/ 4 w 566"/>
                  <a:gd name="T45" fmla="*/ 3 h 1408"/>
                  <a:gd name="T46" fmla="*/ 3 w 566"/>
                  <a:gd name="T47" fmla="*/ 5 h 1408"/>
                  <a:gd name="T48" fmla="*/ 3 w 566"/>
                  <a:gd name="T49" fmla="*/ 6 h 1408"/>
                  <a:gd name="T50" fmla="*/ 2 w 566"/>
                  <a:gd name="T51" fmla="*/ 9 h 1408"/>
                  <a:gd name="T52" fmla="*/ 1 w 566"/>
                  <a:gd name="T53" fmla="*/ 16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5" name="Group 12">
              <a:extLst>
                <a:ext uri="{FF2B5EF4-FFF2-40B4-BE49-F238E27FC236}">
                  <a16:creationId xmlns:a16="http://schemas.microsoft.com/office/drawing/2014/main" id="{E582004C-FB2C-DB86-1827-28E306FD806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3408" name="Freeform 13">
                <a:extLst>
                  <a:ext uri="{FF2B5EF4-FFF2-40B4-BE49-F238E27FC236}">
                    <a16:creationId xmlns:a16="http://schemas.microsoft.com/office/drawing/2014/main" id="{73452DB7-2ABC-50E2-9724-B4C5D98D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 h 229"/>
                  <a:gd name="T2" fmla="*/ 0 w 913"/>
                  <a:gd name="T3" fmla="*/ 6 h 229"/>
                  <a:gd name="T4" fmla="*/ 7 w 913"/>
                  <a:gd name="T5" fmla="*/ 6 h 229"/>
                  <a:gd name="T6" fmla="*/ 7 w 913"/>
                  <a:gd name="T7" fmla="*/ 5 h 229"/>
                  <a:gd name="T8" fmla="*/ 9 w 913"/>
                  <a:gd name="T9" fmla="*/ 6 h 229"/>
                  <a:gd name="T10" fmla="*/ 12 w 913"/>
                  <a:gd name="T11" fmla="*/ 7 h 229"/>
                  <a:gd name="T12" fmla="*/ 15 w 913"/>
                  <a:gd name="T13" fmla="*/ 7 h 229"/>
                  <a:gd name="T14" fmla="*/ 18 w 913"/>
                  <a:gd name="T15" fmla="*/ 8 h 229"/>
                  <a:gd name="T16" fmla="*/ 21 w 913"/>
                  <a:gd name="T17" fmla="*/ 7 h 229"/>
                  <a:gd name="T18" fmla="*/ 25 w 913"/>
                  <a:gd name="T19" fmla="*/ 7 h 229"/>
                  <a:gd name="T20" fmla="*/ 26 w 913"/>
                  <a:gd name="T21" fmla="*/ 7 h 229"/>
                  <a:gd name="T22" fmla="*/ 28 w 913"/>
                  <a:gd name="T23" fmla="*/ 7 h 229"/>
                  <a:gd name="T24" fmla="*/ 28 w 913"/>
                  <a:gd name="T25" fmla="*/ 5 h 229"/>
                  <a:gd name="T26" fmla="*/ 28 w 913"/>
                  <a:gd name="T27" fmla="*/ 5 h 229"/>
                  <a:gd name="T28" fmla="*/ 27 w 913"/>
                  <a:gd name="T29" fmla="*/ 4 h 229"/>
                  <a:gd name="T30" fmla="*/ 27 w 913"/>
                  <a:gd name="T31" fmla="*/ 4 h 229"/>
                  <a:gd name="T32" fmla="*/ 26 w 913"/>
                  <a:gd name="T33" fmla="*/ 3 h 229"/>
                  <a:gd name="T34" fmla="*/ 25 w 913"/>
                  <a:gd name="T35" fmla="*/ 3 h 229"/>
                  <a:gd name="T36" fmla="*/ 23 w 913"/>
                  <a:gd name="T37" fmla="*/ 2 h 229"/>
                  <a:gd name="T38" fmla="*/ 22 w 913"/>
                  <a:gd name="T39" fmla="*/ 2 h 229"/>
                  <a:gd name="T40" fmla="*/ 20 w 913"/>
                  <a:gd name="T41" fmla="*/ 1 h 229"/>
                  <a:gd name="T42" fmla="*/ 14 w 913"/>
                  <a:gd name="T43" fmla="*/ 0 h 229"/>
                  <a:gd name="T44" fmla="*/ 0 w 913"/>
                  <a:gd name="T45" fmla="*/ 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9" name="Freeform 14">
                <a:extLst>
                  <a:ext uri="{FF2B5EF4-FFF2-40B4-BE49-F238E27FC236}">
                    <a16:creationId xmlns:a16="http://schemas.microsoft.com/office/drawing/2014/main" id="{A3ABAB81-7DAE-50D9-BA7C-044DE0EDD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 h 222"/>
                  <a:gd name="T2" fmla="*/ 0 w 913"/>
                  <a:gd name="T3" fmla="*/ 6 h 222"/>
                  <a:gd name="T4" fmla="*/ 7 w 913"/>
                  <a:gd name="T5" fmla="*/ 6 h 222"/>
                  <a:gd name="T6" fmla="*/ 7 w 913"/>
                  <a:gd name="T7" fmla="*/ 5 h 222"/>
                  <a:gd name="T8" fmla="*/ 9 w 913"/>
                  <a:gd name="T9" fmla="*/ 6 h 222"/>
                  <a:gd name="T10" fmla="*/ 12 w 913"/>
                  <a:gd name="T11" fmla="*/ 7 h 222"/>
                  <a:gd name="T12" fmla="*/ 16 w 913"/>
                  <a:gd name="T13" fmla="*/ 7 h 222"/>
                  <a:gd name="T14" fmla="*/ 21 w 913"/>
                  <a:gd name="T15" fmla="*/ 7 h 222"/>
                  <a:gd name="T16" fmla="*/ 25 w 913"/>
                  <a:gd name="T17" fmla="*/ 7 h 222"/>
                  <a:gd name="T18" fmla="*/ 27 w 913"/>
                  <a:gd name="T19" fmla="*/ 7 h 222"/>
                  <a:gd name="T20" fmla="*/ 28 w 913"/>
                  <a:gd name="T21" fmla="*/ 7 h 222"/>
                  <a:gd name="T22" fmla="*/ 28 w 913"/>
                  <a:gd name="T23" fmla="*/ 5 h 222"/>
                  <a:gd name="T24" fmla="*/ 28 w 913"/>
                  <a:gd name="T25" fmla="*/ 5 h 222"/>
                  <a:gd name="T26" fmla="*/ 27 w 913"/>
                  <a:gd name="T27" fmla="*/ 4 h 222"/>
                  <a:gd name="T28" fmla="*/ 27 w 913"/>
                  <a:gd name="T29" fmla="*/ 4 h 222"/>
                  <a:gd name="T30" fmla="*/ 26 w 913"/>
                  <a:gd name="T31" fmla="*/ 3 h 222"/>
                  <a:gd name="T32" fmla="*/ 25 w 913"/>
                  <a:gd name="T33" fmla="*/ 3 h 222"/>
                  <a:gd name="T34" fmla="*/ 23 w 913"/>
                  <a:gd name="T35" fmla="*/ 2 h 222"/>
                  <a:gd name="T36" fmla="*/ 22 w 913"/>
                  <a:gd name="T37" fmla="*/ 2 h 222"/>
                  <a:gd name="T38" fmla="*/ 20 w 913"/>
                  <a:gd name="T39" fmla="*/ 1 h 222"/>
                  <a:gd name="T40" fmla="*/ 14 w 913"/>
                  <a:gd name="T41" fmla="*/ 0 h 222"/>
                  <a:gd name="T42" fmla="*/ 0 w 913"/>
                  <a:gd name="T43" fmla="*/ 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76" name="Freeform 15">
              <a:extLst>
                <a:ext uri="{FF2B5EF4-FFF2-40B4-BE49-F238E27FC236}">
                  <a16:creationId xmlns:a16="http://schemas.microsoft.com/office/drawing/2014/main" id="{559EE342-6767-B8A9-0234-0378496B1B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7 w 852"/>
                <a:gd name="T1" fmla="*/ 0 h 1411"/>
                <a:gd name="T2" fmla="*/ 10 w 852"/>
                <a:gd name="T3" fmla="*/ 6 h 1411"/>
                <a:gd name="T4" fmla="*/ 10 w 852"/>
                <a:gd name="T5" fmla="*/ 6 h 1411"/>
                <a:gd name="T6" fmla="*/ 10 w 852"/>
                <a:gd name="T7" fmla="*/ 7 h 1411"/>
                <a:gd name="T8" fmla="*/ 10 w 852"/>
                <a:gd name="T9" fmla="*/ 8 h 1411"/>
                <a:gd name="T10" fmla="*/ 10 w 852"/>
                <a:gd name="T11" fmla="*/ 8 h 1411"/>
                <a:gd name="T12" fmla="*/ 9 w 852"/>
                <a:gd name="T13" fmla="*/ 11 h 1411"/>
                <a:gd name="T14" fmla="*/ 9 w 852"/>
                <a:gd name="T15" fmla="*/ 11 h 1411"/>
                <a:gd name="T16" fmla="*/ 9 w 852"/>
                <a:gd name="T17" fmla="*/ 12 h 1411"/>
                <a:gd name="T18" fmla="*/ 9 w 852"/>
                <a:gd name="T19" fmla="*/ 12 h 1411"/>
                <a:gd name="T20" fmla="*/ 9 w 852"/>
                <a:gd name="T21" fmla="*/ 13 h 1411"/>
                <a:gd name="T22" fmla="*/ 9 w 852"/>
                <a:gd name="T23" fmla="*/ 13 h 1411"/>
                <a:gd name="T24" fmla="*/ 8 w 852"/>
                <a:gd name="T25" fmla="*/ 14 h 1411"/>
                <a:gd name="T26" fmla="*/ 9 w 852"/>
                <a:gd name="T27" fmla="*/ 14 h 1411"/>
                <a:gd name="T28" fmla="*/ 9 w 852"/>
                <a:gd name="T29" fmla="*/ 15 h 1411"/>
                <a:gd name="T30" fmla="*/ 2 w 852"/>
                <a:gd name="T31" fmla="*/ 15 h 1411"/>
                <a:gd name="T32" fmla="*/ 2 w 852"/>
                <a:gd name="T33" fmla="*/ 13 h 1411"/>
                <a:gd name="T34" fmla="*/ 2 w 852"/>
                <a:gd name="T35" fmla="*/ 12 h 1411"/>
                <a:gd name="T36" fmla="*/ 2 w 852"/>
                <a:gd name="T37" fmla="*/ 10 h 1411"/>
                <a:gd name="T38" fmla="*/ 3 w 852"/>
                <a:gd name="T39" fmla="*/ 10 h 1411"/>
                <a:gd name="T40" fmla="*/ 5 w 852"/>
                <a:gd name="T41" fmla="*/ 8 h 1411"/>
                <a:gd name="T42" fmla="*/ 4 w 852"/>
                <a:gd name="T43" fmla="*/ 7 h 1411"/>
                <a:gd name="T44" fmla="*/ 0 w 852"/>
                <a:gd name="T45" fmla="*/ 0 h 1411"/>
                <a:gd name="T46" fmla="*/ 7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16">
              <a:extLst>
                <a:ext uri="{FF2B5EF4-FFF2-40B4-BE49-F238E27FC236}">
                  <a16:creationId xmlns:a16="http://schemas.microsoft.com/office/drawing/2014/main" id="{71C6D0CE-2F1F-0E6E-D873-BF546C54D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1 h 1565"/>
                <a:gd name="T2" fmla="*/ 1 w 982"/>
                <a:gd name="T3" fmla="*/ 3 h 1565"/>
                <a:gd name="T4" fmla="*/ 1 w 982"/>
                <a:gd name="T5" fmla="*/ 4 h 1565"/>
                <a:gd name="T6" fmla="*/ 2 w 982"/>
                <a:gd name="T7" fmla="*/ 5 h 1565"/>
                <a:gd name="T8" fmla="*/ 2 w 982"/>
                <a:gd name="T9" fmla="*/ 5 h 1565"/>
                <a:gd name="T10" fmla="*/ 2 w 982"/>
                <a:gd name="T11" fmla="*/ 6 h 1565"/>
                <a:gd name="T12" fmla="*/ 2 w 982"/>
                <a:gd name="T13" fmla="*/ 6 h 1565"/>
                <a:gd name="T14" fmla="*/ 3 w 982"/>
                <a:gd name="T15" fmla="*/ 6 h 1565"/>
                <a:gd name="T16" fmla="*/ 4 w 982"/>
                <a:gd name="T17" fmla="*/ 7 h 1565"/>
                <a:gd name="T18" fmla="*/ 4 w 982"/>
                <a:gd name="T19" fmla="*/ 8 h 1565"/>
                <a:gd name="T20" fmla="*/ 5 w 982"/>
                <a:gd name="T21" fmla="*/ 8 h 1565"/>
                <a:gd name="T22" fmla="*/ 4 w 982"/>
                <a:gd name="T23" fmla="*/ 8 h 1565"/>
                <a:gd name="T24" fmla="*/ 5 w 982"/>
                <a:gd name="T25" fmla="*/ 9 h 1565"/>
                <a:gd name="T26" fmla="*/ 4 w 982"/>
                <a:gd name="T27" fmla="*/ 11 h 1565"/>
                <a:gd name="T28" fmla="*/ 3 w 982"/>
                <a:gd name="T29" fmla="*/ 11 h 1565"/>
                <a:gd name="T30" fmla="*/ 2 w 982"/>
                <a:gd name="T31" fmla="*/ 12 h 1565"/>
                <a:gd name="T32" fmla="*/ 2 w 982"/>
                <a:gd name="T33" fmla="*/ 12 h 1565"/>
                <a:gd name="T34" fmla="*/ 2 w 982"/>
                <a:gd name="T35" fmla="*/ 12 h 1565"/>
                <a:gd name="T36" fmla="*/ 2 w 982"/>
                <a:gd name="T37" fmla="*/ 12 h 1565"/>
                <a:gd name="T38" fmla="*/ 2 w 982"/>
                <a:gd name="T39" fmla="*/ 13 h 1565"/>
                <a:gd name="T40" fmla="*/ 1 w 982"/>
                <a:gd name="T41" fmla="*/ 13 h 1565"/>
                <a:gd name="T42" fmla="*/ 1 w 982"/>
                <a:gd name="T43" fmla="*/ 14 h 1565"/>
                <a:gd name="T44" fmla="*/ 1 w 982"/>
                <a:gd name="T45" fmla="*/ 14 h 1565"/>
                <a:gd name="T46" fmla="*/ 1 w 982"/>
                <a:gd name="T47" fmla="*/ 15 h 1565"/>
                <a:gd name="T48" fmla="*/ 1 w 982"/>
                <a:gd name="T49" fmla="*/ 16 h 1565"/>
                <a:gd name="T50" fmla="*/ 9 w 982"/>
                <a:gd name="T51" fmla="*/ 16 h 1565"/>
                <a:gd name="T52" fmla="*/ 9 w 982"/>
                <a:gd name="T53" fmla="*/ 16 h 1565"/>
                <a:gd name="T54" fmla="*/ 9 w 982"/>
                <a:gd name="T55" fmla="*/ 15 h 1565"/>
                <a:gd name="T56" fmla="*/ 9 w 982"/>
                <a:gd name="T57" fmla="*/ 15 h 1565"/>
                <a:gd name="T58" fmla="*/ 9 w 982"/>
                <a:gd name="T59" fmla="*/ 14 h 1565"/>
                <a:gd name="T60" fmla="*/ 8 w 982"/>
                <a:gd name="T61" fmla="*/ 14 h 1565"/>
                <a:gd name="T62" fmla="*/ 9 w 982"/>
                <a:gd name="T63" fmla="*/ 13 h 1565"/>
                <a:gd name="T64" fmla="*/ 12 w 982"/>
                <a:gd name="T65" fmla="*/ 10 h 1565"/>
                <a:gd name="T66" fmla="*/ 12 w 982"/>
                <a:gd name="T67" fmla="*/ 10 h 1565"/>
                <a:gd name="T68" fmla="*/ 12 w 982"/>
                <a:gd name="T69" fmla="*/ 9 h 1565"/>
                <a:gd name="T70" fmla="*/ 12 w 982"/>
                <a:gd name="T71" fmla="*/ 9 h 1565"/>
                <a:gd name="T72" fmla="*/ 12 w 982"/>
                <a:gd name="T73" fmla="*/ 8 h 1565"/>
                <a:gd name="T74" fmla="*/ 12 w 982"/>
                <a:gd name="T75" fmla="*/ 8 h 1565"/>
                <a:gd name="T76" fmla="*/ 12 w 982"/>
                <a:gd name="T77" fmla="*/ 8 h 1565"/>
                <a:gd name="T78" fmla="*/ 12 w 982"/>
                <a:gd name="T79" fmla="*/ 7 h 1565"/>
                <a:gd name="T80" fmla="*/ 10 w 982"/>
                <a:gd name="T81" fmla="*/ 5 h 1565"/>
                <a:gd name="T82" fmla="*/ 8 w 982"/>
                <a:gd name="T83" fmla="*/ 0 h 1565"/>
                <a:gd name="T84" fmla="*/ 0 w 982"/>
                <a:gd name="T85" fmla="*/ 1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17">
              <a:extLst>
                <a:ext uri="{FF2B5EF4-FFF2-40B4-BE49-F238E27FC236}">
                  <a16:creationId xmlns:a16="http://schemas.microsoft.com/office/drawing/2014/main" id="{9AE4C319-E4B5-448A-BB00-A4009D2D0D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3 w 357"/>
                <a:gd name="T1" fmla="*/ 1 h 1222"/>
                <a:gd name="T2" fmla="*/ 3 w 357"/>
                <a:gd name="T3" fmla="*/ 1 h 1222"/>
                <a:gd name="T4" fmla="*/ 4 w 357"/>
                <a:gd name="T5" fmla="*/ 2 h 1222"/>
                <a:gd name="T6" fmla="*/ 4 w 357"/>
                <a:gd name="T7" fmla="*/ 2 h 1222"/>
                <a:gd name="T8" fmla="*/ 4 w 357"/>
                <a:gd name="T9" fmla="*/ 2 h 1222"/>
                <a:gd name="T10" fmla="*/ 4 w 357"/>
                <a:gd name="T11" fmla="*/ 3 h 1222"/>
                <a:gd name="T12" fmla="*/ 4 w 357"/>
                <a:gd name="T13" fmla="*/ 4 h 1222"/>
                <a:gd name="T14" fmla="*/ 4 w 357"/>
                <a:gd name="T15" fmla="*/ 4 h 1222"/>
                <a:gd name="T16" fmla="*/ 4 w 357"/>
                <a:gd name="T17" fmla="*/ 5 h 1222"/>
                <a:gd name="T18" fmla="*/ 4 w 357"/>
                <a:gd name="T19" fmla="*/ 6 h 1222"/>
                <a:gd name="T20" fmla="*/ 4 w 357"/>
                <a:gd name="T21" fmla="*/ 7 h 1222"/>
                <a:gd name="T22" fmla="*/ 4 w 357"/>
                <a:gd name="T23" fmla="*/ 7 h 1222"/>
                <a:gd name="T24" fmla="*/ 4 w 357"/>
                <a:gd name="T25" fmla="*/ 8 h 1222"/>
                <a:gd name="T26" fmla="*/ 3 w 357"/>
                <a:gd name="T27" fmla="*/ 8 h 1222"/>
                <a:gd name="T28" fmla="*/ 3 w 357"/>
                <a:gd name="T29" fmla="*/ 9 h 1222"/>
                <a:gd name="T30" fmla="*/ 3 w 357"/>
                <a:gd name="T31" fmla="*/ 10 h 1222"/>
                <a:gd name="T32" fmla="*/ 3 w 357"/>
                <a:gd name="T33" fmla="*/ 10 h 1222"/>
                <a:gd name="T34" fmla="*/ 2 w 357"/>
                <a:gd name="T35" fmla="*/ 10 h 1222"/>
                <a:gd name="T36" fmla="*/ 2 w 357"/>
                <a:gd name="T37" fmla="*/ 11 h 1222"/>
                <a:gd name="T38" fmla="*/ 2 w 357"/>
                <a:gd name="T39" fmla="*/ 11 h 1222"/>
                <a:gd name="T40" fmla="*/ 2 w 357"/>
                <a:gd name="T41" fmla="*/ 12 h 1222"/>
                <a:gd name="T42" fmla="*/ 1 w 357"/>
                <a:gd name="T43" fmla="*/ 12 h 1222"/>
                <a:gd name="T44" fmla="*/ 1 w 357"/>
                <a:gd name="T45" fmla="*/ 12 h 1222"/>
                <a:gd name="T46" fmla="*/ 0 w 357"/>
                <a:gd name="T47" fmla="*/ 13 h 1222"/>
                <a:gd name="T48" fmla="*/ 0 w 357"/>
                <a:gd name="T49" fmla="*/ 0 h 1222"/>
                <a:gd name="T50" fmla="*/ 2 w 357"/>
                <a:gd name="T51" fmla="*/ 0 h 1222"/>
                <a:gd name="T52" fmla="*/ 3 w 357"/>
                <a:gd name="T53" fmla="*/ 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79" name="Group 18">
              <a:extLst>
                <a:ext uri="{FF2B5EF4-FFF2-40B4-BE49-F238E27FC236}">
                  <a16:creationId xmlns:a16="http://schemas.microsoft.com/office/drawing/2014/main" id="{A6EC4897-6EC7-DC72-F2F5-9F17A16208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3406" name="Freeform 19">
                <a:extLst>
                  <a:ext uri="{FF2B5EF4-FFF2-40B4-BE49-F238E27FC236}">
                    <a16:creationId xmlns:a16="http://schemas.microsoft.com/office/drawing/2014/main" id="{A02E0BC0-7F18-FFCD-10D4-E1EED3B81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 w 163"/>
                  <a:gd name="T3" fmla="*/ 1 h 1188"/>
                  <a:gd name="T4" fmla="*/ 2 w 163"/>
                  <a:gd name="T5" fmla="*/ 2 h 1188"/>
                  <a:gd name="T6" fmla="*/ 2 w 163"/>
                  <a:gd name="T7" fmla="*/ 3 h 1188"/>
                  <a:gd name="T8" fmla="*/ 2 w 163"/>
                  <a:gd name="T9" fmla="*/ 4 h 1188"/>
                  <a:gd name="T10" fmla="*/ 3 w 163"/>
                  <a:gd name="T11" fmla="*/ 5 h 1188"/>
                  <a:gd name="T12" fmla="*/ 3 w 163"/>
                  <a:gd name="T13" fmla="*/ 6 h 1188"/>
                  <a:gd name="T14" fmla="*/ 4 w 163"/>
                  <a:gd name="T15" fmla="*/ 7 h 1188"/>
                  <a:gd name="T16" fmla="*/ 4 w 163"/>
                  <a:gd name="T17" fmla="*/ 9 h 1188"/>
                  <a:gd name="T18" fmla="*/ 4 w 163"/>
                  <a:gd name="T19" fmla="*/ 10 h 1188"/>
                  <a:gd name="T20" fmla="*/ 5 w 163"/>
                  <a:gd name="T21" fmla="*/ 12 h 1188"/>
                  <a:gd name="T22" fmla="*/ 5 w 163"/>
                  <a:gd name="T23" fmla="*/ 14 h 1188"/>
                  <a:gd name="T24" fmla="*/ 4 w 163"/>
                  <a:gd name="T25" fmla="*/ 17 h 1188"/>
                  <a:gd name="T26" fmla="*/ 4 w 163"/>
                  <a:gd name="T27" fmla="*/ 20 h 1188"/>
                  <a:gd name="T28" fmla="*/ 2 w 163"/>
                  <a:gd name="T29" fmla="*/ 34 h 1188"/>
                  <a:gd name="T30" fmla="*/ 1 w 163"/>
                  <a:gd name="T31" fmla="*/ 38 h 1188"/>
                  <a:gd name="T32" fmla="*/ 0 w 163"/>
                  <a:gd name="T33" fmla="*/ 32 h 1188"/>
                  <a:gd name="T34" fmla="*/ 1 w 163"/>
                  <a:gd name="T35" fmla="*/ 27 h 1188"/>
                  <a:gd name="T36" fmla="*/ 1 w 163"/>
                  <a:gd name="T37" fmla="*/ 23 h 1188"/>
                  <a:gd name="T38" fmla="*/ 1 w 163"/>
                  <a:gd name="T39" fmla="*/ 21 h 1188"/>
                  <a:gd name="T40" fmla="*/ 2 w 163"/>
                  <a:gd name="T41" fmla="*/ 18 h 1188"/>
                  <a:gd name="T42" fmla="*/ 2 w 163"/>
                  <a:gd name="T43" fmla="*/ 15 h 1188"/>
                  <a:gd name="T44" fmla="*/ 2 w 163"/>
                  <a:gd name="T45" fmla="*/ 13 h 1188"/>
                  <a:gd name="T46" fmla="*/ 2 w 163"/>
                  <a:gd name="T47" fmla="*/ 12 h 1188"/>
                  <a:gd name="T48" fmla="*/ 2 w 163"/>
                  <a:gd name="T49" fmla="*/ 10 h 1188"/>
                  <a:gd name="T50" fmla="*/ 1 w 163"/>
                  <a:gd name="T51" fmla="*/ 7 h 1188"/>
                  <a:gd name="T52" fmla="*/ 1 w 163"/>
                  <a:gd name="T53" fmla="*/ 6 h 1188"/>
                  <a:gd name="T54" fmla="*/ 1 w 163"/>
                  <a:gd name="T55" fmla="*/ 5 h 1188"/>
                  <a:gd name="T56" fmla="*/ 1 w 163"/>
                  <a:gd name="T57" fmla="*/ 4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7" name="Arc 20">
                <a:extLst>
                  <a:ext uri="{FF2B5EF4-FFF2-40B4-BE49-F238E27FC236}">
                    <a16:creationId xmlns:a16="http://schemas.microsoft.com/office/drawing/2014/main" id="{EDB31B2B-CC6A-4396-9D62-7047EA2FD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80" name="Freeform 21">
              <a:extLst>
                <a:ext uri="{FF2B5EF4-FFF2-40B4-BE49-F238E27FC236}">
                  <a16:creationId xmlns:a16="http://schemas.microsoft.com/office/drawing/2014/main" id="{2F57D68B-FF7E-3BEA-C843-03EE3BA952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6 w 1684"/>
                <a:gd name="T1" fmla="*/ 0 h 1839"/>
                <a:gd name="T2" fmla="*/ 14 w 1684"/>
                <a:gd name="T3" fmla="*/ 0 h 1839"/>
                <a:gd name="T4" fmla="*/ 14 w 1684"/>
                <a:gd name="T5" fmla="*/ 0 h 1839"/>
                <a:gd name="T6" fmla="*/ 13 w 1684"/>
                <a:gd name="T7" fmla="*/ 1 h 1839"/>
                <a:gd name="T8" fmla="*/ 12 w 1684"/>
                <a:gd name="T9" fmla="*/ 2 h 1839"/>
                <a:gd name="T10" fmla="*/ 8 w 1684"/>
                <a:gd name="T11" fmla="*/ 5 h 1839"/>
                <a:gd name="T12" fmla="*/ 5 w 1684"/>
                <a:gd name="T13" fmla="*/ 8 h 1839"/>
                <a:gd name="T14" fmla="*/ 2 w 1684"/>
                <a:gd name="T15" fmla="*/ 10 h 1839"/>
                <a:gd name="T16" fmla="*/ 0 w 1684"/>
                <a:gd name="T17" fmla="*/ 12 h 1839"/>
                <a:gd name="T18" fmla="*/ 0 w 1684"/>
                <a:gd name="T19" fmla="*/ 14 h 1839"/>
                <a:gd name="T20" fmla="*/ 0 w 1684"/>
                <a:gd name="T21" fmla="*/ 15 h 1839"/>
                <a:gd name="T22" fmla="*/ 1 w 1684"/>
                <a:gd name="T23" fmla="*/ 16 h 1839"/>
                <a:gd name="T24" fmla="*/ 2 w 1684"/>
                <a:gd name="T25" fmla="*/ 17 h 1839"/>
                <a:gd name="T26" fmla="*/ 3 w 1684"/>
                <a:gd name="T27" fmla="*/ 18 h 1839"/>
                <a:gd name="T28" fmla="*/ 4 w 1684"/>
                <a:gd name="T29" fmla="*/ 19 h 1839"/>
                <a:gd name="T30" fmla="*/ 6 w 1684"/>
                <a:gd name="T31" fmla="*/ 19 h 1839"/>
                <a:gd name="T32" fmla="*/ 8 w 1684"/>
                <a:gd name="T33" fmla="*/ 19 h 1839"/>
                <a:gd name="T34" fmla="*/ 9 w 1684"/>
                <a:gd name="T35" fmla="*/ 19 h 1839"/>
                <a:gd name="T36" fmla="*/ 11 w 1684"/>
                <a:gd name="T37" fmla="*/ 19 h 1839"/>
                <a:gd name="T38" fmla="*/ 14 w 1684"/>
                <a:gd name="T39" fmla="*/ 18 h 1839"/>
                <a:gd name="T40" fmla="*/ 17 w 1684"/>
                <a:gd name="T41" fmla="*/ 16 h 1839"/>
                <a:gd name="T42" fmla="*/ 18 w 1684"/>
                <a:gd name="T43" fmla="*/ 15 h 1839"/>
                <a:gd name="T44" fmla="*/ 19 w 1684"/>
                <a:gd name="T45" fmla="*/ 13 h 1839"/>
                <a:gd name="T46" fmla="*/ 20 w 1684"/>
                <a:gd name="T47" fmla="*/ 12 h 1839"/>
                <a:gd name="T48" fmla="*/ 20 w 1684"/>
                <a:gd name="T49" fmla="*/ 10 h 1839"/>
                <a:gd name="T50" fmla="*/ 20 w 1684"/>
                <a:gd name="T51" fmla="*/ 9 h 1839"/>
                <a:gd name="T52" fmla="*/ 20 w 1684"/>
                <a:gd name="T53" fmla="*/ 8 h 1839"/>
                <a:gd name="T54" fmla="*/ 20 w 1684"/>
                <a:gd name="T55" fmla="*/ 6 h 1839"/>
                <a:gd name="T56" fmla="*/ 19 w 1684"/>
                <a:gd name="T57" fmla="*/ 5 h 1839"/>
                <a:gd name="T58" fmla="*/ 19 w 1684"/>
                <a:gd name="T59" fmla="*/ 4 h 1839"/>
                <a:gd name="T60" fmla="*/ 19 w 1684"/>
                <a:gd name="T61" fmla="*/ 3 h 1839"/>
                <a:gd name="T62" fmla="*/ 18 w 1684"/>
                <a:gd name="T63" fmla="*/ 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22">
              <a:extLst>
                <a:ext uri="{FF2B5EF4-FFF2-40B4-BE49-F238E27FC236}">
                  <a16:creationId xmlns:a16="http://schemas.microsoft.com/office/drawing/2014/main" id="{9B063798-B072-6CBB-9664-E745E0B0C5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 w 360"/>
                <a:gd name="T3" fmla="*/ 2 h 1515"/>
                <a:gd name="T4" fmla="*/ 1 w 360"/>
                <a:gd name="T5" fmla="*/ 3 h 1515"/>
                <a:gd name="T6" fmla="*/ 2 w 360"/>
                <a:gd name="T7" fmla="*/ 4 h 1515"/>
                <a:gd name="T8" fmla="*/ 3 w 360"/>
                <a:gd name="T9" fmla="*/ 4 h 1515"/>
                <a:gd name="T10" fmla="*/ 2 w 360"/>
                <a:gd name="T11" fmla="*/ 6 h 1515"/>
                <a:gd name="T12" fmla="*/ 2 w 360"/>
                <a:gd name="T13" fmla="*/ 6 h 1515"/>
                <a:gd name="T14" fmla="*/ 3 w 360"/>
                <a:gd name="T15" fmla="*/ 6 h 1515"/>
                <a:gd name="T16" fmla="*/ 3 w 360"/>
                <a:gd name="T17" fmla="*/ 7 h 1515"/>
                <a:gd name="T18" fmla="*/ 3 w 360"/>
                <a:gd name="T19" fmla="*/ 8 h 1515"/>
                <a:gd name="T20" fmla="*/ 3 w 360"/>
                <a:gd name="T21" fmla="*/ 10 h 1515"/>
                <a:gd name="T22" fmla="*/ 3 w 360"/>
                <a:gd name="T23" fmla="*/ 10 h 1515"/>
                <a:gd name="T24" fmla="*/ 3 w 360"/>
                <a:gd name="T25" fmla="*/ 11 h 1515"/>
                <a:gd name="T26" fmla="*/ 3 w 360"/>
                <a:gd name="T27" fmla="*/ 11 h 1515"/>
                <a:gd name="T28" fmla="*/ 3 w 360"/>
                <a:gd name="T29" fmla="*/ 12 h 1515"/>
                <a:gd name="T30" fmla="*/ 3 w 360"/>
                <a:gd name="T31" fmla="*/ 12 h 1515"/>
                <a:gd name="T32" fmla="*/ 3 w 360"/>
                <a:gd name="T33" fmla="*/ 13 h 1515"/>
                <a:gd name="T34" fmla="*/ 3 w 360"/>
                <a:gd name="T35" fmla="*/ 14 h 1515"/>
                <a:gd name="T36" fmla="*/ 2 w 360"/>
                <a:gd name="T37" fmla="*/ 14 h 1515"/>
                <a:gd name="T38" fmla="*/ 2 w 360"/>
                <a:gd name="T39" fmla="*/ 14 h 1515"/>
                <a:gd name="T40" fmla="*/ 2 w 360"/>
                <a:gd name="T41" fmla="*/ 15 h 1515"/>
                <a:gd name="T42" fmla="*/ 2 w 360"/>
                <a:gd name="T43" fmla="*/ 15 h 1515"/>
                <a:gd name="T44" fmla="*/ 2 w 360"/>
                <a:gd name="T45" fmla="*/ 15 h 1515"/>
                <a:gd name="T46" fmla="*/ 1 w 360"/>
                <a:gd name="T47" fmla="*/ 16 h 1515"/>
                <a:gd name="T48" fmla="*/ 2 w 360"/>
                <a:gd name="T49" fmla="*/ 16 h 1515"/>
                <a:gd name="T50" fmla="*/ 2 w 360"/>
                <a:gd name="T51" fmla="*/ 15 h 1515"/>
                <a:gd name="T52" fmla="*/ 2 w 360"/>
                <a:gd name="T53" fmla="*/ 15 h 1515"/>
                <a:gd name="T54" fmla="*/ 3 w 360"/>
                <a:gd name="T55" fmla="*/ 14 h 1515"/>
                <a:gd name="T56" fmla="*/ 3 w 360"/>
                <a:gd name="T57" fmla="*/ 14 h 1515"/>
                <a:gd name="T58" fmla="*/ 3 w 360"/>
                <a:gd name="T59" fmla="*/ 13 h 1515"/>
                <a:gd name="T60" fmla="*/ 4 w 360"/>
                <a:gd name="T61" fmla="*/ 13 h 1515"/>
                <a:gd name="T62" fmla="*/ 4 w 360"/>
                <a:gd name="T63" fmla="*/ 12 h 1515"/>
                <a:gd name="T64" fmla="*/ 4 w 360"/>
                <a:gd name="T65" fmla="*/ 12 h 1515"/>
                <a:gd name="T66" fmla="*/ 4 w 360"/>
                <a:gd name="T67" fmla="*/ 11 h 1515"/>
                <a:gd name="T68" fmla="*/ 4 w 360"/>
                <a:gd name="T69" fmla="*/ 11 h 1515"/>
                <a:gd name="T70" fmla="*/ 4 w 360"/>
                <a:gd name="T71" fmla="*/ 10 h 1515"/>
                <a:gd name="T72" fmla="*/ 4 w 360"/>
                <a:gd name="T73" fmla="*/ 9 h 1515"/>
                <a:gd name="T74" fmla="*/ 4 w 360"/>
                <a:gd name="T75" fmla="*/ 8 h 1515"/>
                <a:gd name="T76" fmla="*/ 4 w 360"/>
                <a:gd name="T77" fmla="*/ 8 h 1515"/>
                <a:gd name="T78" fmla="*/ 4 w 360"/>
                <a:gd name="T79" fmla="*/ 7 h 1515"/>
                <a:gd name="T80" fmla="*/ 4 w 360"/>
                <a:gd name="T81" fmla="*/ 6 h 1515"/>
                <a:gd name="T82" fmla="*/ 4 w 360"/>
                <a:gd name="T83" fmla="*/ 6 h 1515"/>
                <a:gd name="T84" fmla="*/ 4 w 360"/>
                <a:gd name="T85" fmla="*/ 5 h 1515"/>
                <a:gd name="T86" fmla="*/ 4 w 360"/>
                <a:gd name="T87" fmla="*/ 5 h 1515"/>
                <a:gd name="T88" fmla="*/ 4 w 360"/>
                <a:gd name="T89" fmla="*/ 4 h 1515"/>
                <a:gd name="T90" fmla="*/ 3 w 360"/>
                <a:gd name="T91" fmla="*/ 4 h 1515"/>
                <a:gd name="T92" fmla="*/ 3 w 360"/>
                <a:gd name="T93" fmla="*/ 4 h 1515"/>
                <a:gd name="T94" fmla="*/ 3 w 360"/>
                <a:gd name="T95" fmla="*/ 3 h 1515"/>
                <a:gd name="T96" fmla="*/ 2 w 360"/>
                <a:gd name="T97" fmla="*/ 2 h 1515"/>
                <a:gd name="T98" fmla="*/ 2 w 360"/>
                <a:gd name="T99" fmla="*/ 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82" name="Group 23">
              <a:extLst>
                <a:ext uri="{FF2B5EF4-FFF2-40B4-BE49-F238E27FC236}">
                  <a16:creationId xmlns:a16="http://schemas.microsoft.com/office/drawing/2014/main" id="{05934474-ADDF-691B-AE9B-47573C30A2A1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3391" name="Group 24">
                <a:extLst>
                  <a:ext uri="{FF2B5EF4-FFF2-40B4-BE49-F238E27FC236}">
                    <a16:creationId xmlns:a16="http://schemas.microsoft.com/office/drawing/2014/main" id="{1D83585B-75DF-012D-C893-4CC0ACFB7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3401" name="Group 25">
                  <a:extLst>
                    <a:ext uri="{FF2B5EF4-FFF2-40B4-BE49-F238E27FC236}">
                      <a16:creationId xmlns:a16="http://schemas.microsoft.com/office/drawing/2014/main" id="{72143186-7E84-8289-B23D-F4D581072E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3403" name="Freeform 26">
                    <a:extLst>
                      <a:ext uri="{FF2B5EF4-FFF2-40B4-BE49-F238E27FC236}">
                        <a16:creationId xmlns:a16="http://schemas.microsoft.com/office/drawing/2014/main" id="{252E4FC8-D420-5266-F811-C2DE3610EA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22 w 1032"/>
                      <a:gd name="T1" fmla="*/ 1 h 1488"/>
                      <a:gd name="T2" fmla="*/ 18 w 1032"/>
                      <a:gd name="T3" fmla="*/ 1 h 1488"/>
                      <a:gd name="T4" fmla="*/ 14 w 1032"/>
                      <a:gd name="T5" fmla="*/ 0 h 1488"/>
                      <a:gd name="T6" fmla="*/ 9 w 1032"/>
                      <a:gd name="T7" fmla="*/ 1 h 1488"/>
                      <a:gd name="T8" fmla="*/ 4 w 1032"/>
                      <a:gd name="T9" fmla="*/ 3 h 1488"/>
                      <a:gd name="T10" fmla="*/ 3 w 1032"/>
                      <a:gd name="T11" fmla="*/ 5 h 1488"/>
                      <a:gd name="T12" fmla="*/ 4 w 1032"/>
                      <a:gd name="T13" fmla="*/ 7 h 1488"/>
                      <a:gd name="T14" fmla="*/ 3 w 1032"/>
                      <a:gd name="T15" fmla="*/ 9 h 1488"/>
                      <a:gd name="T16" fmla="*/ 2 w 1032"/>
                      <a:gd name="T17" fmla="*/ 12 h 1488"/>
                      <a:gd name="T18" fmla="*/ 1 w 1032"/>
                      <a:gd name="T19" fmla="*/ 14 h 1488"/>
                      <a:gd name="T20" fmla="*/ 2 w 1032"/>
                      <a:gd name="T21" fmla="*/ 15 h 1488"/>
                      <a:gd name="T22" fmla="*/ 3 w 1032"/>
                      <a:gd name="T23" fmla="*/ 16 h 1488"/>
                      <a:gd name="T24" fmla="*/ 2 w 1032"/>
                      <a:gd name="T25" fmla="*/ 18 h 1488"/>
                      <a:gd name="T26" fmla="*/ 1 w 1032"/>
                      <a:gd name="T27" fmla="*/ 19 h 1488"/>
                      <a:gd name="T28" fmla="*/ 1 w 1032"/>
                      <a:gd name="T29" fmla="*/ 21 h 1488"/>
                      <a:gd name="T30" fmla="*/ 2 w 1032"/>
                      <a:gd name="T31" fmla="*/ 22 h 1488"/>
                      <a:gd name="T32" fmla="*/ 3 w 1032"/>
                      <a:gd name="T33" fmla="*/ 24 h 1488"/>
                      <a:gd name="T34" fmla="*/ 4 w 1032"/>
                      <a:gd name="T35" fmla="*/ 25 h 1488"/>
                      <a:gd name="T36" fmla="*/ 7 w 1032"/>
                      <a:gd name="T37" fmla="*/ 28 h 1488"/>
                      <a:gd name="T38" fmla="*/ 7 w 1032"/>
                      <a:gd name="T39" fmla="*/ 31 h 1488"/>
                      <a:gd name="T40" fmla="*/ 4 w 1032"/>
                      <a:gd name="T41" fmla="*/ 36 h 1488"/>
                      <a:gd name="T42" fmla="*/ 17 w 1032"/>
                      <a:gd name="T43" fmla="*/ 43 h 1488"/>
                      <a:gd name="T44" fmla="*/ 19 w 1032"/>
                      <a:gd name="T45" fmla="*/ 41 h 1488"/>
                      <a:gd name="T46" fmla="*/ 23 w 1032"/>
                      <a:gd name="T47" fmla="*/ 40 h 1488"/>
                      <a:gd name="T48" fmla="*/ 26 w 1032"/>
                      <a:gd name="T49" fmla="*/ 38 h 1488"/>
                      <a:gd name="T50" fmla="*/ 27 w 1032"/>
                      <a:gd name="T51" fmla="*/ 36 h 1488"/>
                      <a:gd name="T52" fmla="*/ 28 w 1032"/>
                      <a:gd name="T53" fmla="*/ 34 h 1488"/>
                      <a:gd name="T54" fmla="*/ 29 w 1032"/>
                      <a:gd name="T55" fmla="*/ 31 h 1488"/>
                      <a:gd name="T56" fmla="*/ 29 w 1032"/>
                      <a:gd name="T57" fmla="*/ 27 h 1488"/>
                      <a:gd name="T58" fmla="*/ 30 w 1032"/>
                      <a:gd name="T59" fmla="*/ 27 h 1488"/>
                      <a:gd name="T60" fmla="*/ 32 w 1032"/>
                      <a:gd name="T61" fmla="*/ 26 h 1488"/>
                      <a:gd name="T62" fmla="*/ 33 w 1032"/>
                      <a:gd name="T63" fmla="*/ 24 h 1488"/>
                      <a:gd name="T64" fmla="*/ 33 w 1032"/>
                      <a:gd name="T65" fmla="*/ 22 h 1488"/>
                      <a:gd name="T66" fmla="*/ 32 w 1032"/>
                      <a:gd name="T67" fmla="*/ 20 h 1488"/>
                      <a:gd name="T68" fmla="*/ 30 w 1032"/>
                      <a:gd name="T69" fmla="*/ 17 h 1488"/>
                      <a:gd name="T70" fmla="*/ 29 w 1032"/>
                      <a:gd name="T71" fmla="*/ 14 h 1488"/>
                      <a:gd name="T72" fmla="*/ 29 w 1032"/>
                      <a:gd name="T73" fmla="*/ 9 h 1488"/>
                      <a:gd name="T74" fmla="*/ 27 w 1032"/>
                      <a:gd name="T75" fmla="*/ 6 h 1488"/>
                      <a:gd name="T76" fmla="*/ 26 w 1032"/>
                      <a:gd name="T77" fmla="*/ 4 h 1488"/>
                      <a:gd name="T78" fmla="*/ 24 w 1032"/>
                      <a:gd name="T79" fmla="*/ 2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4" name="Freeform 27">
                    <a:extLst>
                      <a:ext uri="{FF2B5EF4-FFF2-40B4-BE49-F238E27FC236}">
                        <a16:creationId xmlns:a16="http://schemas.microsoft.com/office/drawing/2014/main" id="{A2EEA5DA-5512-10ED-1331-58BBF1FFC8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5 w 162"/>
                      <a:gd name="T1" fmla="*/ 1 h 28"/>
                      <a:gd name="T2" fmla="*/ 3 w 162"/>
                      <a:gd name="T3" fmla="*/ 0 h 28"/>
                      <a:gd name="T4" fmla="*/ 2 w 162"/>
                      <a:gd name="T5" fmla="*/ 0 h 28"/>
                      <a:gd name="T6" fmla="*/ 1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5" name="Arc 28">
                    <a:extLst>
                      <a:ext uri="{FF2B5EF4-FFF2-40B4-BE49-F238E27FC236}">
                        <a16:creationId xmlns:a16="http://schemas.microsoft.com/office/drawing/2014/main" id="{C44799A0-F09B-7EBB-61B8-D8127562CF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402" name="Freeform 29">
                  <a:extLst>
                    <a:ext uri="{FF2B5EF4-FFF2-40B4-BE49-F238E27FC236}">
                      <a16:creationId xmlns:a16="http://schemas.microsoft.com/office/drawing/2014/main" id="{61D702AF-A7EE-89BE-53D1-2BF890078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21 w 775"/>
                    <a:gd name="T1" fmla="*/ 1 h 646"/>
                    <a:gd name="T2" fmla="*/ 17 w 775"/>
                    <a:gd name="T3" fmla="*/ 1 h 646"/>
                    <a:gd name="T4" fmla="*/ 13 w 775"/>
                    <a:gd name="T5" fmla="*/ 0 h 646"/>
                    <a:gd name="T6" fmla="*/ 8 w 775"/>
                    <a:gd name="T7" fmla="*/ 1 h 646"/>
                    <a:gd name="T8" fmla="*/ 3 w 775"/>
                    <a:gd name="T9" fmla="*/ 3 h 646"/>
                    <a:gd name="T10" fmla="*/ 2 w 775"/>
                    <a:gd name="T11" fmla="*/ 5 h 646"/>
                    <a:gd name="T12" fmla="*/ 3 w 775"/>
                    <a:gd name="T13" fmla="*/ 7 h 646"/>
                    <a:gd name="T14" fmla="*/ 2 w 775"/>
                    <a:gd name="T15" fmla="*/ 9 h 646"/>
                    <a:gd name="T16" fmla="*/ 1 w 775"/>
                    <a:gd name="T17" fmla="*/ 12 h 646"/>
                    <a:gd name="T18" fmla="*/ 0 w 775"/>
                    <a:gd name="T19" fmla="*/ 14 h 646"/>
                    <a:gd name="T20" fmla="*/ 1 w 775"/>
                    <a:gd name="T21" fmla="*/ 15 h 646"/>
                    <a:gd name="T22" fmla="*/ 3 w 775"/>
                    <a:gd name="T23" fmla="*/ 16 h 646"/>
                    <a:gd name="T24" fmla="*/ 5 w 775"/>
                    <a:gd name="T25" fmla="*/ 16 h 646"/>
                    <a:gd name="T26" fmla="*/ 6 w 775"/>
                    <a:gd name="T27" fmla="*/ 17 h 646"/>
                    <a:gd name="T28" fmla="*/ 6 w 775"/>
                    <a:gd name="T29" fmla="*/ 19 h 646"/>
                    <a:gd name="T30" fmla="*/ 7 w 775"/>
                    <a:gd name="T31" fmla="*/ 20 h 646"/>
                    <a:gd name="T32" fmla="*/ 8 w 775"/>
                    <a:gd name="T33" fmla="*/ 19 h 646"/>
                    <a:gd name="T34" fmla="*/ 9 w 775"/>
                    <a:gd name="T35" fmla="*/ 18 h 646"/>
                    <a:gd name="T36" fmla="*/ 10 w 775"/>
                    <a:gd name="T37" fmla="*/ 15 h 646"/>
                    <a:gd name="T38" fmla="*/ 11 w 775"/>
                    <a:gd name="T39" fmla="*/ 14 h 646"/>
                    <a:gd name="T40" fmla="*/ 13 w 775"/>
                    <a:gd name="T41" fmla="*/ 13 h 646"/>
                    <a:gd name="T42" fmla="*/ 14 w 775"/>
                    <a:gd name="T43" fmla="*/ 12 h 646"/>
                    <a:gd name="T44" fmla="*/ 14 w 775"/>
                    <a:gd name="T45" fmla="*/ 10 h 646"/>
                    <a:gd name="T46" fmla="*/ 13 w 775"/>
                    <a:gd name="T47" fmla="*/ 8 h 646"/>
                    <a:gd name="T48" fmla="*/ 12 w 775"/>
                    <a:gd name="T49" fmla="*/ 7 h 646"/>
                    <a:gd name="T50" fmla="*/ 12 w 775"/>
                    <a:gd name="T51" fmla="*/ 6 h 646"/>
                    <a:gd name="T52" fmla="*/ 13 w 775"/>
                    <a:gd name="T53" fmla="*/ 5 h 646"/>
                    <a:gd name="T54" fmla="*/ 15 w 775"/>
                    <a:gd name="T55" fmla="*/ 4 h 646"/>
                    <a:gd name="T56" fmla="*/ 15 w 775"/>
                    <a:gd name="T57" fmla="*/ 4 h 646"/>
                    <a:gd name="T58" fmla="*/ 15 w 775"/>
                    <a:gd name="T59" fmla="*/ 3 h 646"/>
                    <a:gd name="T60" fmla="*/ 17 w 775"/>
                    <a:gd name="T61" fmla="*/ 3 h 646"/>
                    <a:gd name="T62" fmla="*/ 18 w 775"/>
                    <a:gd name="T63" fmla="*/ 3 h 646"/>
                    <a:gd name="T64" fmla="*/ 20 w 775"/>
                    <a:gd name="T65" fmla="*/ 2 h 646"/>
                    <a:gd name="T66" fmla="*/ 22 w 775"/>
                    <a:gd name="T67" fmla="*/ 2 h 646"/>
                    <a:gd name="T68" fmla="*/ 23 w 775"/>
                    <a:gd name="T69" fmla="*/ 2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92" name="Freeform 30">
                <a:extLst>
                  <a:ext uri="{FF2B5EF4-FFF2-40B4-BE49-F238E27FC236}">
                    <a16:creationId xmlns:a16="http://schemas.microsoft.com/office/drawing/2014/main" id="{F089224B-4D4C-1E02-5B23-89BDE81417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4 w 438"/>
                  <a:gd name="T3" fmla="*/ 3 h 491"/>
                  <a:gd name="T4" fmla="*/ 5 w 438"/>
                  <a:gd name="T5" fmla="*/ 5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3" name="Freeform 31">
                <a:extLst>
                  <a:ext uri="{FF2B5EF4-FFF2-40B4-BE49-F238E27FC236}">
                    <a16:creationId xmlns:a16="http://schemas.microsoft.com/office/drawing/2014/main" id="{FC67C5E9-3353-2648-4AAA-58CFC9D68B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5 w 363"/>
                  <a:gd name="T3" fmla="*/ 3 h 495"/>
                  <a:gd name="T4" fmla="*/ 3 w 363"/>
                  <a:gd name="T5" fmla="*/ 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94" name="Group 32">
                <a:extLst>
                  <a:ext uri="{FF2B5EF4-FFF2-40B4-BE49-F238E27FC236}">
                    <a16:creationId xmlns:a16="http://schemas.microsoft.com/office/drawing/2014/main" id="{DB42BC51-6FDB-9178-D7ED-26898AECA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3395" name="Freeform 33">
                  <a:extLst>
                    <a:ext uri="{FF2B5EF4-FFF2-40B4-BE49-F238E27FC236}">
                      <a16:creationId xmlns:a16="http://schemas.microsoft.com/office/drawing/2014/main" id="{8075A9DE-01E7-D211-1F1E-B648DFFF1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6 w 187"/>
                    <a:gd name="T1" fmla="*/ 1 h 24"/>
                    <a:gd name="T2" fmla="*/ 6 w 187"/>
                    <a:gd name="T3" fmla="*/ 1 h 24"/>
                    <a:gd name="T4" fmla="*/ 5 w 187"/>
                    <a:gd name="T5" fmla="*/ 1 h 24"/>
                    <a:gd name="T6" fmla="*/ 3 w 187"/>
                    <a:gd name="T7" fmla="*/ 0 h 24"/>
                    <a:gd name="T8" fmla="*/ 2 w 187"/>
                    <a:gd name="T9" fmla="*/ 0 h 24"/>
                    <a:gd name="T10" fmla="*/ 0 w 187"/>
                    <a:gd name="T11" fmla="*/ 1 h 24"/>
                    <a:gd name="T12" fmla="*/ 4 w 187"/>
                    <a:gd name="T13" fmla="*/ 1 h 24"/>
                    <a:gd name="T14" fmla="*/ 6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6" name="Oval 34">
                  <a:extLst>
                    <a:ext uri="{FF2B5EF4-FFF2-40B4-BE49-F238E27FC236}">
                      <a16:creationId xmlns:a16="http://schemas.microsoft.com/office/drawing/2014/main" id="{F69EB7B2-2754-2042-B23E-C2C474684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3397" name="Line 35">
                  <a:extLst>
                    <a:ext uri="{FF2B5EF4-FFF2-40B4-BE49-F238E27FC236}">
                      <a16:creationId xmlns:a16="http://schemas.microsoft.com/office/drawing/2014/main" id="{BCF10F33-4E21-FC71-D533-163B892A2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98" name="Group 36">
                  <a:extLst>
                    <a:ext uri="{FF2B5EF4-FFF2-40B4-BE49-F238E27FC236}">
                      <a16:creationId xmlns:a16="http://schemas.microsoft.com/office/drawing/2014/main" id="{B9939A6C-38E4-D14D-5892-C51454FEC5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3399" name="Oval 37">
                    <a:extLst>
                      <a:ext uri="{FF2B5EF4-FFF2-40B4-BE49-F238E27FC236}">
                        <a16:creationId xmlns:a16="http://schemas.microsoft.com/office/drawing/2014/main" id="{04A9C026-49E0-F361-1667-FEDAE444E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3400" name="Oval 38">
                    <a:extLst>
                      <a:ext uri="{FF2B5EF4-FFF2-40B4-BE49-F238E27FC236}">
                        <a16:creationId xmlns:a16="http://schemas.microsoft.com/office/drawing/2014/main" id="{6FE2ACB1-BB2F-F84F-3E08-68666C331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3383" name="Group 39">
              <a:extLst>
                <a:ext uri="{FF2B5EF4-FFF2-40B4-BE49-F238E27FC236}">
                  <a16:creationId xmlns:a16="http://schemas.microsoft.com/office/drawing/2014/main" id="{819441C6-92D8-BE9C-2C30-9AC4BB0D8B00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3385" name="Group 40">
                <a:extLst>
                  <a:ext uri="{FF2B5EF4-FFF2-40B4-BE49-F238E27FC236}">
                    <a16:creationId xmlns:a16="http://schemas.microsoft.com/office/drawing/2014/main" id="{02F92D66-D063-B7C3-1C64-501F15998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3389" name="Freeform 41">
                  <a:extLst>
                    <a:ext uri="{FF2B5EF4-FFF2-40B4-BE49-F238E27FC236}">
                      <a16:creationId xmlns:a16="http://schemas.microsoft.com/office/drawing/2014/main" id="{2C2D0202-266E-8CCF-3DEE-D39BCE044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 w 571"/>
                    <a:gd name="T1" fmla="*/ 3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6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4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7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0" name="Arc 42">
                  <a:extLst>
                    <a:ext uri="{FF2B5EF4-FFF2-40B4-BE49-F238E27FC236}">
                      <a16:creationId xmlns:a16="http://schemas.microsoft.com/office/drawing/2014/main" id="{299C18D1-9A74-6CB2-1ED3-E374594AB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86" name="Group 43">
                <a:extLst>
                  <a:ext uri="{FF2B5EF4-FFF2-40B4-BE49-F238E27FC236}">
                    <a16:creationId xmlns:a16="http://schemas.microsoft.com/office/drawing/2014/main" id="{A8FC9F8F-4CF3-304F-3AC8-28D664CE5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3387" name="Rectangle 44">
                  <a:extLst>
                    <a:ext uri="{FF2B5EF4-FFF2-40B4-BE49-F238E27FC236}">
                      <a16:creationId xmlns:a16="http://schemas.microsoft.com/office/drawing/2014/main" id="{3AB30219-C6A7-3C3A-80C7-C738515C7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3388" name="Freeform 45">
                  <a:extLst>
                    <a:ext uri="{FF2B5EF4-FFF2-40B4-BE49-F238E27FC236}">
                      <a16:creationId xmlns:a16="http://schemas.microsoft.com/office/drawing/2014/main" id="{BCE5E75B-68BC-07B2-6F54-745F9FAF77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15 h 1459"/>
                    <a:gd name="T2" fmla="*/ 1 w 566"/>
                    <a:gd name="T3" fmla="*/ 28 h 1459"/>
                    <a:gd name="T4" fmla="*/ 0 w 566"/>
                    <a:gd name="T5" fmla="*/ 45 h 1459"/>
                    <a:gd name="T6" fmla="*/ 17 w 566"/>
                    <a:gd name="T7" fmla="*/ 45 h 1459"/>
                    <a:gd name="T8" fmla="*/ 18 w 566"/>
                    <a:gd name="T9" fmla="*/ 27 h 1459"/>
                    <a:gd name="T10" fmla="*/ 18 w 566"/>
                    <a:gd name="T11" fmla="*/ 18 h 1459"/>
                    <a:gd name="T12" fmla="*/ 18 w 566"/>
                    <a:gd name="T13" fmla="*/ 9 h 1459"/>
                    <a:gd name="T14" fmla="*/ 18 w 566"/>
                    <a:gd name="T15" fmla="*/ 7 h 1459"/>
                    <a:gd name="T16" fmla="*/ 18 w 566"/>
                    <a:gd name="T17" fmla="*/ 6 h 1459"/>
                    <a:gd name="T18" fmla="*/ 18 w 566"/>
                    <a:gd name="T19" fmla="*/ 4 h 1459"/>
                    <a:gd name="T20" fmla="*/ 17 w 566"/>
                    <a:gd name="T21" fmla="*/ 3 h 1459"/>
                    <a:gd name="T22" fmla="*/ 17 w 566"/>
                    <a:gd name="T23" fmla="*/ 2 h 1459"/>
                    <a:gd name="T24" fmla="*/ 16 w 566"/>
                    <a:gd name="T25" fmla="*/ 2 h 1459"/>
                    <a:gd name="T26" fmla="*/ 15 w 566"/>
                    <a:gd name="T27" fmla="*/ 1 h 1459"/>
                    <a:gd name="T28" fmla="*/ 14 w 566"/>
                    <a:gd name="T29" fmla="*/ 0 h 1459"/>
                    <a:gd name="T30" fmla="*/ 12 w 566"/>
                    <a:gd name="T31" fmla="*/ 0 h 1459"/>
                    <a:gd name="T32" fmla="*/ 11 w 566"/>
                    <a:gd name="T33" fmla="*/ 0 h 1459"/>
                    <a:gd name="T34" fmla="*/ 10 w 566"/>
                    <a:gd name="T35" fmla="*/ 0 h 1459"/>
                    <a:gd name="T36" fmla="*/ 8 w 566"/>
                    <a:gd name="T37" fmla="*/ 0 h 1459"/>
                    <a:gd name="T38" fmla="*/ 7 w 566"/>
                    <a:gd name="T39" fmla="*/ 0 h 1459"/>
                    <a:gd name="T40" fmla="*/ 6 w 566"/>
                    <a:gd name="T41" fmla="*/ 1 h 1459"/>
                    <a:gd name="T42" fmla="*/ 5 w 566"/>
                    <a:gd name="T43" fmla="*/ 2 h 1459"/>
                    <a:gd name="T44" fmla="*/ 4 w 566"/>
                    <a:gd name="T45" fmla="*/ 3 h 1459"/>
                    <a:gd name="T46" fmla="*/ 3 w 566"/>
                    <a:gd name="T47" fmla="*/ 4 h 1459"/>
                    <a:gd name="T48" fmla="*/ 3 w 566"/>
                    <a:gd name="T49" fmla="*/ 5 h 1459"/>
                    <a:gd name="T50" fmla="*/ 2 w 566"/>
                    <a:gd name="T51" fmla="*/ 8 h 1459"/>
                    <a:gd name="T52" fmla="*/ 1 w 566"/>
                    <a:gd name="T53" fmla="*/ 15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84" name="Object 46">
              <a:extLst>
                <a:ext uri="{FF2B5EF4-FFF2-40B4-BE49-F238E27FC236}">
                  <a16:creationId xmlns:a16="http://schemas.microsoft.com/office/drawing/2014/main" id="{A6EC2FA8-12DE-9803-418D-1CD73FD62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7" imgW="2287009" imgH="2155804" progId="MS_ClipArt_Gallery.2">
                    <p:embed/>
                  </p:oleObj>
                </mc:Choice>
                <mc:Fallback>
                  <p:oleObj name="剪辑" r:id="rId7" imgW="2287009" imgH="2155804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03" name="Rectangle 47">
            <a:extLst>
              <a:ext uri="{FF2B5EF4-FFF2-40B4-BE49-F238E27FC236}">
                <a16:creationId xmlns:a16="http://schemas.microsoft.com/office/drawing/2014/main" id="{7D33A2B8-40C4-EF78-B43B-CC5C07E7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3152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5" name="Group 48">
            <a:extLst>
              <a:ext uri="{FF2B5EF4-FFF2-40B4-BE49-F238E27FC236}">
                <a16:creationId xmlns:a16="http://schemas.microsoft.com/office/drawing/2014/main" id="{E233B124-D613-5614-2127-9D487E5B5EC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4419600" cy="3429000"/>
            <a:chOff x="2640" y="576"/>
            <a:chExt cx="2784" cy="2160"/>
          </a:xfrm>
        </p:grpSpPr>
        <p:sp>
          <p:nvSpPr>
            <p:cNvPr id="13359" name="Oval 49" descr="栎木">
              <a:extLst>
                <a:ext uri="{FF2B5EF4-FFF2-40B4-BE49-F238E27FC236}">
                  <a16:creationId xmlns:a16="http://schemas.microsoft.com/office/drawing/2014/main" id="{ABE599FF-910F-D67B-33BF-F5CE99A2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20"/>
              <a:ext cx="1920" cy="1920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0" name="Oval 50">
              <a:extLst>
                <a:ext uri="{FF2B5EF4-FFF2-40B4-BE49-F238E27FC236}">
                  <a16:creationId xmlns:a16="http://schemas.microsoft.com/office/drawing/2014/main" id="{E95421C2-4014-0395-A604-BC81FAE9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68"/>
              <a:ext cx="1824" cy="18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1" name="Oval 51" descr="栎木">
              <a:extLst>
                <a:ext uri="{FF2B5EF4-FFF2-40B4-BE49-F238E27FC236}">
                  <a16:creationId xmlns:a16="http://schemas.microsoft.com/office/drawing/2014/main" id="{9DA79E3A-D40F-2118-81FD-DE6909E28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96"/>
              <a:ext cx="768" cy="769"/>
            </a:xfrm>
            <a:prstGeom prst="ellips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62" name="Line 52">
              <a:extLst>
                <a:ext uri="{FF2B5EF4-FFF2-40B4-BE49-F238E27FC236}">
                  <a16:creationId xmlns:a16="http://schemas.microsoft.com/office/drawing/2014/main" id="{15BDF2EE-1255-4E4D-FC33-A5EABB230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53">
              <a:extLst>
                <a:ext uri="{FF2B5EF4-FFF2-40B4-BE49-F238E27FC236}">
                  <a16:creationId xmlns:a16="http://schemas.microsoft.com/office/drawing/2014/main" id="{F4FE4D4A-1C49-6117-AAFB-29DA1F7B5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064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54">
              <a:extLst>
                <a:ext uri="{FF2B5EF4-FFF2-40B4-BE49-F238E27FC236}">
                  <a16:creationId xmlns:a16="http://schemas.microsoft.com/office/drawing/2014/main" id="{0CC60B19-1492-663C-04D3-26CBA0E62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4624" y="1128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Line 55">
              <a:extLst>
                <a:ext uri="{FF2B5EF4-FFF2-40B4-BE49-F238E27FC236}">
                  <a16:creationId xmlns:a16="http://schemas.microsoft.com/office/drawing/2014/main" id="{D617A117-EC7A-B738-120F-986F05C021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00000">
              <a:off x="4584" y="175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Line 56">
              <a:extLst>
                <a:ext uri="{FF2B5EF4-FFF2-40B4-BE49-F238E27FC236}">
                  <a16:creationId xmlns:a16="http://schemas.microsoft.com/office/drawing/2014/main" id="{68970BF3-AE18-242D-B2E1-0EA6E94742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600000">
              <a:off x="3480" y="1080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7" name="Line 57">
              <a:extLst>
                <a:ext uri="{FF2B5EF4-FFF2-40B4-BE49-F238E27FC236}">
                  <a16:creationId xmlns:a16="http://schemas.microsoft.com/office/drawing/2014/main" id="{2D980263-F458-74E5-2327-A94C3AD74D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200000">
              <a:off x="3480" y="175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8" name="Rectangle 58">
              <a:extLst>
                <a:ext uri="{FF2B5EF4-FFF2-40B4-BE49-F238E27FC236}">
                  <a16:creationId xmlns:a16="http://schemas.microsoft.com/office/drawing/2014/main" id="{276654E5-A59C-44B4-08CB-DB89F1BC2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7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[ 0 ]</a:t>
              </a:r>
            </a:p>
          </p:txBody>
        </p:sp>
        <p:sp>
          <p:nvSpPr>
            <p:cNvPr id="13369" name="Rectangle 59">
              <a:extLst>
                <a:ext uri="{FF2B5EF4-FFF2-40B4-BE49-F238E27FC236}">
                  <a16:creationId xmlns:a16="http://schemas.microsoft.com/office/drawing/2014/main" id="{41FBC274-1414-EAD6-57A6-FD1DC5215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58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[ 1 ]</a:t>
              </a:r>
            </a:p>
          </p:txBody>
        </p:sp>
        <p:sp>
          <p:nvSpPr>
            <p:cNvPr id="13370" name="Rectangle 60">
              <a:extLst>
                <a:ext uri="{FF2B5EF4-FFF2-40B4-BE49-F238E27FC236}">
                  <a16:creationId xmlns:a16="http://schemas.microsoft.com/office/drawing/2014/main" id="{9E8FD283-AA36-BA6C-A8BC-E3A1CC84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[ 2 ]</a:t>
              </a:r>
            </a:p>
          </p:txBody>
        </p:sp>
        <p:sp>
          <p:nvSpPr>
            <p:cNvPr id="13371" name="Rectangle 61">
              <a:extLst>
                <a:ext uri="{FF2B5EF4-FFF2-40B4-BE49-F238E27FC236}">
                  <a16:creationId xmlns:a16="http://schemas.microsoft.com/office/drawing/2014/main" id="{8C52B904-E110-C0EB-EEB8-1330B24C4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[ 3 ]</a:t>
              </a:r>
            </a:p>
          </p:txBody>
        </p:sp>
        <p:sp>
          <p:nvSpPr>
            <p:cNvPr id="13372" name="Rectangle 62">
              <a:extLst>
                <a:ext uri="{FF2B5EF4-FFF2-40B4-BE49-F238E27FC236}">
                  <a16:creationId xmlns:a16="http://schemas.microsoft.com/office/drawing/2014/main" id="{F6898404-97FE-0C27-EB0F-1F6BCC9E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[ 4 ]</a:t>
              </a:r>
            </a:p>
          </p:txBody>
        </p:sp>
        <p:sp>
          <p:nvSpPr>
            <p:cNvPr id="13373" name="Rectangle 63">
              <a:extLst>
                <a:ext uri="{FF2B5EF4-FFF2-40B4-BE49-F238E27FC236}">
                  <a16:creationId xmlns:a16="http://schemas.microsoft.com/office/drawing/2014/main" id="{03EDDF4B-5B3E-4639-E38C-D0DD1A599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24"/>
              <a:ext cx="4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[ 5 ]</a:t>
              </a:r>
            </a:p>
          </p:txBody>
        </p:sp>
      </p:grpSp>
      <p:sp>
        <p:nvSpPr>
          <p:cNvPr id="45121" name="Text Box 65">
            <a:extLst>
              <a:ext uri="{FF2B5EF4-FFF2-40B4-BE49-F238E27FC236}">
                <a16:creationId xmlns:a16="http://schemas.microsoft.com/office/drawing/2014/main" id="{2C6C22A3-76A3-B063-6C23-71F90330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1</a:t>
            </a:r>
            <a:endParaRPr lang="en-US" altLang="zh-CN" sz="2000"/>
          </a:p>
        </p:txBody>
      </p:sp>
      <p:sp>
        <p:nvSpPr>
          <p:cNvPr id="45122" name="Text Box 66">
            <a:extLst>
              <a:ext uri="{FF2B5EF4-FFF2-40B4-BE49-F238E27FC236}">
                <a16:creationId xmlns:a16="http://schemas.microsoft.com/office/drawing/2014/main" id="{77EC9EDE-76A9-3298-B085-E4D9348A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2</a:t>
            </a:r>
          </a:p>
        </p:txBody>
      </p:sp>
      <p:sp>
        <p:nvSpPr>
          <p:cNvPr id="45123" name="Text Box 67">
            <a:extLst>
              <a:ext uri="{FF2B5EF4-FFF2-40B4-BE49-F238E27FC236}">
                <a16:creationId xmlns:a16="http://schemas.microsoft.com/office/drawing/2014/main" id="{D87E7CDF-2D82-B816-0CCC-7A57F091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3</a:t>
            </a:r>
          </a:p>
        </p:txBody>
      </p:sp>
      <p:sp>
        <p:nvSpPr>
          <p:cNvPr id="45124" name="Text Box 68">
            <a:extLst>
              <a:ext uri="{FF2B5EF4-FFF2-40B4-BE49-F238E27FC236}">
                <a16:creationId xmlns:a16="http://schemas.microsoft.com/office/drawing/2014/main" id="{60590F4A-E334-1C58-E832-DA7923E64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Dequeue Job 1</a:t>
            </a:r>
          </a:p>
        </p:txBody>
      </p:sp>
      <p:sp>
        <p:nvSpPr>
          <p:cNvPr id="45125" name="Text Box 69">
            <a:extLst>
              <a:ext uri="{FF2B5EF4-FFF2-40B4-BE49-F238E27FC236}">
                <a16:creationId xmlns:a16="http://schemas.microsoft.com/office/drawing/2014/main" id="{76240360-B7FB-3B41-087A-53651E67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4</a:t>
            </a:r>
          </a:p>
        </p:txBody>
      </p:sp>
      <p:sp>
        <p:nvSpPr>
          <p:cNvPr id="45126" name="Text Box 70">
            <a:extLst>
              <a:ext uri="{FF2B5EF4-FFF2-40B4-BE49-F238E27FC236}">
                <a16:creationId xmlns:a16="http://schemas.microsoft.com/office/drawing/2014/main" id="{014665CF-23B6-EF2F-67DA-FE42764D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5</a:t>
            </a:r>
          </a:p>
        </p:txBody>
      </p:sp>
      <p:sp>
        <p:nvSpPr>
          <p:cNvPr id="45127" name="Text Box 71">
            <a:extLst>
              <a:ext uri="{FF2B5EF4-FFF2-40B4-BE49-F238E27FC236}">
                <a16:creationId xmlns:a16="http://schemas.microsoft.com/office/drawing/2014/main" id="{BE4DA4DF-3DC6-6633-8D65-EAC94275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6</a:t>
            </a:r>
          </a:p>
        </p:txBody>
      </p:sp>
      <p:sp>
        <p:nvSpPr>
          <p:cNvPr id="45128" name="Text Box 72">
            <a:extLst>
              <a:ext uri="{FF2B5EF4-FFF2-40B4-BE49-F238E27FC236}">
                <a16:creationId xmlns:a16="http://schemas.microsoft.com/office/drawing/2014/main" id="{19B0AE15-FCD5-CD6C-F980-ADD5C30F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2133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Enqueue Job 7</a:t>
            </a:r>
          </a:p>
        </p:txBody>
      </p:sp>
      <p:sp>
        <p:nvSpPr>
          <p:cNvPr id="45129" name="Oval 73" descr="白色大理石">
            <a:extLst>
              <a:ext uri="{FF2B5EF4-FFF2-40B4-BE49-F238E27FC236}">
                <a16:creationId xmlns:a16="http://schemas.microsoft.com/office/drawing/2014/main" id="{FC56688B-78C8-8F9C-8ADF-84F34570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033588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133" name="Oval 77" descr="白色大理石">
            <a:extLst>
              <a:ext uri="{FF2B5EF4-FFF2-40B4-BE49-F238E27FC236}">
                <a16:creationId xmlns:a16="http://schemas.microsoft.com/office/drawing/2014/main" id="{2F318B3F-A832-BAF3-0B20-9F03B97C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54325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5136" name="Oval 80" descr="白色大理石">
            <a:extLst>
              <a:ext uri="{FF2B5EF4-FFF2-40B4-BE49-F238E27FC236}">
                <a16:creationId xmlns:a16="http://schemas.microsoft.com/office/drawing/2014/main" id="{87CB4A24-FFCF-2637-688A-9CF98377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57500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139" name="Oval 83">
            <a:extLst>
              <a:ext uri="{FF2B5EF4-FFF2-40B4-BE49-F238E27FC236}">
                <a16:creationId xmlns:a16="http://schemas.microsoft.com/office/drawing/2014/main" id="{2F0E85B0-4C63-4B0C-A47C-25185B7D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033588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5144" name="Oval 88" descr="白色大理石">
            <a:extLst>
              <a:ext uri="{FF2B5EF4-FFF2-40B4-BE49-F238E27FC236}">
                <a16:creationId xmlns:a16="http://schemas.microsoft.com/office/drawing/2014/main" id="{B0FCBC06-B77A-98FE-CB72-B661F050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1981200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146" name="Oval 90" descr="白色大理石">
            <a:extLst>
              <a:ext uri="{FF2B5EF4-FFF2-40B4-BE49-F238E27FC236}">
                <a16:creationId xmlns:a16="http://schemas.microsoft.com/office/drawing/2014/main" id="{BD77C6B7-2315-0AF3-1BD1-C62C9125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66800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148" name="Oval 92" descr="白色大理石">
            <a:extLst>
              <a:ext uri="{FF2B5EF4-FFF2-40B4-BE49-F238E27FC236}">
                <a16:creationId xmlns:a16="http://schemas.microsoft.com/office/drawing/2014/main" id="{DFE8F361-90F8-A178-9910-70D14E67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104900"/>
            <a:ext cx="762000" cy="762000"/>
          </a:xfrm>
          <a:prstGeom prst="ellips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149" name="Oval 93">
            <a:extLst>
              <a:ext uri="{FF2B5EF4-FFF2-40B4-BE49-F238E27FC236}">
                <a16:creationId xmlns:a16="http://schemas.microsoft.com/office/drawing/2014/main" id="{58340BB6-C821-74C3-775D-218E429D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1676400" cy="9890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The 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is full</a:t>
            </a:r>
          </a:p>
        </p:txBody>
      </p:sp>
      <p:sp>
        <p:nvSpPr>
          <p:cNvPr id="45152" name="Oval 96">
            <a:extLst>
              <a:ext uri="{FF2B5EF4-FFF2-40B4-BE49-F238E27FC236}">
                <a16:creationId xmlns:a16="http://schemas.microsoft.com/office/drawing/2014/main" id="{C3E4D765-D28A-5F12-979C-A4E94FE9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2514600" cy="3886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Question: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Why is the queue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announced full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while there 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still a free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space  left?</a:t>
            </a:r>
          </a:p>
        </p:txBody>
      </p:sp>
      <p:sp>
        <p:nvSpPr>
          <p:cNvPr id="45155" name="AutoShape 99" descr="白色大理石">
            <a:extLst>
              <a:ext uri="{FF2B5EF4-FFF2-40B4-BE49-F238E27FC236}">
                <a16:creationId xmlns:a16="http://schemas.microsoft.com/office/drawing/2014/main" id="{1B144B17-AB55-C5ED-2206-4F15AB5E08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76200"/>
            <a:ext cx="3048000" cy="681038"/>
          </a:xfrm>
          <a:prstGeom prst="cube">
            <a:avLst>
              <a:gd name="adj" fmla="val 16199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Circular Queue:</a:t>
            </a:r>
            <a:endParaRPr lang="en-US" altLang="zh-CN"/>
          </a:p>
        </p:txBody>
      </p:sp>
      <p:grpSp>
        <p:nvGrpSpPr>
          <p:cNvPr id="16" name="Group 104">
            <a:extLst>
              <a:ext uri="{FF2B5EF4-FFF2-40B4-BE49-F238E27FC236}">
                <a16:creationId xmlns:a16="http://schemas.microsoft.com/office/drawing/2014/main" id="{3C29D231-E96D-A37A-4CD0-38919F91ADCA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914400"/>
            <a:ext cx="1066800" cy="990600"/>
            <a:chOff x="4752" y="768"/>
            <a:chExt cx="672" cy="624"/>
          </a:xfrm>
        </p:grpSpPr>
        <p:sp>
          <p:nvSpPr>
            <p:cNvPr id="13357" name="AutoShape 102">
              <a:extLst>
                <a:ext uri="{FF2B5EF4-FFF2-40B4-BE49-F238E27FC236}">
                  <a16:creationId xmlns:a16="http://schemas.microsoft.com/office/drawing/2014/main" id="{F4A37318-7353-36BB-C45F-32E52C8C0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768"/>
              <a:ext cx="480" cy="240"/>
            </a:xfrm>
            <a:prstGeom prst="wedgeRectCallout">
              <a:avLst>
                <a:gd name="adj1" fmla="val -88755"/>
                <a:gd name="adj2" fmla="val -4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3358" name="AutoShape 103">
              <a:extLst>
                <a:ext uri="{FF2B5EF4-FFF2-40B4-BE49-F238E27FC236}">
                  <a16:creationId xmlns:a16="http://schemas.microsoft.com/office/drawing/2014/main" id="{70A1120C-94B1-9123-FEF9-8611ECE310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44" y="1152"/>
              <a:ext cx="480" cy="240"/>
            </a:xfrm>
            <a:prstGeom prst="wedgeRectCallout">
              <a:avLst>
                <a:gd name="adj1" fmla="val -67505"/>
                <a:gd name="adj2" fmla="val -11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5162" name="AutoShape 106">
            <a:extLst>
              <a:ext uri="{FF2B5EF4-FFF2-40B4-BE49-F238E27FC236}">
                <a16:creationId xmlns:a16="http://schemas.microsoft.com/office/drawing/2014/main" id="{B5EBB571-26C2-9479-45E1-FEE34860C5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3505200"/>
            <a:ext cx="762000" cy="381000"/>
          </a:xfrm>
          <a:prstGeom prst="wedgeRectCallout">
            <a:avLst>
              <a:gd name="adj1" fmla="val -117505"/>
              <a:gd name="adj2" fmla="val 9041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68" name="Rectangle 112">
            <a:extLst>
              <a:ext uri="{FF2B5EF4-FFF2-40B4-BE49-F238E27FC236}">
                <a16:creationId xmlns:a16="http://schemas.microsoft.com/office/drawing/2014/main" id="{99B4578A-AC7F-7BCF-8C62-258E0021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0668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111">
            <a:extLst>
              <a:ext uri="{FF2B5EF4-FFF2-40B4-BE49-F238E27FC236}">
                <a16:creationId xmlns:a16="http://schemas.microsoft.com/office/drawing/2014/main" id="{3B0B5736-76FF-25F4-ED70-C0C18214051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914400"/>
            <a:ext cx="1066800" cy="990600"/>
            <a:chOff x="4752" y="768"/>
            <a:chExt cx="672" cy="624"/>
          </a:xfrm>
        </p:grpSpPr>
        <p:sp>
          <p:nvSpPr>
            <p:cNvPr id="13355" name="AutoShape 109">
              <a:extLst>
                <a:ext uri="{FF2B5EF4-FFF2-40B4-BE49-F238E27FC236}">
                  <a16:creationId xmlns:a16="http://schemas.microsoft.com/office/drawing/2014/main" id="{375AAF9B-86D6-D65D-DD42-D4DB50A231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768"/>
              <a:ext cx="480" cy="240"/>
            </a:xfrm>
            <a:prstGeom prst="wedgeRectCallout">
              <a:avLst>
                <a:gd name="adj1" fmla="val -35630"/>
                <a:gd name="adj2" fmla="val -20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3356" name="AutoShape 110">
              <a:extLst>
                <a:ext uri="{FF2B5EF4-FFF2-40B4-BE49-F238E27FC236}">
                  <a16:creationId xmlns:a16="http://schemas.microsoft.com/office/drawing/2014/main" id="{F1E2F3CD-1D37-C41A-9DA1-10FF1D8D82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44" y="1152"/>
              <a:ext cx="480" cy="240"/>
            </a:xfrm>
            <a:prstGeom prst="wedgeRectCallout">
              <a:avLst>
                <a:gd name="adj1" fmla="val -67505"/>
                <a:gd name="adj2" fmla="val -1133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FCF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Front</a:t>
              </a:r>
            </a:p>
          </p:txBody>
        </p:sp>
      </p:grpSp>
      <p:sp>
        <p:nvSpPr>
          <p:cNvPr id="45170" name="AutoShape 114">
            <a:extLst>
              <a:ext uri="{FF2B5EF4-FFF2-40B4-BE49-F238E27FC236}">
                <a16:creationId xmlns:a16="http://schemas.microsoft.com/office/drawing/2014/main" id="{F79CCCAD-6CC9-521A-2803-73AA41ED006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3800" y="914400"/>
            <a:ext cx="762000" cy="381000"/>
          </a:xfrm>
          <a:prstGeom prst="wedgeRectCallout">
            <a:avLst>
              <a:gd name="adj1" fmla="val -35630"/>
              <a:gd name="adj2" fmla="val -20666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3" name="AutoShape 117">
            <a:extLst>
              <a:ext uri="{FF2B5EF4-FFF2-40B4-BE49-F238E27FC236}">
                <a16:creationId xmlns:a16="http://schemas.microsoft.com/office/drawing/2014/main" id="{85070EE6-F972-2561-4D86-52B3064D6B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3505200"/>
            <a:ext cx="762000" cy="381000"/>
          </a:xfrm>
          <a:prstGeom prst="wedgeRectCallout">
            <a:avLst>
              <a:gd name="adj1" fmla="val -117505"/>
              <a:gd name="adj2" fmla="val 9041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4" name="AutoShape 118">
            <a:extLst>
              <a:ext uri="{FF2B5EF4-FFF2-40B4-BE49-F238E27FC236}">
                <a16:creationId xmlns:a16="http://schemas.microsoft.com/office/drawing/2014/main" id="{F589134F-B7BC-78DB-A2F1-5DBEA42EE7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4267200"/>
            <a:ext cx="762000" cy="381000"/>
          </a:xfrm>
          <a:prstGeom prst="wedgeRectCallout">
            <a:avLst>
              <a:gd name="adj1" fmla="val -16255"/>
              <a:gd name="adj2" fmla="val 16041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75" name="AutoShape 119">
            <a:extLst>
              <a:ext uri="{FF2B5EF4-FFF2-40B4-BE49-F238E27FC236}">
                <a16:creationId xmlns:a16="http://schemas.microsoft.com/office/drawing/2014/main" id="{86228591-AD52-15E5-4A8B-008DC3538A0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96200" y="3733800"/>
            <a:ext cx="762000" cy="381000"/>
          </a:xfrm>
          <a:prstGeom prst="wedgeRectCallout">
            <a:avLst>
              <a:gd name="adj1" fmla="val -101463"/>
              <a:gd name="adj2" fmla="val 12416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Front</a:t>
            </a:r>
          </a:p>
        </p:txBody>
      </p:sp>
      <p:sp>
        <p:nvSpPr>
          <p:cNvPr id="45163" name="AutoShape 107">
            <a:extLst>
              <a:ext uri="{FF2B5EF4-FFF2-40B4-BE49-F238E27FC236}">
                <a16:creationId xmlns:a16="http://schemas.microsoft.com/office/drawing/2014/main" id="{6C42B01B-E829-4499-2F5D-6FFA383510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48600" y="1524000"/>
            <a:ext cx="762000" cy="381000"/>
          </a:xfrm>
          <a:prstGeom prst="wedgeRectCallout">
            <a:avLst>
              <a:gd name="adj1" fmla="val -67505"/>
              <a:gd name="adj2" fmla="val -1133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6" name="AutoShape 120">
            <a:extLst>
              <a:ext uri="{FF2B5EF4-FFF2-40B4-BE49-F238E27FC236}">
                <a16:creationId xmlns:a16="http://schemas.microsoft.com/office/drawing/2014/main" id="{A99E7FC7-36B3-7DB3-B24E-F8697A623F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4267200"/>
            <a:ext cx="762000" cy="381000"/>
          </a:xfrm>
          <a:prstGeom prst="wedgeRectCallout">
            <a:avLst>
              <a:gd name="adj1" fmla="val -16255"/>
              <a:gd name="adj2" fmla="val 160417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7" name="AutoShape 121">
            <a:extLst>
              <a:ext uri="{FF2B5EF4-FFF2-40B4-BE49-F238E27FC236}">
                <a16:creationId xmlns:a16="http://schemas.microsoft.com/office/drawing/2014/main" id="{F2D96732-5C68-9B57-A243-CD6CCBC7D7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2743200"/>
            <a:ext cx="762000" cy="381000"/>
          </a:xfrm>
          <a:prstGeom prst="wedgeRectCallout">
            <a:avLst>
              <a:gd name="adj1" fmla="val 66662"/>
              <a:gd name="adj2" fmla="val 120833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78" name="AutoShape 122">
            <a:extLst>
              <a:ext uri="{FF2B5EF4-FFF2-40B4-BE49-F238E27FC236}">
                <a16:creationId xmlns:a16="http://schemas.microsoft.com/office/drawing/2014/main" id="{29C4C7C4-448D-F7B4-D40A-EFB328F3CE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2743200"/>
            <a:ext cx="762000" cy="381000"/>
          </a:xfrm>
          <a:prstGeom prst="wedgeRectCallout">
            <a:avLst>
              <a:gd name="adj1" fmla="val 66662"/>
              <a:gd name="adj2" fmla="val 12083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79" name="AutoShape 123">
            <a:extLst>
              <a:ext uri="{FF2B5EF4-FFF2-40B4-BE49-F238E27FC236}">
                <a16:creationId xmlns:a16="http://schemas.microsoft.com/office/drawing/2014/main" id="{B51FC285-4544-46D0-0778-2204DAC79E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0" y="838200"/>
            <a:ext cx="762000" cy="381000"/>
          </a:xfrm>
          <a:prstGeom prst="wedgeRectCallout">
            <a:avLst>
              <a:gd name="adj1" fmla="val 107912"/>
              <a:gd name="adj2" fmla="val -62083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80" name="AutoShape 124">
            <a:extLst>
              <a:ext uri="{FF2B5EF4-FFF2-40B4-BE49-F238E27FC236}">
                <a16:creationId xmlns:a16="http://schemas.microsoft.com/office/drawing/2014/main" id="{BADD4488-D3C3-22F1-6AA7-DFB58F1200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0" y="838200"/>
            <a:ext cx="762000" cy="381000"/>
          </a:xfrm>
          <a:prstGeom prst="wedgeRectCallout">
            <a:avLst>
              <a:gd name="adj1" fmla="val 107912"/>
              <a:gd name="adj2" fmla="val -6208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2000"/>
          </a:p>
        </p:txBody>
      </p:sp>
      <p:sp>
        <p:nvSpPr>
          <p:cNvPr id="45181" name="AutoShape 125">
            <a:extLst>
              <a:ext uri="{FF2B5EF4-FFF2-40B4-BE49-F238E27FC236}">
                <a16:creationId xmlns:a16="http://schemas.microsoft.com/office/drawing/2014/main" id="{4D8A2ABE-FBEF-A891-0FDF-6C4070743A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96200" y="685800"/>
            <a:ext cx="762000" cy="381000"/>
          </a:xfrm>
          <a:prstGeom prst="wedgeRectCallout">
            <a:avLst>
              <a:gd name="adj1" fmla="val -104171"/>
              <a:gd name="adj2" fmla="val -101250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Rear</a:t>
            </a:r>
          </a:p>
        </p:txBody>
      </p:sp>
      <p:sp>
        <p:nvSpPr>
          <p:cNvPr id="45183" name="AutoShape 127" descr="再生纸">
            <a:extLst>
              <a:ext uri="{FF2B5EF4-FFF2-40B4-BE49-F238E27FC236}">
                <a16:creationId xmlns:a16="http://schemas.microsoft.com/office/drawing/2014/main" id="{30130663-885F-5DDE-296A-FF278801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239000" cy="1371600"/>
          </a:xfrm>
          <a:prstGeom prst="roundRect">
            <a:avLst>
              <a:gd name="adj" fmla="val 16667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46800" rIns="108000" bIns="46800" anchor="ctr"/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Note:</a:t>
            </a:r>
            <a:r>
              <a:rPr lang="en-US" altLang="zh-CN" sz="2400"/>
              <a:t> </a:t>
            </a:r>
            <a:r>
              <a:rPr lang="en-US" altLang="zh-CN" sz="2000"/>
              <a:t>Adding 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Size</a:t>
            </a:r>
            <a:r>
              <a:rPr lang="en-US" altLang="zh-CN" sz="2000"/>
              <a:t> field can avoid wasting one empty space to distinguish “full” from “empty”.  Do you have any other ideas?</a:t>
            </a:r>
          </a:p>
        </p:txBody>
      </p:sp>
      <p:sp>
        <p:nvSpPr>
          <p:cNvPr id="13354" name="Text Box 129" descr="再生纸">
            <a:extLst>
              <a:ext uri="{FF2B5EF4-FFF2-40B4-BE49-F238E27FC236}">
                <a16:creationId xmlns:a16="http://schemas.microsoft.com/office/drawing/2014/main" id="{F036E7B0-C7D2-70F8-0DD3-E41F48F0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nimBg="1" autoUpdateAnimBg="0"/>
      <p:bldP spid="45103" grpId="0" animBg="1"/>
      <p:bldP spid="45121" grpId="0" animBg="1" autoUpdateAnimBg="0"/>
      <p:bldP spid="45122" grpId="0" animBg="1" autoUpdateAnimBg="0"/>
      <p:bldP spid="45123" grpId="0" animBg="1" autoUpdateAnimBg="0"/>
      <p:bldP spid="45124" grpId="0" animBg="1" autoUpdateAnimBg="0"/>
      <p:bldP spid="45125" grpId="0" animBg="1" autoUpdateAnimBg="0"/>
      <p:bldP spid="45126" grpId="0" animBg="1" autoUpdateAnimBg="0"/>
      <p:bldP spid="45127" grpId="0" animBg="1" autoUpdateAnimBg="0"/>
      <p:bldP spid="45128" grpId="0" animBg="1" autoUpdateAnimBg="0"/>
      <p:bldP spid="45129" grpId="0" animBg="1" autoUpdateAnimBg="0"/>
      <p:bldP spid="45133" grpId="0" animBg="1" autoUpdateAnimBg="0"/>
      <p:bldP spid="45136" grpId="0" animBg="1" autoUpdateAnimBg="0"/>
      <p:bldP spid="45139" grpId="0" animBg="1" autoUpdateAnimBg="0"/>
      <p:bldP spid="45144" grpId="0" animBg="1" autoUpdateAnimBg="0"/>
      <p:bldP spid="45146" grpId="0" animBg="1" autoUpdateAnimBg="0"/>
      <p:bldP spid="45148" grpId="0" animBg="1" autoUpdateAnimBg="0"/>
      <p:bldP spid="45149" grpId="0" animBg="1" autoUpdateAnimBg="0"/>
      <p:bldP spid="45152" grpId="0" animBg="1" autoUpdateAnimBg="0"/>
      <p:bldP spid="45155" grpId="0" animBg="1" autoUpdateAnimBg="0"/>
      <p:bldP spid="45162" grpId="0" animBg="1" autoUpdateAnimBg="0"/>
      <p:bldP spid="45168" grpId="0" animBg="1"/>
      <p:bldP spid="45170" grpId="0" animBg="1" autoUpdateAnimBg="0"/>
      <p:bldP spid="45173" grpId="0" animBg="1" autoUpdateAnimBg="0"/>
      <p:bldP spid="45174" grpId="0" animBg="1" autoUpdateAnimBg="0"/>
      <p:bldP spid="45175" grpId="0" animBg="1" autoUpdateAnimBg="0"/>
      <p:bldP spid="45163" grpId="0" animBg="1" autoUpdateAnimBg="0"/>
      <p:bldP spid="45176" grpId="0" animBg="1" autoUpdateAnimBg="0"/>
      <p:bldP spid="45177" grpId="0" animBg="1" autoUpdateAnimBg="0"/>
      <p:bldP spid="45178" grpId="0" animBg="1" autoUpdateAnimBg="0"/>
      <p:bldP spid="45179" grpId="0" animBg="1" autoUpdateAnimBg="0"/>
      <p:bldP spid="45180" grpId="0" animBg="1" autoUpdateAnimBg="0"/>
      <p:bldP spid="45181" grpId="0" animBg="1" autoUpdateAnimBg="0"/>
      <p:bldP spid="4518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78DFC8A-6138-BBF4-6656-C4FF897AE9B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4438"/>
            <a:ext cx="4903788" cy="1755775"/>
            <a:chOff x="480" y="3120"/>
            <a:chExt cx="3089" cy="1106"/>
          </a:xfrm>
        </p:grpSpPr>
        <p:graphicFrame>
          <p:nvGraphicFramePr>
            <p:cNvPr id="14341" name="Object 2">
              <a:extLst>
                <a:ext uri="{FF2B5EF4-FFF2-40B4-BE49-F238E27FC236}">
                  <a16:creationId xmlns:a16="http://schemas.microsoft.com/office/drawing/2014/main" id="{EC57BEC4-CF38-1FD0-1B8B-03A134037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120"/>
            <a:ext cx="672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2286948" imgH="1501461" progId="MS_ClipArt_Gallery.2">
                    <p:embed/>
                  </p:oleObj>
                </mc:Choice>
                <mc:Fallback>
                  <p:oleObj name="剪辑" r:id="rId2" imgW="2286948" imgH="1501461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20"/>
                          <a:ext cx="672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2" name="Text Box 4">
              <a:extLst>
                <a:ext uri="{FF2B5EF4-FFF2-40B4-BE49-F238E27FC236}">
                  <a16:creationId xmlns:a16="http://schemas.microsoft.com/office/drawing/2014/main" id="{AC0EEE21-01D1-6338-8A5B-41161A915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168"/>
              <a:ext cx="2540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Impact" panose="020B0806030902050204" pitchFamily="34" charset="0"/>
                </a:rPr>
                <a:t>Bonus Problem 1 </a:t>
              </a:r>
              <a:endParaRPr lang="en-US" altLang="zh-CN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Georgia" panose="02040502050405020303" pitchFamily="18" charset="0"/>
                  <a:cs typeface="Times New Roman" panose="02020603050405020304" pitchFamily="18" charset="0"/>
                </a:rPr>
                <a:t>LRU-K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Georgia" panose="02040502050405020303" pitchFamily="18" charset="0"/>
                </a:rPr>
                <a:t>(2 points)</a:t>
              </a:r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F4CA5569-BB1F-FF74-BCE0-DB193881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11488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Due:  Tuesday, June 3</a:t>
            </a:r>
            <a:r>
              <a:rPr lang="en-US" altLang="zh-CN" sz="2000" baseline="30000">
                <a:solidFill>
                  <a:schemeClr val="hlink"/>
                </a:solidFill>
              </a:rPr>
              <a:t>rd</a:t>
            </a:r>
            <a:r>
              <a:rPr lang="en-US" altLang="zh-CN" sz="2000">
                <a:solidFill>
                  <a:schemeClr val="hlink"/>
                </a:solidFill>
              </a:rPr>
              <a:t>, 2025 at 10:00pm</a:t>
            </a:r>
            <a:endParaRPr lang="en-US" altLang="zh-CN" sz="2400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C6834348-C5BD-9425-BA33-7DAC0781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36963"/>
            <a:ext cx="7705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The problem can be found and submitted 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u="sng">
                <a:solidFill>
                  <a:schemeClr val="hlink"/>
                </a:solidFill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29E46902-032E-0A0A-018B-DEBB7996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4967CA9E-CC70-F7A0-704D-CA52BF02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2.  Implementations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7752A19-8B2E-1CB4-3A36-B2FF58D1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Linked List Implementation (with a header node)</a:t>
            </a:r>
            <a:endParaRPr lang="en-US" altLang="zh-CN" sz="20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12C94A2-EAA0-82FF-7D34-AD670ED72A83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3352800"/>
            <a:ext cx="876300" cy="2590800"/>
            <a:chOff x="3672" y="2256"/>
            <a:chExt cx="552" cy="1632"/>
          </a:xfrm>
        </p:grpSpPr>
        <p:grpSp>
          <p:nvGrpSpPr>
            <p:cNvPr id="3170" name="Group 6">
              <a:extLst>
                <a:ext uri="{FF2B5EF4-FFF2-40B4-BE49-F238E27FC236}">
                  <a16:creationId xmlns:a16="http://schemas.microsoft.com/office/drawing/2014/main" id="{B490B53B-4BE8-20E7-A169-E5C65D2B7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504"/>
              <a:ext cx="552" cy="384"/>
              <a:chOff x="4176" y="3360"/>
              <a:chExt cx="768" cy="384"/>
            </a:xfrm>
          </p:grpSpPr>
          <p:sp>
            <p:nvSpPr>
              <p:cNvPr id="3179" name="Rectangle 7">
                <a:extLst>
                  <a:ext uri="{FF2B5EF4-FFF2-40B4-BE49-F238E27FC236}">
                    <a16:creationId xmlns:a16="http://schemas.microsoft.com/office/drawing/2014/main" id="{72A56919-13CB-7976-FAB1-87A4AF5C5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NULL</a:t>
                </a:r>
              </a:p>
            </p:txBody>
          </p:sp>
          <p:sp>
            <p:nvSpPr>
              <p:cNvPr id="3180" name="Rectangle 8">
                <a:extLst>
                  <a:ext uri="{FF2B5EF4-FFF2-40B4-BE49-F238E27FC236}">
                    <a16:creationId xmlns:a16="http://schemas.microsoft.com/office/drawing/2014/main" id="{A9F0FEBF-7A4F-E8B5-6CC5-48F1C6FB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grpSp>
          <p:nvGrpSpPr>
            <p:cNvPr id="3171" name="Group 9">
              <a:extLst>
                <a:ext uri="{FF2B5EF4-FFF2-40B4-BE49-F238E27FC236}">
                  <a16:creationId xmlns:a16="http://schemas.microsoft.com/office/drawing/2014/main" id="{1BCFD8A1-68DA-8D6C-DF83-F5DFE1230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2880"/>
              <a:ext cx="552" cy="384"/>
              <a:chOff x="4176" y="3360"/>
              <a:chExt cx="768" cy="384"/>
            </a:xfrm>
          </p:grpSpPr>
          <p:sp>
            <p:nvSpPr>
              <p:cNvPr id="3177" name="Rectangle 10">
                <a:extLst>
                  <a:ext uri="{FF2B5EF4-FFF2-40B4-BE49-F238E27FC236}">
                    <a16:creationId xmlns:a16="http://schemas.microsoft.com/office/drawing/2014/main" id="{0298EC80-AAC0-25B3-A7E9-DE3923DE1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8" name="Rectangle 11">
                <a:extLst>
                  <a:ext uri="{FF2B5EF4-FFF2-40B4-BE49-F238E27FC236}">
                    <a16:creationId xmlns:a16="http://schemas.microsoft.com/office/drawing/2014/main" id="{64BD5BE8-F534-906E-3076-B5060F19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72" name="Line 12">
              <a:extLst>
                <a:ext uri="{FF2B5EF4-FFF2-40B4-BE49-F238E27FC236}">
                  <a16:creationId xmlns:a16="http://schemas.microsoft.com/office/drawing/2014/main" id="{19D77A5A-9F5F-D07E-23D1-9B9FC1BE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16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173" name="Group 13">
              <a:extLst>
                <a:ext uri="{FF2B5EF4-FFF2-40B4-BE49-F238E27FC236}">
                  <a16:creationId xmlns:a16="http://schemas.microsoft.com/office/drawing/2014/main" id="{E4C55FE3-E23A-B0F2-09BF-C26DC8D83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2256"/>
              <a:ext cx="552" cy="384"/>
              <a:chOff x="4176" y="3360"/>
              <a:chExt cx="768" cy="384"/>
            </a:xfrm>
          </p:grpSpPr>
          <p:sp>
            <p:nvSpPr>
              <p:cNvPr id="3175" name="Rectangle 14">
                <a:extLst>
                  <a:ext uri="{FF2B5EF4-FFF2-40B4-BE49-F238E27FC236}">
                    <a16:creationId xmlns:a16="http://schemas.microsoft.com/office/drawing/2014/main" id="{6991EADB-B9CF-CC32-46E2-2420AFFCF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" name="Rectangle 15">
                <a:extLst>
                  <a:ext uri="{FF2B5EF4-FFF2-40B4-BE49-F238E27FC236}">
                    <a16:creationId xmlns:a16="http://schemas.microsoft.com/office/drawing/2014/main" id="{81769859-A12D-028E-8CBD-5BC7D7607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74" name="Line 16">
              <a:extLst>
                <a:ext uri="{FF2B5EF4-FFF2-40B4-BE49-F238E27FC236}">
                  <a16:creationId xmlns:a16="http://schemas.microsoft.com/office/drawing/2014/main" id="{78224794-0251-429D-2A4A-41AFC51CD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21" name="Rectangle 17">
            <a:extLst>
              <a:ext uri="{FF2B5EF4-FFF2-40B4-BE49-F238E27FC236}">
                <a16:creationId xmlns:a16="http://schemas.microsoft.com/office/drawing/2014/main" id="{21D1961A-676B-8382-6C2C-15995F8F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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Push: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1321CD90-397D-2ADD-6E9A-6E325FB2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TmpCell-&gt;Next = S-&gt;Next</a:t>
            </a:r>
            <a:endParaRPr lang="en-US" altLang="zh-CN" sz="2400"/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92FED0BE-3D08-14A1-6D4C-1D1C4EF24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S-&gt;Next = TmpCell</a:t>
            </a:r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F21B848E-2EA6-5D8D-C1B7-A455810D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Top: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2993CE0D-A61F-2AE5-F467-E73B55E9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1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FirstCell = S-&gt;Next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9CF63F19-ED11-AD9D-8919-1B8B7B54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S-&gt;Next = S-&gt;Next-&gt;Next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ADB31B8-5DC9-E0A1-3B54-AC8DE1B2C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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free ( FirstCell )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14AD0BC4-6718-DAB7-42EE-B25B6A7F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7012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return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S-&gt;Next-&gt;Element</a:t>
            </a: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EA389D3E-B589-85F9-6526-C53AA503C15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1371600"/>
            <a:ext cx="1028700" cy="4648200"/>
            <a:chOff x="3624" y="1008"/>
            <a:chExt cx="648" cy="2928"/>
          </a:xfrm>
        </p:grpSpPr>
        <p:sp>
          <p:nvSpPr>
            <p:cNvPr id="3167" name="Rectangle 26" descr="栎木">
              <a:extLst>
                <a:ext uri="{FF2B5EF4-FFF2-40B4-BE49-F238E27FC236}">
                  <a16:creationId xmlns:a16="http://schemas.microsoft.com/office/drawing/2014/main" id="{4DEF189E-E447-58E5-CA73-EB6C671D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008"/>
              <a:ext cx="48" cy="28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68" name="Rectangle 27" descr="栎木">
              <a:extLst>
                <a:ext uri="{FF2B5EF4-FFF2-40B4-BE49-F238E27FC236}">
                  <a16:creationId xmlns:a16="http://schemas.microsoft.com/office/drawing/2014/main" id="{0CE366A5-7DCE-6FF2-D265-8E739479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08"/>
              <a:ext cx="48" cy="28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169" name="Rectangle 28" descr="栎木">
              <a:extLst>
                <a:ext uri="{FF2B5EF4-FFF2-40B4-BE49-F238E27FC236}">
                  <a16:creationId xmlns:a16="http://schemas.microsoft.com/office/drawing/2014/main" id="{702A3383-980C-4B4B-C99C-7D0A8521C0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24" y="3588"/>
              <a:ext cx="48" cy="6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2AD65397-1D77-1850-E24C-70DA926B0C5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3162" name="Rectangle 30">
              <a:extLst>
                <a:ext uri="{FF2B5EF4-FFF2-40B4-BE49-F238E27FC236}">
                  <a16:creationId xmlns:a16="http://schemas.microsoft.com/office/drawing/2014/main" id="{45A0F81E-7F7A-241D-5A0A-2E7C59C5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63" name="Rectangle 31">
              <a:extLst>
                <a:ext uri="{FF2B5EF4-FFF2-40B4-BE49-F238E27FC236}">
                  <a16:creationId xmlns:a16="http://schemas.microsoft.com/office/drawing/2014/main" id="{6F64555D-3ED1-003D-0961-0CA0F7546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64" name="Line 32">
              <a:extLst>
                <a:ext uri="{FF2B5EF4-FFF2-40B4-BE49-F238E27FC236}">
                  <a16:creationId xmlns:a16="http://schemas.microsoft.com/office/drawing/2014/main" id="{3832519C-E76D-A066-E63B-6C01A27242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65" name="Line 33">
              <a:extLst>
                <a:ext uri="{FF2B5EF4-FFF2-40B4-BE49-F238E27FC236}">
                  <a16:creationId xmlns:a16="http://schemas.microsoft.com/office/drawing/2014/main" id="{B61E1E28-DFDA-7BA2-D63B-8EF75914E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66" name="Text Box 34">
              <a:extLst>
                <a:ext uri="{FF2B5EF4-FFF2-40B4-BE49-F238E27FC236}">
                  <a16:creationId xmlns:a16="http://schemas.microsoft.com/office/drawing/2014/main" id="{E59A5644-768D-605A-F7EB-FF67CA92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00C405F1-5034-CA67-0D9D-132A3B88BCA7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2362200"/>
            <a:ext cx="2476500" cy="609600"/>
            <a:chOff x="3672" y="1632"/>
            <a:chExt cx="1560" cy="384"/>
          </a:xfrm>
        </p:grpSpPr>
        <p:grpSp>
          <p:nvGrpSpPr>
            <p:cNvPr id="3157" name="Group 36">
              <a:extLst>
                <a:ext uri="{FF2B5EF4-FFF2-40B4-BE49-F238E27FC236}">
                  <a16:creationId xmlns:a16="http://schemas.microsoft.com/office/drawing/2014/main" id="{3D5DE25A-CA81-8133-7BA7-ABE352BEA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1632"/>
              <a:ext cx="552" cy="384"/>
              <a:chOff x="4176" y="3360"/>
              <a:chExt cx="768" cy="384"/>
            </a:xfrm>
          </p:grpSpPr>
          <p:sp>
            <p:nvSpPr>
              <p:cNvPr id="3160" name="Rectangle 37">
                <a:extLst>
                  <a:ext uri="{FF2B5EF4-FFF2-40B4-BE49-F238E27FC236}">
                    <a16:creationId xmlns:a16="http://schemas.microsoft.com/office/drawing/2014/main" id="{51BD7A07-2F7F-DE5E-1FA3-435836E1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61" name="Rectangle 38">
                <a:extLst>
                  <a:ext uri="{FF2B5EF4-FFF2-40B4-BE49-F238E27FC236}">
                    <a16:creationId xmlns:a16="http://schemas.microsoft.com/office/drawing/2014/main" id="{81081124-150F-53C5-33AC-DF37288E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Element</a:t>
                </a:r>
              </a:p>
            </p:txBody>
          </p:sp>
        </p:grpSp>
        <p:sp>
          <p:nvSpPr>
            <p:cNvPr id="3158" name="Text Box 39">
              <a:extLst>
                <a:ext uri="{FF2B5EF4-FFF2-40B4-BE49-F238E27FC236}">
                  <a16:creationId xmlns:a16="http://schemas.microsoft.com/office/drawing/2014/main" id="{EF737067-01D5-5183-4C66-1CBCD7A77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</a:rPr>
                <a:t>TmpCell</a:t>
              </a:r>
            </a:p>
          </p:txBody>
        </p:sp>
        <p:sp>
          <p:nvSpPr>
            <p:cNvPr id="3159" name="Line 40">
              <a:extLst>
                <a:ext uri="{FF2B5EF4-FFF2-40B4-BE49-F238E27FC236}">
                  <a16:creationId xmlns:a16="http://schemas.microsoft.com/office/drawing/2014/main" id="{1DAE364F-9FA4-CF44-4006-8CBC061E1B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16" y="1632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45" name="Line 41">
            <a:extLst>
              <a:ext uri="{FF2B5EF4-FFF2-40B4-BE49-F238E27FC236}">
                <a16:creationId xmlns:a16="http://schemas.microsoft.com/office/drawing/2014/main" id="{895F9ECB-1B90-2EFD-5CCE-61EBBA7D7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895600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46" name="Rectangle 42">
            <a:extLst>
              <a:ext uri="{FF2B5EF4-FFF2-40B4-BE49-F238E27FC236}">
                <a16:creationId xmlns:a16="http://schemas.microsoft.com/office/drawing/2014/main" id="{F68F7DFE-9674-552A-3D59-C0A53752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362200"/>
            <a:ext cx="19050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F334BA28-89F5-54CA-661B-EEAD39CC961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362200"/>
            <a:ext cx="1981200" cy="625475"/>
            <a:chOff x="4272" y="2256"/>
            <a:chExt cx="1248" cy="394"/>
          </a:xfrm>
        </p:grpSpPr>
        <p:sp>
          <p:nvSpPr>
            <p:cNvPr id="3152" name="Rectangle 44">
              <a:extLst>
                <a:ext uri="{FF2B5EF4-FFF2-40B4-BE49-F238E27FC236}">
                  <a16:creationId xmlns:a16="http://schemas.microsoft.com/office/drawing/2014/main" id="{2984F35D-FE81-97BB-070D-B9E77CFA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53" name="Rectangle 45">
              <a:extLst>
                <a:ext uri="{FF2B5EF4-FFF2-40B4-BE49-F238E27FC236}">
                  <a16:creationId xmlns:a16="http://schemas.microsoft.com/office/drawing/2014/main" id="{65F49C7E-B4A2-2008-D297-3D360129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54" name="Line 46">
              <a:extLst>
                <a:ext uri="{FF2B5EF4-FFF2-40B4-BE49-F238E27FC236}">
                  <a16:creationId xmlns:a16="http://schemas.microsoft.com/office/drawing/2014/main" id="{FB5BAE89-3AFB-0E78-93C1-E09F3DF209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55" name="Line 47">
              <a:extLst>
                <a:ext uri="{FF2B5EF4-FFF2-40B4-BE49-F238E27FC236}">
                  <a16:creationId xmlns:a16="http://schemas.microsoft.com/office/drawing/2014/main" id="{0EB41F5F-F840-5400-B8DF-AF5B19A808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56" name="Text Box 48">
              <a:extLst>
                <a:ext uri="{FF2B5EF4-FFF2-40B4-BE49-F238E27FC236}">
                  <a16:creationId xmlns:a16="http://schemas.microsoft.com/office/drawing/2014/main" id="{1BCC236A-4B14-2D72-D9D8-DD33FD9FE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sp>
        <p:nvSpPr>
          <p:cNvPr id="47153" name="Rectangle 49">
            <a:extLst>
              <a:ext uri="{FF2B5EF4-FFF2-40B4-BE49-F238E27FC236}">
                <a16:creationId xmlns:a16="http://schemas.microsoft.com/office/drawing/2014/main" id="{B3F979B2-6F04-8167-3566-31D38C3D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8000"/>
                </a:solidFill>
                <a:sym typeface="Wingdings" panose="05000000000000000000" pitchFamily="2" charset="2"/>
              </a:rPr>
              <a:t>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Pop:</a:t>
            </a:r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AB33B546-A8A0-09EC-03A9-804B4948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876300" cy="304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Element</a:t>
            </a:r>
          </a:p>
        </p:txBody>
      </p:sp>
      <p:sp>
        <p:nvSpPr>
          <p:cNvPr id="47155" name="Freeform 51">
            <a:extLst>
              <a:ext uri="{FF2B5EF4-FFF2-40B4-BE49-F238E27FC236}">
                <a16:creationId xmlns:a16="http://schemas.microsoft.com/office/drawing/2014/main" id="{BF5DA170-7DEE-5743-7983-0E247C4EA7D8}"/>
              </a:ext>
            </a:extLst>
          </p:cNvPr>
          <p:cNvSpPr>
            <a:spLocks/>
          </p:cNvSpPr>
          <p:nvPr/>
        </p:nvSpPr>
        <p:spPr bwMode="auto">
          <a:xfrm>
            <a:off x="6400800" y="1879600"/>
            <a:ext cx="838200" cy="482600"/>
          </a:xfrm>
          <a:custGeom>
            <a:avLst/>
            <a:gdLst>
              <a:gd name="T0" fmla="*/ 0 w 432"/>
              <a:gd name="T1" fmla="*/ 2147483646 h 304"/>
              <a:gd name="T2" fmla="*/ 2147483646 w 432"/>
              <a:gd name="T3" fmla="*/ 2147483646 h 304"/>
              <a:gd name="T4" fmla="*/ 2147483646 w 432"/>
              <a:gd name="T5" fmla="*/ 2147483646 h 304"/>
              <a:gd name="T6" fmla="*/ 2147483646 w 432"/>
              <a:gd name="T7" fmla="*/ 2147483646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04"/>
              <a:gd name="T14" fmla="*/ 432 w 432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04">
                <a:moveTo>
                  <a:pt x="0" y="304"/>
                </a:moveTo>
                <a:cubicBezTo>
                  <a:pt x="8" y="232"/>
                  <a:pt x="16" y="160"/>
                  <a:pt x="48" y="112"/>
                </a:cubicBezTo>
                <a:cubicBezTo>
                  <a:pt x="80" y="64"/>
                  <a:pt x="128" y="32"/>
                  <a:pt x="192" y="16"/>
                </a:cubicBezTo>
                <a:cubicBezTo>
                  <a:pt x="256" y="0"/>
                  <a:pt x="344" y="8"/>
                  <a:pt x="432" y="16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52">
            <a:extLst>
              <a:ext uri="{FF2B5EF4-FFF2-40B4-BE49-F238E27FC236}">
                <a16:creationId xmlns:a16="http://schemas.microsoft.com/office/drawing/2014/main" id="{9735484B-D54A-429E-6F56-8ED532EDF88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605088"/>
            <a:ext cx="1371600" cy="366712"/>
            <a:chOff x="2784" y="1824"/>
            <a:chExt cx="864" cy="231"/>
          </a:xfrm>
        </p:grpSpPr>
        <p:sp>
          <p:nvSpPr>
            <p:cNvPr id="3150" name="Text Box 53">
              <a:extLst>
                <a:ext uri="{FF2B5EF4-FFF2-40B4-BE49-F238E27FC236}">
                  <a16:creationId xmlns:a16="http://schemas.microsoft.com/office/drawing/2014/main" id="{A7AE2DA9-AC3D-3C17-4F3E-6C149F417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</a:rPr>
                <a:t>FirstCell</a:t>
              </a:r>
            </a:p>
          </p:txBody>
        </p:sp>
        <p:sp>
          <p:nvSpPr>
            <p:cNvPr id="3151" name="Line 54">
              <a:extLst>
                <a:ext uri="{FF2B5EF4-FFF2-40B4-BE49-F238E27FC236}">
                  <a16:creationId xmlns:a16="http://schemas.microsoft.com/office/drawing/2014/main" id="{69E400BD-56B7-D08C-A4BF-C61C7666C9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28" y="1848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2" name="Group 55">
            <a:extLst>
              <a:ext uri="{FF2B5EF4-FFF2-40B4-BE49-F238E27FC236}">
                <a16:creationId xmlns:a16="http://schemas.microsoft.com/office/drawing/2014/main" id="{A5179EAE-2355-F030-CABC-D9DFC4F58F8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3145" name="Rectangle 56">
              <a:extLst>
                <a:ext uri="{FF2B5EF4-FFF2-40B4-BE49-F238E27FC236}">
                  <a16:creationId xmlns:a16="http://schemas.microsoft.com/office/drawing/2014/main" id="{4A267510-4C38-99CF-3043-28CE7E74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46" name="Rectangle 57">
              <a:extLst>
                <a:ext uri="{FF2B5EF4-FFF2-40B4-BE49-F238E27FC236}">
                  <a16:creationId xmlns:a16="http://schemas.microsoft.com/office/drawing/2014/main" id="{A7BA4CA5-434E-AC24-266E-B54232E4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147" name="Line 58">
              <a:extLst>
                <a:ext uri="{FF2B5EF4-FFF2-40B4-BE49-F238E27FC236}">
                  <a16:creationId xmlns:a16="http://schemas.microsoft.com/office/drawing/2014/main" id="{0A469240-FD91-6552-9BA2-05726CB34E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48" name="Line 59">
              <a:extLst>
                <a:ext uri="{FF2B5EF4-FFF2-40B4-BE49-F238E27FC236}">
                  <a16:creationId xmlns:a16="http://schemas.microsoft.com/office/drawing/2014/main" id="{CAF90692-DC59-1F34-8656-7E2E082FDE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49" name="Text Box 60">
              <a:extLst>
                <a:ext uri="{FF2B5EF4-FFF2-40B4-BE49-F238E27FC236}">
                  <a16:creationId xmlns:a16="http://schemas.microsoft.com/office/drawing/2014/main" id="{38122229-EE64-C305-584A-C0ED7279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</a:t>
              </a:r>
            </a:p>
          </p:txBody>
        </p:sp>
      </p:grpSp>
      <p:sp>
        <p:nvSpPr>
          <p:cNvPr id="47165" name="Rectangle 61">
            <a:extLst>
              <a:ext uri="{FF2B5EF4-FFF2-40B4-BE49-F238E27FC236}">
                <a16:creationId xmlns:a16="http://schemas.microsoft.com/office/drawing/2014/main" id="{DD98FD51-25C0-2B62-C0B3-A6897585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286000"/>
            <a:ext cx="1828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6" name="Rectangle 62">
            <a:extLst>
              <a:ext uri="{FF2B5EF4-FFF2-40B4-BE49-F238E27FC236}">
                <a16:creationId xmlns:a16="http://schemas.microsoft.com/office/drawing/2014/main" id="{1D34820B-2DF9-1A3B-C51E-036BC05E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7" name="Rectangle 63">
            <a:extLst>
              <a:ext uri="{FF2B5EF4-FFF2-40B4-BE49-F238E27FC236}">
                <a16:creationId xmlns:a16="http://schemas.microsoft.com/office/drawing/2014/main" id="{94436782-DB65-8127-0E1C-86D7143C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320925"/>
            <a:ext cx="838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68" name="AutoShape 64">
            <a:extLst>
              <a:ext uri="{FF2B5EF4-FFF2-40B4-BE49-F238E27FC236}">
                <a16:creationId xmlns:a16="http://schemas.microsoft.com/office/drawing/2014/main" id="{14B4F571-5992-00FE-BFB3-7E05B79F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3276600" cy="1600200"/>
          </a:xfrm>
          <a:prstGeom prst="cloudCallout">
            <a:avLst>
              <a:gd name="adj1" fmla="val -71074"/>
              <a:gd name="adj2" fmla="val -32343"/>
            </a:avLst>
          </a:prstGeom>
          <a:gradFill rotWithShape="0">
            <a:gsLst>
              <a:gs pos="0">
                <a:srgbClr val="A7D1A7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But, the calls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malloc</a:t>
            </a:r>
            <a:r>
              <a:rPr lang="en-US" altLang="zh-CN" sz="2000"/>
              <a:t> and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20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are expensive.</a:t>
            </a:r>
          </a:p>
        </p:txBody>
      </p:sp>
      <p:grpSp>
        <p:nvGrpSpPr>
          <p:cNvPr id="13" name="Group 65">
            <a:extLst>
              <a:ext uri="{FF2B5EF4-FFF2-40B4-BE49-F238E27FC236}">
                <a16:creationId xmlns:a16="http://schemas.microsoft.com/office/drawing/2014/main" id="{CBD2969D-175B-6D53-BE4B-969BEAF9316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1981200" cy="1757363"/>
            <a:chOff x="1680" y="2373"/>
            <a:chExt cx="2038" cy="1758"/>
          </a:xfrm>
        </p:grpSpPr>
        <p:grpSp>
          <p:nvGrpSpPr>
            <p:cNvPr id="3104" name="Group 66">
              <a:extLst>
                <a:ext uri="{FF2B5EF4-FFF2-40B4-BE49-F238E27FC236}">
                  <a16:creationId xmlns:a16="http://schemas.microsoft.com/office/drawing/2014/main" id="{209EA78A-6B58-3DB2-67B7-A753386E05CE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3140" name="Group 67">
                <a:extLst>
                  <a:ext uri="{FF2B5EF4-FFF2-40B4-BE49-F238E27FC236}">
                    <a16:creationId xmlns:a16="http://schemas.microsoft.com/office/drawing/2014/main" id="{8EE3C4A3-FBF8-4BDA-BB8F-B8A189FAB3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3143" name="Freeform 68">
                  <a:extLst>
                    <a:ext uri="{FF2B5EF4-FFF2-40B4-BE49-F238E27FC236}">
                      <a16:creationId xmlns:a16="http://schemas.microsoft.com/office/drawing/2014/main" id="{D936A748-F3D7-63F6-4E67-D26CB8C71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 w 571"/>
                    <a:gd name="T1" fmla="*/ 2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7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5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6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4" name="Arc 69">
                  <a:extLst>
                    <a:ext uri="{FF2B5EF4-FFF2-40B4-BE49-F238E27FC236}">
                      <a16:creationId xmlns:a16="http://schemas.microsoft.com/office/drawing/2014/main" id="{01DCDADE-96D7-742E-1383-F9E10E14B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41" name="Rectangle 70">
                <a:extLst>
                  <a:ext uri="{FF2B5EF4-FFF2-40B4-BE49-F238E27FC236}">
                    <a16:creationId xmlns:a16="http://schemas.microsoft.com/office/drawing/2014/main" id="{0685709B-8477-6D0E-5750-B2BF763AC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142" name="Freeform 71">
                <a:extLst>
                  <a:ext uri="{FF2B5EF4-FFF2-40B4-BE49-F238E27FC236}">
                    <a16:creationId xmlns:a16="http://schemas.microsoft.com/office/drawing/2014/main" id="{9F0EAF4E-8559-DD41-4A5C-E17A1F104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6 h 1408"/>
                  <a:gd name="T2" fmla="*/ 1 w 566"/>
                  <a:gd name="T3" fmla="*/ 29 h 1408"/>
                  <a:gd name="T4" fmla="*/ 0 w 566"/>
                  <a:gd name="T5" fmla="*/ 44 h 1408"/>
                  <a:gd name="T6" fmla="*/ 17 w 566"/>
                  <a:gd name="T7" fmla="*/ 44 h 1408"/>
                  <a:gd name="T8" fmla="*/ 18 w 566"/>
                  <a:gd name="T9" fmla="*/ 28 h 1408"/>
                  <a:gd name="T10" fmla="*/ 18 w 566"/>
                  <a:gd name="T11" fmla="*/ 19 h 1408"/>
                  <a:gd name="T12" fmla="*/ 18 w 566"/>
                  <a:gd name="T13" fmla="*/ 10 h 1408"/>
                  <a:gd name="T14" fmla="*/ 18 w 566"/>
                  <a:gd name="T15" fmla="*/ 8 h 1408"/>
                  <a:gd name="T16" fmla="*/ 18 w 566"/>
                  <a:gd name="T17" fmla="*/ 7 h 1408"/>
                  <a:gd name="T18" fmla="*/ 18 w 566"/>
                  <a:gd name="T19" fmla="*/ 5 h 1408"/>
                  <a:gd name="T20" fmla="*/ 17 w 566"/>
                  <a:gd name="T21" fmla="*/ 4 h 1408"/>
                  <a:gd name="T22" fmla="*/ 17 w 566"/>
                  <a:gd name="T23" fmla="*/ 3 h 1408"/>
                  <a:gd name="T24" fmla="*/ 16 w 566"/>
                  <a:gd name="T25" fmla="*/ 2 h 1408"/>
                  <a:gd name="T26" fmla="*/ 15 w 566"/>
                  <a:gd name="T27" fmla="*/ 2 h 1408"/>
                  <a:gd name="T28" fmla="*/ 14 w 566"/>
                  <a:gd name="T29" fmla="*/ 1 h 1408"/>
                  <a:gd name="T30" fmla="*/ 12 w 566"/>
                  <a:gd name="T31" fmla="*/ 1 h 1408"/>
                  <a:gd name="T32" fmla="*/ 11 w 566"/>
                  <a:gd name="T33" fmla="*/ 1 h 1408"/>
                  <a:gd name="T34" fmla="*/ 10 w 566"/>
                  <a:gd name="T35" fmla="*/ 0 h 1408"/>
                  <a:gd name="T36" fmla="*/ 8 w 566"/>
                  <a:gd name="T37" fmla="*/ 1 h 1408"/>
                  <a:gd name="T38" fmla="*/ 7 w 566"/>
                  <a:gd name="T39" fmla="*/ 1 h 1408"/>
                  <a:gd name="T40" fmla="*/ 6 w 566"/>
                  <a:gd name="T41" fmla="*/ 2 h 1408"/>
                  <a:gd name="T42" fmla="*/ 5 w 566"/>
                  <a:gd name="T43" fmla="*/ 3 h 1408"/>
                  <a:gd name="T44" fmla="*/ 4 w 566"/>
                  <a:gd name="T45" fmla="*/ 3 h 1408"/>
                  <a:gd name="T46" fmla="*/ 3 w 566"/>
                  <a:gd name="T47" fmla="*/ 5 h 1408"/>
                  <a:gd name="T48" fmla="*/ 3 w 566"/>
                  <a:gd name="T49" fmla="*/ 6 h 1408"/>
                  <a:gd name="T50" fmla="*/ 2 w 566"/>
                  <a:gd name="T51" fmla="*/ 9 h 1408"/>
                  <a:gd name="T52" fmla="*/ 1 w 566"/>
                  <a:gd name="T53" fmla="*/ 16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5" name="Group 72">
              <a:extLst>
                <a:ext uri="{FF2B5EF4-FFF2-40B4-BE49-F238E27FC236}">
                  <a16:creationId xmlns:a16="http://schemas.microsoft.com/office/drawing/2014/main" id="{058593A0-0CEC-18E2-AC52-733A4DCE8E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3138" name="Freeform 73">
                <a:extLst>
                  <a:ext uri="{FF2B5EF4-FFF2-40B4-BE49-F238E27FC236}">
                    <a16:creationId xmlns:a16="http://schemas.microsoft.com/office/drawing/2014/main" id="{19106373-F278-7D72-F289-1202CD50E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 h 229"/>
                  <a:gd name="T2" fmla="*/ 0 w 913"/>
                  <a:gd name="T3" fmla="*/ 6 h 229"/>
                  <a:gd name="T4" fmla="*/ 7 w 913"/>
                  <a:gd name="T5" fmla="*/ 6 h 229"/>
                  <a:gd name="T6" fmla="*/ 7 w 913"/>
                  <a:gd name="T7" fmla="*/ 5 h 229"/>
                  <a:gd name="T8" fmla="*/ 9 w 913"/>
                  <a:gd name="T9" fmla="*/ 6 h 229"/>
                  <a:gd name="T10" fmla="*/ 12 w 913"/>
                  <a:gd name="T11" fmla="*/ 7 h 229"/>
                  <a:gd name="T12" fmla="*/ 15 w 913"/>
                  <a:gd name="T13" fmla="*/ 7 h 229"/>
                  <a:gd name="T14" fmla="*/ 18 w 913"/>
                  <a:gd name="T15" fmla="*/ 8 h 229"/>
                  <a:gd name="T16" fmla="*/ 21 w 913"/>
                  <a:gd name="T17" fmla="*/ 7 h 229"/>
                  <a:gd name="T18" fmla="*/ 25 w 913"/>
                  <a:gd name="T19" fmla="*/ 7 h 229"/>
                  <a:gd name="T20" fmla="*/ 26 w 913"/>
                  <a:gd name="T21" fmla="*/ 7 h 229"/>
                  <a:gd name="T22" fmla="*/ 28 w 913"/>
                  <a:gd name="T23" fmla="*/ 7 h 229"/>
                  <a:gd name="T24" fmla="*/ 28 w 913"/>
                  <a:gd name="T25" fmla="*/ 5 h 229"/>
                  <a:gd name="T26" fmla="*/ 28 w 913"/>
                  <a:gd name="T27" fmla="*/ 5 h 229"/>
                  <a:gd name="T28" fmla="*/ 27 w 913"/>
                  <a:gd name="T29" fmla="*/ 4 h 229"/>
                  <a:gd name="T30" fmla="*/ 27 w 913"/>
                  <a:gd name="T31" fmla="*/ 4 h 229"/>
                  <a:gd name="T32" fmla="*/ 26 w 913"/>
                  <a:gd name="T33" fmla="*/ 3 h 229"/>
                  <a:gd name="T34" fmla="*/ 25 w 913"/>
                  <a:gd name="T35" fmla="*/ 3 h 229"/>
                  <a:gd name="T36" fmla="*/ 23 w 913"/>
                  <a:gd name="T37" fmla="*/ 2 h 229"/>
                  <a:gd name="T38" fmla="*/ 22 w 913"/>
                  <a:gd name="T39" fmla="*/ 2 h 229"/>
                  <a:gd name="T40" fmla="*/ 20 w 913"/>
                  <a:gd name="T41" fmla="*/ 1 h 229"/>
                  <a:gd name="T42" fmla="*/ 14 w 913"/>
                  <a:gd name="T43" fmla="*/ 0 h 229"/>
                  <a:gd name="T44" fmla="*/ 0 w 913"/>
                  <a:gd name="T45" fmla="*/ 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9" name="Freeform 74">
                <a:extLst>
                  <a:ext uri="{FF2B5EF4-FFF2-40B4-BE49-F238E27FC236}">
                    <a16:creationId xmlns:a16="http://schemas.microsoft.com/office/drawing/2014/main" id="{07336F8C-1B6C-49B5-0781-66E423BE0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 h 222"/>
                  <a:gd name="T2" fmla="*/ 0 w 913"/>
                  <a:gd name="T3" fmla="*/ 6 h 222"/>
                  <a:gd name="T4" fmla="*/ 7 w 913"/>
                  <a:gd name="T5" fmla="*/ 6 h 222"/>
                  <a:gd name="T6" fmla="*/ 7 w 913"/>
                  <a:gd name="T7" fmla="*/ 5 h 222"/>
                  <a:gd name="T8" fmla="*/ 9 w 913"/>
                  <a:gd name="T9" fmla="*/ 6 h 222"/>
                  <a:gd name="T10" fmla="*/ 12 w 913"/>
                  <a:gd name="T11" fmla="*/ 7 h 222"/>
                  <a:gd name="T12" fmla="*/ 16 w 913"/>
                  <a:gd name="T13" fmla="*/ 7 h 222"/>
                  <a:gd name="T14" fmla="*/ 21 w 913"/>
                  <a:gd name="T15" fmla="*/ 7 h 222"/>
                  <a:gd name="T16" fmla="*/ 25 w 913"/>
                  <a:gd name="T17" fmla="*/ 7 h 222"/>
                  <a:gd name="T18" fmla="*/ 27 w 913"/>
                  <a:gd name="T19" fmla="*/ 7 h 222"/>
                  <a:gd name="T20" fmla="*/ 28 w 913"/>
                  <a:gd name="T21" fmla="*/ 7 h 222"/>
                  <a:gd name="T22" fmla="*/ 28 w 913"/>
                  <a:gd name="T23" fmla="*/ 5 h 222"/>
                  <a:gd name="T24" fmla="*/ 28 w 913"/>
                  <a:gd name="T25" fmla="*/ 5 h 222"/>
                  <a:gd name="T26" fmla="*/ 27 w 913"/>
                  <a:gd name="T27" fmla="*/ 4 h 222"/>
                  <a:gd name="T28" fmla="*/ 27 w 913"/>
                  <a:gd name="T29" fmla="*/ 4 h 222"/>
                  <a:gd name="T30" fmla="*/ 26 w 913"/>
                  <a:gd name="T31" fmla="*/ 3 h 222"/>
                  <a:gd name="T32" fmla="*/ 25 w 913"/>
                  <a:gd name="T33" fmla="*/ 3 h 222"/>
                  <a:gd name="T34" fmla="*/ 23 w 913"/>
                  <a:gd name="T35" fmla="*/ 2 h 222"/>
                  <a:gd name="T36" fmla="*/ 22 w 913"/>
                  <a:gd name="T37" fmla="*/ 2 h 222"/>
                  <a:gd name="T38" fmla="*/ 20 w 913"/>
                  <a:gd name="T39" fmla="*/ 1 h 222"/>
                  <a:gd name="T40" fmla="*/ 14 w 913"/>
                  <a:gd name="T41" fmla="*/ 0 h 222"/>
                  <a:gd name="T42" fmla="*/ 0 w 913"/>
                  <a:gd name="T43" fmla="*/ 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6" name="Freeform 75">
              <a:extLst>
                <a:ext uri="{FF2B5EF4-FFF2-40B4-BE49-F238E27FC236}">
                  <a16:creationId xmlns:a16="http://schemas.microsoft.com/office/drawing/2014/main" id="{EAFFDC7B-453C-0814-B0EA-220D5308A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7 w 852"/>
                <a:gd name="T1" fmla="*/ 0 h 1411"/>
                <a:gd name="T2" fmla="*/ 10 w 852"/>
                <a:gd name="T3" fmla="*/ 6 h 1411"/>
                <a:gd name="T4" fmla="*/ 10 w 852"/>
                <a:gd name="T5" fmla="*/ 6 h 1411"/>
                <a:gd name="T6" fmla="*/ 10 w 852"/>
                <a:gd name="T7" fmla="*/ 7 h 1411"/>
                <a:gd name="T8" fmla="*/ 10 w 852"/>
                <a:gd name="T9" fmla="*/ 8 h 1411"/>
                <a:gd name="T10" fmla="*/ 10 w 852"/>
                <a:gd name="T11" fmla="*/ 8 h 1411"/>
                <a:gd name="T12" fmla="*/ 9 w 852"/>
                <a:gd name="T13" fmla="*/ 11 h 1411"/>
                <a:gd name="T14" fmla="*/ 9 w 852"/>
                <a:gd name="T15" fmla="*/ 11 h 1411"/>
                <a:gd name="T16" fmla="*/ 9 w 852"/>
                <a:gd name="T17" fmla="*/ 12 h 1411"/>
                <a:gd name="T18" fmla="*/ 9 w 852"/>
                <a:gd name="T19" fmla="*/ 12 h 1411"/>
                <a:gd name="T20" fmla="*/ 9 w 852"/>
                <a:gd name="T21" fmla="*/ 13 h 1411"/>
                <a:gd name="T22" fmla="*/ 9 w 852"/>
                <a:gd name="T23" fmla="*/ 13 h 1411"/>
                <a:gd name="T24" fmla="*/ 8 w 852"/>
                <a:gd name="T25" fmla="*/ 14 h 1411"/>
                <a:gd name="T26" fmla="*/ 9 w 852"/>
                <a:gd name="T27" fmla="*/ 14 h 1411"/>
                <a:gd name="T28" fmla="*/ 9 w 852"/>
                <a:gd name="T29" fmla="*/ 15 h 1411"/>
                <a:gd name="T30" fmla="*/ 2 w 852"/>
                <a:gd name="T31" fmla="*/ 15 h 1411"/>
                <a:gd name="T32" fmla="*/ 2 w 852"/>
                <a:gd name="T33" fmla="*/ 13 h 1411"/>
                <a:gd name="T34" fmla="*/ 2 w 852"/>
                <a:gd name="T35" fmla="*/ 12 h 1411"/>
                <a:gd name="T36" fmla="*/ 2 w 852"/>
                <a:gd name="T37" fmla="*/ 10 h 1411"/>
                <a:gd name="T38" fmla="*/ 3 w 852"/>
                <a:gd name="T39" fmla="*/ 10 h 1411"/>
                <a:gd name="T40" fmla="*/ 5 w 852"/>
                <a:gd name="T41" fmla="*/ 8 h 1411"/>
                <a:gd name="T42" fmla="*/ 4 w 852"/>
                <a:gd name="T43" fmla="*/ 7 h 1411"/>
                <a:gd name="T44" fmla="*/ 0 w 852"/>
                <a:gd name="T45" fmla="*/ 0 h 1411"/>
                <a:gd name="T46" fmla="*/ 7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76">
              <a:extLst>
                <a:ext uri="{FF2B5EF4-FFF2-40B4-BE49-F238E27FC236}">
                  <a16:creationId xmlns:a16="http://schemas.microsoft.com/office/drawing/2014/main" id="{0D1C7DDD-74D3-51C9-2FB0-E5DD36C5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1 h 1565"/>
                <a:gd name="T2" fmla="*/ 1 w 982"/>
                <a:gd name="T3" fmla="*/ 3 h 1565"/>
                <a:gd name="T4" fmla="*/ 1 w 982"/>
                <a:gd name="T5" fmla="*/ 4 h 1565"/>
                <a:gd name="T6" fmla="*/ 2 w 982"/>
                <a:gd name="T7" fmla="*/ 5 h 1565"/>
                <a:gd name="T8" fmla="*/ 2 w 982"/>
                <a:gd name="T9" fmla="*/ 5 h 1565"/>
                <a:gd name="T10" fmla="*/ 2 w 982"/>
                <a:gd name="T11" fmla="*/ 6 h 1565"/>
                <a:gd name="T12" fmla="*/ 2 w 982"/>
                <a:gd name="T13" fmla="*/ 6 h 1565"/>
                <a:gd name="T14" fmla="*/ 3 w 982"/>
                <a:gd name="T15" fmla="*/ 6 h 1565"/>
                <a:gd name="T16" fmla="*/ 4 w 982"/>
                <a:gd name="T17" fmla="*/ 7 h 1565"/>
                <a:gd name="T18" fmla="*/ 4 w 982"/>
                <a:gd name="T19" fmla="*/ 8 h 1565"/>
                <a:gd name="T20" fmla="*/ 5 w 982"/>
                <a:gd name="T21" fmla="*/ 8 h 1565"/>
                <a:gd name="T22" fmla="*/ 4 w 982"/>
                <a:gd name="T23" fmla="*/ 8 h 1565"/>
                <a:gd name="T24" fmla="*/ 5 w 982"/>
                <a:gd name="T25" fmla="*/ 9 h 1565"/>
                <a:gd name="T26" fmla="*/ 4 w 982"/>
                <a:gd name="T27" fmla="*/ 11 h 1565"/>
                <a:gd name="T28" fmla="*/ 3 w 982"/>
                <a:gd name="T29" fmla="*/ 11 h 1565"/>
                <a:gd name="T30" fmla="*/ 2 w 982"/>
                <a:gd name="T31" fmla="*/ 12 h 1565"/>
                <a:gd name="T32" fmla="*/ 2 w 982"/>
                <a:gd name="T33" fmla="*/ 12 h 1565"/>
                <a:gd name="T34" fmla="*/ 2 w 982"/>
                <a:gd name="T35" fmla="*/ 12 h 1565"/>
                <a:gd name="T36" fmla="*/ 2 w 982"/>
                <a:gd name="T37" fmla="*/ 12 h 1565"/>
                <a:gd name="T38" fmla="*/ 2 w 982"/>
                <a:gd name="T39" fmla="*/ 13 h 1565"/>
                <a:gd name="T40" fmla="*/ 1 w 982"/>
                <a:gd name="T41" fmla="*/ 13 h 1565"/>
                <a:gd name="T42" fmla="*/ 1 w 982"/>
                <a:gd name="T43" fmla="*/ 14 h 1565"/>
                <a:gd name="T44" fmla="*/ 1 w 982"/>
                <a:gd name="T45" fmla="*/ 14 h 1565"/>
                <a:gd name="T46" fmla="*/ 1 w 982"/>
                <a:gd name="T47" fmla="*/ 15 h 1565"/>
                <a:gd name="T48" fmla="*/ 1 w 982"/>
                <a:gd name="T49" fmla="*/ 16 h 1565"/>
                <a:gd name="T50" fmla="*/ 9 w 982"/>
                <a:gd name="T51" fmla="*/ 16 h 1565"/>
                <a:gd name="T52" fmla="*/ 9 w 982"/>
                <a:gd name="T53" fmla="*/ 16 h 1565"/>
                <a:gd name="T54" fmla="*/ 9 w 982"/>
                <a:gd name="T55" fmla="*/ 15 h 1565"/>
                <a:gd name="T56" fmla="*/ 9 w 982"/>
                <a:gd name="T57" fmla="*/ 15 h 1565"/>
                <a:gd name="T58" fmla="*/ 9 w 982"/>
                <a:gd name="T59" fmla="*/ 14 h 1565"/>
                <a:gd name="T60" fmla="*/ 8 w 982"/>
                <a:gd name="T61" fmla="*/ 14 h 1565"/>
                <a:gd name="T62" fmla="*/ 9 w 982"/>
                <a:gd name="T63" fmla="*/ 13 h 1565"/>
                <a:gd name="T64" fmla="*/ 12 w 982"/>
                <a:gd name="T65" fmla="*/ 10 h 1565"/>
                <a:gd name="T66" fmla="*/ 12 w 982"/>
                <a:gd name="T67" fmla="*/ 10 h 1565"/>
                <a:gd name="T68" fmla="*/ 12 w 982"/>
                <a:gd name="T69" fmla="*/ 9 h 1565"/>
                <a:gd name="T70" fmla="*/ 12 w 982"/>
                <a:gd name="T71" fmla="*/ 9 h 1565"/>
                <a:gd name="T72" fmla="*/ 12 w 982"/>
                <a:gd name="T73" fmla="*/ 8 h 1565"/>
                <a:gd name="T74" fmla="*/ 12 w 982"/>
                <a:gd name="T75" fmla="*/ 8 h 1565"/>
                <a:gd name="T76" fmla="*/ 12 w 982"/>
                <a:gd name="T77" fmla="*/ 8 h 1565"/>
                <a:gd name="T78" fmla="*/ 12 w 982"/>
                <a:gd name="T79" fmla="*/ 7 h 1565"/>
                <a:gd name="T80" fmla="*/ 10 w 982"/>
                <a:gd name="T81" fmla="*/ 5 h 1565"/>
                <a:gd name="T82" fmla="*/ 8 w 982"/>
                <a:gd name="T83" fmla="*/ 0 h 1565"/>
                <a:gd name="T84" fmla="*/ 0 w 982"/>
                <a:gd name="T85" fmla="*/ 1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77">
              <a:extLst>
                <a:ext uri="{FF2B5EF4-FFF2-40B4-BE49-F238E27FC236}">
                  <a16:creationId xmlns:a16="http://schemas.microsoft.com/office/drawing/2014/main" id="{DE33FFFD-D2AB-F832-C40D-17F49A647A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3 w 357"/>
                <a:gd name="T1" fmla="*/ 1 h 1222"/>
                <a:gd name="T2" fmla="*/ 3 w 357"/>
                <a:gd name="T3" fmla="*/ 1 h 1222"/>
                <a:gd name="T4" fmla="*/ 4 w 357"/>
                <a:gd name="T5" fmla="*/ 2 h 1222"/>
                <a:gd name="T6" fmla="*/ 4 w 357"/>
                <a:gd name="T7" fmla="*/ 2 h 1222"/>
                <a:gd name="T8" fmla="*/ 4 w 357"/>
                <a:gd name="T9" fmla="*/ 2 h 1222"/>
                <a:gd name="T10" fmla="*/ 4 w 357"/>
                <a:gd name="T11" fmla="*/ 3 h 1222"/>
                <a:gd name="T12" fmla="*/ 4 w 357"/>
                <a:gd name="T13" fmla="*/ 4 h 1222"/>
                <a:gd name="T14" fmla="*/ 4 w 357"/>
                <a:gd name="T15" fmla="*/ 4 h 1222"/>
                <a:gd name="T16" fmla="*/ 4 w 357"/>
                <a:gd name="T17" fmla="*/ 5 h 1222"/>
                <a:gd name="T18" fmla="*/ 4 w 357"/>
                <a:gd name="T19" fmla="*/ 6 h 1222"/>
                <a:gd name="T20" fmla="*/ 4 w 357"/>
                <a:gd name="T21" fmla="*/ 7 h 1222"/>
                <a:gd name="T22" fmla="*/ 4 w 357"/>
                <a:gd name="T23" fmla="*/ 7 h 1222"/>
                <a:gd name="T24" fmla="*/ 4 w 357"/>
                <a:gd name="T25" fmla="*/ 8 h 1222"/>
                <a:gd name="T26" fmla="*/ 3 w 357"/>
                <a:gd name="T27" fmla="*/ 8 h 1222"/>
                <a:gd name="T28" fmla="*/ 3 w 357"/>
                <a:gd name="T29" fmla="*/ 9 h 1222"/>
                <a:gd name="T30" fmla="*/ 3 w 357"/>
                <a:gd name="T31" fmla="*/ 10 h 1222"/>
                <a:gd name="T32" fmla="*/ 3 w 357"/>
                <a:gd name="T33" fmla="*/ 10 h 1222"/>
                <a:gd name="T34" fmla="*/ 2 w 357"/>
                <a:gd name="T35" fmla="*/ 10 h 1222"/>
                <a:gd name="T36" fmla="*/ 2 w 357"/>
                <a:gd name="T37" fmla="*/ 11 h 1222"/>
                <a:gd name="T38" fmla="*/ 2 w 357"/>
                <a:gd name="T39" fmla="*/ 11 h 1222"/>
                <a:gd name="T40" fmla="*/ 2 w 357"/>
                <a:gd name="T41" fmla="*/ 12 h 1222"/>
                <a:gd name="T42" fmla="*/ 1 w 357"/>
                <a:gd name="T43" fmla="*/ 12 h 1222"/>
                <a:gd name="T44" fmla="*/ 1 w 357"/>
                <a:gd name="T45" fmla="*/ 12 h 1222"/>
                <a:gd name="T46" fmla="*/ 0 w 357"/>
                <a:gd name="T47" fmla="*/ 13 h 1222"/>
                <a:gd name="T48" fmla="*/ 0 w 357"/>
                <a:gd name="T49" fmla="*/ 0 h 1222"/>
                <a:gd name="T50" fmla="*/ 2 w 357"/>
                <a:gd name="T51" fmla="*/ 0 h 1222"/>
                <a:gd name="T52" fmla="*/ 3 w 357"/>
                <a:gd name="T53" fmla="*/ 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09" name="Group 78">
              <a:extLst>
                <a:ext uri="{FF2B5EF4-FFF2-40B4-BE49-F238E27FC236}">
                  <a16:creationId xmlns:a16="http://schemas.microsoft.com/office/drawing/2014/main" id="{7B74A47A-06B2-669D-5D55-9C4B932D91B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136" name="Freeform 79">
                <a:extLst>
                  <a:ext uri="{FF2B5EF4-FFF2-40B4-BE49-F238E27FC236}">
                    <a16:creationId xmlns:a16="http://schemas.microsoft.com/office/drawing/2014/main" id="{052E897C-D43E-3F9E-57E8-1C33DFCFE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 w 163"/>
                  <a:gd name="T3" fmla="*/ 1 h 1188"/>
                  <a:gd name="T4" fmla="*/ 2 w 163"/>
                  <a:gd name="T5" fmla="*/ 2 h 1188"/>
                  <a:gd name="T6" fmla="*/ 2 w 163"/>
                  <a:gd name="T7" fmla="*/ 3 h 1188"/>
                  <a:gd name="T8" fmla="*/ 2 w 163"/>
                  <a:gd name="T9" fmla="*/ 4 h 1188"/>
                  <a:gd name="T10" fmla="*/ 3 w 163"/>
                  <a:gd name="T11" fmla="*/ 5 h 1188"/>
                  <a:gd name="T12" fmla="*/ 3 w 163"/>
                  <a:gd name="T13" fmla="*/ 6 h 1188"/>
                  <a:gd name="T14" fmla="*/ 4 w 163"/>
                  <a:gd name="T15" fmla="*/ 7 h 1188"/>
                  <a:gd name="T16" fmla="*/ 4 w 163"/>
                  <a:gd name="T17" fmla="*/ 9 h 1188"/>
                  <a:gd name="T18" fmla="*/ 4 w 163"/>
                  <a:gd name="T19" fmla="*/ 10 h 1188"/>
                  <a:gd name="T20" fmla="*/ 5 w 163"/>
                  <a:gd name="T21" fmla="*/ 12 h 1188"/>
                  <a:gd name="T22" fmla="*/ 5 w 163"/>
                  <a:gd name="T23" fmla="*/ 14 h 1188"/>
                  <a:gd name="T24" fmla="*/ 4 w 163"/>
                  <a:gd name="T25" fmla="*/ 17 h 1188"/>
                  <a:gd name="T26" fmla="*/ 4 w 163"/>
                  <a:gd name="T27" fmla="*/ 20 h 1188"/>
                  <a:gd name="T28" fmla="*/ 2 w 163"/>
                  <a:gd name="T29" fmla="*/ 34 h 1188"/>
                  <a:gd name="T30" fmla="*/ 1 w 163"/>
                  <a:gd name="T31" fmla="*/ 38 h 1188"/>
                  <a:gd name="T32" fmla="*/ 0 w 163"/>
                  <a:gd name="T33" fmla="*/ 32 h 1188"/>
                  <a:gd name="T34" fmla="*/ 1 w 163"/>
                  <a:gd name="T35" fmla="*/ 27 h 1188"/>
                  <a:gd name="T36" fmla="*/ 1 w 163"/>
                  <a:gd name="T37" fmla="*/ 23 h 1188"/>
                  <a:gd name="T38" fmla="*/ 1 w 163"/>
                  <a:gd name="T39" fmla="*/ 21 h 1188"/>
                  <a:gd name="T40" fmla="*/ 2 w 163"/>
                  <a:gd name="T41" fmla="*/ 18 h 1188"/>
                  <a:gd name="T42" fmla="*/ 2 w 163"/>
                  <a:gd name="T43" fmla="*/ 15 h 1188"/>
                  <a:gd name="T44" fmla="*/ 2 w 163"/>
                  <a:gd name="T45" fmla="*/ 13 h 1188"/>
                  <a:gd name="T46" fmla="*/ 2 w 163"/>
                  <a:gd name="T47" fmla="*/ 12 h 1188"/>
                  <a:gd name="T48" fmla="*/ 2 w 163"/>
                  <a:gd name="T49" fmla="*/ 10 h 1188"/>
                  <a:gd name="T50" fmla="*/ 1 w 163"/>
                  <a:gd name="T51" fmla="*/ 7 h 1188"/>
                  <a:gd name="T52" fmla="*/ 1 w 163"/>
                  <a:gd name="T53" fmla="*/ 6 h 1188"/>
                  <a:gd name="T54" fmla="*/ 1 w 163"/>
                  <a:gd name="T55" fmla="*/ 5 h 1188"/>
                  <a:gd name="T56" fmla="*/ 1 w 163"/>
                  <a:gd name="T57" fmla="*/ 4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7" name="Arc 80">
                <a:extLst>
                  <a:ext uri="{FF2B5EF4-FFF2-40B4-BE49-F238E27FC236}">
                    <a16:creationId xmlns:a16="http://schemas.microsoft.com/office/drawing/2014/main" id="{B3382264-C48B-5230-40FA-B14EF7AED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10" name="Freeform 81">
              <a:extLst>
                <a:ext uri="{FF2B5EF4-FFF2-40B4-BE49-F238E27FC236}">
                  <a16:creationId xmlns:a16="http://schemas.microsoft.com/office/drawing/2014/main" id="{FEB92EED-BB99-0980-DDEE-9E6063EB8B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6 w 1684"/>
                <a:gd name="T1" fmla="*/ 0 h 1839"/>
                <a:gd name="T2" fmla="*/ 14 w 1684"/>
                <a:gd name="T3" fmla="*/ 0 h 1839"/>
                <a:gd name="T4" fmla="*/ 14 w 1684"/>
                <a:gd name="T5" fmla="*/ 0 h 1839"/>
                <a:gd name="T6" fmla="*/ 13 w 1684"/>
                <a:gd name="T7" fmla="*/ 1 h 1839"/>
                <a:gd name="T8" fmla="*/ 12 w 1684"/>
                <a:gd name="T9" fmla="*/ 2 h 1839"/>
                <a:gd name="T10" fmla="*/ 8 w 1684"/>
                <a:gd name="T11" fmla="*/ 5 h 1839"/>
                <a:gd name="T12" fmla="*/ 5 w 1684"/>
                <a:gd name="T13" fmla="*/ 8 h 1839"/>
                <a:gd name="T14" fmla="*/ 2 w 1684"/>
                <a:gd name="T15" fmla="*/ 10 h 1839"/>
                <a:gd name="T16" fmla="*/ 0 w 1684"/>
                <a:gd name="T17" fmla="*/ 12 h 1839"/>
                <a:gd name="T18" fmla="*/ 0 w 1684"/>
                <a:gd name="T19" fmla="*/ 14 h 1839"/>
                <a:gd name="T20" fmla="*/ 0 w 1684"/>
                <a:gd name="T21" fmla="*/ 15 h 1839"/>
                <a:gd name="T22" fmla="*/ 1 w 1684"/>
                <a:gd name="T23" fmla="*/ 16 h 1839"/>
                <a:gd name="T24" fmla="*/ 2 w 1684"/>
                <a:gd name="T25" fmla="*/ 17 h 1839"/>
                <a:gd name="T26" fmla="*/ 3 w 1684"/>
                <a:gd name="T27" fmla="*/ 18 h 1839"/>
                <a:gd name="T28" fmla="*/ 4 w 1684"/>
                <a:gd name="T29" fmla="*/ 19 h 1839"/>
                <a:gd name="T30" fmla="*/ 6 w 1684"/>
                <a:gd name="T31" fmla="*/ 19 h 1839"/>
                <a:gd name="T32" fmla="*/ 8 w 1684"/>
                <a:gd name="T33" fmla="*/ 19 h 1839"/>
                <a:gd name="T34" fmla="*/ 9 w 1684"/>
                <a:gd name="T35" fmla="*/ 19 h 1839"/>
                <a:gd name="T36" fmla="*/ 11 w 1684"/>
                <a:gd name="T37" fmla="*/ 19 h 1839"/>
                <a:gd name="T38" fmla="*/ 14 w 1684"/>
                <a:gd name="T39" fmla="*/ 18 h 1839"/>
                <a:gd name="T40" fmla="*/ 17 w 1684"/>
                <a:gd name="T41" fmla="*/ 16 h 1839"/>
                <a:gd name="T42" fmla="*/ 18 w 1684"/>
                <a:gd name="T43" fmla="*/ 15 h 1839"/>
                <a:gd name="T44" fmla="*/ 19 w 1684"/>
                <a:gd name="T45" fmla="*/ 13 h 1839"/>
                <a:gd name="T46" fmla="*/ 20 w 1684"/>
                <a:gd name="T47" fmla="*/ 12 h 1839"/>
                <a:gd name="T48" fmla="*/ 20 w 1684"/>
                <a:gd name="T49" fmla="*/ 10 h 1839"/>
                <a:gd name="T50" fmla="*/ 20 w 1684"/>
                <a:gd name="T51" fmla="*/ 9 h 1839"/>
                <a:gd name="T52" fmla="*/ 20 w 1684"/>
                <a:gd name="T53" fmla="*/ 8 h 1839"/>
                <a:gd name="T54" fmla="*/ 20 w 1684"/>
                <a:gd name="T55" fmla="*/ 6 h 1839"/>
                <a:gd name="T56" fmla="*/ 19 w 1684"/>
                <a:gd name="T57" fmla="*/ 5 h 1839"/>
                <a:gd name="T58" fmla="*/ 19 w 1684"/>
                <a:gd name="T59" fmla="*/ 4 h 1839"/>
                <a:gd name="T60" fmla="*/ 19 w 1684"/>
                <a:gd name="T61" fmla="*/ 3 h 1839"/>
                <a:gd name="T62" fmla="*/ 18 w 1684"/>
                <a:gd name="T63" fmla="*/ 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82">
              <a:extLst>
                <a:ext uri="{FF2B5EF4-FFF2-40B4-BE49-F238E27FC236}">
                  <a16:creationId xmlns:a16="http://schemas.microsoft.com/office/drawing/2014/main" id="{040D90B6-454B-FC35-5720-C225A14BA7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 w 360"/>
                <a:gd name="T3" fmla="*/ 2 h 1515"/>
                <a:gd name="T4" fmla="*/ 1 w 360"/>
                <a:gd name="T5" fmla="*/ 3 h 1515"/>
                <a:gd name="T6" fmla="*/ 2 w 360"/>
                <a:gd name="T7" fmla="*/ 4 h 1515"/>
                <a:gd name="T8" fmla="*/ 3 w 360"/>
                <a:gd name="T9" fmla="*/ 4 h 1515"/>
                <a:gd name="T10" fmla="*/ 2 w 360"/>
                <a:gd name="T11" fmla="*/ 6 h 1515"/>
                <a:gd name="T12" fmla="*/ 2 w 360"/>
                <a:gd name="T13" fmla="*/ 6 h 1515"/>
                <a:gd name="T14" fmla="*/ 3 w 360"/>
                <a:gd name="T15" fmla="*/ 6 h 1515"/>
                <a:gd name="T16" fmla="*/ 3 w 360"/>
                <a:gd name="T17" fmla="*/ 7 h 1515"/>
                <a:gd name="T18" fmla="*/ 3 w 360"/>
                <a:gd name="T19" fmla="*/ 8 h 1515"/>
                <a:gd name="T20" fmla="*/ 3 w 360"/>
                <a:gd name="T21" fmla="*/ 10 h 1515"/>
                <a:gd name="T22" fmla="*/ 3 w 360"/>
                <a:gd name="T23" fmla="*/ 10 h 1515"/>
                <a:gd name="T24" fmla="*/ 3 w 360"/>
                <a:gd name="T25" fmla="*/ 11 h 1515"/>
                <a:gd name="T26" fmla="*/ 3 w 360"/>
                <a:gd name="T27" fmla="*/ 11 h 1515"/>
                <a:gd name="T28" fmla="*/ 3 w 360"/>
                <a:gd name="T29" fmla="*/ 12 h 1515"/>
                <a:gd name="T30" fmla="*/ 3 w 360"/>
                <a:gd name="T31" fmla="*/ 12 h 1515"/>
                <a:gd name="T32" fmla="*/ 3 w 360"/>
                <a:gd name="T33" fmla="*/ 13 h 1515"/>
                <a:gd name="T34" fmla="*/ 3 w 360"/>
                <a:gd name="T35" fmla="*/ 14 h 1515"/>
                <a:gd name="T36" fmla="*/ 2 w 360"/>
                <a:gd name="T37" fmla="*/ 14 h 1515"/>
                <a:gd name="T38" fmla="*/ 2 w 360"/>
                <a:gd name="T39" fmla="*/ 14 h 1515"/>
                <a:gd name="T40" fmla="*/ 2 w 360"/>
                <a:gd name="T41" fmla="*/ 15 h 1515"/>
                <a:gd name="T42" fmla="*/ 2 w 360"/>
                <a:gd name="T43" fmla="*/ 15 h 1515"/>
                <a:gd name="T44" fmla="*/ 2 w 360"/>
                <a:gd name="T45" fmla="*/ 15 h 1515"/>
                <a:gd name="T46" fmla="*/ 1 w 360"/>
                <a:gd name="T47" fmla="*/ 16 h 1515"/>
                <a:gd name="T48" fmla="*/ 2 w 360"/>
                <a:gd name="T49" fmla="*/ 16 h 1515"/>
                <a:gd name="T50" fmla="*/ 2 w 360"/>
                <a:gd name="T51" fmla="*/ 15 h 1515"/>
                <a:gd name="T52" fmla="*/ 2 w 360"/>
                <a:gd name="T53" fmla="*/ 15 h 1515"/>
                <a:gd name="T54" fmla="*/ 3 w 360"/>
                <a:gd name="T55" fmla="*/ 14 h 1515"/>
                <a:gd name="T56" fmla="*/ 3 w 360"/>
                <a:gd name="T57" fmla="*/ 14 h 1515"/>
                <a:gd name="T58" fmla="*/ 3 w 360"/>
                <a:gd name="T59" fmla="*/ 13 h 1515"/>
                <a:gd name="T60" fmla="*/ 4 w 360"/>
                <a:gd name="T61" fmla="*/ 13 h 1515"/>
                <a:gd name="T62" fmla="*/ 4 w 360"/>
                <a:gd name="T63" fmla="*/ 12 h 1515"/>
                <a:gd name="T64" fmla="*/ 4 w 360"/>
                <a:gd name="T65" fmla="*/ 12 h 1515"/>
                <a:gd name="T66" fmla="*/ 4 w 360"/>
                <a:gd name="T67" fmla="*/ 11 h 1515"/>
                <a:gd name="T68" fmla="*/ 4 w 360"/>
                <a:gd name="T69" fmla="*/ 11 h 1515"/>
                <a:gd name="T70" fmla="*/ 4 w 360"/>
                <a:gd name="T71" fmla="*/ 10 h 1515"/>
                <a:gd name="T72" fmla="*/ 4 w 360"/>
                <a:gd name="T73" fmla="*/ 9 h 1515"/>
                <a:gd name="T74" fmla="*/ 4 w 360"/>
                <a:gd name="T75" fmla="*/ 8 h 1515"/>
                <a:gd name="T76" fmla="*/ 4 w 360"/>
                <a:gd name="T77" fmla="*/ 8 h 1515"/>
                <a:gd name="T78" fmla="*/ 4 w 360"/>
                <a:gd name="T79" fmla="*/ 7 h 1515"/>
                <a:gd name="T80" fmla="*/ 4 w 360"/>
                <a:gd name="T81" fmla="*/ 6 h 1515"/>
                <a:gd name="T82" fmla="*/ 4 w 360"/>
                <a:gd name="T83" fmla="*/ 6 h 1515"/>
                <a:gd name="T84" fmla="*/ 4 w 360"/>
                <a:gd name="T85" fmla="*/ 5 h 1515"/>
                <a:gd name="T86" fmla="*/ 4 w 360"/>
                <a:gd name="T87" fmla="*/ 5 h 1515"/>
                <a:gd name="T88" fmla="*/ 4 w 360"/>
                <a:gd name="T89" fmla="*/ 4 h 1515"/>
                <a:gd name="T90" fmla="*/ 3 w 360"/>
                <a:gd name="T91" fmla="*/ 4 h 1515"/>
                <a:gd name="T92" fmla="*/ 3 w 360"/>
                <a:gd name="T93" fmla="*/ 4 h 1515"/>
                <a:gd name="T94" fmla="*/ 3 w 360"/>
                <a:gd name="T95" fmla="*/ 3 h 1515"/>
                <a:gd name="T96" fmla="*/ 2 w 360"/>
                <a:gd name="T97" fmla="*/ 2 h 1515"/>
                <a:gd name="T98" fmla="*/ 2 w 360"/>
                <a:gd name="T99" fmla="*/ 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2" name="Group 83">
              <a:extLst>
                <a:ext uri="{FF2B5EF4-FFF2-40B4-BE49-F238E27FC236}">
                  <a16:creationId xmlns:a16="http://schemas.microsoft.com/office/drawing/2014/main" id="{3A827DD9-E8B8-458A-49CD-3D582057475E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3121" name="Group 84">
                <a:extLst>
                  <a:ext uri="{FF2B5EF4-FFF2-40B4-BE49-F238E27FC236}">
                    <a16:creationId xmlns:a16="http://schemas.microsoft.com/office/drawing/2014/main" id="{6F01D88C-346B-9E22-D7E4-1E7CC3C0B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131" name="Group 85">
                  <a:extLst>
                    <a:ext uri="{FF2B5EF4-FFF2-40B4-BE49-F238E27FC236}">
                      <a16:creationId xmlns:a16="http://schemas.microsoft.com/office/drawing/2014/main" id="{A44CEDFF-6A67-3F57-38A2-EC40FDDE52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133" name="Freeform 86">
                    <a:extLst>
                      <a:ext uri="{FF2B5EF4-FFF2-40B4-BE49-F238E27FC236}">
                        <a16:creationId xmlns:a16="http://schemas.microsoft.com/office/drawing/2014/main" id="{134E0B8B-C0E1-D700-EF59-CB9BD7A949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22 w 1032"/>
                      <a:gd name="T1" fmla="*/ 1 h 1488"/>
                      <a:gd name="T2" fmla="*/ 18 w 1032"/>
                      <a:gd name="T3" fmla="*/ 1 h 1488"/>
                      <a:gd name="T4" fmla="*/ 14 w 1032"/>
                      <a:gd name="T5" fmla="*/ 0 h 1488"/>
                      <a:gd name="T6" fmla="*/ 9 w 1032"/>
                      <a:gd name="T7" fmla="*/ 1 h 1488"/>
                      <a:gd name="T8" fmla="*/ 4 w 1032"/>
                      <a:gd name="T9" fmla="*/ 3 h 1488"/>
                      <a:gd name="T10" fmla="*/ 3 w 1032"/>
                      <a:gd name="T11" fmla="*/ 5 h 1488"/>
                      <a:gd name="T12" fmla="*/ 4 w 1032"/>
                      <a:gd name="T13" fmla="*/ 7 h 1488"/>
                      <a:gd name="T14" fmla="*/ 3 w 1032"/>
                      <a:gd name="T15" fmla="*/ 9 h 1488"/>
                      <a:gd name="T16" fmla="*/ 2 w 1032"/>
                      <a:gd name="T17" fmla="*/ 12 h 1488"/>
                      <a:gd name="T18" fmla="*/ 1 w 1032"/>
                      <a:gd name="T19" fmla="*/ 14 h 1488"/>
                      <a:gd name="T20" fmla="*/ 2 w 1032"/>
                      <a:gd name="T21" fmla="*/ 15 h 1488"/>
                      <a:gd name="T22" fmla="*/ 3 w 1032"/>
                      <a:gd name="T23" fmla="*/ 16 h 1488"/>
                      <a:gd name="T24" fmla="*/ 2 w 1032"/>
                      <a:gd name="T25" fmla="*/ 18 h 1488"/>
                      <a:gd name="T26" fmla="*/ 1 w 1032"/>
                      <a:gd name="T27" fmla="*/ 19 h 1488"/>
                      <a:gd name="T28" fmla="*/ 1 w 1032"/>
                      <a:gd name="T29" fmla="*/ 21 h 1488"/>
                      <a:gd name="T30" fmla="*/ 2 w 1032"/>
                      <a:gd name="T31" fmla="*/ 22 h 1488"/>
                      <a:gd name="T32" fmla="*/ 3 w 1032"/>
                      <a:gd name="T33" fmla="*/ 24 h 1488"/>
                      <a:gd name="T34" fmla="*/ 4 w 1032"/>
                      <a:gd name="T35" fmla="*/ 25 h 1488"/>
                      <a:gd name="T36" fmla="*/ 7 w 1032"/>
                      <a:gd name="T37" fmla="*/ 28 h 1488"/>
                      <a:gd name="T38" fmla="*/ 7 w 1032"/>
                      <a:gd name="T39" fmla="*/ 31 h 1488"/>
                      <a:gd name="T40" fmla="*/ 4 w 1032"/>
                      <a:gd name="T41" fmla="*/ 36 h 1488"/>
                      <a:gd name="T42" fmla="*/ 17 w 1032"/>
                      <a:gd name="T43" fmla="*/ 43 h 1488"/>
                      <a:gd name="T44" fmla="*/ 19 w 1032"/>
                      <a:gd name="T45" fmla="*/ 41 h 1488"/>
                      <a:gd name="T46" fmla="*/ 23 w 1032"/>
                      <a:gd name="T47" fmla="*/ 40 h 1488"/>
                      <a:gd name="T48" fmla="*/ 26 w 1032"/>
                      <a:gd name="T49" fmla="*/ 38 h 1488"/>
                      <a:gd name="T50" fmla="*/ 27 w 1032"/>
                      <a:gd name="T51" fmla="*/ 36 h 1488"/>
                      <a:gd name="T52" fmla="*/ 28 w 1032"/>
                      <a:gd name="T53" fmla="*/ 34 h 1488"/>
                      <a:gd name="T54" fmla="*/ 29 w 1032"/>
                      <a:gd name="T55" fmla="*/ 31 h 1488"/>
                      <a:gd name="T56" fmla="*/ 29 w 1032"/>
                      <a:gd name="T57" fmla="*/ 27 h 1488"/>
                      <a:gd name="T58" fmla="*/ 30 w 1032"/>
                      <a:gd name="T59" fmla="*/ 27 h 1488"/>
                      <a:gd name="T60" fmla="*/ 32 w 1032"/>
                      <a:gd name="T61" fmla="*/ 26 h 1488"/>
                      <a:gd name="T62" fmla="*/ 33 w 1032"/>
                      <a:gd name="T63" fmla="*/ 24 h 1488"/>
                      <a:gd name="T64" fmla="*/ 33 w 1032"/>
                      <a:gd name="T65" fmla="*/ 22 h 1488"/>
                      <a:gd name="T66" fmla="*/ 32 w 1032"/>
                      <a:gd name="T67" fmla="*/ 20 h 1488"/>
                      <a:gd name="T68" fmla="*/ 30 w 1032"/>
                      <a:gd name="T69" fmla="*/ 17 h 1488"/>
                      <a:gd name="T70" fmla="*/ 29 w 1032"/>
                      <a:gd name="T71" fmla="*/ 14 h 1488"/>
                      <a:gd name="T72" fmla="*/ 29 w 1032"/>
                      <a:gd name="T73" fmla="*/ 9 h 1488"/>
                      <a:gd name="T74" fmla="*/ 27 w 1032"/>
                      <a:gd name="T75" fmla="*/ 6 h 1488"/>
                      <a:gd name="T76" fmla="*/ 26 w 1032"/>
                      <a:gd name="T77" fmla="*/ 4 h 1488"/>
                      <a:gd name="T78" fmla="*/ 24 w 1032"/>
                      <a:gd name="T79" fmla="*/ 2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4" name="Freeform 87">
                    <a:extLst>
                      <a:ext uri="{FF2B5EF4-FFF2-40B4-BE49-F238E27FC236}">
                        <a16:creationId xmlns:a16="http://schemas.microsoft.com/office/drawing/2014/main" id="{066EF377-934D-50A2-0188-228E0B3688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5 w 162"/>
                      <a:gd name="T1" fmla="*/ 1 h 28"/>
                      <a:gd name="T2" fmla="*/ 3 w 162"/>
                      <a:gd name="T3" fmla="*/ 0 h 28"/>
                      <a:gd name="T4" fmla="*/ 2 w 162"/>
                      <a:gd name="T5" fmla="*/ 0 h 28"/>
                      <a:gd name="T6" fmla="*/ 1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5" name="Arc 88">
                    <a:extLst>
                      <a:ext uri="{FF2B5EF4-FFF2-40B4-BE49-F238E27FC236}">
                        <a16:creationId xmlns:a16="http://schemas.microsoft.com/office/drawing/2014/main" id="{9D6F4B71-7876-69AE-FABC-C48FA935C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32" name="Freeform 89">
                  <a:extLst>
                    <a:ext uri="{FF2B5EF4-FFF2-40B4-BE49-F238E27FC236}">
                      <a16:creationId xmlns:a16="http://schemas.microsoft.com/office/drawing/2014/main" id="{E113302D-1E98-1E61-4FC1-7B788AE7D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21 w 775"/>
                    <a:gd name="T1" fmla="*/ 1 h 646"/>
                    <a:gd name="T2" fmla="*/ 17 w 775"/>
                    <a:gd name="T3" fmla="*/ 1 h 646"/>
                    <a:gd name="T4" fmla="*/ 13 w 775"/>
                    <a:gd name="T5" fmla="*/ 0 h 646"/>
                    <a:gd name="T6" fmla="*/ 8 w 775"/>
                    <a:gd name="T7" fmla="*/ 1 h 646"/>
                    <a:gd name="T8" fmla="*/ 3 w 775"/>
                    <a:gd name="T9" fmla="*/ 3 h 646"/>
                    <a:gd name="T10" fmla="*/ 2 w 775"/>
                    <a:gd name="T11" fmla="*/ 5 h 646"/>
                    <a:gd name="T12" fmla="*/ 3 w 775"/>
                    <a:gd name="T13" fmla="*/ 7 h 646"/>
                    <a:gd name="T14" fmla="*/ 2 w 775"/>
                    <a:gd name="T15" fmla="*/ 9 h 646"/>
                    <a:gd name="T16" fmla="*/ 1 w 775"/>
                    <a:gd name="T17" fmla="*/ 12 h 646"/>
                    <a:gd name="T18" fmla="*/ 0 w 775"/>
                    <a:gd name="T19" fmla="*/ 14 h 646"/>
                    <a:gd name="T20" fmla="*/ 1 w 775"/>
                    <a:gd name="T21" fmla="*/ 15 h 646"/>
                    <a:gd name="T22" fmla="*/ 3 w 775"/>
                    <a:gd name="T23" fmla="*/ 16 h 646"/>
                    <a:gd name="T24" fmla="*/ 5 w 775"/>
                    <a:gd name="T25" fmla="*/ 16 h 646"/>
                    <a:gd name="T26" fmla="*/ 6 w 775"/>
                    <a:gd name="T27" fmla="*/ 17 h 646"/>
                    <a:gd name="T28" fmla="*/ 6 w 775"/>
                    <a:gd name="T29" fmla="*/ 19 h 646"/>
                    <a:gd name="T30" fmla="*/ 7 w 775"/>
                    <a:gd name="T31" fmla="*/ 20 h 646"/>
                    <a:gd name="T32" fmla="*/ 8 w 775"/>
                    <a:gd name="T33" fmla="*/ 19 h 646"/>
                    <a:gd name="T34" fmla="*/ 9 w 775"/>
                    <a:gd name="T35" fmla="*/ 18 h 646"/>
                    <a:gd name="T36" fmla="*/ 10 w 775"/>
                    <a:gd name="T37" fmla="*/ 15 h 646"/>
                    <a:gd name="T38" fmla="*/ 11 w 775"/>
                    <a:gd name="T39" fmla="*/ 14 h 646"/>
                    <a:gd name="T40" fmla="*/ 13 w 775"/>
                    <a:gd name="T41" fmla="*/ 13 h 646"/>
                    <a:gd name="T42" fmla="*/ 14 w 775"/>
                    <a:gd name="T43" fmla="*/ 12 h 646"/>
                    <a:gd name="T44" fmla="*/ 14 w 775"/>
                    <a:gd name="T45" fmla="*/ 10 h 646"/>
                    <a:gd name="T46" fmla="*/ 13 w 775"/>
                    <a:gd name="T47" fmla="*/ 8 h 646"/>
                    <a:gd name="T48" fmla="*/ 12 w 775"/>
                    <a:gd name="T49" fmla="*/ 7 h 646"/>
                    <a:gd name="T50" fmla="*/ 12 w 775"/>
                    <a:gd name="T51" fmla="*/ 6 h 646"/>
                    <a:gd name="T52" fmla="*/ 13 w 775"/>
                    <a:gd name="T53" fmla="*/ 5 h 646"/>
                    <a:gd name="T54" fmla="*/ 15 w 775"/>
                    <a:gd name="T55" fmla="*/ 4 h 646"/>
                    <a:gd name="T56" fmla="*/ 15 w 775"/>
                    <a:gd name="T57" fmla="*/ 4 h 646"/>
                    <a:gd name="T58" fmla="*/ 15 w 775"/>
                    <a:gd name="T59" fmla="*/ 3 h 646"/>
                    <a:gd name="T60" fmla="*/ 17 w 775"/>
                    <a:gd name="T61" fmla="*/ 3 h 646"/>
                    <a:gd name="T62" fmla="*/ 18 w 775"/>
                    <a:gd name="T63" fmla="*/ 3 h 646"/>
                    <a:gd name="T64" fmla="*/ 20 w 775"/>
                    <a:gd name="T65" fmla="*/ 2 h 646"/>
                    <a:gd name="T66" fmla="*/ 22 w 775"/>
                    <a:gd name="T67" fmla="*/ 2 h 646"/>
                    <a:gd name="T68" fmla="*/ 23 w 775"/>
                    <a:gd name="T69" fmla="*/ 2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22" name="Freeform 90">
                <a:extLst>
                  <a:ext uri="{FF2B5EF4-FFF2-40B4-BE49-F238E27FC236}">
                    <a16:creationId xmlns:a16="http://schemas.microsoft.com/office/drawing/2014/main" id="{9DBCEF76-5D8A-4A00-7F02-58D1580AE2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4 w 438"/>
                  <a:gd name="T3" fmla="*/ 3 h 491"/>
                  <a:gd name="T4" fmla="*/ 5 w 438"/>
                  <a:gd name="T5" fmla="*/ 5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91">
                <a:extLst>
                  <a:ext uri="{FF2B5EF4-FFF2-40B4-BE49-F238E27FC236}">
                    <a16:creationId xmlns:a16="http://schemas.microsoft.com/office/drawing/2014/main" id="{DEEDE910-2E78-2C19-64DA-0DADBB5F80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5 w 363"/>
                  <a:gd name="T3" fmla="*/ 3 h 495"/>
                  <a:gd name="T4" fmla="*/ 3 w 363"/>
                  <a:gd name="T5" fmla="*/ 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24" name="Group 92">
                <a:extLst>
                  <a:ext uri="{FF2B5EF4-FFF2-40B4-BE49-F238E27FC236}">
                    <a16:creationId xmlns:a16="http://schemas.microsoft.com/office/drawing/2014/main" id="{751D352B-430E-7BE0-2351-3E28BCE27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3125" name="Freeform 93">
                  <a:extLst>
                    <a:ext uri="{FF2B5EF4-FFF2-40B4-BE49-F238E27FC236}">
                      <a16:creationId xmlns:a16="http://schemas.microsoft.com/office/drawing/2014/main" id="{DC114B8A-0B7D-7E83-2A0F-8A38BB89B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6 w 187"/>
                    <a:gd name="T1" fmla="*/ 1 h 24"/>
                    <a:gd name="T2" fmla="*/ 6 w 187"/>
                    <a:gd name="T3" fmla="*/ 1 h 24"/>
                    <a:gd name="T4" fmla="*/ 5 w 187"/>
                    <a:gd name="T5" fmla="*/ 1 h 24"/>
                    <a:gd name="T6" fmla="*/ 3 w 187"/>
                    <a:gd name="T7" fmla="*/ 0 h 24"/>
                    <a:gd name="T8" fmla="*/ 2 w 187"/>
                    <a:gd name="T9" fmla="*/ 0 h 24"/>
                    <a:gd name="T10" fmla="*/ 0 w 187"/>
                    <a:gd name="T11" fmla="*/ 1 h 24"/>
                    <a:gd name="T12" fmla="*/ 4 w 187"/>
                    <a:gd name="T13" fmla="*/ 1 h 24"/>
                    <a:gd name="T14" fmla="*/ 6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6" name="Oval 94">
                  <a:extLst>
                    <a:ext uri="{FF2B5EF4-FFF2-40B4-BE49-F238E27FC236}">
                      <a16:creationId xmlns:a16="http://schemas.microsoft.com/office/drawing/2014/main" id="{5D402675-DF33-4C83-910E-C98019650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127" name="Line 95">
                  <a:extLst>
                    <a:ext uri="{FF2B5EF4-FFF2-40B4-BE49-F238E27FC236}">
                      <a16:creationId xmlns:a16="http://schemas.microsoft.com/office/drawing/2014/main" id="{D35F55E5-A0A1-DBE0-0833-424C78F4E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28" name="Group 96">
                  <a:extLst>
                    <a:ext uri="{FF2B5EF4-FFF2-40B4-BE49-F238E27FC236}">
                      <a16:creationId xmlns:a16="http://schemas.microsoft.com/office/drawing/2014/main" id="{B103C5CC-C6E5-9544-6065-F793DAD1E8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129" name="Oval 97">
                    <a:extLst>
                      <a:ext uri="{FF2B5EF4-FFF2-40B4-BE49-F238E27FC236}">
                        <a16:creationId xmlns:a16="http://schemas.microsoft.com/office/drawing/2014/main" id="{C1A15EA1-4E43-6850-E6AE-A185B51804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130" name="Oval 98">
                    <a:extLst>
                      <a:ext uri="{FF2B5EF4-FFF2-40B4-BE49-F238E27FC236}">
                        <a16:creationId xmlns:a16="http://schemas.microsoft.com/office/drawing/2014/main" id="{94CE3CFA-0A26-6960-31BA-62AF6853CE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3113" name="Group 99">
              <a:extLst>
                <a:ext uri="{FF2B5EF4-FFF2-40B4-BE49-F238E27FC236}">
                  <a16:creationId xmlns:a16="http://schemas.microsoft.com/office/drawing/2014/main" id="{37FDF023-E907-AA02-C519-3475B9DB1D65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3115" name="Group 100">
                <a:extLst>
                  <a:ext uri="{FF2B5EF4-FFF2-40B4-BE49-F238E27FC236}">
                    <a16:creationId xmlns:a16="http://schemas.microsoft.com/office/drawing/2014/main" id="{99178835-B4FE-03DE-E834-666B6C0E8B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3119" name="Freeform 101">
                  <a:extLst>
                    <a:ext uri="{FF2B5EF4-FFF2-40B4-BE49-F238E27FC236}">
                      <a16:creationId xmlns:a16="http://schemas.microsoft.com/office/drawing/2014/main" id="{884675BD-152B-C4F1-31AD-1C7227AF52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 w 571"/>
                    <a:gd name="T1" fmla="*/ 3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6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4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7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Arc 102">
                  <a:extLst>
                    <a:ext uri="{FF2B5EF4-FFF2-40B4-BE49-F238E27FC236}">
                      <a16:creationId xmlns:a16="http://schemas.microsoft.com/office/drawing/2014/main" id="{4DF9C5CC-6A13-BEAA-EB06-67EC33462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6" name="Group 103">
                <a:extLst>
                  <a:ext uri="{FF2B5EF4-FFF2-40B4-BE49-F238E27FC236}">
                    <a16:creationId xmlns:a16="http://schemas.microsoft.com/office/drawing/2014/main" id="{E237C4D8-C1EE-0D46-893C-9637AA910F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3117" name="Rectangle 104">
                  <a:extLst>
                    <a:ext uri="{FF2B5EF4-FFF2-40B4-BE49-F238E27FC236}">
                      <a16:creationId xmlns:a16="http://schemas.microsoft.com/office/drawing/2014/main" id="{E2A22C75-F2D5-439A-E9E6-0D8572C08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118" name="Freeform 105">
                  <a:extLst>
                    <a:ext uri="{FF2B5EF4-FFF2-40B4-BE49-F238E27FC236}">
                      <a16:creationId xmlns:a16="http://schemas.microsoft.com/office/drawing/2014/main" id="{7831D16D-9523-8413-9530-F641516BE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15 h 1459"/>
                    <a:gd name="T2" fmla="*/ 1 w 566"/>
                    <a:gd name="T3" fmla="*/ 28 h 1459"/>
                    <a:gd name="T4" fmla="*/ 0 w 566"/>
                    <a:gd name="T5" fmla="*/ 45 h 1459"/>
                    <a:gd name="T6" fmla="*/ 17 w 566"/>
                    <a:gd name="T7" fmla="*/ 45 h 1459"/>
                    <a:gd name="T8" fmla="*/ 18 w 566"/>
                    <a:gd name="T9" fmla="*/ 27 h 1459"/>
                    <a:gd name="T10" fmla="*/ 18 w 566"/>
                    <a:gd name="T11" fmla="*/ 18 h 1459"/>
                    <a:gd name="T12" fmla="*/ 18 w 566"/>
                    <a:gd name="T13" fmla="*/ 9 h 1459"/>
                    <a:gd name="T14" fmla="*/ 18 w 566"/>
                    <a:gd name="T15" fmla="*/ 7 h 1459"/>
                    <a:gd name="T16" fmla="*/ 18 w 566"/>
                    <a:gd name="T17" fmla="*/ 6 h 1459"/>
                    <a:gd name="T18" fmla="*/ 18 w 566"/>
                    <a:gd name="T19" fmla="*/ 4 h 1459"/>
                    <a:gd name="T20" fmla="*/ 17 w 566"/>
                    <a:gd name="T21" fmla="*/ 3 h 1459"/>
                    <a:gd name="T22" fmla="*/ 17 w 566"/>
                    <a:gd name="T23" fmla="*/ 2 h 1459"/>
                    <a:gd name="T24" fmla="*/ 16 w 566"/>
                    <a:gd name="T25" fmla="*/ 2 h 1459"/>
                    <a:gd name="T26" fmla="*/ 15 w 566"/>
                    <a:gd name="T27" fmla="*/ 1 h 1459"/>
                    <a:gd name="T28" fmla="*/ 14 w 566"/>
                    <a:gd name="T29" fmla="*/ 0 h 1459"/>
                    <a:gd name="T30" fmla="*/ 12 w 566"/>
                    <a:gd name="T31" fmla="*/ 0 h 1459"/>
                    <a:gd name="T32" fmla="*/ 11 w 566"/>
                    <a:gd name="T33" fmla="*/ 0 h 1459"/>
                    <a:gd name="T34" fmla="*/ 10 w 566"/>
                    <a:gd name="T35" fmla="*/ 0 h 1459"/>
                    <a:gd name="T36" fmla="*/ 8 w 566"/>
                    <a:gd name="T37" fmla="*/ 0 h 1459"/>
                    <a:gd name="T38" fmla="*/ 7 w 566"/>
                    <a:gd name="T39" fmla="*/ 0 h 1459"/>
                    <a:gd name="T40" fmla="*/ 6 w 566"/>
                    <a:gd name="T41" fmla="*/ 1 h 1459"/>
                    <a:gd name="T42" fmla="*/ 5 w 566"/>
                    <a:gd name="T43" fmla="*/ 2 h 1459"/>
                    <a:gd name="T44" fmla="*/ 4 w 566"/>
                    <a:gd name="T45" fmla="*/ 3 h 1459"/>
                    <a:gd name="T46" fmla="*/ 3 w 566"/>
                    <a:gd name="T47" fmla="*/ 4 h 1459"/>
                    <a:gd name="T48" fmla="*/ 3 w 566"/>
                    <a:gd name="T49" fmla="*/ 5 h 1459"/>
                    <a:gd name="T50" fmla="*/ 2 w 566"/>
                    <a:gd name="T51" fmla="*/ 8 h 1459"/>
                    <a:gd name="T52" fmla="*/ 1 w 566"/>
                    <a:gd name="T53" fmla="*/ 15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114" name="Object 106">
              <a:extLst>
                <a:ext uri="{FF2B5EF4-FFF2-40B4-BE49-F238E27FC236}">
                  <a16:creationId xmlns:a16="http://schemas.microsoft.com/office/drawing/2014/main" id="{BA2229B6-1B92-113A-92A7-71456A4FA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6" imgW="2287009" imgH="2155804" progId="MS_ClipArt_Gallery.2">
                    <p:embed/>
                  </p:oleObj>
                </mc:Choice>
                <mc:Fallback>
                  <p:oleObj name="剪辑" r:id="rId6" imgW="2287009" imgH="2155804" progId="MS_ClipArt_Gallery.2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11" name="AutoShape 107">
            <a:extLst>
              <a:ext uri="{FF2B5EF4-FFF2-40B4-BE49-F238E27FC236}">
                <a16:creationId xmlns:a16="http://schemas.microsoft.com/office/drawing/2014/main" id="{A4AB30E1-E573-8405-7826-7D5D634D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3400"/>
            <a:ext cx="3276600" cy="1828800"/>
          </a:xfrm>
          <a:prstGeom prst="cloudCallout">
            <a:avLst>
              <a:gd name="adj1" fmla="val -93944"/>
              <a:gd name="adj2" fmla="val 9898"/>
            </a:avLst>
          </a:prstGeom>
          <a:gradFill rotWithShape="0">
            <a:gsLst>
              <a:gs pos="0">
                <a:srgbClr val="A7D1A7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         Easy!  Simply keep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another stack 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 </a:t>
            </a:r>
            <a:r>
              <a:rPr lang="en-US" altLang="zh-CN" sz="2000">
                <a:solidFill>
                  <a:srgbClr val="FF0000"/>
                </a:solidFill>
              </a:rPr>
              <a:t>recycle bin</a:t>
            </a:r>
            <a:r>
              <a:rPr lang="en-US" altLang="zh-CN" sz="2000"/>
              <a:t>.</a:t>
            </a:r>
          </a:p>
        </p:txBody>
      </p:sp>
      <p:sp>
        <p:nvSpPr>
          <p:cNvPr id="3103" name="Text Box 108" descr="再生纸">
            <a:extLst>
              <a:ext uri="{FF2B5EF4-FFF2-40B4-BE49-F238E27FC236}">
                <a16:creationId xmlns:a16="http://schemas.microsoft.com/office/drawing/2014/main" id="{547AB031-EB1B-44ED-5B21-501308A7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21" grpId="0" autoUpdateAnimBg="0"/>
      <p:bldP spid="47122" grpId="0" autoUpdateAnimBg="0"/>
      <p:bldP spid="47123" grpId="0" autoUpdateAnimBg="0"/>
      <p:bldP spid="47124" grpId="0" autoUpdateAnimBg="0"/>
      <p:bldP spid="47125" grpId="0" autoUpdateAnimBg="0"/>
      <p:bldP spid="47126" grpId="0" autoUpdateAnimBg="0"/>
      <p:bldP spid="47127" grpId="0" autoUpdateAnimBg="0"/>
      <p:bldP spid="47128" grpId="0" autoUpdateAnimBg="0"/>
      <p:bldP spid="47146" grpId="0" animBg="1"/>
      <p:bldP spid="47153" grpId="0" autoUpdateAnimBg="0"/>
      <p:bldP spid="47154" grpId="0" animBg="1" autoUpdateAnimBg="0"/>
      <p:bldP spid="47165" grpId="0" animBg="1"/>
      <p:bldP spid="47166" grpId="0" animBg="1"/>
      <p:bldP spid="47167" grpId="0" animBg="1"/>
      <p:bldP spid="47168" grpId="0" animBg="1" autoUpdateAnimBg="0"/>
      <p:bldP spid="4721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AFB7B0BD-5297-1B48-02BC-0BAF751B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A00BAF97-8B22-484B-FA46-42BAAB12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Array Implementation</a:t>
            </a:r>
            <a:endParaRPr lang="en-US" altLang="zh-CN" sz="200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70114EE-A8A9-3FAA-D9D3-A070C8BF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000">
                <a:latin typeface="Arial" panose="020B0604020202020204" pitchFamily="34" charset="0"/>
              </a:rPr>
              <a:t>  StackRecord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2000">
                <a:latin typeface="Arial" panose="020B0604020202020204" pitchFamily="34" charset="0"/>
              </a:rPr>
              <a:t>  Capacity ;        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size of stack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>
                <a:latin typeface="Arial" panose="020B0604020202020204" pitchFamily="34" charset="0"/>
              </a:rPr>
              <a:t>     TopOfStack;    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the top pointer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	/* ++ for push, -- for pop, -1 for empty stack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ElementType  *Array;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array for stack elements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} ; </a:t>
            </a:r>
          </a:p>
        </p:txBody>
      </p:sp>
      <p:sp>
        <p:nvSpPr>
          <p:cNvPr id="48133" name="AutoShape 5" descr="再生纸">
            <a:extLst>
              <a:ext uri="{FF2B5EF4-FFF2-40B4-BE49-F238E27FC236}">
                <a16:creationId xmlns:a16="http://schemas.microsoft.com/office/drawing/2014/main" id="{612823D8-A781-9147-7413-6338F2C3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7086600" cy="1828800"/>
          </a:xfrm>
          <a:prstGeom prst="roundRect">
            <a:avLst>
              <a:gd name="adj" fmla="val 1281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>
            <a:lvl1pPr marL="673100" indent="-673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Note: </a:t>
            </a:r>
            <a:r>
              <a:rPr lang="en-US" altLang="zh-CN" sz="2000">
                <a:sym typeface="Wingdings" panose="05000000000000000000" pitchFamily="2" charset="2"/>
              </a:rPr>
              <a:t> The stack model must be well 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encapsulated</a:t>
            </a:r>
            <a:r>
              <a:rPr lang="en-US" altLang="zh-CN" sz="2000">
                <a:sym typeface="Wingdings" panose="05000000000000000000" pitchFamily="2" charset="2"/>
              </a:rPr>
              <a:t>.  That is, no part of your code, except for the stack routines, can attempt to access the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Array</a:t>
            </a:r>
            <a:r>
              <a:rPr lang="en-US" altLang="zh-CN" sz="2000">
                <a:sym typeface="Wingdings" panose="05000000000000000000" pitchFamily="2" charset="2"/>
              </a:rPr>
              <a:t> or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TopOfStack</a:t>
            </a:r>
            <a:r>
              <a:rPr lang="en-US" altLang="zh-CN" sz="2000">
                <a:sym typeface="Wingdings" panose="05000000000000000000" pitchFamily="2" charset="2"/>
              </a:rPr>
              <a:t>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 Error check must be done before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en-US" altLang="zh-CN" sz="2000">
                <a:sym typeface="Wingdings" panose="05000000000000000000" pitchFamily="2" charset="2"/>
              </a:rPr>
              <a:t> or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Pop</a:t>
            </a:r>
            <a:r>
              <a:rPr lang="en-US" altLang="zh-CN" sz="2000">
                <a:sym typeface="Wingdings" panose="05000000000000000000" pitchFamily="2" charset="2"/>
              </a:rPr>
              <a:t> (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Top</a:t>
            </a:r>
            <a:r>
              <a:rPr lang="en-US" altLang="zh-CN" sz="2000">
                <a:sym typeface="Wingdings" panose="05000000000000000000" pitchFamily="2" charset="2"/>
              </a:rPr>
              <a:t>).</a:t>
            </a:r>
            <a:endParaRPr lang="en-US" altLang="zh-CN" sz="2000"/>
          </a:p>
        </p:txBody>
      </p:sp>
      <p:sp>
        <p:nvSpPr>
          <p:cNvPr id="48134" name="AutoShape 6">
            <a:extLst>
              <a:ext uri="{FF2B5EF4-FFF2-40B4-BE49-F238E27FC236}">
                <a16:creationId xmlns:a16="http://schemas.microsoft.com/office/drawing/2014/main" id="{939E2343-2927-694D-2C62-7E54C2C40B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4800600"/>
            <a:ext cx="6553200" cy="1143000"/>
          </a:xfrm>
          <a:prstGeom prst="horizontalScroll">
            <a:avLst>
              <a:gd name="adj" fmla="val 6667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Read Figures 3.38-3.52 for detailed implementations of stack operations.</a:t>
            </a:r>
          </a:p>
        </p:txBody>
      </p:sp>
      <p:sp>
        <p:nvSpPr>
          <p:cNvPr id="4103" name="Text Box 7" descr="再生纸">
            <a:extLst>
              <a:ext uri="{FF2B5EF4-FFF2-40B4-BE49-F238E27FC236}">
                <a16:creationId xmlns:a16="http://schemas.microsoft.com/office/drawing/2014/main" id="{669E3FFE-71AF-F215-EBFD-77FEDDD4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nimBg="1" autoUpdateAnimBg="0"/>
      <p:bldP spid="4813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1ADF6B4A-E241-449C-0BF0-C8CF8406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BFBD74B-D8C5-BAB5-FBD4-0C0B1270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3.  Applications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5271F9D-DB6E-A628-4D73-0377E247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Balancing Symbols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1F1D761-B204-06E4-BCAD-004A5ECE2C7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924800" cy="457200"/>
            <a:chOff x="432" y="912"/>
            <a:chExt cx="4992" cy="288"/>
          </a:xfrm>
        </p:grpSpPr>
        <p:pic>
          <p:nvPicPr>
            <p:cNvPr id="5129" name="Picture 6" descr="DARTS">
              <a:extLst>
                <a:ext uri="{FF2B5EF4-FFF2-40B4-BE49-F238E27FC236}">
                  <a16:creationId xmlns:a16="http://schemas.microsoft.com/office/drawing/2014/main" id="{0D1265E5-07B1-6DB5-898F-270869388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9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0" name="Rectangle 7">
              <a:extLst>
                <a:ext uri="{FF2B5EF4-FFF2-40B4-BE49-F238E27FC236}">
                  <a16:creationId xmlns:a16="http://schemas.microsoft.com/office/drawing/2014/main" id="{28D4502F-39B3-7D28-B44B-9171BB1AE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12"/>
              <a:ext cx="4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46800" rIns="36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Check if parenthesis ( ), brackets [ ], and braces { } are balanced.</a:t>
              </a:r>
            </a:p>
          </p:txBody>
        </p:sp>
      </p:grpSp>
      <p:sp>
        <p:nvSpPr>
          <p:cNvPr id="46088" name="AutoShape 8">
            <a:extLst>
              <a:ext uri="{FF2B5EF4-FFF2-40B4-BE49-F238E27FC236}">
                <a16:creationId xmlns:a16="http://schemas.microsoft.com/office/drawing/2014/main" id="{CFD56A93-1ABC-5D7C-198E-65F77B6FF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696200" cy="4419600"/>
          </a:xfrm>
          <a:prstGeom prst="foldedCorner">
            <a:avLst>
              <a:gd name="adj" fmla="val 6065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80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Algorithm</a:t>
            </a:r>
            <a:r>
              <a:rPr lang="en-US" altLang="zh-CN" sz="1800">
                <a:latin typeface="Arial" panose="020B0604020202020204" pitchFamily="34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Make an empty stack 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>
                <a:latin typeface="Arial" panose="020B0604020202020204" pitchFamily="34" charset="0"/>
              </a:rPr>
              <a:t> (read in a character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(c is an opening symbol)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Push(c, 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if</a:t>
            </a:r>
            <a:r>
              <a:rPr lang="en-US" altLang="zh-CN" sz="1800">
                <a:latin typeface="Arial" panose="020B0604020202020204" pitchFamily="34" charset="0"/>
              </a:rPr>
              <a:t> (c is a closing symbol)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(S is empty)  { ERROR;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exit</a:t>
            </a:r>
            <a:r>
              <a:rPr lang="en-US" altLang="zh-CN" sz="1800">
                <a:latin typeface="Arial" panose="020B0604020202020204" pitchFamily="34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stack is okay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(Top(S) doesn’t match c)  { ERROR,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exit</a:t>
            </a:r>
            <a:r>
              <a:rPr lang="en-US" altLang="zh-CN" sz="1800">
                <a:latin typeface="Arial" panose="020B0604020202020204" pitchFamily="34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Pop(S);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else-stack is okay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else-if-closing symbol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while-loop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(S is not empty)  ERROR;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089" name="AutoShape 9">
            <a:extLst>
              <a:ext uri="{FF2B5EF4-FFF2-40B4-BE49-F238E27FC236}">
                <a16:creationId xmlns:a16="http://schemas.microsoft.com/office/drawing/2014/main" id="{3CE53E1B-E7CF-0FC2-A057-AB4A7FEE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124200" cy="1981200"/>
          </a:xfrm>
          <a:prstGeom prst="wedgeEllipseCallout">
            <a:avLst>
              <a:gd name="adj1" fmla="val -77236"/>
              <a:gd name="adj2" fmla="val -1522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where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is the length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of the expression.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This is 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on-line</a:t>
            </a:r>
            <a:r>
              <a:rPr lang="en-US" altLang="zh-CN" sz="2000">
                <a:sym typeface="Wingdings" panose="05000000000000000000" pitchFamily="2" charset="2"/>
              </a:rPr>
              <a:t> algorithm.</a:t>
            </a:r>
            <a:endParaRPr lang="en-US" altLang="zh-CN" sz="2400"/>
          </a:p>
        </p:txBody>
      </p:sp>
      <p:sp>
        <p:nvSpPr>
          <p:cNvPr id="5128" name="Text Box 11" descr="再生纸">
            <a:extLst>
              <a:ext uri="{FF2B5EF4-FFF2-40B4-BE49-F238E27FC236}">
                <a16:creationId xmlns:a16="http://schemas.microsoft.com/office/drawing/2014/main" id="{614605D5-6E23-676B-9485-D21B2D60E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4/12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8" grpId="0" animBg="1" autoUpdateAnimBg="0"/>
      <p:bldP spid="4608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9989662-1D70-D821-1F27-94275B1A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14F6D1-CB7C-04EA-C6EB-A9AE80FF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Postfix Evaluation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287F842-0935-2CED-FE02-5ED91A88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〗An 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</a:rPr>
              <a:t>infix</a:t>
            </a:r>
            <a:r>
              <a:rPr lang="en-US" altLang="zh-CN" sz="2400">
                <a:ea typeface="MS Hei" pitchFamily="49" charset="-122"/>
              </a:rPr>
              <a:t> expression:     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                  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prefix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expression: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 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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b c</a:t>
            </a:r>
            <a:r>
              <a:rPr lang="en-US" altLang="zh-CN" sz="2400" i="1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                     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 postfix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expression: 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a b 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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 e</a:t>
            </a:r>
            <a:r>
              <a:rPr lang="en-US" altLang="zh-CN" sz="2400" i="1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 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27D40F41-0DFD-F948-F6C8-8EEA5CC59E2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57600" y="2133600"/>
            <a:ext cx="1217613" cy="365125"/>
          </a:xfrm>
          <a:prstGeom prst="wedgeRoundRectCallout">
            <a:avLst>
              <a:gd name="adj1" fmla="val -81421"/>
              <a:gd name="adj2" fmla="val 16738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10800" rIns="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operand</a:t>
            </a:r>
            <a:endParaRPr lang="en-US" altLang="zh-CN" sz="2000"/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6ED3D570-1F46-3646-EB38-13D011E181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67600" y="2057400"/>
            <a:ext cx="1217613" cy="365125"/>
          </a:xfrm>
          <a:prstGeom prst="wedgeRoundRectCallout">
            <a:avLst>
              <a:gd name="adj1" fmla="val -91463"/>
              <a:gd name="adj2" fmla="val 175648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0" tIns="10800" rIns="0" bIns="10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operator</a:t>
            </a:r>
            <a:endParaRPr lang="en-US" altLang="zh-CN" sz="2000"/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3D1EF408-18EC-8504-0AB6-2AE66290AC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57800" y="1905000"/>
            <a:ext cx="1981200" cy="990600"/>
          </a:xfrm>
          <a:prstGeom prst="wedgeRoundRectCallout">
            <a:avLst>
              <a:gd name="adj1" fmla="val -18273"/>
              <a:gd name="adj2" fmla="val 76759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36000" tIns="10800" rIns="36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operator with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the highest precedence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0AC2FAE1-BF1F-E530-83A8-53144E94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6 2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 3  4 2    =  ?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A613D532-C43C-638D-C5DF-39986840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587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8</a:t>
            </a:r>
            <a:endParaRPr lang="en-US" altLang="zh-CN" sz="240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BBA9147-B26B-8D75-861B-1936DD1181E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64163"/>
            <a:ext cx="763588" cy="396875"/>
            <a:chOff x="1104" y="3859"/>
            <a:chExt cx="481" cy="250"/>
          </a:xfrm>
        </p:grpSpPr>
        <p:sp>
          <p:nvSpPr>
            <p:cNvPr id="6264" name="Rectangle 12">
              <a:extLst>
                <a:ext uri="{FF2B5EF4-FFF2-40B4-BE49-F238E27FC236}">
                  <a16:creationId xmlns:a16="http://schemas.microsoft.com/office/drawing/2014/main" id="{8BF22DA1-D60D-0FA8-8434-B14229C32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5" name="Line 13">
              <a:extLst>
                <a:ext uri="{FF2B5EF4-FFF2-40B4-BE49-F238E27FC236}">
                  <a16:creationId xmlns:a16="http://schemas.microsoft.com/office/drawing/2014/main" id="{F5D6E798-76F6-C561-CADA-2B0B4AB31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ACAD38D-89DB-05E9-0E09-24509312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004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6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F521995A-73E5-7973-AB7A-1066226577F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953000"/>
            <a:ext cx="763588" cy="396875"/>
            <a:chOff x="1104" y="3859"/>
            <a:chExt cx="481" cy="250"/>
          </a:xfrm>
        </p:grpSpPr>
        <p:sp>
          <p:nvSpPr>
            <p:cNvPr id="6262" name="Rectangle 16">
              <a:extLst>
                <a:ext uri="{FF2B5EF4-FFF2-40B4-BE49-F238E27FC236}">
                  <a16:creationId xmlns:a16="http://schemas.microsoft.com/office/drawing/2014/main" id="{452E88D6-F6AE-43C4-F216-E42C5545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3" name="Line 17">
              <a:extLst>
                <a:ext uri="{FF2B5EF4-FFF2-40B4-BE49-F238E27FC236}">
                  <a16:creationId xmlns:a16="http://schemas.microsoft.com/office/drawing/2014/main" id="{86EA2471-6679-92D9-C7DF-70148ABD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93037FE5-FFA4-F07A-3CF5-B132BBF7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6</a:t>
            </a:r>
            <a:endParaRPr lang="en-US" altLang="zh-CN" sz="280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27D00235-A036-C6EA-A63C-DC6CCB17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2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637AE61E-89CB-5000-339F-8D71D9EA15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60" name="Rectangle 21">
              <a:extLst>
                <a:ext uri="{FF2B5EF4-FFF2-40B4-BE49-F238E27FC236}">
                  <a16:creationId xmlns:a16="http://schemas.microsoft.com/office/drawing/2014/main" id="{EA821FAD-B297-6EDD-C5E9-B26451CC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61" name="Line 22">
              <a:extLst>
                <a:ext uri="{FF2B5EF4-FFF2-40B4-BE49-F238E27FC236}">
                  <a16:creationId xmlns:a16="http://schemas.microsoft.com/office/drawing/2014/main" id="{77213940-1433-40D9-5F71-4EAEC8044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EE0EDAAB-923E-980E-E49F-011A5BFD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2</a:t>
            </a:r>
            <a:endParaRPr lang="en-US" altLang="zh-CN" sz="2800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84EA875C-6DC3-59F1-D04D-F35F953B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0FFD1C45-0BD2-E4A4-3939-5515DF02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B5847B45-F108-A841-45DA-32D029E2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FD083E0B-F7B5-AD6D-30C0-7CC53661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41884D01-3F4F-D05B-6021-FD07AEC3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= </a:t>
            </a:r>
            <a:r>
              <a:rPr lang="en-US" altLang="zh-CN" sz="2400">
                <a:solidFill>
                  <a:schemeClr val="hlink"/>
                </a:solidFill>
              </a:rPr>
              <a:t>3</a:t>
            </a:r>
            <a:endParaRPr lang="en-US" altLang="zh-CN" sz="2400"/>
          </a:p>
        </p:txBody>
      </p:sp>
      <p:sp>
        <p:nvSpPr>
          <p:cNvPr id="35869" name="Rectangle 29">
            <a:extLst>
              <a:ext uri="{FF2B5EF4-FFF2-40B4-BE49-F238E27FC236}">
                <a16:creationId xmlns:a16="http://schemas.microsoft.com/office/drawing/2014/main" id="{C642483A-5EB3-88C9-70B8-729042AC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F26B0597-3F59-29D7-2003-E6E474E0A95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8" name="Rectangle 31">
              <a:extLst>
                <a:ext uri="{FF2B5EF4-FFF2-40B4-BE49-F238E27FC236}">
                  <a16:creationId xmlns:a16="http://schemas.microsoft.com/office/drawing/2014/main" id="{E4F49F22-1821-B3FA-9054-455E1F1C7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9" name="Line 32">
              <a:extLst>
                <a:ext uri="{FF2B5EF4-FFF2-40B4-BE49-F238E27FC236}">
                  <a16:creationId xmlns:a16="http://schemas.microsoft.com/office/drawing/2014/main" id="{1DF46C21-AD9B-F30B-3A67-8B9FDC69A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3" name="Rectangle 33">
            <a:extLst>
              <a:ext uri="{FF2B5EF4-FFF2-40B4-BE49-F238E27FC236}">
                <a16:creationId xmlns:a16="http://schemas.microsoft.com/office/drawing/2014/main" id="{54C57CF3-E97F-13E9-8213-70F0DC59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6" name="Group 34">
            <a:extLst>
              <a:ext uri="{FF2B5EF4-FFF2-40B4-BE49-F238E27FC236}">
                <a16:creationId xmlns:a16="http://schemas.microsoft.com/office/drawing/2014/main" id="{8715DB56-4764-DC64-0281-4B80BB4AB93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410200"/>
            <a:ext cx="763588" cy="396875"/>
            <a:chOff x="1104" y="3859"/>
            <a:chExt cx="481" cy="250"/>
          </a:xfrm>
        </p:grpSpPr>
        <p:sp>
          <p:nvSpPr>
            <p:cNvPr id="6256" name="Rectangle 35">
              <a:extLst>
                <a:ext uri="{FF2B5EF4-FFF2-40B4-BE49-F238E27FC236}">
                  <a16:creationId xmlns:a16="http://schemas.microsoft.com/office/drawing/2014/main" id="{1840E21C-0A61-2409-FA7A-0EDBCB0B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7" name="Line 36">
              <a:extLst>
                <a:ext uri="{FF2B5EF4-FFF2-40B4-BE49-F238E27FC236}">
                  <a16:creationId xmlns:a16="http://schemas.microsoft.com/office/drawing/2014/main" id="{E307B51E-EF25-B1B4-E52C-24212A7C5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1CAF183E-20F6-56F6-D196-7D17388B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878" name="Rectangle 38">
            <a:extLst>
              <a:ext uri="{FF2B5EF4-FFF2-40B4-BE49-F238E27FC236}">
                <a16:creationId xmlns:a16="http://schemas.microsoft.com/office/drawing/2014/main" id="{1D23CDF8-0856-B78C-5171-18256571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3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875035B2-4FE5-65A4-7228-907D08DE92B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4" name="Rectangle 40">
              <a:extLst>
                <a:ext uri="{FF2B5EF4-FFF2-40B4-BE49-F238E27FC236}">
                  <a16:creationId xmlns:a16="http://schemas.microsoft.com/office/drawing/2014/main" id="{3E20F702-C300-921F-A3F6-AF18B7BF6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5" name="Line 41">
              <a:extLst>
                <a:ext uri="{FF2B5EF4-FFF2-40B4-BE49-F238E27FC236}">
                  <a16:creationId xmlns:a16="http://schemas.microsoft.com/office/drawing/2014/main" id="{45FBF23C-DFDD-390E-10D9-A6B87742B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2" name="Rectangle 42">
            <a:extLst>
              <a:ext uri="{FF2B5EF4-FFF2-40B4-BE49-F238E27FC236}">
                <a16:creationId xmlns:a16="http://schemas.microsoft.com/office/drawing/2014/main" id="{3B2F6597-4CFC-93A2-749D-C8F744A5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3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sp>
        <p:nvSpPr>
          <p:cNvPr id="35883" name="Rectangle 43">
            <a:extLst>
              <a:ext uri="{FF2B5EF4-FFF2-40B4-BE49-F238E27FC236}">
                <a16:creationId xmlns:a16="http://schemas.microsoft.com/office/drawing/2014/main" id="{609BC745-1A7C-D4DB-8935-3FD19E0A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3</a:t>
            </a: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2918D573-853C-CC34-20E5-5AE1E1AD5F7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52" name="Rectangle 45">
              <a:extLst>
                <a:ext uri="{FF2B5EF4-FFF2-40B4-BE49-F238E27FC236}">
                  <a16:creationId xmlns:a16="http://schemas.microsoft.com/office/drawing/2014/main" id="{3E2DC1A0-BCD5-7F3B-3E78-59D14CEB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3" name="Line 46">
              <a:extLst>
                <a:ext uri="{FF2B5EF4-FFF2-40B4-BE49-F238E27FC236}">
                  <a16:creationId xmlns:a16="http://schemas.microsoft.com/office/drawing/2014/main" id="{25085F63-F95F-08E9-9D83-E1A27E14E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87" name="Rectangle 47">
            <a:extLst>
              <a:ext uri="{FF2B5EF4-FFF2-40B4-BE49-F238E27FC236}">
                <a16:creationId xmlns:a16="http://schemas.microsoft.com/office/drawing/2014/main" id="{6E7C2105-5439-C9FB-A9EA-9A4C99D3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888" name="Rectangle 48">
            <a:extLst>
              <a:ext uri="{FF2B5EF4-FFF2-40B4-BE49-F238E27FC236}">
                <a16:creationId xmlns:a16="http://schemas.microsoft.com/office/drawing/2014/main" id="{82E06AC8-03C3-1AA4-E69B-32E27306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35889" name="Rectangle 49">
            <a:extLst>
              <a:ext uri="{FF2B5EF4-FFF2-40B4-BE49-F238E27FC236}">
                <a16:creationId xmlns:a16="http://schemas.microsoft.com/office/drawing/2014/main" id="{24D2A107-E95A-4205-A0D1-5834761C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3</a:t>
            </a:r>
          </a:p>
        </p:txBody>
      </p:sp>
      <p:grpSp>
        <p:nvGrpSpPr>
          <p:cNvPr id="9" name="Group 50">
            <a:extLst>
              <a:ext uri="{FF2B5EF4-FFF2-40B4-BE49-F238E27FC236}">
                <a16:creationId xmlns:a16="http://schemas.microsoft.com/office/drawing/2014/main" id="{4BAF9B28-23EA-0D18-824F-91B75B1B647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50" name="Rectangle 51">
              <a:extLst>
                <a:ext uri="{FF2B5EF4-FFF2-40B4-BE49-F238E27FC236}">
                  <a16:creationId xmlns:a16="http://schemas.microsoft.com/office/drawing/2014/main" id="{0CE743E7-94AB-758A-9CD6-FC2868EC6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51" name="Line 52">
              <a:extLst>
                <a:ext uri="{FF2B5EF4-FFF2-40B4-BE49-F238E27FC236}">
                  <a16:creationId xmlns:a16="http://schemas.microsoft.com/office/drawing/2014/main" id="{157F1C95-7BAE-4C2D-E208-CA870026E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0EBCE5B0-5F56-BB91-17A4-50D58FDE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0" name="Group 54">
            <a:extLst>
              <a:ext uri="{FF2B5EF4-FFF2-40B4-BE49-F238E27FC236}">
                <a16:creationId xmlns:a16="http://schemas.microsoft.com/office/drawing/2014/main" id="{1AA97F2A-EC78-6568-3DED-2FAD823D361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48" name="Rectangle 55">
              <a:extLst>
                <a:ext uri="{FF2B5EF4-FFF2-40B4-BE49-F238E27FC236}">
                  <a16:creationId xmlns:a16="http://schemas.microsoft.com/office/drawing/2014/main" id="{3209F258-44A0-9704-7D1C-44D8B26A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9" name="Line 56">
              <a:extLst>
                <a:ext uri="{FF2B5EF4-FFF2-40B4-BE49-F238E27FC236}">
                  <a16:creationId xmlns:a16="http://schemas.microsoft.com/office/drawing/2014/main" id="{FA913D79-7F13-124D-BACD-CA0127BDD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97" name="Rectangle 57">
            <a:extLst>
              <a:ext uri="{FF2B5EF4-FFF2-40B4-BE49-F238E27FC236}">
                <a16:creationId xmlns:a16="http://schemas.microsoft.com/office/drawing/2014/main" id="{EFE4DB71-F463-CB07-8D61-9A0ECB3C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5898" name="Rectangle 58">
            <a:extLst>
              <a:ext uri="{FF2B5EF4-FFF2-40B4-BE49-F238E27FC236}">
                <a16:creationId xmlns:a16="http://schemas.microsoft.com/office/drawing/2014/main" id="{38243240-F4A3-1770-EAEA-4C7C533F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5899" name="Rectangle 59">
            <a:extLst>
              <a:ext uri="{FF2B5EF4-FFF2-40B4-BE49-F238E27FC236}">
                <a16:creationId xmlns:a16="http://schemas.microsoft.com/office/drawing/2014/main" id="{5A3EDF0C-8136-0B34-7B5D-4C0137FD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0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00" name="Rectangle 60">
            <a:extLst>
              <a:ext uri="{FF2B5EF4-FFF2-40B4-BE49-F238E27FC236}">
                <a16:creationId xmlns:a16="http://schemas.microsoft.com/office/drawing/2014/main" id="{1426F8E0-7AE9-8207-FEEF-0657DC93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01" name="Rectangle 61">
            <a:extLst>
              <a:ext uri="{FF2B5EF4-FFF2-40B4-BE49-F238E27FC236}">
                <a16:creationId xmlns:a16="http://schemas.microsoft.com/office/drawing/2014/main" id="{0A8E908A-0030-0FBB-AB86-C3549128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0</a:t>
            </a:r>
          </a:p>
        </p:txBody>
      </p:sp>
      <p:grpSp>
        <p:nvGrpSpPr>
          <p:cNvPr id="11" name="Group 62">
            <a:extLst>
              <a:ext uri="{FF2B5EF4-FFF2-40B4-BE49-F238E27FC236}">
                <a16:creationId xmlns:a16="http://schemas.microsoft.com/office/drawing/2014/main" id="{E8910530-7227-394F-4872-07FEA2AE461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46" name="Rectangle 63">
              <a:extLst>
                <a:ext uri="{FF2B5EF4-FFF2-40B4-BE49-F238E27FC236}">
                  <a16:creationId xmlns:a16="http://schemas.microsoft.com/office/drawing/2014/main" id="{1BDB9407-3D4B-4389-752C-02B740A84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7" name="Line 64">
              <a:extLst>
                <a:ext uri="{FF2B5EF4-FFF2-40B4-BE49-F238E27FC236}">
                  <a16:creationId xmlns:a16="http://schemas.microsoft.com/office/drawing/2014/main" id="{C7C2C7FB-FE1C-A3D9-08E7-26EEBD571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5" name="Rectangle 65">
            <a:extLst>
              <a:ext uri="{FF2B5EF4-FFF2-40B4-BE49-F238E27FC236}">
                <a16:creationId xmlns:a16="http://schemas.microsoft.com/office/drawing/2014/main" id="{9D224575-BDFB-5809-8B7B-0A9FD7C8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4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12" name="Group 66">
            <a:extLst>
              <a:ext uri="{FF2B5EF4-FFF2-40B4-BE49-F238E27FC236}">
                <a16:creationId xmlns:a16="http://schemas.microsoft.com/office/drawing/2014/main" id="{2BCC7C05-12F4-856B-95E6-295857CEECF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763588" cy="396875"/>
            <a:chOff x="1104" y="3859"/>
            <a:chExt cx="481" cy="250"/>
          </a:xfrm>
        </p:grpSpPr>
        <p:sp>
          <p:nvSpPr>
            <p:cNvPr id="6244" name="Rectangle 67">
              <a:extLst>
                <a:ext uri="{FF2B5EF4-FFF2-40B4-BE49-F238E27FC236}">
                  <a16:creationId xmlns:a16="http://schemas.microsoft.com/office/drawing/2014/main" id="{AD59FD40-8967-CABD-863E-BE5D3264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5" name="Line 68">
              <a:extLst>
                <a:ext uri="{FF2B5EF4-FFF2-40B4-BE49-F238E27FC236}">
                  <a16:creationId xmlns:a16="http://schemas.microsoft.com/office/drawing/2014/main" id="{B807B27D-C6BF-6F71-3F03-38F7DD24C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09" name="Rectangle 69">
            <a:extLst>
              <a:ext uri="{FF2B5EF4-FFF2-40B4-BE49-F238E27FC236}">
                <a16:creationId xmlns:a16="http://schemas.microsoft.com/office/drawing/2014/main" id="{8B1EB118-5245-6A67-5D1D-332B79E21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4</a:t>
            </a:r>
          </a:p>
        </p:txBody>
      </p:sp>
      <p:sp>
        <p:nvSpPr>
          <p:cNvPr id="35910" name="Rectangle 70">
            <a:extLst>
              <a:ext uri="{FF2B5EF4-FFF2-40B4-BE49-F238E27FC236}">
                <a16:creationId xmlns:a16="http://schemas.microsoft.com/office/drawing/2014/main" id="{7EF2A918-7F8D-0C41-7EE4-A7C8AB29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chemeClr val="hlink"/>
                </a:solidFill>
              </a:rPr>
              <a:t>2</a:t>
            </a:r>
            <a:r>
              <a:rPr lang="en-US" altLang="zh-CN" sz="1800">
                <a:latin typeface="Arial" panose="020B0604020202020204" pitchFamily="34" charset="0"/>
              </a:rPr>
              <a:t> ( operand )</a:t>
            </a:r>
          </a:p>
        </p:txBody>
      </p:sp>
      <p:grpSp>
        <p:nvGrpSpPr>
          <p:cNvPr id="13" name="Group 71">
            <a:extLst>
              <a:ext uri="{FF2B5EF4-FFF2-40B4-BE49-F238E27FC236}">
                <a16:creationId xmlns:a16="http://schemas.microsoft.com/office/drawing/2014/main" id="{5F4609E3-ADC0-487E-C951-3346643B683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038600"/>
            <a:ext cx="763588" cy="396875"/>
            <a:chOff x="1104" y="3859"/>
            <a:chExt cx="481" cy="250"/>
          </a:xfrm>
        </p:grpSpPr>
        <p:sp>
          <p:nvSpPr>
            <p:cNvPr id="6242" name="Rectangle 72">
              <a:extLst>
                <a:ext uri="{FF2B5EF4-FFF2-40B4-BE49-F238E27FC236}">
                  <a16:creationId xmlns:a16="http://schemas.microsoft.com/office/drawing/2014/main" id="{D23E8761-9F26-587A-1399-D1578EE2B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3" name="Line 73">
              <a:extLst>
                <a:ext uri="{FF2B5EF4-FFF2-40B4-BE49-F238E27FC236}">
                  <a16:creationId xmlns:a16="http://schemas.microsoft.com/office/drawing/2014/main" id="{8142DB81-202B-640D-5309-8FE70B352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14" name="Rectangle 74">
            <a:extLst>
              <a:ext uri="{FF2B5EF4-FFF2-40B4-BE49-F238E27FC236}">
                <a16:creationId xmlns:a16="http://schemas.microsoft.com/office/drawing/2014/main" id="{8B8FF542-A0F5-BA0F-0370-506F949D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2</a:t>
            </a:r>
          </a:p>
        </p:txBody>
      </p:sp>
      <p:sp>
        <p:nvSpPr>
          <p:cNvPr id="35915" name="Rectangle 75">
            <a:extLst>
              <a:ext uri="{FF2B5EF4-FFF2-40B4-BE49-F238E27FC236}">
                <a16:creationId xmlns:a16="http://schemas.microsoft.com/office/drawing/2014/main" id="{845FBD84-69D6-5864-E524-8F85E9FE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916" name="Rectangle 76">
            <a:extLst>
              <a:ext uri="{FF2B5EF4-FFF2-40B4-BE49-F238E27FC236}">
                <a16:creationId xmlns:a16="http://schemas.microsoft.com/office/drawing/2014/main" id="{0F6051D3-E310-6774-0667-748971B3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2588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4" name="Group 77">
            <a:extLst>
              <a:ext uri="{FF2B5EF4-FFF2-40B4-BE49-F238E27FC236}">
                <a16:creationId xmlns:a16="http://schemas.microsoft.com/office/drawing/2014/main" id="{96DDC2F3-44C7-176F-A7D6-03EA752343B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40" name="Rectangle 78">
              <a:extLst>
                <a:ext uri="{FF2B5EF4-FFF2-40B4-BE49-F238E27FC236}">
                  <a16:creationId xmlns:a16="http://schemas.microsoft.com/office/drawing/2014/main" id="{513D0449-EEE3-57F7-0931-A81F08D3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41" name="Line 79">
              <a:extLst>
                <a:ext uri="{FF2B5EF4-FFF2-40B4-BE49-F238E27FC236}">
                  <a16:creationId xmlns:a16="http://schemas.microsoft.com/office/drawing/2014/main" id="{B65E7829-6F8A-73F6-A66A-DFA73DA03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0" name="Rectangle 80">
            <a:extLst>
              <a:ext uri="{FF2B5EF4-FFF2-40B4-BE49-F238E27FC236}">
                <a16:creationId xmlns:a16="http://schemas.microsoft.com/office/drawing/2014/main" id="{2CFF5C78-6813-B27A-184A-BCA48454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endParaRPr lang="en-US" altLang="zh-CN" sz="2400"/>
          </a:p>
        </p:txBody>
      </p:sp>
      <p:sp>
        <p:nvSpPr>
          <p:cNvPr id="35921" name="Rectangle 81">
            <a:extLst>
              <a:ext uri="{FF2B5EF4-FFF2-40B4-BE49-F238E27FC236}">
                <a16:creationId xmlns:a16="http://schemas.microsoft.com/office/drawing/2014/main" id="{1A0D8783-8B87-BB34-15A5-27F13636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8308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5" name="Group 82">
            <a:extLst>
              <a:ext uri="{FF2B5EF4-FFF2-40B4-BE49-F238E27FC236}">
                <a16:creationId xmlns:a16="http://schemas.microsoft.com/office/drawing/2014/main" id="{DE44C579-0132-CC7B-F231-5BAF9B91A54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8" name="Rectangle 83">
              <a:extLst>
                <a:ext uri="{FF2B5EF4-FFF2-40B4-BE49-F238E27FC236}">
                  <a16:creationId xmlns:a16="http://schemas.microsoft.com/office/drawing/2014/main" id="{59111B9A-E7FD-7E6A-8BE8-3FA2B5F4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9" name="Line 84">
              <a:extLst>
                <a:ext uri="{FF2B5EF4-FFF2-40B4-BE49-F238E27FC236}">
                  <a16:creationId xmlns:a16="http://schemas.microsoft.com/office/drawing/2014/main" id="{3236E513-3F6E-5DA0-7787-0EC27EAC4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25" name="Rectangle 85">
            <a:extLst>
              <a:ext uri="{FF2B5EF4-FFF2-40B4-BE49-F238E27FC236}">
                <a16:creationId xmlns:a16="http://schemas.microsoft.com/office/drawing/2014/main" id="{A920D1C0-305F-92D2-81A8-FFD342CA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4</a:t>
            </a:r>
            <a:endParaRPr lang="en-US" altLang="zh-CN" sz="2400"/>
          </a:p>
        </p:txBody>
      </p:sp>
      <p:sp>
        <p:nvSpPr>
          <p:cNvPr id="35926" name="Rectangle 86">
            <a:extLst>
              <a:ext uri="{FF2B5EF4-FFF2-40B4-BE49-F238E27FC236}">
                <a16:creationId xmlns:a16="http://schemas.microsoft.com/office/drawing/2014/main" id="{0C0BA637-2BAF-77E3-FB06-C181D9F3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5927" name="Rectangle 87">
            <a:extLst>
              <a:ext uri="{FF2B5EF4-FFF2-40B4-BE49-F238E27FC236}">
                <a16:creationId xmlns:a16="http://schemas.microsoft.com/office/drawing/2014/main" id="{502C5609-EE46-5B18-F622-140FD1CB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8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28" name="Rectangle 88">
            <a:extLst>
              <a:ext uri="{FF2B5EF4-FFF2-40B4-BE49-F238E27FC236}">
                <a16:creationId xmlns:a16="http://schemas.microsoft.com/office/drawing/2014/main" id="{9D9A1C0A-C9B5-2CE4-F311-9DC564D22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29" name="Rectangle 89">
            <a:extLst>
              <a:ext uri="{FF2B5EF4-FFF2-40B4-BE49-F238E27FC236}">
                <a16:creationId xmlns:a16="http://schemas.microsoft.com/office/drawing/2014/main" id="{2BE59C8D-7A70-5040-F5C5-5DF38747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8</a:t>
            </a:r>
          </a:p>
        </p:txBody>
      </p:sp>
      <p:grpSp>
        <p:nvGrpSpPr>
          <p:cNvPr id="16" name="Group 90">
            <a:extLst>
              <a:ext uri="{FF2B5EF4-FFF2-40B4-BE49-F238E27FC236}">
                <a16:creationId xmlns:a16="http://schemas.microsoft.com/office/drawing/2014/main" id="{6032D395-07C6-EEA1-D3C7-38C344041E5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763588" cy="396875"/>
            <a:chOff x="1104" y="3859"/>
            <a:chExt cx="481" cy="250"/>
          </a:xfrm>
        </p:grpSpPr>
        <p:sp>
          <p:nvSpPr>
            <p:cNvPr id="6236" name="Rectangle 91">
              <a:extLst>
                <a:ext uri="{FF2B5EF4-FFF2-40B4-BE49-F238E27FC236}">
                  <a16:creationId xmlns:a16="http://schemas.microsoft.com/office/drawing/2014/main" id="{F063C9A4-D1EE-00E9-5770-FCD67C696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7" name="Line 92">
              <a:extLst>
                <a:ext uri="{FF2B5EF4-FFF2-40B4-BE49-F238E27FC236}">
                  <a16:creationId xmlns:a16="http://schemas.microsoft.com/office/drawing/2014/main" id="{C2C12AA0-1DD1-E9F5-0C95-5148CCE7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3" name="Rectangle 93">
            <a:extLst>
              <a:ext uri="{FF2B5EF4-FFF2-40B4-BE49-F238E27FC236}">
                <a16:creationId xmlns:a16="http://schemas.microsoft.com/office/drawing/2014/main" id="{7C08B321-DE9A-DCA9-C68F-1191E840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 operator )</a:t>
            </a:r>
          </a:p>
        </p:txBody>
      </p:sp>
      <p:sp>
        <p:nvSpPr>
          <p:cNvPr id="35934" name="Rectangle 94">
            <a:extLst>
              <a:ext uri="{FF2B5EF4-FFF2-40B4-BE49-F238E27FC236}">
                <a16:creationId xmlns:a16="http://schemas.microsoft.com/office/drawing/2014/main" id="{AFFBFA9B-F73A-6B37-8372-B4C38C87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021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7" name="Group 95">
            <a:extLst>
              <a:ext uri="{FF2B5EF4-FFF2-40B4-BE49-F238E27FC236}">
                <a16:creationId xmlns:a16="http://schemas.microsoft.com/office/drawing/2014/main" id="{716CD887-273E-3A85-C102-C3A8F4AB496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4" name="Rectangle 96">
              <a:extLst>
                <a:ext uri="{FF2B5EF4-FFF2-40B4-BE49-F238E27FC236}">
                  <a16:creationId xmlns:a16="http://schemas.microsoft.com/office/drawing/2014/main" id="{4E72D6AC-9174-8E93-97F0-17970F31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5" name="Line 97">
              <a:extLst>
                <a:ext uri="{FF2B5EF4-FFF2-40B4-BE49-F238E27FC236}">
                  <a16:creationId xmlns:a16="http://schemas.microsoft.com/office/drawing/2014/main" id="{77C681AC-5D62-B60B-A383-12472E0C2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38" name="Rectangle 98">
            <a:extLst>
              <a:ext uri="{FF2B5EF4-FFF2-40B4-BE49-F238E27FC236}">
                <a16:creationId xmlns:a16="http://schemas.microsoft.com/office/drawing/2014/main" id="{47E3B5F4-3ED2-32A1-E5F5-314DCCCE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1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5939" name="Rectangle 99">
            <a:extLst>
              <a:ext uri="{FF2B5EF4-FFF2-40B4-BE49-F238E27FC236}">
                <a16:creationId xmlns:a16="http://schemas.microsoft.com/office/drawing/2014/main" id="{371317F0-C09D-99DF-4036-0FC958CB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18" name="Group 100">
            <a:extLst>
              <a:ext uri="{FF2B5EF4-FFF2-40B4-BE49-F238E27FC236}">
                <a16:creationId xmlns:a16="http://schemas.microsoft.com/office/drawing/2014/main" id="{8D60472A-8325-CE90-6D5E-6A93B11BCBD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32" name="Rectangle 101">
              <a:extLst>
                <a:ext uri="{FF2B5EF4-FFF2-40B4-BE49-F238E27FC236}">
                  <a16:creationId xmlns:a16="http://schemas.microsoft.com/office/drawing/2014/main" id="{44053EF3-2BC5-7275-D0B0-6CAEBF5A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3" name="Line 102">
              <a:extLst>
                <a:ext uri="{FF2B5EF4-FFF2-40B4-BE49-F238E27FC236}">
                  <a16:creationId xmlns:a16="http://schemas.microsoft.com/office/drawing/2014/main" id="{E7CDF2E2-4F06-0E20-02B7-CA51DB082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43" name="Rectangle 103">
            <a:extLst>
              <a:ext uri="{FF2B5EF4-FFF2-40B4-BE49-F238E27FC236}">
                <a16:creationId xmlns:a16="http://schemas.microsoft.com/office/drawing/2014/main" id="{7A773DA0-8C4B-BC25-8D9A-D52375FD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5944" name="Rectangle 104">
            <a:extLst>
              <a:ext uri="{FF2B5EF4-FFF2-40B4-BE49-F238E27FC236}">
                <a16:creationId xmlns:a16="http://schemas.microsoft.com/office/drawing/2014/main" id="{41B011CD-4899-3138-5285-7221483DD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736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</a:p>
        </p:txBody>
      </p:sp>
      <p:sp>
        <p:nvSpPr>
          <p:cNvPr id="35945" name="Rectangle 105">
            <a:extLst>
              <a:ext uri="{FF2B5EF4-FFF2-40B4-BE49-F238E27FC236}">
                <a16:creationId xmlns:a16="http://schemas.microsoft.com/office/drawing/2014/main" id="{ED0710EF-D812-B18A-4AF9-2B0D2FE39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340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= 8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5946" name="Rectangle 106">
            <a:extLst>
              <a:ext uri="{FF2B5EF4-FFF2-40B4-BE49-F238E27FC236}">
                <a16:creationId xmlns:a16="http://schemas.microsoft.com/office/drawing/2014/main" id="{8E91A9F0-D098-B426-D656-511AE75B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34000"/>
            <a:ext cx="1828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947" name="Rectangle 107">
            <a:extLst>
              <a:ext uri="{FF2B5EF4-FFF2-40B4-BE49-F238E27FC236}">
                <a16:creationId xmlns:a16="http://schemas.microsoft.com/office/drawing/2014/main" id="{38FBED75-2B2A-E68D-5ECA-E41A2A1A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8</a:t>
            </a:r>
          </a:p>
        </p:txBody>
      </p:sp>
      <p:grpSp>
        <p:nvGrpSpPr>
          <p:cNvPr id="19" name="Group 108">
            <a:extLst>
              <a:ext uri="{FF2B5EF4-FFF2-40B4-BE49-F238E27FC236}">
                <a16:creationId xmlns:a16="http://schemas.microsoft.com/office/drawing/2014/main" id="{4CFE8799-B634-7E04-B664-5812DD266CA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763588" cy="396875"/>
            <a:chOff x="1104" y="3859"/>
            <a:chExt cx="481" cy="250"/>
          </a:xfrm>
        </p:grpSpPr>
        <p:sp>
          <p:nvSpPr>
            <p:cNvPr id="6230" name="Rectangle 109">
              <a:extLst>
                <a:ext uri="{FF2B5EF4-FFF2-40B4-BE49-F238E27FC236}">
                  <a16:creationId xmlns:a16="http://schemas.microsoft.com/office/drawing/2014/main" id="{4CB0E87F-C641-FB22-EA96-2FF96EBA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31" name="Line 110">
              <a:extLst>
                <a:ext uri="{FF2B5EF4-FFF2-40B4-BE49-F238E27FC236}">
                  <a16:creationId xmlns:a16="http://schemas.microsoft.com/office/drawing/2014/main" id="{C61BABFC-5DE5-18EE-BB4C-490368851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51" name="Rectangle 111">
            <a:extLst>
              <a:ext uri="{FF2B5EF4-FFF2-40B4-BE49-F238E27FC236}">
                <a16:creationId xmlns:a16="http://schemas.microsoft.com/office/drawing/2014/main" id="{E9C6DFD9-E26B-44C2-2CDB-A3AF388E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30480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Pop:  </a:t>
            </a:r>
            <a:r>
              <a:rPr lang="en-US" altLang="zh-CN" sz="1800">
                <a:solidFill>
                  <a:schemeClr val="hlink"/>
                </a:solidFill>
              </a:rPr>
              <a:t>8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35952" name="Rectangle 112">
            <a:extLst>
              <a:ext uri="{FF2B5EF4-FFF2-40B4-BE49-F238E27FC236}">
                <a16:creationId xmlns:a16="http://schemas.microsoft.com/office/drawing/2014/main" id="{5200568E-33CE-C0AC-D8DA-B1CA13524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76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pSp>
        <p:nvGrpSpPr>
          <p:cNvPr id="20" name="Group 113">
            <a:extLst>
              <a:ext uri="{FF2B5EF4-FFF2-40B4-BE49-F238E27FC236}">
                <a16:creationId xmlns:a16="http://schemas.microsoft.com/office/drawing/2014/main" id="{6F094F5E-1C91-4E27-BED9-A54028D1D5C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990600" cy="1905000"/>
            <a:chOff x="480" y="2688"/>
            <a:chExt cx="624" cy="1200"/>
          </a:xfrm>
        </p:grpSpPr>
        <p:sp>
          <p:nvSpPr>
            <p:cNvPr id="6227" name="Rectangle 114" descr="栎木">
              <a:extLst>
                <a:ext uri="{FF2B5EF4-FFF2-40B4-BE49-F238E27FC236}">
                  <a16:creationId xmlns:a16="http://schemas.microsoft.com/office/drawing/2014/main" id="{0C735CC3-DEE9-B83F-F244-09CDC679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28" name="Rectangle 115" descr="栎木">
              <a:extLst>
                <a:ext uri="{FF2B5EF4-FFF2-40B4-BE49-F238E27FC236}">
                  <a16:creationId xmlns:a16="http://schemas.microsoft.com/office/drawing/2014/main" id="{B7832140-7B0B-D78A-8F8C-CD6E9EDF5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29" name="Rectangle 116" descr="栎木">
              <a:extLst>
                <a:ext uri="{FF2B5EF4-FFF2-40B4-BE49-F238E27FC236}">
                  <a16:creationId xmlns:a16="http://schemas.microsoft.com/office/drawing/2014/main" id="{44ABAC9D-68E8-F306-44C7-578355D47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1" name="Group 117">
            <a:extLst>
              <a:ext uri="{FF2B5EF4-FFF2-40B4-BE49-F238E27FC236}">
                <a16:creationId xmlns:a16="http://schemas.microsoft.com/office/drawing/2014/main" id="{13C5FCAF-305E-719A-34F4-CA62386F362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763588" cy="396875"/>
            <a:chOff x="1104" y="3859"/>
            <a:chExt cx="481" cy="250"/>
          </a:xfrm>
        </p:grpSpPr>
        <p:sp>
          <p:nvSpPr>
            <p:cNvPr id="6225" name="Rectangle 118">
              <a:extLst>
                <a:ext uri="{FF2B5EF4-FFF2-40B4-BE49-F238E27FC236}">
                  <a16:creationId xmlns:a16="http://schemas.microsoft.com/office/drawing/2014/main" id="{2B4B50F2-5273-3BC7-C330-085A44689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6226" name="Line 119">
              <a:extLst>
                <a:ext uri="{FF2B5EF4-FFF2-40B4-BE49-F238E27FC236}">
                  <a16:creationId xmlns:a16="http://schemas.microsoft.com/office/drawing/2014/main" id="{CCB6DC7A-B3AC-DE67-BAD2-C3B2DF8D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60" name="AutoShape 120">
            <a:extLst>
              <a:ext uri="{FF2B5EF4-FFF2-40B4-BE49-F238E27FC236}">
                <a16:creationId xmlns:a16="http://schemas.microsoft.com/office/drawing/2014/main" id="{41081CAC-EC29-3F98-CFEC-E6E58CF987B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" y="2057400"/>
            <a:ext cx="2971800" cy="450850"/>
          </a:xfrm>
          <a:prstGeom prst="wedgeRoundRectCallout">
            <a:avLst>
              <a:gd name="adj1" fmla="val -41028"/>
              <a:gd name="adj2" fmla="val 129574"/>
              <a:gd name="adj3" fmla="val 16667"/>
            </a:avLst>
          </a:prstGeom>
          <a:gradFill rotWithShape="0">
            <a:gsLst>
              <a:gs pos="0">
                <a:srgbClr val="C8C8C8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lIns="72000" tIns="10800" rIns="72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Reverse Polish notation</a:t>
            </a:r>
            <a:endParaRPr lang="en-US" altLang="zh-CN" sz="2000"/>
          </a:p>
        </p:txBody>
      </p:sp>
      <p:sp>
        <p:nvSpPr>
          <p:cNvPr id="35961" name="Rectangle 121">
            <a:extLst>
              <a:ext uri="{FF2B5EF4-FFF2-40B4-BE49-F238E27FC236}">
                <a16:creationId xmlns:a16="http://schemas.microsoft.com/office/drawing/2014/main" id="{6D1D60C3-DF6E-2F1B-315B-4C0BDE529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).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No need to know precedence rules.</a:t>
            </a:r>
          </a:p>
        </p:txBody>
      </p:sp>
      <p:sp>
        <p:nvSpPr>
          <p:cNvPr id="6224" name="Text Box 123" descr="再生纸">
            <a:extLst>
              <a:ext uri="{FF2B5EF4-FFF2-40B4-BE49-F238E27FC236}">
                <a16:creationId xmlns:a16="http://schemas.microsoft.com/office/drawing/2014/main" id="{381B9AA4-645F-89E4-307B-20D274ED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5/12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5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nimBg="1" autoUpdateAnimBg="0"/>
      <p:bldP spid="35846" grpId="0" animBg="1" autoUpdateAnimBg="0"/>
      <p:bldP spid="35847" grpId="0" animBg="1" autoUpdateAnimBg="0"/>
      <p:bldP spid="35849" grpId="0" autoUpdateAnimBg="0"/>
      <p:bldP spid="35850" grpId="0" animBg="1" autoUpdateAnimBg="0"/>
      <p:bldP spid="35854" grpId="0" animBg="1" autoUpdateAnimBg="0"/>
      <p:bldP spid="35858" grpId="0" animBg="1" autoUpdateAnimBg="0"/>
      <p:bldP spid="35859" grpId="0" animBg="1" autoUpdateAnimBg="0"/>
      <p:bldP spid="35863" grpId="0" animBg="1" autoUpdateAnimBg="0"/>
      <p:bldP spid="35864" grpId="0" animBg="1" autoUpdateAnimBg="0"/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nimBg="1" autoUpdateAnimBg="0"/>
      <p:bldP spid="35873" grpId="0" animBg="1" autoUpdateAnimBg="0"/>
      <p:bldP spid="35877" grpId="0" animBg="1"/>
      <p:bldP spid="35878" grpId="0" animBg="1" autoUpdateAnimBg="0"/>
      <p:bldP spid="35882" grpId="0" animBg="1" autoUpdateAnimBg="0"/>
      <p:bldP spid="35883" grpId="0" animBg="1" autoUpdateAnimBg="0"/>
      <p:bldP spid="35887" grpId="0" animBg="1" autoUpdateAnimBg="0"/>
      <p:bldP spid="35888" grpId="0" animBg="1" autoUpdateAnimBg="0"/>
      <p:bldP spid="35889" grpId="0" autoUpdateAnimBg="0"/>
      <p:bldP spid="35893" grpId="0" animBg="1" autoUpdateAnimBg="0"/>
      <p:bldP spid="35897" grpId="0" autoUpdateAnimBg="0"/>
      <p:bldP spid="35898" grpId="0" autoUpdateAnimBg="0"/>
      <p:bldP spid="35899" grpId="0" autoUpdateAnimBg="0"/>
      <p:bldP spid="35900" grpId="0" animBg="1"/>
      <p:bldP spid="35901" grpId="0" animBg="1" autoUpdateAnimBg="0"/>
      <p:bldP spid="35905" grpId="0" animBg="1" autoUpdateAnimBg="0"/>
      <p:bldP spid="35909" grpId="0" animBg="1" autoUpdateAnimBg="0"/>
      <p:bldP spid="35910" grpId="0" animBg="1" autoUpdateAnimBg="0"/>
      <p:bldP spid="35914" grpId="0" animBg="1" autoUpdateAnimBg="0"/>
      <p:bldP spid="35915" grpId="0" animBg="1" autoUpdateAnimBg="0"/>
      <p:bldP spid="35916" grpId="0" animBg="1" autoUpdateAnimBg="0"/>
      <p:bldP spid="35920" grpId="0" autoUpdateAnimBg="0"/>
      <p:bldP spid="35921" grpId="0" animBg="1" autoUpdateAnimBg="0"/>
      <p:bldP spid="35925" grpId="0" autoUpdateAnimBg="0"/>
      <p:bldP spid="35926" grpId="0" autoUpdateAnimBg="0"/>
      <p:bldP spid="35927" grpId="0" autoUpdateAnimBg="0"/>
      <p:bldP spid="35928" grpId="0" animBg="1"/>
      <p:bldP spid="35929" grpId="0" animBg="1" autoUpdateAnimBg="0"/>
      <p:bldP spid="35933" grpId="0" animBg="1" autoUpdateAnimBg="0"/>
      <p:bldP spid="35934" grpId="0" animBg="1" autoUpdateAnimBg="0"/>
      <p:bldP spid="35938" grpId="0" autoUpdateAnimBg="0"/>
      <p:bldP spid="35939" grpId="0" animBg="1" autoUpdateAnimBg="0"/>
      <p:bldP spid="35943" grpId="0" autoUpdateAnimBg="0"/>
      <p:bldP spid="35944" grpId="0" autoUpdateAnimBg="0"/>
      <p:bldP spid="35945" grpId="0" autoUpdateAnimBg="0"/>
      <p:bldP spid="35946" grpId="0" animBg="1"/>
      <p:bldP spid="35947" grpId="0" animBg="1" autoUpdateAnimBg="0"/>
      <p:bldP spid="35951" grpId="0" animBg="1" autoUpdateAnimBg="0"/>
      <p:bldP spid="35952" grpId="0" animBg="1" autoUpdateAnimBg="0"/>
      <p:bldP spid="35960" grpId="0" animBg="1" autoUpdateAnimBg="0"/>
      <p:bldP spid="359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79E8E34-E558-EC1E-44CB-68B68235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57D5C48-385B-42AA-4C02-D0E0AB3D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Infix to Postfix Conversion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1CC50CC-2B8D-B22C-2C4E-80064782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=  ?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52C6963-895F-FB23-2643-55EB7872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858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a b c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 i="1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d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DA7461FE-8C1E-0D36-0089-C2961462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  The order of operands is the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same</a:t>
            </a:r>
            <a:r>
              <a:rPr lang="en-US" altLang="zh-CN" sz="2400">
                <a:sym typeface="Wingdings" panose="05000000000000000000" pitchFamily="2" charset="2"/>
              </a:rPr>
              <a:t> in infix and postfix.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  Operators with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higher</a:t>
            </a:r>
            <a:r>
              <a:rPr lang="en-US" altLang="zh-CN" sz="2400">
                <a:sym typeface="Wingdings" panose="05000000000000000000" pitchFamily="2" charset="2"/>
              </a:rPr>
              <a:t> precedence appear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before</a:t>
            </a:r>
            <a:r>
              <a:rPr lang="en-US" altLang="zh-CN" sz="2400">
                <a:sym typeface="Wingdings" panose="05000000000000000000" pitchFamily="2" charset="2"/>
              </a:rPr>
              <a:t> those with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lower</a:t>
            </a:r>
            <a:r>
              <a:rPr lang="en-US" altLang="zh-CN" sz="2400">
                <a:sym typeface="Wingdings" panose="05000000000000000000" pitchFamily="2" charset="2"/>
              </a:rPr>
              <a:t> precedence.</a:t>
            </a:r>
            <a:endParaRPr lang="en-US" altLang="zh-CN" sz="24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DB7DDE4D-0211-7584-71AF-838BFE2F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Output: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78DE004-3D4C-E391-199F-FBD636271E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91200"/>
            <a:ext cx="763588" cy="396875"/>
            <a:chOff x="1104" y="3859"/>
            <a:chExt cx="481" cy="250"/>
          </a:xfrm>
        </p:grpSpPr>
        <p:sp>
          <p:nvSpPr>
            <p:cNvPr id="7274" name="Rectangle 9">
              <a:extLst>
                <a:ext uri="{FF2B5EF4-FFF2-40B4-BE49-F238E27FC236}">
                  <a16:creationId xmlns:a16="http://schemas.microsoft.com/office/drawing/2014/main" id="{99B6F78E-F722-2B8F-7879-92B442AC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5" name="Line 10">
              <a:extLst>
                <a:ext uri="{FF2B5EF4-FFF2-40B4-BE49-F238E27FC236}">
                  <a16:creationId xmlns:a16="http://schemas.microsoft.com/office/drawing/2014/main" id="{6CF87AAB-2329-7DAE-DF4D-6ECCB16B8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31DEF89E-8025-DF43-E318-A5C57F3F21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2743200"/>
            <a:ext cx="4191000" cy="76200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CDCE4393-E793-8FDF-7C47-7024955B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a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57089A60-ECF8-F6C0-1306-CA2DD11F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5FB4E801-DA4A-43C2-31BA-6277C3B7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(plus)</a:t>
            </a: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406255BB-9EA8-FD49-BA0B-C433DB00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endParaRPr lang="en-US" altLang="zh-CN" sz="24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id="{18E5647C-DA1D-CC0F-DC82-4CB800030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91200"/>
            <a:ext cx="8382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60699CBF-E1F3-EF78-36BD-E71B9417241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72" name="Rectangle 18">
              <a:extLst>
                <a:ext uri="{FF2B5EF4-FFF2-40B4-BE49-F238E27FC236}">
                  <a16:creationId xmlns:a16="http://schemas.microsoft.com/office/drawing/2014/main" id="{8BA7EE91-D9B1-6FC9-73FB-FFFAB677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3" name="Line 19">
              <a:extLst>
                <a:ext uri="{FF2B5EF4-FFF2-40B4-BE49-F238E27FC236}">
                  <a16:creationId xmlns:a16="http://schemas.microsoft.com/office/drawing/2014/main" id="{923C22CF-2524-6DA4-199A-40F8AD6FD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B79D4C04-FD8F-4A1B-A7DD-618A563B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05288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b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85" name="Rectangle 21">
            <a:extLst>
              <a:ext uri="{FF2B5EF4-FFF2-40B4-BE49-F238E27FC236}">
                <a16:creationId xmlns:a16="http://schemas.microsoft.com/office/drawing/2014/main" id="{8E5694F0-3401-8932-D4CF-6BC930B6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5A03EA89-4644-7BFF-0D1C-0A4ADB63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05288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(times)</a:t>
            </a:r>
          </a:p>
        </p:txBody>
      </p:sp>
      <p:sp>
        <p:nvSpPr>
          <p:cNvPr id="36887" name="AutoShape 23">
            <a:extLst>
              <a:ext uri="{FF2B5EF4-FFF2-40B4-BE49-F238E27FC236}">
                <a16:creationId xmlns:a16="http://schemas.microsoft.com/office/drawing/2014/main" id="{394CA90A-01C7-69C1-5F34-C6F926DA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38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36888" name="Oval 24">
            <a:extLst>
              <a:ext uri="{FF2B5EF4-FFF2-40B4-BE49-F238E27FC236}">
                <a16:creationId xmlns:a16="http://schemas.microsoft.com/office/drawing/2014/main" id="{1CDC3665-D21F-E6BE-D806-C5F778F2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18E89DBB-1DCB-DFC1-0227-888E721753B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953000"/>
            <a:ext cx="763588" cy="396875"/>
            <a:chOff x="1104" y="3859"/>
            <a:chExt cx="481" cy="250"/>
          </a:xfrm>
        </p:grpSpPr>
        <p:sp>
          <p:nvSpPr>
            <p:cNvPr id="7270" name="Rectangle 26">
              <a:extLst>
                <a:ext uri="{FF2B5EF4-FFF2-40B4-BE49-F238E27FC236}">
                  <a16:creationId xmlns:a16="http://schemas.microsoft.com/office/drawing/2014/main" id="{47A6B857-AB4F-4A97-E26F-3AB12181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71" name="Line 27">
              <a:extLst>
                <a:ext uri="{FF2B5EF4-FFF2-40B4-BE49-F238E27FC236}">
                  <a16:creationId xmlns:a16="http://schemas.microsoft.com/office/drawing/2014/main" id="{E904829C-07A3-6C26-AE71-047040A50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A697D91B-75E4-D102-7CB9-5E8CE0B6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893" name="Rectangle 29">
            <a:extLst>
              <a:ext uri="{FF2B5EF4-FFF2-40B4-BE49-F238E27FC236}">
                <a16:creationId xmlns:a16="http://schemas.microsoft.com/office/drawing/2014/main" id="{A50C3B3B-9E1F-4B5A-0DEF-33B7E431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95813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c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894" name="Rectangle 30">
            <a:extLst>
              <a:ext uri="{FF2B5EF4-FFF2-40B4-BE49-F238E27FC236}">
                <a16:creationId xmlns:a16="http://schemas.microsoft.com/office/drawing/2014/main" id="{E9B8DED9-B1C6-E51D-6C42-5C9D43C4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36895" name="Rectangle 31">
            <a:extLst>
              <a:ext uri="{FF2B5EF4-FFF2-40B4-BE49-F238E27FC236}">
                <a16:creationId xmlns:a16="http://schemas.microsoft.com/office/drawing/2014/main" id="{67BE0B86-62B4-27A6-54E2-FDB233FC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95813"/>
            <a:ext cx="2819400" cy="395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1800">
                <a:latin typeface="Arial" panose="020B0604020202020204" pitchFamily="34" charset="0"/>
              </a:rPr>
              <a:t> (minus)</a:t>
            </a:r>
          </a:p>
        </p:txBody>
      </p:sp>
      <p:sp>
        <p:nvSpPr>
          <p:cNvPr id="36896" name="AutoShape 32">
            <a:extLst>
              <a:ext uri="{FF2B5EF4-FFF2-40B4-BE49-F238E27FC236}">
                <a16:creationId xmlns:a16="http://schemas.microsoft.com/office/drawing/2014/main" id="{3F586145-7AAD-1C1F-7879-9ECE9E15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19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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935B22BE-7D1B-B031-12CA-2AC353F4176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68" name="Rectangle 34">
              <a:extLst>
                <a:ext uri="{FF2B5EF4-FFF2-40B4-BE49-F238E27FC236}">
                  <a16:creationId xmlns:a16="http://schemas.microsoft.com/office/drawing/2014/main" id="{DF068961-7FBB-D75F-5BEC-EF16DD1D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9" name="Line 35">
              <a:extLst>
                <a:ext uri="{FF2B5EF4-FFF2-40B4-BE49-F238E27FC236}">
                  <a16:creationId xmlns:a16="http://schemas.microsoft.com/office/drawing/2014/main" id="{776AF804-20D2-C052-C283-B3D70BA2A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00" name="Oval 36">
            <a:extLst>
              <a:ext uri="{FF2B5EF4-FFF2-40B4-BE49-F238E27FC236}">
                <a16:creationId xmlns:a16="http://schemas.microsoft.com/office/drawing/2014/main" id="{7F1AA113-29BD-36D8-CF29-1D38B1A9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53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7907375-7CE1-27C2-5CE8-1D54BDC1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593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02" name="Rectangle 38">
            <a:extLst>
              <a:ext uri="{FF2B5EF4-FFF2-40B4-BE49-F238E27FC236}">
                <a16:creationId xmlns:a16="http://schemas.microsoft.com/office/drawing/2014/main" id="{504745EB-E9B4-2D3D-E94D-7E28ED66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6903" name="AutoShape 39">
            <a:extLst>
              <a:ext uri="{FF2B5EF4-FFF2-40B4-BE49-F238E27FC236}">
                <a16:creationId xmlns:a16="http://schemas.microsoft.com/office/drawing/2014/main" id="{97AC3CC7-05C6-5E0D-3023-D221BDB6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19688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 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E4CE7ADA-0D2A-506D-3926-1CB3BB16497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867400"/>
            <a:ext cx="763588" cy="396875"/>
            <a:chOff x="1104" y="3859"/>
            <a:chExt cx="481" cy="250"/>
          </a:xfrm>
        </p:grpSpPr>
        <p:sp>
          <p:nvSpPr>
            <p:cNvPr id="7266" name="Rectangle 41">
              <a:extLst>
                <a:ext uri="{FF2B5EF4-FFF2-40B4-BE49-F238E27FC236}">
                  <a16:creationId xmlns:a16="http://schemas.microsoft.com/office/drawing/2014/main" id="{5A9207FA-246C-FAD6-1678-AE66DD2F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7" name="Line 42">
              <a:extLst>
                <a:ext uri="{FF2B5EF4-FFF2-40B4-BE49-F238E27FC236}">
                  <a16:creationId xmlns:a16="http://schemas.microsoft.com/office/drawing/2014/main" id="{6C4DC66B-D3E5-E508-86BF-3DDF7FE0B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07" name="Oval 43">
            <a:extLst>
              <a:ext uri="{FF2B5EF4-FFF2-40B4-BE49-F238E27FC236}">
                <a16:creationId xmlns:a16="http://schemas.microsoft.com/office/drawing/2014/main" id="{E01F2A69-B548-77F7-14E7-C24F2875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E8033A6B-A275-A626-D8A0-2808EF53C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BE37A81F-9F65-7F04-49EE-B395821B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B096D959-EE3C-2F22-0456-3415F35917F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763588" cy="396875"/>
            <a:chOff x="1104" y="3859"/>
            <a:chExt cx="481" cy="250"/>
          </a:xfrm>
        </p:grpSpPr>
        <p:sp>
          <p:nvSpPr>
            <p:cNvPr id="7264" name="Rectangle 47">
              <a:extLst>
                <a:ext uri="{FF2B5EF4-FFF2-40B4-BE49-F238E27FC236}">
                  <a16:creationId xmlns:a16="http://schemas.microsoft.com/office/drawing/2014/main" id="{0A7AE762-9EB2-71D3-B450-1D8ADF95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5" name="Line 48">
              <a:extLst>
                <a:ext uri="{FF2B5EF4-FFF2-40B4-BE49-F238E27FC236}">
                  <a16:creationId xmlns:a16="http://schemas.microsoft.com/office/drawing/2014/main" id="{F13A7B9D-9AE6-A649-7BF5-1482DF3C4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13" name="Rectangle 49">
            <a:extLst>
              <a:ext uri="{FF2B5EF4-FFF2-40B4-BE49-F238E27FC236}">
                <a16:creationId xmlns:a16="http://schemas.microsoft.com/office/drawing/2014/main" id="{909394FA-DD46-5E23-B686-BEB3C8BB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21B738E4-6A91-45E3-9EA0-62044982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8792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Get token: </a:t>
            </a:r>
            <a:r>
              <a:rPr lang="en-US" altLang="zh-CN" sz="1800" i="1">
                <a:solidFill>
                  <a:schemeClr val="hlink"/>
                </a:solidFill>
              </a:rPr>
              <a:t>d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B14C0A6A-F19F-B323-AA74-3E6A7613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4615D7B5-2858-5D57-56EB-D11C68B8A7B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867400"/>
            <a:ext cx="763588" cy="396875"/>
            <a:chOff x="1104" y="3859"/>
            <a:chExt cx="481" cy="250"/>
          </a:xfrm>
        </p:grpSpPr>
        <p:sp>
          <p:nvSpPr>
            <p:cNvPr id="7262" name="Rectangle 53">
              <a:extLst>
                <a:ext uri="{FF2B5EF4-FFF2-40B4-BE49-F238E27FC236}">
                  <a16:creationId xmlns:a16="http://schemas.microsoft.com/office/drawing/2014/main" id="{8EACAC55-B7B3-5C6E-9F8E-B8471C82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7263" name="Line 54">
              <a:extLst>
                <a:ext uri="{FF2B5EF4-FFF2-40B4-BE49-F238E27FC236}">
                  <a16:creationId xmlns:a16="http://schemas.microsoft.com/office/drawing/2014/main" id="{A99A6FD8-6187-78B8-492C-8E4981B76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919" name="Oval 55">
            <a:extLst>
              <a:ext uri="{FF2B5EF4-FFF2-40B4-BE49-F238E27FC236}">
                <a16:creationId xmlns:a16="http://schemas.microsoft.com/office/drawing/2014/main" id="{7DA15C6A-DBA4-AD53-22C2-935A4768F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34000"/>
            <a:ext cx="7620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88EBBBD9-CABE-32FE-47ED-8290B931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id="{62420EA3-FE4F-2424-3CA1-5D9D351E4FE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990600" cy="1905000"/>
            <a:chOff x="480" y="2688"/>
            <a:chExt cx="624" cy="1200"/>
          </a:xfrm>
        </p:grpSpPr>
        <p:sp>
          <p:nvSpPr>
            <p:cNvPr id="7259" name="Rectangle 58" descr="栎木">
              <a:extLst>
                <a:ext uri="{FF2B5EF4-FFF2-40B4-BE49-F238E27FC236}">
                  <a16:creationId xmlns:a16="http://schemas.microsoft.com/office/drawing/2014/main" id="{16A8683C-5328-E88B-C660-8927E1694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60" name="Rectangle 59" descr="栎木">
              <a:extLst>
                <a:ext uri="{FF2B5EF4-FFF2-40B4-BE49-F238E27FC236}">
                  <a16:creationId xmlns:a16="http://schemas.microsoft.com/office/drawing/2014/main" id="{7A9870B2-A776-76C6-1788-86FC401EE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61" name="Rectangle 60" descr="栎木">
              <a:extLst>
                <a:ext uri="{FF2B5EF4-FFF2-40B4-BE49-F238E27FC236}">
                  <a16:creationId xmlns:a16="http://schemas.microsoft.com/office/drawing/2014/main" id="{565E08A9-1DB6-7CC2-6770-E2BB748D1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B508A6B5-67B5-BD25-E667-F9A18BF2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36929" name="AutoShape 65">
            <a:extLst>
              <a:ext uri="{FF2B5EF4-FFF2-40B4-BE49-F238E27FC236}">
                <a16:creationId xmlns:a16="http://schemas.microsoft.com/office/drawing/2014/main" id="{F093B1AD-7365-5C6F-D925-B0BA843F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2819400" cy="1752600"/>
          </a:xfrm>
          <a:prstGeom prst="cloudCallout">
            <a:avLst>
              <a:gd name="adj1" fmla="val 227"/>
              <a:gd name="adj2" fmla="val 101722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Isn’t that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simple?</a:t>
            </a:r>
          </a:p>
        </p:txBody>
      </p:sp>
      <p:sp>
        <p:nvSpPr>
          <p:cNvPr id="36973" name="Rectangle 109">
            <a:extLst>
              <a:ext uri="{FF2B5EF4-FFF2-40B4-BE49-F238E27FC236}">
                <a16:creationId xmlns:a16="http://schemas.microsoft.com/office/drawing/2014/main" id="{0337483E-5AD1-269E-C025-D77EC044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143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67">
            <a:extLst>
              <a:ext uri="{FF2B5EF4-FFF2-40B4-BE49-F238E27FC236}">
                <a16:creationId xmlns:a16="http://schemas.microsoft.com/office/drawing/2014/main" id="{F6B4B295-0ED6-F11C-AA0F-8EE6B475EC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19600"/>
            <a:ext cx="1981200" cy="1757363"/>
            <a:chOff x="1680" y="2373"/>
            <a:chExt cx="2038" cy="1758"/>
          </a:xfrm>
        </p:grpSpPr>
        <p:grpSp>
          <p:nvGrpSpPr>
            <p:cNvPr id="7218" name="Group 68">
              <a:extLst>
                <a:ext uri="{FF2B5EF4-FFF2-40B4-BE49-F238E27FC236}">
                  <a16:creationId xmlns:a16="http://schemas.microsoft.com/office/drawing/2014/main" id="{4BC93132-C480-9733-F8B4-C612D60A4E81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7254" name="Group 69">
                <a:extLst>
                  <a:ext uri="{FF2B5EF4-FFF2-40B4-BE49-F238E27FC236}">
                    <a16:creationId xmlns:a16="http://schemas.microsoft.com/office/drawing/2014/main" id="{4A9AFCF3-3F26-889A-D6F6-14ADEAEC6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7257" name="Freeform 70">
                  <a:extLst>
                    <a:ext uri="{FF2B5EF4-FFF2-40B4-BE49-F238E27FC236}">
                      <a16:creationId xmlns:a16="http://schemas.microsoft.com/office/drawing/2014/main" id="{63273195-2BCB-B72D-E1FE-F1A5AD10E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 w 571"/>
                    <a:gd name="T1" fmla="*/ 2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7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5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6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Arc 71">
                  <a:extLst>
                    <a:ext uri="{FF2B5EF4-FFF2-40B4-BE49-F238E27FC236}">
                      <a16:creationId xmlns:a16="http://schemas.microsoft.com/office/drawing/2014/main" id="{77ADFC2E-2584-7907-4F41-87B391434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55" name="Rectangle 72">
                <a:extLst>
                  <a:ext uri="{FF2B5EF4-FFF2-40B4-BE49-F238E27FC236}">
                    <a16:creationId xmlns:a16="http://schemas.microsoft.com/office/drawing/2014/main" id="{BF9A4AD9-FC35-3E17-E1AB-55C4D9224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56" name="Freeform 73">
                <a:extLst>
                  <a:ext uri="{FF2B5EF4-FFF2-40B4-BE49-F238E27FC236}">
                    <a16:creationId xmlns:a16="http://schemas.microsoft.com/office/drawing/2014/main" id="{3F69AED4-CB9D-199A-E63E-ECF513CE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6 h 1408"/>
                  <a:gd name="T2" fmla="*/ 1 w 566"/>
                  <a:gd name="T3" fmla="*/ 29 h 1408"/>
                  <a:gd name="T4" fmla="*/ 0 w 566"/>
                  <a:gd name="T5" fmla="*/ 44 h 1408"/>
                  <a:gd name="T6" fmla="*/ 17 w 566"/>
                  <a:gd name="T7" fmla="*/ 44 h 1408"/>
                  <a:gd name="T8" fmla="*/ 18 w 566"/>
                  <a:gd name="T9" fmla="*/ 28 h 1408"/>
                  <a:gd name="T10" fmla="*/ 18 w 566"/>
                  <a:gd name="T11" fmla="*/ 19 h 1408"/>
                  <a:gd name="T12" fmla="*/ 18 w 566"/>
                  <a:gd name="T13" fmla="*/ 10 h 1408"/>
                  <a:gd name="T14" fmla="*/ 18 w 566"/>
                  <a:gd name="T15" fmla="*/ 8 h 1408"/>
                  <a:gd name="T16" fmla="*/ 18 w 566"/>
                  <a:gd name="T17" fmla="*/ 7 h 1408"/>
                  <a:gd name="T18" fmla="*/ 18 w 566"/>
                  <a:gd name="T19" fmla="*/ 5 h 1408"/>
                  <a:gd name="T20" fmla="*/ 17 w 566"/>
                  <a:gd name="T21" fmla="*/ 4 h 1408"/>
                  <a:gd name="T22" fmla="*/ 17 w 566"/>
                  <a:gd name="T23" fmla="*/ 3 h 1408"/>
                  <a:gd name="T24" fmla="*/ 16 w 566"/>
                  <a:gd name="T25" fmla="*/ 2 h 1408"/>
                  <a:gd name="T26" fmla="*/ 15 w 566"/>
                  <a:gd name="T27" fmla="*/ 2 h 1408"/>
                  <a:gd name="T28" fmla="*/ 14 w 566"/>
                  <a:gd name="T29" fmla="*/ 1 h 1408"/>
                  <a:gd name="T30" fmla="*/ 12 w 566"/>
                  <a:gd name="T31" fmla="*/ 1 h 1408"/>
                  <a:gd name="T32" fmla="*/ 11 w 566"/>
                  <a:gd name="T33" fmla="*/ 1 h 1408"/>
                  <a:gd name="T34" fmla="*/ 10 w 566"/>
                  <a:gd name="T35" fmla="*/ 0 h 1408"/>
                  <a:gd name="T36" fmla="*/ 8 w 566"/>
                  <a:gd name="T37" fmla="*/ 1 h 1408"/>
                  <a:gd name="T38" fmla="*/ 7 w 566"/>
                  <a:gd name="T39" fmla="*/ 1 h 1408"/>
                  <a:gd name="T40" fmla="*/ 6 w 566"/>
                  <a:gd name="T41" fmla="*/ 2 h 1408"/>
                  <a:gd name="T42" fmla="*/ 5 w 566"/>
                  <a:gd name="T43" fmla="*/ 3 h 1408"/>
                  <a:gd name="T44" fmla="*/ 4 w 566"/>
                  <a:gd name="T45" fmla="*/ 3 h 1408"/>
                  <a:gd name="T46" fmla="*/ 3 w 566"/>
                  <a:gd name="T47" fmla="*/ 5 h 1408"/>
                  <a:gd name="T48" fmla="*/ 3 w 566"/>
                  <a:gd name="T49" fmla="*/ 6 h 1408"/>
                  <a:gd name="T50" fmla="*/ 2 w 566"/>
                  <a:gd name="T51" fmla="*/ 9 h 1408"/>
                  <a:gd name="T52" fmla="*/ 1 w 566"/>
                  <a:gd name="T53" fmla="*/ 16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19" name="Group 74">
              <a:extLst>
                <a:ext uri="{FF2B5EF4-FFF2-40B4-BE49-F238E27FC236}">
                  <a16:creationId xmlns:a16="http://schemas.microsoft.com/office/drawing/2014/main" id="{BB8FC738-2BAD-CF16-0733-8E7E0D261C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7252" name="Freeform 75">
                <a:extLst>
                  <a:ext uri="{FF2B5EF4-FFF2-40B4-BE49-F238E27FC236}">
                    <a16:creationId xmlns:a16="http://schemas.microsoft.com/office/drawing/2014/main" id="{583D16C9-AAA0-0072-7964-A03E01771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 h 229"/>
                  <a:gd name="T2" fmla="*/ 0 w 913"/>
                  <a:gd name="T3" fmla="*/ 6 h 229"/>
                  <a:gd name="T4" fmla="*/ 7 w 913"/>
                  <a:gd name="T5" fmla="*/ 6 h 229"/>
                  <a:gd name="T6" fmla="*/ 7 w 913"/>
                  <a:gd name="T7" fmla="*/ 5 h 229"/>
                  <a:gd name="T8" fmla="*/ 9 w 913"/>
                  <a:gd name="T9" fmla="*/ 6 h 229"/>
                  <a:gd name="T10" fmla="*/ 12 w 913"/>
                  <a:gd name="T11" fmla="*/ 7 h 229"/>
                  <a:gd name="T12" fmla="*/ 15 w 913"/>
                  <a:gd name="T13" fmla="*/ 7 h 229"/>
                  <a:gd name="T14" fmla="*/ 18 w 913"/>
                  <a:gd name="T15" fmla="*/ 8 h 229"/>
                  <a:gd name="T16" fmla="*/ 21 w 913"/>
                  <a:gd name="T17" fmla="*/ 7 h 229"/>
                  <a:gd name="T18" fmla="*/ 25 w 913"/>
                  <a:gd name="T19" fmla="*/ 7 h 229"/>
                  <a:gd name="T20" fmla="*/ 26 w 913"/>
                  <a:gd name="T21" fmla="*/ 7 h 229"/>
                  <a:gd name="T22" fmla="*/ 28 w 913"/>
                  <a:gd name="T23" fmla="*/ 7 h 229"/>
                  <a:gd name="T24" fmla="*/ 28 w 913"/>
                  <a:gd name="T25" fmla="*/ 5 h 229"/>
                  <a:gd name="T26" fmla="*/ 28 w 913"/>
                  <a:gd name="T27" fmla="*/ 5 h 229"/>
                  <a:gd name="T28" fmla="*/ 27 w 913"/>
                  <a:gd name="T29" fmla="*/ 4 h 229"/>
                  <a:gd name="T30" fmla="*/ 27 w 913"/>
                  <a:gd name="T31" fmla="*/ 4 h 229"/>
                  <a:gd name="T32" fmla="*/ 26 w 913"/>
                  <a:gd name="T33" fmla="*/ 3 h 229"/>
                  <a:gd name="T34" fmla="*/ 25 w 913"/>
                  <a:gd name="T35" fmla="*/ 3 h 229"/>
                  <a:gd name="T36" fmla="*/ 23 w 913"/>
                  <a:gd name="T37" fmla="*/ 2 h 229"/>
                  <a:gd name="T38" fmla="*/ 22 w 913"/>
                  <a:gd name="T39" fmla="*/ 2 h 229"/>
                  <a:gd name="T40" fmla="*/ 20 w 913"/>
                  <a:gd name="T41" fmla="*/ 1 h 229"/>
                  <a:gd name="T42" fmla="*/ 14 w 913"/>
                  <a:gd name="T43" fmla="*/ 0 h 229"/>
                  <a:gd name="T44" fmla="*/ 0 w 913"/>
                  <a:gd name="T45" fmla="*/ 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3" name="Freeform 76">
                <a:extLst>
                  <a:ext uri="{FF2B5EF4-FFF2-40B4-BE49-F238E27FC236}">
                    <a16:creationId xmlns:a16="http://schemas.microsoft.com/office/drawing/2014/main" id="{458D13EF-7964-E610-A418-F4C3A3EDE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 h 222"/>
                  <a:gd name="T2" fmla="*/ 0 w 913"/>
                  <a:gd name="T3" fmla="*/ 6 h 222"/>
                  <a:gd name="T4" fmla="*/ 7 w 913"/>
                  <a:gd name="T5" fmla="*/ 6 h 222"/>
                  <a:gd name="T6" fmla="*/ 7 w 913"/>
                  <a:gd name="T7" fmla="*/ 5 h 222"/>
                  <a:gd name="T8" fmla="*/ 9 w 913"/>
                  <a:gd name="T9" fmla="*/ 6 h 222"/>
                  <a:gd name="T10" fmla="*/ 12 w 913"/>
                  <a:gd name="T11" fmla="*/ 7 h 222"/>
                  <a:gd name="T12" fmla="*/ 16 w 913"/>
                  <a:gd name="T13" fmla="*/ 7 h 222"/>
                  <a:gd name="T14" fmla="*/ 21 w 913"/>
                  <a:gd name="T15" fmla="*/ 7 h 222"/>
                  <a:gd name="T16" fmla="*/ 25 w 913"/>
                  <a:gd name="T17" fmla="*/ 7 h 222"/>
                  <a:gd name="T18" fmla="*/ 27 w 913"/>
                  <a:gd name="T19" fmla="*/ 7 h 222"/>
                  <a:gd name="T20" fmla="*/ 28 w 913"/>
                  <a:gd name="T21" fmla="*/ 7 h 222"/>
                  <a:gd name="T22" fmla="*/ 28 w 913"/>
                  <a:gd name="T23" fmla="*/ 5 h 222"/>
                  <a:gd name="T24" fmla="*/ 28 w 913"/>
                  <a:gd name="T25" fmla="*/ 5 h 222"/>
                  <a:gd name="T26" fmla="*/ 27 w 913"/>
                  <a:gd name="T27" fmla="*/ 4 h 222"/>
                  <a:gd name="T28" fmla="*/ 27 w 913"/>
                  <a:gd name="T29" fmla="*/ 4 h 222"/>
                  <a:gd name="T30" fmla="*/ 26 w 913"/>
                  <a:gd name="T31" fmla="*/ 3 h 222"/>
                  <a:gd name="T32" fmla="*/ 25 w 913"/>
                  <a:gd name="T33" fmla="*/ 3 h 222"/>
                  <a:gd name="T34" fmla="*/ 23 w 913"/>
                  <a:gd name="T35" fmla="*/ 2 h 222"/>
                  <a:gd name="T36" fmla="*/ 22 w 913"/>
                  <a:gd name="T37" fmla="*/ 2 h 222"/>
                  <a:gd name="T38" fmla="*/ 20 w 913"/>
                  <a:gd name="T39" fmla="*/ 1 h 222"/>
                  <a:gd name="T40" fmla="*/ 14 w 913"/>
                  <a:gd name="T41" fmla="*/ 0 h 222"/>
                  <a:gd name="T42" fmla="*/ 0 w 913"/>
                  <a:gd name="T43" fmla="*/ 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0" name="Freeform 77">
              <a:extLst>
                <a:ext uri="{FF2B5EF4-FFF2-40B4-BE49-F238E27FC236}">
                  <a16:creationId xmlns:a16="http://schemas.microsoft.com/office/drawing/2014/main" id="{1368B119-23B3-11C5-C275-6741B73E0F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7 w 852"/>
                <a:gd name="T1" fmla="*/ 0 h 1411"/>
                <a:gd name="T2" fmla="*/ 10 w 852"/>
                <a:gd name="T3" fmla="*/ 6 h 1411"/>
                <a:gd name="T4" fmla="*/ 10 w 852"/>
                <a:gd name="T5" fmla="*/ 6 h 1411"/>
                <a:gd name="T6" fmla="*/ 10 w 852"/>
                <a:gd name="T7" fmla="*/ 7 h 1411"/>
                <a:gd name="T8" fmla="*/ 10 w 852"/>
                <a:gd name="T9" fmla="*/ 8 h 1411"/>
                <a:gd name="T10" fmla="*/ 10 w 852"/>
                <a:gd name="T11" fmla="*/ 8 h 1411"/>
                <a:gd name="T12" fmla="*/ 9 w 852"/>
                <a:gd name="T13" fmla="*/ 11 h 1411"/>
                <a:gd name="T14" fmla="*/ 9 w 852"/>
                <a:gd name="T15" fmla="*/ 11 h 1411"/>
                <a:gd name="T16" fmla="*/ 9 w 852"/>
                <a:gd name="T17" fmla="*/ 12 h 1411"/>
                <a:gd name="T18" fmla="*/ 9 w 852"/>
                <a:gd name="T19" fmla="*/ 12 h 1411"/>
                <a:gd name="T20" fmla="*/ 9 w 852"/>
                <a:gd name="T21" fmla="*/ 13 h 1411"/>
                <a:gd name="T22" fmla="*/ 9 w 852"/>
                <a:gd name="T23" fmla="*/ 13 h 1411"/>
                <a:gd name="T24" fmla="*/ 8 w 852"/>
                <a:gd name="T25" fmla="*/ 14 h 1411"/>
                <a:gd name="T26" fmla="*/ 9 w 852"/>
                <a:gd name="T27" fmla="*/ 14 h 1411"/>
                <a:gd name="T28" fmla="*/ 9 w 852"/>
                <a:gd name="T29" fmla="*/ 15 h 1411"/>
                <a:gd name="T30" fmla="*/ 2 w 852"/>
                <a:gd name="T31" fmla="*/ 15 h 1411"/>
                <a:gd name="T32" fmla="*/ 2 w 852"/>
                <a:gd name="T33" fmla="*/ 13 h 1411"/>
                <a:gd name="T34" fmla="*/ 2 w 852"/>
                <a:gd name="T35" fmla="*/ 12 h 1411"/>
                <a:gd name="T36" fmla="*/ 2 w 852"/>
                <a:gd name="T37" fmla="*/ 10 h 1411"/>
                <a:gd name="T38" fmla="*/ 3 w 852"/>
                <a:gd name="T39" fmla="*/ 10 h 1411"/>
                <a:gd name="T40" fmla="*/ 5 w 852"/>
                <a:gd name="T41" fmla="*/ 8 h 1411"/>
                <a:gd name="T42" fmla="*/ 4 w 852"/>
                <a:gd name="T43" fmla="*/ 7 h 1411"/>
                <a:gd name="T44" fmla="*/ 0 w 852"/>
                <a:gd name="T45" fmla="*/ 0 h 1411"/>
                <a:gd name="T46" fmla="*/ 7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78">
              <a:extLst>
                <a:ext uri="{FF2B5EF4-FFF2-40B4-BE49-F238E27FC236}">
                  <a16:creationId xmlns:a16="http://schemas.microsoft.com/office/drawing/2014/main" id="{F13D6BF9-BECA-F7AB-F819-B203316A82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1 h 1565"/>
                <a:gd name="T2" fmla="*/ 1 w 982"/>
                <a:gd name="T3" fmla="*/ 3 h 1565"/>
                <a:gd name="T4" fmla="*/ 1 w 982"/>
                <a:gd name="T5" fmla="*/ 4 h 1565"/>
                <a:gd name="T6" fmla="*/ 2 w 982"/>
                <a:gd name="T7" fmla="*/ 5 h 1565"/>
                <a:gd name="T8" fmla="*/ 2 w 982"/>
                <a:gd name="T9" fmla="*/ 5 h 1565"/>
                <a:gd name="T10" fmla="*/ 2 w 982"/>
                <a:gd name="T11" fmla="*/ 6 h 1565"/>
                <a:gd name="T12" fmla="*/ 2 w 982"/>
                <a:gd name="T13" fmla="*/ 6 h 1565"/>
                <a:gd name="T14" fmla="*/ 3 w 982"/>
                <a:gd name="T15" fmla="*/ 6 h 1565"/>
                <a:gd name="T16" fmla="*/ 4 w 982"/>
                <a:gd name="T17" fmla="*/ 7 h 1565"/>
                <a:gd name="T18" fmla="*/ 4 w 982"/>
                <a:gd name="T19" fmla="*/ 8 h 1565"/>
                <a:gd name="T20" fmla="*/ 5 w 982"/>
                <a:gd name="T21" fmla="*/ 8 h 1565"/>
                <a:gd name="T22" fmla="*/ 4 w 982"/>
                <a:gd name="T23" fmla="*/ 8 h 1565"/>
                <a:gd name="T24" fmla="*/ 5 w 982"/>
                <a:gd name="T25" fmla="*/ 9 h 1565"/>
                <a:gd name="T26" fmla="*/ 4 w 982"/>
                <a:gd name="T27" fmla="*/ 11 h 1565"/>
                <a:gd name="T28" fmla="*/ 3 w 982"/>
                <a:gd name="T29" fmla="*/ 11 h 1565"/>
                <a:gd name="T30" fmla="*/ 2 w 982"/>
                <a:gd name="T31" fmla="*/ 12 h 1565"/>
                <a:gd name="T32" fmla="*/ 2 w 982"/>
                <a:gd name="T33" fmla="*/ 12 h 1565"/>
                <a:gd name="T34" fmla="*/ 2 w 982"/>
                <a:gd name="T35" fmla="*/ 12 h 1565"/>
                <a:gd name="T36" fmla="*/ 2 w 982"/>
                <a:gd name="T37" fmla="*/ 12 h 1565"/>
                <a:gd name="T38" fmla="*/ 2 w 982"/>
                <a:gd name="T39" fmla="*/ 13 h 1565"/>
                <a:gd name="T40" fmla="*/ 1 w 982"/>
                <a:gd name="T41" fmla="*/ 13 h 1565"/>
                <a:gd name="T42" fmla="*/ 1 w 982"/>
                <a:gd name="T43" fmla="*/ 14 h 1565"/>
                <a:gd name="T44" fmla="*/ 1 w 982"/>
                <a:gd name="T45" fmla="*/ 14 h 1565"/>
                <a:gd name="T46" fmla="*/ 1 w 982"/>
                <a:gd name="T47" fmla="*/ 15 h 1565"/>
                <a:gd name="T48" fmla="*/ 1 w 982"/>
                <a:gd name="T49" fmla="*/ 16 h 1565"/>
                <a:gd name="T50" fmla="*/ 9 w 982"/>
                <a:gd name="T51" fmla="*/ 16 h 1565"/>
                <a:gd name="T52" fmla="*/ 9 w 982"/>
                <a:gd name="T53" fmla="*/ 16 h 1565"/>
                <a:gd name="T54" fmla="*/ 9 w 982"/>
                <a:gd name="T55" fmla="*/ 15 h 1565"/>
                <a:gd name="T56" fmla="*/ 9 w 982"/>
                <a:gd name="T57" fmla="*/ 15 h 1565"/>
                <a:gd name="T58" fmla="*/ 9 w 982"/>
                <a:gd name="T59" fmla="*/ 14 h 1565"/>
                <a:gd name="T60" fmla="*/ 8 w 982"/>
                <a:gd name="T61" fmla="*/ 14 h 1565"/>
                <a:gd name="T62" fmla="*/ 9 w 982"/>
                <a:gd name="T63" fmla="*/ 13 h 1565"/>
                <a:gd name="T64" fmla="*/ 12 w 982"/>
                <a:gd name="T65" fmla="*/ 10 h 1565"/>
                <a:gd name="T66" fmla="*/ 12 w 982"/>
                <a:gd name="T67" fmla="*/ 10 h 1565"/>
                <a:gd name="T68" fmla="*/ 12 w 982"/>
                <a:gd name="T69" fmla="*/ 9 h 1565"/>
                <a:gd name="T70" fmla="*/ 12 w 982"/>
                <a:gd name="T71" fmla="*/ 9 h 1565"/>
                <a:gd name="T72" fmla="*/ 12 w 982"/>
                <a:gd name="T73" fmla="*/ 8 h 1565"/>
                <a:gd name="T74" fmla="*/ 12 w 982"/>
                <a:gd name="T75" fmla="*/ 8 h 1565"/>
                <a:gd name="T76" fmla="*/ 12 w 982"/>
                <a:gd name="T77" fmla="*/ 8 h 1565"/>
                <a:gd name="T78" fmla="*/ 12 w 982"/>
                <a:gd name="T79" fmla="*/ 7 h 1565"/>
                <a:gd name="T80" fmla="*/ 10 w 982"/>
                <a:gd name="T81" fmla="*/ 5 h 1565"/>
                <a:gd name="T82" fmla="*/ 8 w 982"/>
                <a:gd name="T83" fmla="*/ 0 h 1565"/>
                <a:gd name="T84" fmla="*/ 0 w 982"/>
                <a:gd name="T85" fmla="*/ 1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79">
              <a:extLst>
                <a:ext uri="{FF2B5EF4-FFF2-40B4-BE49-F238E27FC236}">
                  <a16:creationId xmlns:a16="http://schemas.microsoft.com/office/drawing/2014/main" id="{46336371-084A-E389-CC5C-48AA7B30C9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3 w 357"/>
                <a:gd name="T1" fmla="*/ 1 h 1222"/>
                <a:gd name="T2" fmla="*/ 3 w 357"/>
                <a:gd name="T3" fmla="*/ 1 h 1222"/>
                <a:gd name="T4" fmla="*/ 4 w 357"/>
                <a:gd name="T5" fmla="*/ 2 h 1222"/>
                <a:gd name="T6" fmla="*/ 4 w 357"/>
                <a:gd name="T7" fmla="*/ 2 h 1222"/>
                <a:gd name="T8" fmla="*/ 4 w 357"/>
                <a:gd name="T9" fmla="*/ 2 h 1222"/>
                <a:gd name="T10" fmla="*/ 4 w 357"/>
                <a:gd name="T11" fmla="*/ 3 h 1222"/>
                <a:gd name="T12" fmla="*/ 4 w 357"/>
                <a:gd name="T13" fmla="*/ 4 h 1222"/>
                <a:gd name="T14" fmla="*/ 4 w 357"/>
                <a:gd name="T15" fmla="*/ 4 h 1222"/>
                <a:gd name="T16" fmla="*/ 4 w 357"/>
                <a:gd name="T17" fmla="*/ 5 h 1222"/>
                <a:gd name="T18" fmla="*/ 4 w 357"/>
                <a:gd name="T19" fmla="*/ 6 h 1222"/>
                <a:gd name="T20" fmla="*/ 4 w 357"/>
                <a:gd name="T21" fmla="*/ 7 h 1222"/>
                <a:gd name="T22" fmla="*/ 4 w 357"/>
                <a:gd name="T23" fmla="*/ 7 h 1222"/>
                <a:gd name="T24" fmla="*/ 4 w 357"/>
                <a:gd name="T25" fmla="*/ 8 h 1222"/>
                <a:gd name="T26" fmla="*/ 3 w 357"/>
                <a:gd name="T27" fmla="*/ 8 h 1222"/>
                <a:gd name="T28" fmla="*/ 3 w 357"/>
                <a:gd name="T29" fmla="*/ 9 h 1222"/>
                <a:gd name="T30" fmla="*/ 3 w 357"/>
                <a:gd name="T31" fmla="*/ 10 h 1222"/>
                <a:gd name="T32" fmla="*/ 3 w 357"/>
                <a:gd name="T33" fmla="*/ 10 h 1222"/>
                <a:gd name="T34" fmla="*/ 2 w 357"/>
                <a:gd name="T35" fmla="*/ 10 h 1222"/>
                <a:gd name="T36" fmla="*/ 2 w 357"/>
                <a:gd name="T37" fmla="*/ 11 h 1222"/>
                <a:gd name="T38" fmla="*/ 2 w 357"/>
                <a:gd name="T39" fmla="*/ 11 h 1222"/>
                <a:gd name="T40" fmla="*/ 2 w 357"/>
                <a:gd name="T41" fmla="*/ 12 h 1222"/>
                <a:gd name="T42" fmla="*/ 1 w 357"/>
                <a:gd name="T43" fmla="*/ 12 h 1222"/>
                <a:gd name="T44" fmla="*/ 1 w 357"/>
                <a:gd name="T45" fmla="*/ 12 h 1222"/>
                <a:gd name="T46" fmla="*/ 0 w 357"/>
                <a:gd name="T47" fmla="*/ 13 h 1222"/>
                <a:gd name="T48" fmla="*/ 0 w 357"/>
                <a:gd name="T49" fmla="*/ 0 h 1222"/>
                <a:gd name="T50" fmla="*/ 2 w 357"/>
                <a:gd name="T51" fmla="*/ 0 h 1222"/>
                <a:gd name="T52" fmla="*/ 3 w 357"/>
                <a:gd name="T53" fmla="*/ 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3" name="Group 80">
              <a:extLst>
                <a:ext uri="{FF2B5EF4-FFF2-40B4-BE49-F238E27FC236}">
                  <a16:creationId xmlns:a16="http://schemas.microsoft.com/office/drawing/2014/main" id="{224B88A7-EF73-6E13-CE28-83BB43E3F5C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7250" name="Freeform 81">
                <a:extLst>
                  <a:ext uri="{FF2B5EF4-FFF2-40B4-BE49-F238E27FC236}">
                    <a16:creationId xmlns:a16="http://schemas.microsoft.com/office/drawing/2014/main" id="{A0C21372-FECA-F613-D3BB-ABD46B177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 w 163"/>
                  <a:gd name="T3" fmla="*/ 1 h 1188"/>
                  <a:gd name="T4" fmla="*/ 2 w 163"/>
                  <a:gd name="T5" fmla="*/ 2 h 1188"/>
                  <a:gd name="T6" fmla="*/ 2 w 163"/>
                  <a:gd name="T7" fmla="*/ 3 h 1188"/>
                  <a:gd name="T8" fmla="*/ 2 w 163"/>
                  <a:gd name="T9" fmla="*/ 4 h 1188"/>
                  <a:gd name="T10" fmla="*/ 3 w 163"/>
                  <a:gd name="T11" fmla="*/ 5 h 1188"/>
                  <a:gd name="T12" fmla="*/ 3 w 163"/>
                  <a:gd name="T13" fmla="*/ 6 h 1188"/>
                  <a:gd name="T14" fmla="*/ 4 w 163"/>
                  <a:gd name="T15" fmla="*/ 7 h 1188"/>
                  <a:gd name="T16" fmla="*/ 4 w 163"/>
                  <a:gd name="T17" fmla="*/ 9 h 1188"/>
                  <a:gd name="T18" fmla="*/ 4 w 163"/>
                  <a:gd name="T19" fmla="*/ 10 h 1188"/>
                  <a:gd name="T20" fmla="*/ 5 w 163"/>
                  <a:gd name="T21" fmla="*/ 12 h 1188"/>
                  <a:gd name="T22" fmla="*/ 5 w 163"/>
                  <a:gd name="T23" fmla="*/ 14 h 1188"/>
                  <a:gd name="T24" fmla="*/ 4 w 163"/>
                  <a:gd name="T25" fmla="*/ 17 h 1188"/>
                  <a:gd name="T26" fmla="*/ 4 w 163"/>
                  <a:gd name="T27" fmla="*/ 20 h 1188"/>
                  <a:gd name="T28" fmla="*/ 2 w 163"/>
                  <a:gd name="T29" fmla="*/ 34 h 1188"/>
                  <a:gd name="T30" fmla="*/ 1 w 163"/>
                  <a:gd name="T31" fmla="*/ 38 h 1188"/>
                  <a:gd name="T32" fmla="*/ 0 w 163"/>
                  <a:gd name="T33" fmla="*/ 32 h 1188"/>
                  <a:gd name="T34" fmla="*/ 1 w 163"/>
                  <a:gd name="T35" fmla="*/ 27 h 1188"/>
                  <a:gd name="T36" fmla="*/ 1 w 163"/>
                  <a:gd name="T37" fmla="*/ 23 h 1188"/>
                  <a:gd name="T38" fmla="*/ 1 w 163"/>
                  <a:gd name="T39" fmla="*/ 21 h 1188"/>
                  <a:gd name="T40" fmla="*/ 2 w 163"/>
                  <a:gd name="T41" fmla="*/ 18 h 1188"/>
                  <a:gd name="T42" fmla="*/ 2 w 163"/>
                  <a:gd name="T43" fmla="*/ 15 h 1188"/>
                  <a:gd name="T44" fmla="*/ 2 w 163"/>
                  <a:gd name="T45" fmla="*/ 13 h 1188"/>
                  <a:gd name="T46" fmla="*/ 2 w 163"/>
                  <a:gd name="T47" fmla="*/ 12 h 1188"/>
                  <a:gd name="T48" fmla="*/ 2 w 163"/>
                  <a:gd name="T49" fmla="*/ 10 h 1188"/>
                  <a:gd name="T50" fmla="*/ 1 w 163"/>
                  <a:gd name="T51" fmla="*/ 7 h 1188"/>
                  <a:gd name="T52" fmla="*/ 1 w 163"/>
                  <a:gd name="T53" fmla="*/ 6 h 1188"/>
                  <a:gd name="T54" fmla="*/ 1 w 163"/>
                  <a:gd name="T55" fmla="*/ 5 h 1188"/>
                  <a:gd name="T56" fmla="*/ 1 w 163"/>
                  <a:gd name="T57" fmla="*/ 4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1" name="Arc 82">
                <a:extLst>
                  <a:ext uri="{FF2B5EF4-FFF2-40B4-BE49-F238E27FC236}">
                    <a16:creationId xmlns:a16="http://schemas.microsoft.com/office/drawing/2014/main" id="{E052B4A7-1183-FEB6-5F18-6E5256815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4" name="Freeform 83">
              <a:extLst>
                <a:ext uri="{FF2B5EF4-FFF2-40B4-BE49-F238E27FC236}">
                  <a16:creationId xmlns:a16="http://schemas.microsoft.com/office/drawing/2014/main" id="{56B59ED2-D550-BAED-1875-CF7B3AEC11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6 w 1684"/>
                <a:gd name="T1" fmla="*/ 0 h 1839"/>
                <a:gd name="T2" fmla="*/ 14 w 1684"/>
                <a:gd name="T3" fmla="*/ 0 h 1839"/>
                <a:gd name="T4" fmla="*/ 14 w 1684"/>
                <a:gd name="T5" fmla="*/ 0 h 1839"/>
                <a:gd name="T6" fmla="*/ 13 w 1684"/>
                <a:gd name="T7" fmla="*/ 1 h 1839"/>
                <a:gd name="T8" fmla="*/ 12 w 1684"/>
                <a:gd name="T9" fmla="*/ 2 h 1839"/>
                <a:gd name="T10" fmla="*/ 8 w 1684"/>
                <a:gd name="T11" fmla="*/ 5 h 1839"/>
                <a:gd name="T12" fmla="*/ 5 w 1684"/>
                <a:gd name="T13" fmla="*/ 8 h 1839"/>
                <a:gd name="T14" fmla="*/ 2 w 1684"/>
                <a:gd name="T15" fmla="*/ 10 h 1839"/>
                <a:gd name="T16" fmla="*/ 0 w 1684"/>
                <a:gd name="T17" fmla="*/ 12 h 1839"/>
                <a:gd name="T18" fmla="*/ 0 w 1684"/>
                <a:gd name="T19" fmla="*/ 14 h 1839"/>
                <a:gd name="T20" fmla="*/ 0 w 1684"/>
                <a:gd name="T21" fmla="*/ 15 h 1839"/>
                <a:gd name="T22" fmla="*/ 1 w 1684"/>
                <a:gd name="T23" fmla="*/ 16 h 1839"/>
                <a:gd name="T24" fmla="*/ 2 w 1684"/>
                <a:gd name="T25" fmla="*/ 17 h 1839"/>
                <a:gd name="T26" fmla="*/ 3 w 1684"/>
                <a:gd name="T27" fmla="*/ 18 h 1839"/>
                <a:gd name="T28" fmla="*/ 4 w 1684"/>
                <a:gd name="T29" fmla="*/ 19 h 1839"/>
                <a:gd name="T30" fmla="*/ 6 w 1684"/>
                <a:gd name="T31" fmla="*/ 19 h 1839"/>
                <a:gd name="T32" fmla="*/ 8 w 1684"/>
                <a:gd name="T33" fmla="*/ 19 h 1839"/>
                <a:gd name="T34" fmla="*/ 9 w 1684"/>
                <a:gd name="T35" fmla="*/ 19 h 1839"/>
                <a:gd name="T36" fmla="*/ 11 w 1684"/>
                <a:gd name="T37" fmla="*/ 19 h 1839"/>
                <a:gd name="T38" fmla="*/ 14 w 1684"/>
                <a:gd name="T39" fmla="*/ 18 h 1839"/>
                <a:gd name="T40" fmla="*/ 17 w 1684"/>
                <a:gd name="T41" fmla="*/ 16 h 1839"/>
                <a:gd name="T42" fmla="*/ 18 w 1684"/>
                <a:gd name="T43" fmla="*/ 15 h 1839"/>
                <a:gd name="T44" fmla="*/ 19 w 1684"/>
                <a:gd name="T45" fmla="*/ 13 h 1839"/>
                <a:gd name="T46" fmla="*/ 20 w 1684"/>
                <a:gd name="T47" fmla="*/ 12 h 1839"/>
                <a:gd name="T48" fmla="*/ 20 w 1684"/>
                <a:gd name="T49" fmla="*/ 10 h 1839"/>
                <a:gd name="T50" fmla="*/ 20 w 1684"/>
                <a:gd name="T51" fmla="*/ 9 h 1839"/>
                <a:gd name="T52" fmla="*/ 20 w 1684"/>
                <a:gd name="T53" fmla="*/ 8 h 1839"/>
                <a:gd name="T54" fmla="*/ 20 w 1684"/>
                <a:gd name="T55" fmla="*/ 6 h 1839"/>
                <a:gd name="T56" fmla="*/ 19 w 1684"/>
                <a:gd name="T57" fmla="*/ 5 h 1839"/>
                <a:gd name="T58" fmla="*/ 19 w 1684"/>
                <a:gd name="T59" fmla="*/ 4 h 1839"/>
                <a:gd name="T60" fmla="*/ 19 w 1684"/>
                <a:gd name="T61" fmla="*/ 3 h 1839"/>
                <a:gd name="T62" fmla="*/ 18 w 1684"/>
                <a:gd name="T63" fmla="*/ 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84">
              <a:extLst>
                <a:ext uri="{FF2B5EF4-FFF2-40B4-BE49-F238E27FC236}">
                  <a16:creationId xmlns:a16="http://schemas.microsoft.com/office/drawing/2014/main" id="{F5B6ED82-959E-D34D-6108-5F99A7EA3F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 w 360"/>
                <a:gd name="T3" fmla="*/ 2 h 1515"/>
                <a:gd name="T4" fmla="*/ 1 w 360"/>
                <a:gd name="T5" fmla="*/ 3 h 1515"/>
                <a:gd name="T6" fmla="*/ 2 w 360"/>
                <a:gd name="T7" fmla="*/ 4 h 1515"/>
                <a:gd name="T8" fmla="*/ 3 w 360"/>
                <a:gd name="T9" fmla="*/ 4 h 1515"/>
                <a:gd name="T10" fmla="*/ 2 w 360"/>
                <a:gd name="T11" fmla="*/ 6 h 1515"/>
                <a:gd name="T12" fmla="*/ 2 w 360"/>
                <a:gd name="T13" fmla="*/ 6 h 1515"/>
                <a:gd name="T14" fmla="*/ 3 w 360"/>
                <a:gd name="T15" fmla="*/ 6 h 1515"/>
                <a:gd name="T16" fmla="*/ 3 w 360"/>
                <a:gd name="T17" fmla="*/ 7 h 1515"/>
                <a:gd name="T18" fmla="*/ 3 w 360"/>
                <a:gd name="T19" fmla="*/ 8 h 1515"/>
                <a:gd name="T20" fmla="*/ 3 w 360"/>
                <a:gd name="T21" fmla="*/ 10 h 1515"/>
                <a:gd name="T22" fmla="*/ 3 w 360"/>
                <a:gd name="T23" fmla="*/ 10 h 1515"/>
                <a:gd name="T24" fmla="*/ 3 w 360"/>
                <a:gd name="T25" fmla="*/ 11 h 1515"/>
                <a:gd name="T26" fmla="*/ 3 w 360"/>
                <a:gd name="T27" fmla="*/ 11 h 1515"/>
                <a:gd name="T28" fmla="*/ 3 w 360"/>
                <a:gd name="T29" fmla="*/ 12 h 1515"/>
                <a:gd name="T30" fmla="*/ 3 w 360"/>
                <a:gd name="T31" fmla="*/ 12 h 1515"/>
                <a:gd name="T32" fmla="*/ 3 w 360"/>
                <a:gd name="T33" fmla="*/ 13 h 1515"/>
                <a:gd name="T34" fmla="*/ 3 w 360"/>
                <a:gd name="T35" fmla="*/ 14 h 1515"/>
                <a:gd name="T36" fmla="*/ 2 w 360"/>
                <a:gd name="T37" fmla="*/ 14 h 1515"/>
                <a:gd name="T38" fmla="*/ 2 w 360"/>
                <a:gd name="T39" fmla="*/ 14 h 1515"/>
                <a:gd name="T40" fmla="*/ 2 w 360"/>
                <a:gd name="T41" fmla="*/ 15 h 1515"/>
                <a:gd name="T42" fmla="*/ 2 w 360"/>
                <a:gd name="T43" fmla="*/ 15 h 1515"/>
                <a:gd name="T44" fmla="*/ 2 w 360"/>
                <a:gd name="T45" fmla="*/ 15 h 1515"/>
                <a:gd name="T46" fmla="*/ 1 w 360"/>
                <a:gd name="T47" fmla="*/ 16 h 1515"/>
                <a:gd name="T48" fmla="*/ 2 w 360"/>
                <a:gd name="T49" fmla="*/ 16 h 1515"/>
                <a:gd name="T50" fmla="*/ 2 w 360"/>
                <a:gd name="T51" fmla="*/ 15 h 1515"/>
                <a:gd name="T52" fmla="*/ 2 w 360"/>
                <a:gd name="T53" fmla="*/ 15 h 1515"/>
                <a:gd name="T54" fmla="*/ 3 w 360"/>
                <a:gd name="T55" fmla="*/ 14 h 1515"/>
                <a:gd name="T56" fmla="*/ 3 w 360"/>
                <a:gd name="T57" fmla="*/ 14 h 1515"/>
                <a:gd name="T58" fmla="*/ 3 w 360"/>
                <a:gd name="T59" fmla="*/ 13 h 1515"/>
                <a:gd name="T60" fmla="*/ 4 w 360"/>
                <a:gd name="T61" fmla="*/ 13 h 1515"/>
                <a:gd name="T62" fmla="*/ 4 w 360"/>
                <a:gd name="T63" fmla="*/ 12 h 1515"/>
                <a:gd name="T64" fmla="*/ 4 w 360"/>
                <a:gd name="T65" fmla="*/ 12 h 1515"/>
                <a:gd name="T66" fmla="*/ 4 w 360"/>
                <a:gd name="T67" fmla="*/ 11 h 1515"/>
                <a:gd name="T68" fmla="*/ 4 w 360"/>
                <a:gd name="T69" fmla="*/ 11 h 1515"/>
                <a:gd name="T70" fmla="*/ 4 w 360"/>
                <a:gd name="T71" fmla="*/ 10 h 1515"/>
                <a:gd name="T72" fmla="*/ 4 w 360"/>
                <a:gd name="T73" fmla="*/ 9 h 1515"/>
                <a:gd name="T74" fmla="*/ 4 w 360"/>
                <a:gd name="T75" fmla="*/ 8 h 1515"/>
                <a:gd name="T76" fmla="*/ 4 w 360"/>
                <a:gd name="T77" fmla="*/ 8 h 1515"/>
                <a:gd name="T78" fmla="*/ 4 w 360"/>
                <a:gd name="T79" fmla="*/ 7 h 1515"/>
                <a:gd name="T80" fmla="*/ 4 w 360"/>
                <a:gd name="T81" fmla="*/ 6 h 1515"/>
                <a:gd name="T82" fmla="*/ 4 w 360"/>
                <a:gd name="T83" fmla="*/ 6 h 1515"/>
                <a:gd name="T84" fmla="*/ 4 w 360"/>
                <a:gd name="T85" fmla="*/ 5 h 1515"/>
                <a:gd name="T86" fmla="*/ 4 w 360"/>
                <a:gd name="T87" fmla="*/ 5 h 1515"/>
                <a:gd name="T88" fmla="*/ 4 w 360"/>
                <a:gd name="T89" fmla="*/ 4 h 1515"/>
                <a:gd name="T90" fmla="*/ 3 w 360"/>
                <a:gd name="T91" fmla="*/ 4 h 1515"/>
                <a:gd name="T92" fmla="*/ 3 w 360"/>
                <a:gd name="T93" fmla="*/ 4 h 1515"/>
                <a:gd name="T94" fmla="*/ 3 w 360"/>
                <a:gd name="T95" fmla="*/ 3 h 1515"/>
                <a:gd name="T96" fmla="*/ 2 w 360"/>
                <a:gd name="T97" fmla="*/ 2 h 1515"/>
                <a:gd name="T98" fmla="*/ 2 w 360"/>
                <a:gd name="T99" fmla="*/ 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6" name="Group 85">
              <a:extLst>
                <a:ext uri="{FF2B5EF4-FFF2-40B4-BE49-F238E27FC236}">
                  <a16:creationId xmlns:a16="http://schemas.microsoft.com/office/drawing/2014/main" id="{7DB9714C-31BA-7421-E3D5-D133EDD6B8D2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7235" name="Group 86">
                <a:extLst>
                  <a:ext uri="{FF2B5EF4-FFF2-40B4-BE49-F238E27FC236}">
                    <a16:creationId xmlns:a16="http://schemas.microsoft.com/office/drawing/2014/main" id="{102E3E74-737D-B9D4-EC18-F716B1CB9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7245" name="Group 87">
                  <a:extLst>
                    <a:ext uri="{FF2B5EF4-FFF2-40B4-BE49-F238E27FC236}">
                      <a16:creationId xmlns:a16="http://schemas.microsoft.com/office/drawing/2014/main" id="{6B434CD6-16B9-088B-5BBE-00C163A5A2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7247" name="Freeform 88">
                    <a:extLst>
                      <a:ext uri="{FF2B5EF4-FFF2-40B4-BE49-F238E27FC236}">
                        <a16:creationId xmlns:a16="http://schemas.microsoft.com/office/drawing/2014/main" id="{B10723D9-1915-8216-B12E-842192D66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22 w 1032"/>
                      <a:gd name="T1" fmla="*/ 1 h 1488"/>
                      <a:gd name="T2" fmla="*/ 18 w 1032"/>
                      <a:gd name="T3" fmla="*/ 1 h 1488"/>
                      <a:gd name="T4" fmla="*/ 14 w 1032"/>
                      <a:gd name="T5" fmla="*/ 0 h 1488"/>
                      <a:gd name="T6" fmla="*/ 9 w 1032"/>
                      <a:gd name="T7" fmla="*/ 1 h 1488"/>
                      <a:gd name="T8" fmla="*/ 4 w 1032"/>
                      <a:gd name="T9" fmla="*/ 3 h 1488"/>
                      <a:gd name="T10" fmla="*/ 3 w 1032"/>
                      <a:gd name="T11" fmla="*/ 5 h 1488"/>
                      <a:gd name="T12" fmla="*/ 4 w 1032"/>
                      <a:gd name="T13" fmla="*/ 7 h 1488"/>
                      <a:gd name="T14" fmla="*/ 3 w 1032"/>
                      <a:gd name="T15" fmla="*/ 9 h 1488"/>
                      <a:gd name="T16" fmla="*/ 2 w 1032"/>
                      <a:gd name="T17" fmla="*/ 12 h 1488"/>
                      <a:gd name="T18" fmla="*/ 1 w 1032"/>
                      <a:gd name="T19" fmla="*/ 14 h 1488"/>
                      <a:gd name="T20" fmla="*/ 2 w 1032"/>
                      <a:gd name="T21" fmla="*/ 15 h 1488"/>
                      <a:gd name="T22" fmla="*/ 3 w 1032"/>
                      <a:gd name="T23" fmla="*/ 16 h 1488"/>
                      <a:gd name="T24" fmla="*/ 2 w 1032"/>
                      <a:gd name="T25" fmla="*/ 18 h 1488"/>
                      <a:gd name="T26" fmla="*/ 1 w 1032"/>
                      <a:gd name="T27" fmla="*/ 19 h 1488"/>
                      <a:gd name="T28" fmla="*/ 1 w 1032"/>
                      <a:gd name="T29" fmla="*/ 21 h 1488"/>
                      <a:gd name="T30" fmla="*/ 2 w 1032"/>
                      <a:gd name="T31" fmla="*/ 22 h 1488"/>
                      <a:gd name="T32" fmla="*/ 3 w 1032"/>
                      <a:gd name="T33" fmla="*/ 24 h 1488"/>
                      <a:gd name="T34" fmla="*/ 4 w 1032"/>
                      <a:gd name="T35" fmla="*/ 25 h 1488"/>
                      <a:gd name="T36" fmla="*/ 7 w 1032"/>
                      <a:gd name="T37" fmla="*/ 28 h 1488"/>
                      <a:gd name="T38" fmla="*/ 7 w 1032"/>
                      <a:gd name="T39" fmla="*/ 31 h 1488"/>
                      <a:gd name="T40" fmla="*/ 4 w 1032"/>
                      <a:gd name="T41" fmla="*/ 36 h 1488"/>
                      <a:gd name="T42" fmla="*/ 17 w 1032"/>
                      <a:gd name="T43" fmla="*/ 43 h 1488"/>
                      <a:gd name="T44" fmla="*/ 19 w 1032"/>
                      <a:gd name="T45" fmla="*/ 41 h 1488"/>
                      <a:gd name="T46" fmla="*/ 23 w 1032"/>
                      <a:gd name="T47" fmla="*/ 40 h 1488"/>
                      <a:gd name="T48" fmla="*/ 26 w 1032"/>
                      <a:gd name="T49" fmla="*/ 38 h 1488"/>
                      <a:gd name="T50" fmla="*/ 27 w 1032"/>
                      <a:gd name="T51" fmla="*/ 36 h 1488"/>
                      <a:gd name="T52" fmla="*/ 28 w 1032"/>
                      <a:gd name="T53" fmla="*/ 34 h 1488"/>
                      <a:gd name="T54" fmla="*/ 29 w 1032"/>
                      <a:gd name="T55" fmla="*/ 31 h 1488"/>
                      <a:gd name="T56" fmla="*/ 29 w 1032"/>
                      <a:gd name="T57" fmla="*/ 27 h 1488"/>
                      <a:gd name="T58" fmla="*/ 30 w 1032"/>
                      <a:gd name="T59" fmla="*/ 27 h 1488"/>
                      <a:gd name="T60" fmla="*/ 32 w 1032"/>
                      <a:gd name="T61" fmla="*/ 26 h 1488"/>
                      <a:gd name="T62" fmla="*/ 33 w 1032"/>
                      <a:gd name="T63" fmla="*/ 24 h 1488"/>
                      <a:gd name="T64" fmla="*/ 33 w 1032"/>
                      <a:gd name="T65" fmla="*/ 22 h 1488"/>
                      <a:gd name="T66" fmla="*/ 32 w 1032"/>
                      <a:gd name="T67" fmla="*/ 20 h 1488"/>
                      <a:gd name="T68" fmla="*/ 30 w 1032"/>
                      <a:gd name="T69" fmla="*/ 17 h 1488"/>
                      <a:gd name="T70" fmla="*/ 29 w 1032"/>
                      <a:gd name="T71" fmla="*/ 14 h 1488"/>
                      <a:gd name="T72" fmla="*/ 29 w 1032"/>
                      <a:gd name="T73" fmla="*/ 9 h 1488"/>
                      <a:gd name="T74" fmla="*/ 27 w 1032"/>
                      <a:gd name="T75" fmla="*/ 6 h 1488"/>
                      <a:gd name="T76" fmla="*/ 26 w 1032"/>
                      <a:gd name="T77" fmla="*/ 4 h 1488"/>
                      <a:gd name="T78" fmla="*/ 24 w 1032"/>
                      <a:gd name="T79" fmla="*/ 2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8" name="Freeform 89">
                    <a:extLst>
                      <a:ext uri="{FF2B5EF4-FFF2-40B4-BE49-F238E27FC236}">
                        <a16:creationId xmlns:a16="http://schemas.microsoft.com/office/drawing/2014/main" id="{A15A3F15-7395-0349-FD14-1D2DCFC4D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5 w 162"/>
                      <a:gd name="T1" fmla="*/ 1 h 28"/>
                      <a:gd name="T2" fmla="*/ 3 w 162"/>
                      <a:gd name="T3" fmla="*/ 0 h 28"/>
                      <a:gd name="T4" fmla="*/ 2 w 162"/>
                      <a:gd name="T5" fmla="*/ 0 h 28"/>
                      <a:gd name="T6" fmla="*/ 1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9" name="Arc 90">
                    <a:extLst>
                      <a:ext uri="{FF2B5EF4-FFF2-40B4-BE49-F238E27FC236}">
                        <a16:creationId xmlns:a16="http://schemas.microsoft.com/office/drawing/2014/main" id="{24257481-E4BE-7052-A2D7-7A6411A27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46" name="Freeform 91">
                  <a:extLst>
                    <a:ext uri="{FF2B5EF4-FFF2-40B4-BE49-F238E27FC236}">
                      <a16:creationId xmlns:a16="http://schemas.microsoft.com/office/drawing/2014/main" id="{E14FCB55-8E3E-9983-15FA-64128230F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21 w 775"/>
                    <a:gd name="T1" fmla="*/ 1 h 646"/>
                    <a:gd name="T2" fmla="*/ 17 w 775"/>
                    <a:gd name="T3" fmla="*/ 1 h 646"/>
                    <a:gd name="T4" fmla="*/ 13 w 775"/>
                    <a:gd name="T5" fmla="*/ 0 h 646"/>
                    <a:gd name="T6" fmla="*/ 8 w 775"/>
                    <a:gd name="T7" fmla="*/ 1 h 646"/>
                    <a:gd name="T8" fmla="*/ 3 w 775"/>
                    <a:gd name="T9" fmla="*/ 3 h 646"/>
                    <a:gd name="T10" fmla="*/ 2 w 775"/>
                    <a:gd name="T11" fmla="*/ 5 h 646"/>
                    <a:gd name="T12" fmla="*/ 3 w 775"/>
                    <a:gd name="T13" fmla="*/ 7 h 646"/>
                    <a:gd name="T14" fmla="*/ 2 w 775"/>
                    <a:gd name="T15" fmla="*/ 9 h 646"/>
                    <a:gd name="T16" fmla="*/ 1 w 775"/>
                    <a:gd name="T17" fmla="*/ 12 h 646"/>
                    <a:gd name="T18" fmla="*/ 0 w 775"/>
                    <a:gd name="T19" fmla="*/ 14 h 646"/>
                    <a:gd name="T20" fmla="*/ 1 w 775"/>
                    <a:gd name="T21" fmla="*/ 15 h 646"/>
                    <a:gd name="T22" fmla="*/ 3 w 775"/>
                    <a:gd name="T23" fmla="*/ 16 h 646"/>
                    <a:gd name="T24" fmla="*/ 5 w 775"/>
                    <a:gd name="T25" fmla="*/ 16 h 646"/>
                    <a:gd name="T26" fmla="*/ 6 w 775"/>
                    <a:gd name="T27" fmla="*/ 17 h 646"/>
                    <a:gd name="T28" fmla="*/ 6 w 775"/>
                    <a:gd name="T29" fmla="*/ 19 h 646"/>
                    <a:gd name="T30" fmla="*/ 7 w 775"/>
                    <a:gd name="T31" fmla="*/ 20 h 646"/>
                    <a:gd name="T32" fmla="*/ 8 w 775"/>
                    <a:gd name="T33" fmla="*/ 19 h 646"/>
                    <a:gd name="T34" fmla="*/ 9 w 775"/>
                    <a:gd name="T35" fmla="*/ 18 h 646"/>
                    <a:gd name="T36" fmla="*/ 10 w 775"/>
                    <a:gd name="T37" fmla="*/ 15 h 646"/>
                    <a:gd name="T38" fmla="*/ 11 w 775"/>
                    <a:gd name="T39" fmla="*/ 14 h 646"/>
                    <a:gd name="T40" fmla="*/ 13 w 775"/>
                    <a:gd name="T41" fmla="*/ 13 h 646"/>
                    <a:gd name="T42" fmla="*/ 14 w 775"/>
                    <a:gd name="T43" fmla="*/ 12 h 646"/>
                    <a:gd name="T44" fmla="*/ 14 w 775"/>
                    <a:gd name="T45" fmla="*/ 10 h 646"/>
                    <a:gd name="T46" fmla="*/ 13 w 775"/>
                    <a:gd name="T47" fmla="*/ 8 h 646"/>
                    <a:gd name="T48" fmla="*/ 12 w 775"/>
                    <a:gd name="T49" fmla="*/ 7 h 646"/>
                    <a:gd name="T50" fmla="*/ 12 w 775"/>
                    <a:gd name="T51" fmla="*/ 6 h 646"/>
                    <a:gd name="T52" fmla="*/ 13 w 775"/>
                    <a:gd name="T53" fmla="*/ 5 h 646"/>
                    <a:gd name="T54" fmla="*/ 15 w 775"/>
                    <a:gd name="T55" fmla="*/ 4 h 646"/>
                    <a:gd name="T56" fmla="*/ 15 w 775"/>
                    <a:gd name="T57" fmla="*/ 4 h 646"/>
                    <a:gd name="T58" fmla="*/ 15 w 775"/>
                    <a:gd name="T59" fmla="*/ 3 h 646"/>
                    <a:gd name="T60" fmla="*/ 17 w 775"/>
                    <a:gd name="T61" fmla="*/ 3 h 646"/>
                    <a:gd name="T62" fmla="*/ 18 w 775"/>
                    <a:gd name="T63" fmla="*/ 3 h 646"/>
                    <a:gd name="T64" fmla="*/ 20 w 775"/>
                    <a:gd name="T65" fmla="*/ 2 h 646"/>
                    <a:gd name="T66" fmla="*/ 22 w 775"/>
                    <a:gd name="T67" fmla="*/ 2 h 646"/>
                    <a:gd name="T68" fmla="*/ 23 w 775"/>
                    <a:gd name="T69" fmla="*/ 2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36" name="Freeform 92">
                <a:extLst>
                  <a:ext uri="{FF2B5EF4-FFF2-40B4-BE49-F238E27FC236}">
                    <a16:creationId xmlns:a16="http://schemas.microsoft.com/office/drawing/2014/main" id="{3A247BA9-D28F-2784-5884-0E4D93E7A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4 w 438"/>
                  <a:gd name="T3" fmla="*/ 3 h 491"/>
                  <a:gd name="T4" fmla="*/ 5 w 438"/>
                  <a:gd name="T5" fmla="*/ 5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7" name="Freeform 93">
                <a:extLst>
                  <a:ext uri="{FF2B5EF4-FFF2-40B4-BE49-F238E27FC236}">
                    <a16:creationId xmlns:a16="http://schemas.microsoft.com/office/drawing/2014/main" id="{0A1CBEF8-506E-2313-BBEB-D0341A6B9B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5 w 363"/>
                  <a:gd name="T3" fmla="*/ 3 h 495"/>
                  <a:gd name="T4" fmla="*/ 3 w 363"/>
                  <a:gd name="T5" fmla="*/ 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38" name="Group 94">
                <a:extLst>
                  <a:ext uri="{FF2B5EF4-FFF2-40B4-BE49-F238E27FC236}">
                    <a16:creationId xmlns:a16="http://schemas.microsoft.com/office/drawing/2014/main" id="{9B37F42E-6801-BA94-11C6-6DE428BAF6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7239" name="Freeform 95">
                  <a:extLst>
                    <a:ext uri="{FF2B5EF4-FFF2-40B4-BE49-F238E27FC236}">
                      <a16:creationId xmlns:a16="http://schemas.microsoft.com/office/drawing/2014/main" id="{5CE535EB-FFEB-6EB3-27E1-11D5CC1E6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6 w 187"/>
                    <a:gd name="T1" fmla="*/ 1 h 24"/>
                    <a:gd name="T2" fmla="*/ 6 w 187"/>
                    <a:gd name="T3" fmla="*/ 1 h 24"/>
                    <a:gd name="T4" fmla="*/ 5 w 187"/>
                    <a:gd name="T5" fmla="*/ 1 h 24"/>
                    <a:gd name="T6" fmla="*/ 3 w 187"/>
                    <a:gd name="T7" fmla="*/ 0 h 24"/>
                    <a:gd name="T8" fmla="*/ 2 w 187"/>
                    <a:gd name="T9" fmla="*/ 0 h 24"/>
                    <a:gd name="T10" fmla="*/ 0 w 187"/>
                    <a:gd name="T11" fmla="*/ 1 h 24"/>
                    <a:gd name="T12" fmla="*/ 4 w 187"/>
                    <a:gd name="T13" fmla="*/ 1 h 24"/>
                    <a:gd name="T14" fmla="*/ 6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Oval 96">
                  <a:extLst>
                    <a:ext uri="{FF2B5EF4-FFF2-40B4-BE49-F238E27FC236}">
                      <a16:creationId xmlns:a16="http://schemas.microsoft.com/office/drawing/2014/main" id="{A2AA4DBF-CA56-7F96-ABFA-227D0C982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41" name="Line 97">
                  <a:extLst>
                    <a:ext uri="{FF2B5EF4-FFF2-40B4-BE49-F238E27FC236}">
                      <a16:creationId xmlns:a16="http://schemas.microsoft.com/office/drawing/2014/main" id="{C9B81593-EC08-721E-09C4-5F3812F8A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42" name="Group 98">
                  <a:extLst>
                    <a:ext uri="{FF2B5EF4-FFF2-40B4-BE49-F238E27FC236}">
                      <a16:creationId xmlns:a16="http://schemas.microsoft.com/office/drawing/2014/main" id="{BABCFC46-CFA5-31A3-2411-E7362D7ECE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7243" name="Oval 99">
                    <a:extLst>
                      <a:ext uri="{FF2B5EF4-FFF2-40B4-BE49-F238E27FC236}">
                        <a16:creationId xmlns:a16="http://schemas.microsoft.com/office/drawing/2014/main" id="{4BBCB2EF-2F54-2610-79AE-A16D79C29B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44" name="Oval 100">
                    <a:extLst>
                      <a:ext uri="{FF2B5EF4-FFF2-40B4-BE49-F238E27FC236}">
                        <a16:creationId xmlns:a16="http://schemas.microsoft.com/office/drawing/2014/main" id="{4E524AA2-27F4-E140-0900-E926F2D58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7227" name="Group 101">
              <a:extLst>
                <a:ext uri="{FF2B5EF4-FFF2-40B4-BE49-F238E27FC236}">
                  <a16:creationId xmlns:a16="http://schemas.microsoft.com/office/drawing/2014/main" id="{CB8010C7-D6B6-5E75-E194-91CC850D0576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7229" name="Group 102">
                <a:extLst>
                  <a:ext uri="{FF2B5EF4-FFF2-40B4-BE49-F238E27FC236}">
                    <a16:creationId xmlns:a16="http://schemas.microsoft.com/office/drawing/2014/main" id="{61ECCC4C-1C21-059D-F3C1-1E365BD3D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7233" name="Freeform 103">
                  <a:extLst>
                    <a:ext uri="{FF2B5EF4-FFF2-40B4-BE49-F238E27FC236}">
                      <a16:creationId xmlns:a16="http://schemas.microsoft.com/office/drawing/2014/main" id="{479971D5-30BB-D2DC-3846-53EEF42FC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 w 571"/>
                    <a:gd name="T1" fmla="*/ 3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6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4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7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4" name="Arc 104">
                  <a:extLst>
                    <a:ext uri="{FF2B5EF4-FFF2-40B4-BE49-F238E27FC236}">
                      <a16:creationId xmlns:a16="http://schemas.microsoft.com/office/drawing/2014/main" id="{4ADA6963-213F-EECA-9C00-D1AD041EF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0" name="Group 105">
                <a:extLst>
                  <a:ext uri="{FF2B5EF4-FFF2-40B4-BE49-F238E27FC236}">
                    <a16:creationId xmlns:a16="http://schemas.microsoft.com/office/drawing/2014/main" id="{75B688D4-333C-F617-3FE1-D3B42DE6D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7231" name="Rectangle 106">
                  <a:extLst>
                    <a:ext uri="{FF2B5EF4-FFF2-40B4-BE49-F238E27FC236}">
                      <a16:creationId xmlns:a16="http://schemas.microsoft.com/office/drawing/2014/main" id="{68250BE3-E6B2-A8FC-0F5B-BBCC0E265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32" name="Freeform 107">
                  <a:extLst>
                    <a:ext uri="{FF2B5EF4-FFF2-40B4-BE49-F238E27FC236}">
                      <a16:creationId xmlns:a16="http://schemas.microsoft.com/office/drawing/2014/main" id="{9027BFC7-A561-FB50-47C1-1D7A939DC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15 h 1459"/>
                    <a:gd name="T2" fmla="*/ 1 w 566"/>
                    <a:gd name="T3" fmla="*/ 28 h 1459"/>
                    <a:gd name="T4" fmla="*/ 0 w 566"/>
                    <a:gd name="T5" fmla="*/ 45 h 1459"/>
                    <a:gd name="T6" fmla="*/ 17 w 566"/>
                    <a:gd name="T7" fmla="*/ 45 h 1459"/>
                    <a:gd name="T8" fmla="*/ 18 w 566"/>
                    <a:gd name="T9" fmla="*/ 27 h 1459"/>
                    <a:gd name="T10" fmla="*/ 18 w 566"/>
                    <a:gd name="T11" fmla="*/ 18 h 1459"/>
                    <a:gd name="T12" fmla="*/ 18 w 566"/>
                    <a:gd name="T13" fmla="*/ 9 h 1459"/>
                    <a:gd name="T14" fmla="*/ 18 w 566"/>
                    <a:gd name="T15" fmla="*/ 7 h 1459"/>
                    <a:gd name="T16" fmla="*/ 18 w 566"/>
                    <a:gd name="T17" fmla="*/ 6 h 1459"/>
                    <a:gd name="T18" fmla="*/ 18 w 566"/>
                    <a:gd name="T19" fmla="*/ 4 h 1459"/>
                    <a:gd name="T20" fmla="*/ 17 w 566"/>
                    <a:gd name="T21" fmla="*/ 3 h 1459"/>
                    <a:gd name="T22" fmla="*/ 17 w 566"/>
                    <a:gd name="T23" fmla="*/ 2 h 1459"/>
                    <a:gd name="T24" fmla="*/ 16 w 566"/>
                    <a:gd name="T25" fmla="*/ 2 h 1459"/>
                    <a:gd name="T26" fmla="*/ 15 w 566"/>
                    <a:gd name="T27" fmla="*/ 1 h 1459"/>
                    <a:gd name="T28" fmla="*/ 14 w 566"/>
                    <a:gd name="T29" fmla="*/ 0 h 1459"/>
                    <a:gd name="T30" fmla="*/ 12 w 566"/>
                    <a:gd name="T31" fmla="*/ 0 h 1459"/>
                    <a:gd name="T32" fmla="*/ 11 w 566"/>
                    <a:gd name="T33" fmla="*/ 0 h 1459"/>
                    <a:gd name="T34" fmla="*/ 10 w 566"/>
                    <a:gd name="T35" fmla="*/ 0 h 1459"/>
                    <a:gd name="T36" fmla="*/ 8 w 566"/>
                    <a:gd name="T37" fmla="*/ 0 h 1459"/>
                    <a:gd name="T38" fmla="*/ 7 w 566"/>
                    <a:gd name="T39" fmla="*/ 0 h 1459"/>
                    <a:gd name="T40" fmla="*/ 6 w 566"/>
                    <a:gd name="T41" fmla="*/ 1 h 1459"/>
                    <a:gd name="T42" fmla="*/ 5 w 566"/>
                    <a:gd name="T43" fmla="*/ 2 h 1459"/>
                    <a:gd name="T44" fmla="*/ 4 w 566"/>
                    <a:gd name="T45" fmla="*/ 3 h 1459"/>
                    <a:gd name="T46" fmla="*/ 3 w 566"/>
                    <a:gd name="T47" fmla="*/ 4 h 1459"/>
                    <a:gd name="T48" fmla="*/ 3 w 566"/>
                    <a:gd name="T49" fmla="*/ 5 h 1459"/>
                    <a:gd name="T50" fmla="*/ 2 w 566"/>
                    <a:gd name="T51" fmla="*/ 8 h 1459"/>
                    <a:gd name="T52" fmla="*/ 1 w 566"/>
                    <a:gd name="T53" fmla="*/ 15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7228" name="Object 108">
              <a:extLst>
                <a:ext uri="{FF2B5EF4-FFF2-40B4-BE49-F238E27FC236}">
                  <a16:creationId xmlns:a16="http://schemas.microsoft.com/office/drawing/2014/main" id="{361E8334-FCDD-5FCB-7232-6E0C20C72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10" imgW="2287009" imgH="2155804" progId="MS_ClipArt_Gallery.2">
                    <p:embed/>
                  </p:oleObj>
                </mc:Choice>
                <mc:Fallback>
                  <p:oleObj name="剪辑" r:id="rId10" imgW="2287009" imgH="2155804" progId="MS_ClipArt_Gallery.2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30" name="AutoShape 66">
            <a:extLst>
              <a:ext uri="{FF2B5EF4-FFF2-40B4-BE49-F238E27FC236}">
                <a16:creationId xmlns:a16="http://schemas.microsoft.com/office/drawing/2014/main" id="{B8D0A82B-2ABE-FFE5-ACB9-A41E7218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3657600" cy="1828800"/>
          </a:xfrm>
          <a:prstGeom prst="cloudCallout">
            <a:avLst>
              <a:gd name="adj1" fmla="val -104167"/>
              <a:gd name="adj2" fmla="val 88630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Wait till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you see the next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example...</a:t>
            </a:r>
          </a:p>
        </p:txBody>
      </p:sp>
      <p:sp>
        <p:nvSpPr>
          <p:cNvPr id="7217" name="Text Box 152" descr="再生纸">
            <a:extLst>
              <a:ext uri="{FF2B5EF4-FFF2-40B4-BE49-F238E27FC236}">
                <a16:creationId xmlns:a16="http://schemas.microsoft.com/office/drawing/2014/main" id="{A78F6E6C-2164-5C2F-E772-5E13DA3C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6/12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0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5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69" grpId="0" animBg="1" autoUpdateAnimBg="0"/>
      <p:bldP spid="36870" grpId="0" autoUpdateAnimBg="0"/>
      <p:bldP spid="36871" grpId="0" autoUpdateAnimBg="0"/>
      <p:bldP spid="36875" grpId="0" animBg="1"/>
      <p:bldP spid="36876" grpId="0" animBg="1" autoUpdateAnimBg="0"/>
      <p:bldP spid="36877" grpId="0" autoUpdateAnimBg="0"/>
      <p:bldP spid="36878" grpId="0" animBg="1" autoUpdateAnimBg="0"/>
      <p:bldP spid="36879" grpId="0" animBg="1" autoUpdateAnimBg="0"/>
      <p:bldP spid="36880" grpId="0" animBg="1"/>
      <p:bldP spid="36884" grpId="0" animBg="1" autoUpdateAnimBg="0"/>
      <p:bldP spid="36885" grpId="0" autoUpdateAnimBg="0"/>
      <p:bldP spid="36886" grpId="0" animBg="1" autoUpdateAnimBg="0"/>
      <p:bldP spid="36887" grpId="0" animBg="1" autoUpdateAnimBg="0"/>
      <p:bldP spid="36888" grpId="0" animBg="1"/>
      <p:bldP spid="36892" grpId="0" animBg="1" autoUpdateAnimBg="0"/>
      <p:bldP spid="36893" grpId="0" animBg="1" autoUpdateAnimBg="0"/>
      <p:bldP spid="36894" grpId="0" autoUpdateAnimBg="0"/>
      <p:bldP spid="36895" grpId="0" animBg="1" autoUpdateAnimBg="0"/>
      <p:bldP spid="36896" grpId="0" animBg="1" autoUpdateAnimBg="0"/>
      <p:bldP spid="36900" grpId="0" animBg="1"/>
      <p:bldP spid="36901" grpId="0" animBg="1" autoUpdateAnimBg="0"/>
      <p:bldP spid="36902" grpId="0" autoUpdateAnimBg="0"/>
      <p:bldP spid="36903" grpId="0" animBg="1" autoUpdateAnimBg="0"/>
      <p:bldP spid="36907" grpId="0" animBg="1"/>
      <p:bldP spid="36908" grpId="0" animBg="1" autoUpdateAnimBg="0"/>
      <p:bldP spid="36909" grpId="0" autoUpdateAnimBg="0"/>
      <p:bldP spid="36913" grpId="0" animBg="1" autoUpdateAnimBg="0"/>
      <p:bldP spid="36914" grpId="0" animBg="1" autoUpdateAnimBg="0"/>
      <p:bldP spid="36915" grpId="0" autoUpdateAnimBg="0"/>
      <p:bldP spid="36919" grpId="0" animBg="1"/>
      <p:bldP spid="36920" grpId="0" animBg="1" autoUpdateAnimBg="0"/>
      <p:bldP spid="36925" grpId="0" autoUpdateAnimBg="0"/>
      <p:bldP spid="36929" grpId="0" animBg="1" autoUpdateAnimBg="0"/>
      <p:bldP spid="36973" grpId="0" animBg="1"/>
      <p:bldP spid="369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F7CE4CB-E003-08B8-8561-54C5F0384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7891" name="AutoShape 3">
            <a:extLst>
              <a:ext uri="{FF2B5EF4-FFF2-40B4-BE49-F238E27FC236}">
                <a16:creationId xmlns:a16="http://schemas.microsoft.com/office/drawing/2014/main" id="{042E1172-2702-B047-9680-8636134A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81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(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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6D0B45F2-12FE-9A23-9F75-73B36132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a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 (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</a:rPr>
              <a:t>b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400" i="1">
                <a:ea typeface="MS Hei" pitchFamily="49" charset="-12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) 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400" i="1"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 =  ?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5D67886-EE0C-8948-2E67-6ECD5FFB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a b c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 </a:t>
            </a:r>
            <a:r>
              <a:rPr lang="en-US" altLang="zh-CN" sz="2400" i="1"/>
              <a:t> </a:t>
            </a:r>
            <a:r>
              <a:rPr lang="en-US" altLang="zh-CN" sz="2400" i="1">
                <a:solidFill>
                  <a:schemeClr val="hlink"/>
                </a:solidFill>
              </a:rPr>
              <a:t>d</a:t>
            </a:r>
            <a:r>
              <a:rPr lang="en-US" altLang="zh-CN" sz="2400" i="1"/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48BE2A4-B83D-00F0-4439-3F9DB7E2917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67" name="Rectangle 7">
              <a:extLst>
                <a:ext uri="{FF2B5EF4-FFF2-40B4-BE49-F238E27FC236}">
                  <a16:creationId xmlns:a16="http://schemas.microsoft.com/office/drawing/2014/main" id="{60D55B17-813B-D866-BF5A-8B669226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8" name="Line 8">
              <a:extLst>
                <a:ext uri="{FF2B5EF4-FFF2-40B4-BE49-F238E27FC236}">
                  <a16:creationId xmlns:a16="http://schemas.microsoft.com/office/drawing/2014/main" id="{262B9B5D-409C-A6B9-E4C4-EDBB22AD3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897" name="AutoShape 9">
            <a:extLst>
              <a:ext uri="{FF2B5EF4-FFF2-40B4-BE49-F238E27FC236}">
                <a16:creationId xmlns:a16="http://schemas.microsoft.com/office/drawing/2014/main" id="{BDA8C05C-94EB-5D60-285E-4E9A47695C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1143000"/>
            <a:ext cx="4191000" cy="762000"/>
          </a:xfrm>
          <a:prstGeom prst="horizontalScroll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E6EA5CB4-5B22-6878-960D-63FD86F8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Output: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076AED34-0F9C-59A6-3D31-DBF296E2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a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50183662-D4D0-F67E-0D47-6A8094FA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D94E0EEA-2635-6D8D-7734-04C66054D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Arial" panose="020B0604020202020204" pitchFamily="34" charset="0"/>
              </a:rPr>
              <a:t> (times)</a:t>
            </a:r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85C15C88-1F03-9F76-EC2E-750A3C8C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083754C2-8460-30DA-0E77-0AD33939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ACEDA3BC-6927-8AB1-3AC7-DD50ED85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05200"/>
            <a:ext cx="1905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2160EC8E-B9F2-841E-0868-B9E5D5B9593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733800"/>
            <a:ext cx="763588" cy="396875"/>
            <a:chOff x="1104" y="3859"/>
            <a:chExt cx="481" cy="250"/>
          </a:xfrm>
        </p:grpSpPr>
        <p:sp>
          <p:nvSpPr>
            <p:cNvPr id="8265" name="Rectangle 18">
              <a:extLst>
                <a:ext uri="{FF2B5EF4-FFF2-40B4-BE49-F238E27FC236}">
                  <a16:creationId xmlns:a16="http://schemas.microsoft.com/office/drawing/2014/main" id="{9B3BD159-EA38-B2CD-1FF7-52DF920C5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6" name="Line 19">
              <a:extLst>
                <a:ext uri="{FF2B5EF4-FFF2-40B4-BE49-F238E27FC236}">
                  <a16:creationId xmlns:a16="http://schemas.microsoft.com/office/drawing/2014/main" id="{AA480667-6F4F-A67E-EBE3-D640750A0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BCE1076A-CA3B-F2B9-DF0D-729A09B5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(</a:t>
            </a:r>
            <a:r>
              <a:rPr lang="en-US" altLang="zh-CN" sz="1800">
                <a:latin typeface="Arial" panose="020B0604020202020204" pitchFamily="34" charset="0"/>
              </a:rPr>
              <a:t> (lparen)</a:t>
            </a:r>
          </a:p>
        </p:txBody>
      </p:sp>
      <p:sp>
        <p:nvSpPr>
          <p:cNvPr id="37909" name="AutoShape 21">
            <a:extLst>
              <a:ext uri="{FF2B5EF4-FFF2-40B4-BE49-F238E27FC236}">
                <a16:creationId xmlns:a16="http://schemas.microsoft.com/office/drawing/2014/main" id="{259B6126-477C-E308-B24F-319F3613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(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A7B4B4BB-80FE-94D8-F33B-2B0DFC370B8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76600"/>
            <a:ext cx="763588" cy="396875"/>
            <a:chOff x="1104" y="3859"/>
            <a:chExt cx="481" cy="250"/>
          </a:xfrm>
        </p:grpSpPr>
        <p:sp>
          <p:nvSpPr>
            <p:cNvPr id="8263" name="Rectangle 23">
              <a:extLst>
                <a:ext uri="{FF2B5EF4-FFF2-40B4-BE49-F238E27FC236}">
                  <a16:creationId xmlns:a16="http://schemas.microsoft.com/office/drawing/2014/main" id="{96578562-9346-4796-383F-F058DF5F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4" name="Line 24">
              <a:extLst>
                <a:ext uri="{FF2B5EF4-FFF2-40B4-BE49-F238E27FC236}">
                  <a16:creationId xmlns:a16="http://schemas.microsoft.com/office/drawing/2014/main" id="{3AB40371-C7C4-A157-F30C-24160225F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13" name="Oval 25">
            <a:extLst>
              <a:ext uri="{FF2B5EF4-FFF2-40B4-BE49-F238E27FC236}">
                <a16:creationId xmlns:a16="http://schemas.microsoft.com/office/drawing/2014/main" id="{34CA2D57-D755-5A26-71E9-B3ADF20A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1849F505-8678-D567-1382-10C6A53B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(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E1959E4C-48E1-2FD9-CBE6-591C5A09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b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5EC108F5-9BAE-3C9D-0A91-DF47057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7B2DE019-5F20-BB7E-EC3B-90FEC301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51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1800">
                <a:latin typeface="Arial" panose="020B0604020202020204" pitchFamily="34" charset="0"/>
              </a:rPr>
              <a:t> (plus)</a:t>
            </a:r>
          </a:p>
        </p:txBody>
      </p:sp>
      <p:sp>
        <p:nvSpPr>
          <p:cNvPr id="37918" name="AutoShape 30">
            <a:extLst>
              <a:ext uri="{FF2B5EF4-FFF2-40B4-BE49-F238E27FC236}">
                <a16:creationId xmlns:a16="http://schemas.microsoft.com/office/drawing/2014/main" id="{1F9C0A10-5218-1EF2-7E05-7783F94224C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7000" y="4495800"/>
            <a:ext cx="1447800" cy="762000"/>
          </a:xfrm>
          <a:prstGeom prst="cloudCallout">
            <a:avLst>
              <a:gd name="adj1" fmla="val 19296"/>
              <a:gd name="adj2" fmla="val 95417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rect">
              <a:fillToRect l="50000" t="50000" r="50000" b="50000"/>
            </a:path>
          </a:gradFill>
          <a:ln w="25400">
            <a:solidFill>
              <a:schemeClr val="hlink"/>
            </a:solidFill>
            <a:round/>
            <a:headEnd/>
            <a:tailEnd/>
          </a:ln>
        </p:spPr>
        <p:txBody>
          <a:bodyPr rot="10800000"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NO?!</a:t>
            </a:r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779D99C3-053E-F8D8-436E-0C30C9927D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19400"/>
            <a:ext cx="763588" cy="396875"/>
            <a:chOff x="1104" y="3859"/>
            <a:chExt cx="481" cy="250"/>
          </a:xfrm>
        </p:grpSpPr>
        <p:sp>
          <p:nvSpPr>
            <p:cNvPr id="8261" name="Rectangle 32">
              <a:extLst>
                <a:ext uri="{FF2B5EF4-FFF2-40B4-BE49-F238E27FC236}">
                  <a16:creationId xmlns:a16="http://schemas.microsoft.com/office/drawing/2014/main" id="{B5827F91-DF91-0022-165D-DDD8E33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2" name="Line 33">
              <a:extLst>
                <a:ext uri="{FF2B5EF4-FFF2-40B4-BE49-F238E27FC236}">
                  <a16:creationId xmlns:a16="http://schemas.microsoft.com/office/drawing/2014/main" id="{FE02BE86-9185-D622-E09F-C638CC88B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22" name="Oval 34">
            <a:extLst>
              <a:ext uri="{FF2B5EF4-FFF2-40B4-BE49-F238E27FC236}">
                <a16:creationId xmlns:a16="http://schemas.microsoft.com/office/drawing/2014/main" id="{3780BD97-3EA2-EE78-B8BE-C799BEA6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23" name="Rectangle 35">
            <a:extLst>
              <a:ext uri="{FF2B5EF4-FFF2-40B4-BE49-F238E27FC236}">
                <a16:creationId xmlns:a16="http://schemas.microsoft.com/office/drawing/2014/main" id="{35854714-9AE6-1FC9-EFB6-6598C10B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+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24" name="Rectangle 36">
            <a:extLst>
              <a:ext uri="{FF2B5EF4-FFF2-40B4-BE49-F238E27FC236}">
                <a16:creationId xmlns:a16="http://schemas.microsoft.com/office/drawing/2014/main" id="{896F674A-0D15-807A-5E00-1F3A06EA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51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c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25" name="Rectangle 37">
            <a:extLst>
              <a:ext uri="{FF2B5EF4-FFF2-40B4-BE49-F238E27FC236}">
                <a16:creationId xmlns:a16="http://schemas.microsoft.com/office/drawing/2014/main" id="{C4E359F3-D858-D8D2-EBF3-6EB1560A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37926" name="Rectangle 38">
            <a:extLst>
              <a:ext uri="{FF2B5EF4-FFF2-40B4-BE49-F238E27FC236}">
                <a16:creationId xmlns:a16="http://schemas.microsoft.com/office/drawing/2014/main" id="{43FC06D7-50B9-5C5A-7F19-149B1B57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32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)</a:t>
            </a:r>
            <a:r>
              <a:rPr lang="en-US" altLang="zh-CN" sz="1800">
                <a:latin typeface="Arial" panose="020B0604020202020204" pitchFamily="34" charset="0"/>
              </a:rPr>
              <a:t> (rparen)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F84CDD7-C667-7DAB-76E9-8EFAD0CFCE1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76600"/>
            <a:ext cx="763588" cy="396875"/>
            <a:chOff x="1104" y="3859"/>
            <a:chExt cx="481" cy="250"/>
          </a:xfrm>
        </p:grpSpPr>
        <p:sp>
          <p:nvSpPr>
            <p:cNvPr id="8259" name="Rectangle 40">
              <a:extLst>
                <a:ext uri="{FF2B5EF4-FFF2-40B4-BE49-F238E27FC236}">
                  <a16:creationId xmlns:a16="http://schemas.microsoft.com/office/drawing/2014/main" id="{E35608CC-D2DB-CAFE-B86A-FC39D2C7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60" name="Line 41">
              <a:extLst>
                <a:ext uri="{FF2B5EF4-FFF2-40B4-BE49-F238E27FC236}">
                  <a16:creationId xmlns:a16="http://schemas.microsoft.com/office/drawing/2014/main" id="{516C7007-E3D7-050F-2A20-6567245E7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30" name="Oval 42">
            <a:extLst>
              <a:ext uri="{FF2B5EF4-FFF2-40B4-BE49-F238E27FC236}">
                <a16:creationId xmlns:a16="http://schemas.microsoft.com/office/drawing/2014/main" id="{72D9CCEC-1864-5177-9CD8-37699528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31" name="Rectangle 43">
            <a:extLst>
              <a:ext uri="{FF2B5EF4-FFF2-40B4-BE49-F238E27FC236}">
                <a16:creationId xmlns:a16="http://schemas.microsoft.com/office/drawing/2014/main" id="{DC5498B7-C197-1AB2-24DD-63B3099C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1938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32" name="Rectangle 44">
            <a:extLst>
              <a:ext uri="{FF2B5EF4-FFF2-40B4-BE49-F238E27FC236}">
                <a16:creationId xmlns:a16="http://schemas.microsoft.com/office/drawing/2014/main" id="{8EB14DFE-9975-937F-FF54-AE6E5F7A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</a:t>
            </a:r>
          </a:p>
        </p:txBody>
      </p:sp>
      <p:grpSp>
        <p:nvGrpSpPr>
          <p:cNvPr id="7" name="Group 45">
            <a:extLst>
              <a:ext uri="{FF2B5EF4-FFF2-40B4-BE49-F238E27FC236}">
                <a16:creationId xmlns:a16="http://schemas.microsoft.com/office/drawing/2014/main" id="{D6781CD4-4821-C378-DDC5-BAFC7A2EF99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763588" cy="396875"/>
            <a:chOff x="1104" y="3859"/>
            <a:chExt cx="481" cy="250"/>
          </a:xfrm>
        </p:grpSpPr>
        <p:sp>
          <p:nvSpPr>
            <p:cNvPr id="8257" name="Rectangle 46">
              <a:extLst>
                <a:ext uri="{FF2B5EF4-FFF2-40B4-BE49-F238E27FC236}">
                  <a16:creationId xmlns:a16="http://schemas.microsoft.com/office/drawing/2014/main" id="{7FC56F74-27B9-5A6A-8B1F-D177B734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8" name="Line 47">
              <a:extLst>
                <a:ext uri="{FF2B5EF4-FFF2-40B4-BE49-F238E27FC236}">
                  <a16:creationId xmlns:a16="http://schemas.microsoft.com/office/drawing/2014/main" id="{BC07B9B7-5FF5-B5FD-65C4-2660DBC45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36" name="Oval 48">
            <a:extLst>
              <a:ext uri="{FF2B5EF4-FFF2-40B4-BE49-F238E27FC236}">
                <a16:creationId xmlns:a16="http://schemas.microsoft.com/office/drawing/2014/main" id="{E579663F-FA62-3BA1-DD41-C1C13446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37" name="Rectangle 49">
            <a:extLst>
              <a:ext uri="{FF2B5EF4-FFF2-40B4-BE49-F238E27FC236}">
                <a16:creationId xmlns:a16="http://schemas.microsoft.com/office/drawing/2014/main" id="{2F4FA5D5-DAFE-3C02-E712-CDEE9F44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1675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38" name="Rectangle 50">
            <a:extLst>
              <a:ext uri="{FF2B5EF4-FFF2-40B4-BE49-F238E27FC236}">
                <a16:creationId xmlns:a16="http://schemas.microsoft.com/office/drawing/2014/main" id="{D330E33F-FD13-F6BD-B0F3-081A218E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32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1800">
                <a:latin typeface="Arial" panose="020B0604020202020204" pitchFamily="34" charset="0"/>
              </a:rPr>
              <a:t> (divide)</a:t>
            </a:r>
          </a:p>
        </p:txBody>
      </p:sp>
      <p:sp>
        <p:nvSpPr>
          <p:cNvPr id="37939" name="AutoShape 51">
            <a:extLst>
              <a:ext uri="{FF2B5EF4-FFF2-40B4-BE49-F238E27FC236}">
                <a16:creationId xmlns:a16="http://schemas.microsoft.com/office/drawing/2014/main" id="{08CC441C-1508-99B2-2DBA-AB559E67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1676400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MS Hei" pitchFamily="49" charset="-122"/>
                <a:sym typeface="Symbol" panose="05050102010706020507" pitchFamily="18" charset="2"/>
              </a:rPr>
              <a:t>?</a:t>
            </a: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74BB3A05-A236-0BBD-A224-E6276699E20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55" name="Rectangle 53">
              <a:extLst>
                <a:ext uri="{FF2B5EF4-FFF2-40B4-BE49-F238E27FC236}">
                  <a16:creationId xmlns:a16="http://schemas.microsoft.com/office/drawing/2014/main" id="{A2CD4E98-5B7F-40C0-C0B8-A8614088C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6" name="Line 54">
              <a:extLst>
                <a:ext uri="{FF2B5EF4-FFF2-40B4-BE49-F238E27FC236}">
                  <a16:creationId xmlns:a16="http://schemas.microsoft.com/office/drawing/2014/main" id="{63A5435A-5379-9224-2112-9EC29163B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43" name="Oval 55">
            <a:extLst>
              <a:ext uri="{FF2B5EF4-FFF2-40B4-BE49-F238E27FC236}">
                <a16:creationId xmlns:a16="http://schemas.microsoft.com/office/drawing/2014/main" id="{564336EE-2EA9-54ED-4517-D8DF9EAA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44" name="Rectangle 56">
            <a:extLst>
              <a:ext uri="{FF2B5EF4-FFF2-40B4-BE49-F238E27FC236}">
                <a16:creationId xmlns:a16="http://schemas.microsoft.com/office/drawing/2014/main" id="{921B5138-FA8E-93BB-5D97-54C60AC3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45" name="Rectangle 57">
            <a:extLst>
              <a:ext uri="{FF2B5EF4-FFF2-40B4-BE49-F238E27FC236}">
                <a16:creationId xmlns:a16="http://schemas.microsoft.com/office/drawing/2014/main" id="{11219FFD-BA93-3A98-F277-72F14508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37946" name="Oval 58">
            <a:extLst>
              <a:ext uri="{FF2B5EF4-FFF2-40B4-BE49-F238E27FC236}">
                <a16:creationId xmlns:a16="http://schemas.microsoft.com/office/drawing/2014/main" id="{E6F3C838-F18F-D10D-B170-E102B809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838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16FCEAAB-41F2-C5BB-8258-77E65CE8D86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763588" cy="396875"/>
            <a:chOff x="1104" y="3859"/>
            <a:chExt cx="481" cy="250"/>
          </a:xfrm>
        </p:grpSpPr>
        <p:sp>
          <p:nvSpPr>
            <p:cNvPr id="8253" name="Rectangle 60">
              <a:extLst>
                <a:ext uri="{FF2B5EF4-FFF2-40B4-BE49-F238E27FC236}">
                  <a16:creationId xmlns:a16="http://schemas.microsoft.com/office/drawing/2014/main" id="{F8A1671B-CD1A-B3CA-F76B-1D22338F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4" name="Line 61">
              <a:extLst>
                <a:ext uri="{FF2B5EF4-FFF2-40B4-BE49-F238E27FC236}">
                  <a16:creationId xmlns:a16="http://schemas.microsoft.com/office/drawing/2014/main" id="{447C8373-1308-C289-FBD2-2472A01AB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62BC91B3-43B3-B9BE-1555-EC993081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838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  <a:endParaRPr lang="en-US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sp>
        <p:nvSpPr>
          <p:cNvPr id="37951" name="Rectangle 63">
            <a:extLst>
              <a:ext uri="{FF2B5EF4-FFF2-40B4-BE49-F238E27FC236}">
                <a16:creationId xmlns:a16="http://schemas.microsoft.com/office/drawing/2014/main" id="{818F8E28-C9AD-720C-5ED1-ED1AA4B6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3175"/>
            <a:ext cx="2819400" cy="39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Get token: </a:t>
            </a:r>
            <a:r>
              <a:rPr lang="en-US" altLang="zh-CN" sz="1800" i="1">
                <a:solidFill>
                  <a:schemeClr val="hlink"/>
                </a:solidFill>
              </a:rPr>
              <a:t>d</a:t>
            </a:r>
            <a:r>
              <a:rPr lang="en-US" altLang="zh-CN" sz="1800">
                <a:latin typeface="Arial" panose="020B0604020202020204" pitchFamily="34" charset="0"/>
              </a:rPr>
              <a:t> (operand)</a:t>
            </a:r>
          </a:p>
        </p:txBody>
      </p:sp>
      <p:sp>
        <p:nvSpPr>
          <p:cNvPr id="37952" name="Rectangle 64">
            <a:extLst>
              <a:ext uri="{FF2B5EF4-FFF2-40B4-BE49-F238E27FC236}">
                <a16:creationId xmlns:a16="http://schemas.microsoft.com/office/drawing/2014/main" id="{51F8DF3E-25B3-B9F4-F07F-269CC866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10" name="Group 65">
            <a:extLst>
              <a:ext uri="{FF2B5EF4-FFF2-40B4-BE49-F238E27FC236}">
                <a16:creationId xmlns:a16="http://schemas.microsoft.com/office/drawing/2014/main" id="{7F9B84E6-B7D2-C525-945B-EA7AFD3F3D1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763588" cy="396875"/>
            <a:chOff x="1104" y="3859"/>
            <a:chExt cx="481" cy="250"/>
          </a:xfrm>
        </p:grpSpPr>
        <p:sp>
          <p:nvSpPr>
            <p:cNvPr id="8251" name="Rectangle 66">
              <a:extLst>
                <a:ext uri="{FF2B5EF4-FFF2-40B4-BE49-F238E27FC236}">
                  <a16:creationId xmlns:a16="http://schemas.microsoft.com/office/drawing/2014/main" id="{51053BC0-8A93-E7EE-F129-81684ACC1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8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top</a:t>
              </a:r>
            </a:p>
          </p:txBody>
        </p:sp>
        <p:sp>
          <p:nvSpPr>
            <p:cNvPr id="8252" name="Line 67">
              <a:extLst>
                <a:ext uri="{FF2B5EF4-FFF2-40B4-BE49-F238E27FC236}">
                  <a16:creationId xmlns:a16="http://schemas.microsoft.com/office/drawing/2014/main" id="{76B9B6F5-60CF-0378-AC68-3431CCB79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005"/>
              <a:ext cx="14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56" name="Oval 68">
            <a:extLst>
              <a:ext uri="{FF2B5EF4-FFF2-40B4-BE49-F238E27FC236}">
                <a16:creationId xmlns:a16="http://schemas.microsoft.com/office/drawing/2014/main" id="{128E67A1-D767-FE48-D4E3-B1EE093C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803275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7957" name="Rectangle 69">
            <a:extLst>
              <a:ext uri="{FF2B5EF4-FFF2-40B4-BE49-F238E27FC236}">
                <a16:creationId xmlns:a16="http://schemas.microsoft.com/office/drawing/2014/main" id="{BE4D7928-0943-D973-9B53-C4E23BA2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7450"/>
            <a:ext cx="838200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  <a:ea typeface="MS Hei" pitchFamily="49" charset="-122"/>
              <a:sym typeface="Symbol" panose="05050102010706020507" pitchFamily="18" charset="2"/>
            </a:endParaRPr>
          </a:p>
        </p:txBody>
      </p:sp>
      <p:grpSp>
        <p:nvGrpSpPr>
          <p:cNvPr id="11" name="Group 70">
            <a:extLst>
              <a:ext uri="{FF2B5EF4-FFF2-40B4-BE49-F238E27FC236}">
                <a16:creationId xmlns:a16="http://schemas.microsoft.com/office/drawing/2014/main" id="{EC96BA43-7E09-6A9B-B8F2-BDA7FCD23F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990600" cy="1905000"/>
            <a:chOff x="480" y="2688"/>
            <a:chExt cx="624" cy="1200"/>
          </a:xfrm>
        </p:grpSpPr>
        <p:sp>
          <p:nvSpPr>
            <p:cNvPr id="8248" name="Rectangle 71" descr="栎木">
              <a:extLst>
                <a:ext uri="{FF2B5EF4-FFF2-40B4-BE49-F238E27FC236}">
                  <a16:creationId xmlns:a16="http://schemas.microsoft.com/office/drawing/2014/main" id="{D0601A62-154C-F17F-E045-118F421B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49" name="Rectangle 72" descr="栎木">
              <a:extLst>
                <a:ext uri="{FF2B5EF4-FFF2-40B4-BE49-F238E27FC236}">
                  <a16:creationId xmlns:a16="http://schemas.microsoft.com/office/drawing/2014/main" id="{5A375D82-1CF9-06B7-97D6-3DC290BF3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48" cy="115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50" name="Rectangle 73" descr="栎木">
              <a:extLst>
                <a:ext uri="{FF2B5EF4-FFF2-40B4-BE49-F238E27FC236}">
                  <a16:creationId xmlns:a16="http://schemas.microsoft.com/office/drawing/2014/main" id="{C0025F9F-55C0-625E-CC8A-C19BC96406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68" y="3552"/>
              <a:ext cx="48" cy="62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37962" name="Rectangle 74">
            <a:extLst>
              <a:ext uri="{FF2B5EF4-FFF2-40B4-BE49-F238E27FC236}">
                <a16:creationId xmlns:a16="http://schemas.microsoft.com/office/drawing/2014/main" id="{997560D9-A30D-9ECD-4A73-65769C74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MS Hei" pitchFamily="49" charset="-122"/>
                <a:sym typeface="Symbol" panose="05050102010706020507" pitchFamily="18" charset="2"/>
              </a:rPr>
              <a:t></a:t>
            </a:r>
          </a:p>
        </p:txBody>
      </p:sp>
      <p:sp>
        <p:nvSpPr>
          <p:cNvPr id="37964" name="Rectangle 76">
            <a:extLst>
              <a:ext uri="{FF2B5EF4-FFF2-40B4-BE49-F238E27FC236}">
                <a16:creationId xmlns:a16="http://schemas.microsoft.com/office/drawing/2014/main" id="{A30A65D5-55F3-EBC7-F27D-3FE140789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323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  <a:endParaRPr lang="en-US" altLang="zh-CN" sz="200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8247" name="Text Box 77" descr="再生纸">
            <a:extLst>
              <a:ext uri="{FF2B5EF4-FFF2-40B4-BE49-F238E27FC236}">
                <a16:creationId xmlns:a16="http://schemas.microsoft.com/office/drawing/2014/main" id="{008C3107-AD4C-3058-72B1-598F7587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7/12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3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892" grpId="0" autoUpdateAnimBg="0"/>
      <p:bldP spid="37893" grpId="0" animBg="1" autoUpdateAnimBg="0"/>
      <p:bldP spid="37897" grpId="0" animBg="1"/>
      <p:bldP spid="37898" grpId="0" autoUpdateAnimBg="0"/>
      <p:bldP spid="37899" grpId="0" animBg="1" autoUpdateAnimBg="0"/>
      <p:bldP spid="37900" grpId="0" autoUpdateAnimBg="0"/>
      <p:bldP spid="37901" grpId="0" animBg="1" autoUpdateAnimBg="0"/>
      <p:bldP spid="37902" grpId="0" animBg="1" autoUpdateAnimBg="0"/>
      <p:bldP spid="37903" grpId="0" animBg="1"/>
      <p:bldP spid="37904" grpId="0" animBg="1"/>
      <p:bldP spid="37908" grpId="0" animBg="1" autoUpdateAnimBg="0"/>
      <p:bldP spid="37909" grpId="0" animBg="1" autoUpdateAnimBg="0"/>
      <p:bldP spid="37913" grpId="0" animBg="1"/>
      <p:bldP spid="37914" grpId="0" animBg="1" autoUpdateAnimBg="0"/>
      <p:bldP spid="37915" grpId="0" animBg="1" autoUpdateAnimBg="0"/>
      <p:bldP spid="37916" grpId="0" autoUpdateAnimBg="0"/>
      <p:bldP spid="37917" grpId="0" animBg="1" autoUpdateAnimBg="0"/>
      <p:bldP spid="37918" grpId="0" animBg="1" autoUpdateAnimBg="0"/>
      <p:bldP spid="37922" grpId="0" animBg="1"/>
      <p:bldP spid="37923" grpId="0" animBg="1" autoUpdateAnimBg="0"/>
      <p:bldP spid="37924" grpId="0" animBg="1" autoUpdateAnimBg="0"/>
      <p:bldP spid="37925" grpId="0" autoUpdateAnimBg="0"/>
      <p:bldP spid="37926" grpId="0" animBg="1" autoUpdateAnimBg="0"/>
      <p:bldP spid="37930" grpId="0" animBg="1"/>
      <p:bldP spid="37931" grpId="0" animBg="1" autoUpdateAnimBg="0"/>
      <p:bldP spid="37932" grpId="0" autoUpdateAnimBg="0"/>
      <p:bldP spid="37936" grpId="0" animBg="1"/>
      <p:bldP spid="37937" grpId="0" animBg="1" autoUpdateAnimBg="0"/>
      <p:bldP spid="37938" grpId="0" animBg="1" autoUpdateAnimBg="0"/>
      <p:bldP spid="37939" grpId="0" animBg="1" autoUpdateAnimBg="0"/>
      <p:bldP spid="37943" grpId="0" animBg="1"/>
      <p:bldP spid="37944" grpId="0" animBg="1" autoUpdateAnimBg="0"/>
      <p:bldP spid="37945" grpId="0" autoUpdateAnimBg="0"/>
      <p:bldP spid="37946" grpId="0" animBg="1"/>
      <p:bldP spid="37950" grpId="0" animBg="1" autoUpdateAnimBg="0"/>
      <p:bldP spid="37951" grpId="0" animBg="1" autoUpdateAnimBg="0"/>
      <p:bldP spid="37952" grpId="0" autoUpdateAnimBg="0"/>
      <p:bldP spid="37956" grpId="0" animBg="1"/>
      <p:bldP spid="37957" grpId="0" animBg="1" autoUpdateAnimBg="0"/>
      <p:bldP spid="37962" grpId="0" autoUpdateAnimBg="0"/>
      <p:bldP spid="379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661AAD4C-6447-0601-36C7-12BEB819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4A75FA8D-CE5C-A48D-CA8C-FF30F698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"/>
            <a:ext cx="7391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Solutions:</a:t>
            </a:r>
            <a:r>
              <a:rPr lang="en-US" altLang="zh-CN" sz="2400">
                <a:solidFill>
                  <a:schemeClr val="hlink"/>
                </a:solidFill>
              </a:rPr>
              <a:t>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 Never pop a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>
                <a:sym typeface="Wingdings" panose="05000000000000000000" pitchFamily="2" charset="2"/>
              </a:rPr>
              <a:t> from the stack except when processing a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400">
                <a:sym typeface="Wingdings" panose="05000000000000000000" pitchFamily="2" charset="2"/>
              </a:rPr>
              <a:t> 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sym typeface="Wingdings" panose="05000000000000000000" pitchFamily="2" charset="2"/>
              </a:rPr>
              <a:t> Observe that w</a:t>
            </a:r>
            <a:r>
              <a:rPr lang="en-US" altLang="zh-CN" sz="2400"/>
              <a:t>hen 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en-US" altLang="zh-CN" sz="2400"/>
              <a:t>  is </a:t>
            </a:r>
            <a:r>
              <a:rPr lang="en-US" altLang="zh-CN" sz="2400">
                <a:solidFill>
                  <a:schemeClr val="hlink"/>
                </a:solidFill>
              </a:rPr>
              <a:t>not in</a:t>
            </a:r>
            <a:r>
              <a:rPr lang="en-US" altLang="zh-CN" sz="2400"/>
              <a:t> the stack, its precedence is the </a:t>
            </a:r>
            <a:r>
              <a:rPr lang="en-US" altLang="zh-CN" sz="2400">
                <a:solidFill>
                  <a:schemeClr val="hlink"/>
                </a:solidFill>
              </a:rPr>
              <a:t>highest</a:t>
            </a:r>
            <a:r>
              <a:rPr lang="en-US" altLang="zh-CN" sz="2400"/>
              <a:t>; but when it is </a:t>
            </a:r>
            <a:r>
              <a:rPr lang="en-US" altLang="zh-CN" sz="2400">
                <a:solidFill>
                  <a:schemeClr val="hlink"/>
                </a:solidFill>
              </a:rPr>
              <a:t>in</a:t>
            </a:r>
            <a:r>
              <a:rPr lang="en-US" altLang="zh-CN" sz="2400"/>
              <a:t> the stack, its precedence is the </a:t>
            </a:r>
            <a:r>
              <a:rPr lang="en-US" altLang="zh-CN" sz="2400">
                <a:solidFill>
                  <a:schemeClr val="hlink"/>
                </a:solidFill>
              </a:rPr>
              <a:t>lowest</a:t>
            </a:r>
            <a:r>
              <a:rPr lang="en-US" altLang="zh-CN" sz="2400"/>
              <a:t>.  Define </a:t>
            </a:r>
            <a:r>
              <a:rPr lang="en-US" altLang="zh-CN" sz="2400">
                <a:solidFill>
                  <a:srgbClr val="008000"/>
                </a:solidFill>
              </a:rPr>
              <a:t>in-stack</a:t>
            </a:r>
            <a:r>
              <a:rPr lang="en-US" altLang="zh-CN" sz="2400"/>
              <a:t> precedence and </a:t>
            </a:r>
            <a:r>
              <a:rPr lang="en-US" altLang="zh-CN" sz="2400">
                <a:solidFill>
                  <a:srgbClr val="008000"/>
                </a:solidFill>
              </a:rPr>
              <a:t>incoming</a:t>
            </a:r>
            <a:r>
              <a:rPr lang="en-US" altLang="zh-CN" sz="2400"/>
              <a:t> precedence for symbols, and each time use the corresponding precedence for comparison.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AD9F60E-91AC-81E4-D0B5-487A382DF97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86200"/>
            <a:ext cx="7618413" cy="1981200"/>
            <a:chOff x="432" y="2736"/>
            <a:chExt cx="4799" cy="1248"/>
          </a:xfrm>
        </p:grpSpPr>
        <p:sp>
          <p:nvSpPr>
            <p:cNvPr id="9222" name="AutoShape 4" descr="再生纸">
              <a:extLst>
                <a:ext uri="{FF2B5EF4-FFF2-40B4-BE49-F238E27FC236}">
                  <a16:creationId xmlns:a16="http://schemas.microsoft.com/office/drawing/2014/main" id="{B814F4C5-6CCE-EE8D-6562-0E907F42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36"/>
              <a:ext cx="4799" cy="1248"/>
            </a:xfrm>
            <a:prstGeom prst="roundRect">
              <a:avLst>
                <a:gd name="adj" fmla="val 860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44000" tIns="46800" rIns="144000" bIns="46800" anchor="ctr"/>
            <a:lstStyle>
              <a:lvl1pPr marL="863600" indent="-8636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Note:  </a:t>
              </a:r>
              <a:r>
                <a:rPr lang="en-US" altLang="zh-CN" sz="2400" i="1">
                  <a:solidFill>
                    <a:schemeClr val="hlink"/>
                  </a:solidFill>
                </a:rPr>
                <a:t>a</a:t>
              </a:r>
              <a:r>
                <a:rPr lang="en-US" altLang="zh-CN" sz="2400" i="1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b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c</a:t>
              </a:r>
              <a:r>
                <a:rPr lang="en-US" altLang="zh-CN" sz="2400"/>
                <a:t> will be converted to </a:t>
              </a:r>
              <a:r>
                <a:rPr lang="en-US" altLang="zh-CN" sz="2400" i="1">
                  <a:solidFill>
                    <a:schemeClr val="hlink"/>
                  </a:solidFill>
                </a:rPr>
                <a:t>a b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 i="1"/>
                <a:t> </a:t>
              </a:r>
              <a:r>
                <a:rPr lang="en-US" altLang="zh-CN" sz="2400" i="1">
                  <a:solidFill>
                    <a:schemeClr val="hlink"/>
                  </a:solidFill>
                </a:rPr>
                <a:t>c</a:t>
              </a:r>
              <a:r>
                <a:rPr lang="en-US" altLang="zh-CN" sz="2400" i="1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–</a:t>
              </a:r>
              <a:r>
                <a:rPr lang="en-US" altLang="zh-CN" sz="2400"/>
                <a:t>.  However, </a:t>
              </a:r>
              <a:r>
                <a:rPr lang="en-US" altLang="zh-CN" sz="2400">
                  <a:solidFill>
                    <a:schemeClr val="hlink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>
                  <a:solidFill>
                    <a:schemeClr val="hlink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>
                  <a:solidFill>
                    <a:schemeClr val="hlink"/>
                  </a:solidFill>
                </a:rPr>
                <a:t>3</a:t>
              </a:r>
              <a:r>
                <a:rPr lang="en-US" altLang="zh-CN" sz="2400"/>
                <a:t> (        ) must be converted to </a:t>
              </a:r>
              <a:r>
                <a:rPr lang="en-US" altLang="zh-CN" sz="2400">
                  <a:solidFill>
                    <a:schemeClr val="hlink"/>
                  </a:solidFill>
                </a:rPr>
                <a:t>2 2 3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 ^</a:t>
              </a:r>
              <a:r>
                <a:rPr lang="en-US" altLang="zh-CN" sz="2400"/>
                <a:t>, not </a:t>
              </a:r>
              <a:r>
                <a:rPr lang="en-US" altLang="zh-CN" sz="2400">
                  <a:solidFill>
                    <a:schemeClr val="hlink"/>
                  </a:solidFill>
                </a:rPr>
                <a:t>2 2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chemeClr val="hlink"/>
                  </a:solidFill>
                </a:rPr>
                <a:t>3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^</a:t>
              </a:r>
              <a:r>
                <a:rPr lang="en-US" altLang="zh-CN" sz="2400"/>
                <a:t> since exponentiation associates </a:t>
              </a:r>
              <a:r>
                <a:rPr lang="en-US" altLang="zh-CN" sz="2400">
                  <a:solidFill>
                    <a:srgbClr val="FF0000"/>
                  </a:solidFill>
                </a:rPr>
                <a:t>right to left</a:t>
              </a:r>
              <a:r>
                <a:rPr lang="en-US" altLang="zh-CN" sz="2400"/>
                <a:t>.</a:t>
              </a:r>
            </a:p>
          </p:txBody>
        </p:sp>
        <p:graphicFrame>
          <p:nvGraphicFramePr>
            <p:cNvPr id="9223" name="Object 6">
              <a:extLst>
                <a:ext uri="{FF2B5EF4-FFF2-40B4-BE49-F238E27FC236}">
                  <a16:creationId xmlns:a16="http://schemas.microsoft.com/office/drawing/2014/main" id="{1FE80616-0A53-C217-29E7-74C7E0394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" y="3024"/>
            <a:ext cx="3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501" imgH="215806" progId="Equation.3">
                    <p:embed/>
                  </p:oleObj>
                </mc:Choice>
                <mc:Fallback>
                  <p:oleObj name="Equation" r:id="rId4" imgW="228501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3024"/>
                          <a:ext cx="3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 Box 9" descr="再生纸">
            <a:extLst>
              <a:ext uri="{FF2B5EF4-FFF2-40B4-BE49-F238E27FC236}">
                <a16:creationId xmlns:a16="http://schemas.microsoft.com/office/drawing/2014/main" id="{320540E3-710D-2587-17A2-EAC545F4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8/12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2F0E371E-4497-8FB7-A96B-1A925197B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The Stack ADT</a:t>
            </a:r>
            <a:endParaRPr lang="en-US" altLang="zh-CN" sz="18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0BC7D60-8747-DF79-8535-0A48E538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>
                <a:sym typeface="Wingdings" panose="05000000000000000000" pitchFamily="2" charset="2"/>
              </a:rPr>
              <a:t> Function Calls</a:t>
            </a:r>
          </a:p>
        </p:txBody>
      </p:sp>
      <p:sp>
        <p:nvSpPr>
          <p:cNvPr id="40964" name="Rectangle 4" descr="再生纸">
            <a:extLst>
              <a:ext uri="{FF2B5EF4-FFF2-40B4-BE49-F238E27FC236}">
                <a16:creationId xmlns:a16="http://schemas.microsoft.com/office/drawing/2014/main" id="{A3A0D7F9-6F07-BEEA-8EEF-CAC38ECE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2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-- </a:t>
            </a:r>
            <a:r>
              <a:rPr lang="en-US" altLang="zh-CN" sz="2400">
                <a:solidFill>
                  <a:schemeClr val="hlink"/>
                </a:solidFill>
              </a:rPr>
              <a:t>System Stack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A2D00BA-E35F-19D5-8449-8052DC7B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3581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  Address</a:t>
            </a:r>
            <a:endParaRPr lang="en-US" altLang="zh-CN" sz="2400"/>
          </a:p>
        </p:txBody>
      </p:sp>
      <p:sp>
        <p:nvSpPr>
          <p:cNvPr id="40966" name="Rectangle 6" descr="深色木质">
            <a:extLst>
              <a:ext uri="{FF2B5EF4-FFF2-40B4-BE49-F238E27FC236}">
                <a16:creationId xmlns:a16="http://schemas.microsoft.com/office/drawing/2014/main" id="{A9C214EE-4774-2A84-30CF-63D31D92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35814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Stack  Frame</a:t>
            </a:r>
            <a:endParaRPr lang="en-US" altLang="zh-CN" sz="20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E34FE3B-A961-D5D6-39A7-912E6E1546D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762000" cy="228600"/>
            <a:chOff x="2736" y="3648"/>
            <a:chExt cx="480" cy="144"/>
          </a:xfrm>
        </p:grpSpPr>
        <p:sp>
          <p:nvSpPr>
            <p:cNvPr id="10339" name="Rectangle 8">
              <a:extLst>
                <a:ext uri="{FF2B5EF4-FFF2-40B4-BE49-F238E27FC236}">
                  <a16:creationId xmlns:a16="http://schemas.microsoft.com/office/drawing/2014/main" id="{1929F726-C2C9-223E-A91A-42A8BC15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40" name="Line 9">
              <a:extLst>
                <a:ext uri="{FF2B5EF4-FFF2-40B4-BE49-F238E27FC236}">
                  <a16:creationId xmlns:a16="http://schemas.microsoft.com/office/drawing/2014/main" id="{C2922532-3674-2F8D-DF2B-A4BA342B4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E8E54528-6F7A-E74E-D401-2B1A4755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581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Local Variables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26674BC8-809B-3F3C-AFEB-9FAFAD6C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19200"/>
            <a:ext cx="3581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Return  Address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073B35D1-D797-D673-AD62-30F998C02FD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524000"/>
            <a:ext cx="762000" cy="228600"/>
            <a:chOff x="2736" y="3648"/>
            <a:chExt cx="480" cy="144"/>
          </a:xfrm>
        </p:grpSpPr>
        <p:sp>
          <p:nvSpPr>
            <p:cNvPr id="10337" name="Rectangle 13">
              <a:extLst>
                <a:ext uri="{FF2B5EF4-FFF2-40B4-BE49-F238E27FC236}">
                  <a16:creationId xmlns:a16="http://schemas.microsoft.com/office/drawing/2014/main" id="{47A0D4BD-D9C8-BDD9-CD42-E257074A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8" name="Line 14">
              <a:extLst>
                <a:ext uri="{FF2B5EF4-FFF2-40B4-BE49-F238E27FC236}">
                  <a16:creationId xmlns:a16="http://schemas.microsoft.com/office/drawing/2014/main" id="{58392575-FA63-D7AF-E51D-854E5B500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76421357-B41F-B2D1-C139-D710605EC3B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19200"/>
            <a:ext cx="762000" cy="228600"/>
            <a:chOff x="2736" y="3648"/>
            <a:chExt cx="480" cy="144"/>
          </a:xfrm>
        </p:grpSpPr>
        <p:sp>
          <p:nvSpPr>
            <p:cNvPr id="10335" name="Rectangle 16">
              <a:extLst>
                <a:ext uri="{FF2B5EF4-FFF2-40B4-BE49-F238E27FC236}">
                  <a16:creationId xmlns:a16="http://schemas.microsoft.com/office/drawing/2014/main" id="{F902ED44-3757-0DAD-7CD7-8515FE12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6" name="Line 17">
              <a:extLst>
                <a:ext uri="{FF2B5EF4-FFF2-40B4-BE49-F238E27FC236}">
                  <a16:creationId xmlns:a16="http://schemas.microsoft.com/office/drawing/2014/main" id="{9FE4D6FC-6F35-0C60-DC6A-52433D0C0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8" name="Rectangle 18" descr="深色木质">
            <a:extLst>
              <a:ext uri="{FF2B5EF4-FFF2-40B4-BE49-F238E27FC236}">
                <a16:creationId xmlns:a16="http://schemas.microsoft.com/office/drawing/2014/main" id="{A08E82D4-D36C-40B6-6B4E-DEB80AF9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35814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Old  Frame  Pointer</a:t>
            </a:r>
            <a:endParaRPr lang="en-US" altLang="zh-CN" sz="200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C9FC188A-7BF1-B0ED-8D46-FAEDABB3048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990600"/>
            <a:ext cx="762000" cy="228600"/>
            <a:chOff x="2736" y="3648"/>
            <a:chExt cx="480" cy="144"/>
          </a:xfrm>
        </p:grpSpPr>
        <p:sp>
          <p:nvSpPr>
            <p:cNvPr id="10333" name="Rectangle 20">
              <a:extLst>
                <a:ext uri="{FF2B5EF4-FFF2-40B4-BE49-F238E27FC236}">
                  <a16:creationId xmlns:a16="http://schemas.microsoft.com/office/drawing/2014/main" id="{4DCC7F07-EBE0-4EAB-EF31-AB668E4B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34" name="Line 21">
              <a:extLst>
                <a:ext uri="{FF2B5EF4-FFF2-40B4-BE49-F238E27FC236}">
                  <a16:creationId xmlns:a16="http://schemas.microsoft.com/office/drawing/2014/main" id="{098D8FBD-DFB7-8EBE-087B-D9F8D7479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2" name="Rectangle 22" descr="栎木">
            <a:extLst>
              <a:ext uri="{FF2B5EF4-FFF2-40B4-BE49-F238E27FC236}">
                <a16:creationId xmlns:a16="http://schemas.microsoft.com/office/drawing/2014/main" id="{0AFCE449-6601-F266-D603-A3C01A2F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581400" cy="762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FC5A2D14-EFCD-B2A2-69BC-853CFD6D25C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38400"/>
            <a:ext cx="762000" cy="228600"/>
            <a:chOff x="4416" y="3792"/>
            <a:chExt cx="480" cy="144"/>
          </a:xfrm>
        </p:grpSpPr>
        <p:sp>
          <p:nvSpPr>
            <p:cNvPr id="10331" name="Rectangle 24">
              <a:extLst>
                <a:ext uri="{FF2B5EF4-FFF2-40B4-BE49-F238E27FC236}">
                  <a16:creationId xmlns:a16="http://schemas.microsoft.com/office/drawing/2014/main" id="{573EF703-E907-41F8-9714-30C617D4CF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32" name="Line 25">
              <a:extLst>
                <a:ext uri="{FF2B5EF4-FFF2-40B4-BE49-F238E27FC236}">
                  <a16:creationId xmlns:a16="http://schemas.microsoft.com/office/drawing/2014/main" id="{1560EA6F-5BBB-07CF-7567-4886F6F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27CB2809-E70D-6A75-315A-9E46038CE81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914400"/>
            <a:ext cx="762000" cy="228600"/>
            <a:chOff x="4416" y="3792"/>
            <a:chExt cx="480" cy="144"/>
          </a:xfrm>
        </p:grpSpPr>
        <p:sp>
          <p:nvSpPr>
            <p:cNvPr id="10329" name="Rectangle 27">
              <a:extLst>
                <a:ext uri="{FF2B5EF4-FFF2-40B4-BE49-F238E27FC236}">
                  <a16:creationId xmlns:a16="http://schemas.microsoft.com/office/drawing/2014/main" id="{B698055A-6FF9-600D-4BB0-113C23B138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30" name="Line 28">
              <a:extLst>
                <a:ext uri="{FF2B5EF4-FFF2-40B4-BE49-F238E27FC236}">
                  <a16:creationId xmlns:a16="http://schemas.microsoft.com/office/drawing/2014/main" id="{8C7D414A-913C-18CC-9077-8DB77462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FE980BA3-1051-9A1E-7EF5-96C991BE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2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0" name="Rectangle 30">
            <a:extLst>
              <a:ext uri="{FF2B5EF4-FFF2-40B4-BE49-F238E27FC236}">
                <a16:creationId xmlns:a16="http://schemas.microsoft.com/office/drawing/2014/main" id="{76C16E69-4EDC-8F6E-8106-B9B4DCA2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1" name="Rectangle 31">
            <a:extLst>
              <a:ext uri="{FF2B5EF4-FFF2-40B4-BE49-F238E27FC236}">
                <a16:creationId xmlns:a16="http://schemas.microsoft.com/office/drawing/2014/main" id="{8C408DDF-3532-7A3A-F7F1-7BB5DCB8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8905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2" name="Rectangle 32">
            <a:extLst>
              <a:ext uri="{FF2B5EF4-FFF2-40B4-BE49-F238E27FC236}">
                <a16:creationId xmlns:a16="http://schemas.microsoft.com/office/drawing/2014/main" id="{4816B58A-1F8D-342F-78DE-331DFDA0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0993" name="Rectangle 33">
            <a:extLst>
              <a:ext uri="{FF2B5EF4-FFF2-40B4-BE49-F238E27FC236}">
                <a16:creationId xmlns:a16="http://schemas.microsoft.com/office/drawing/2014/main" id="{B327505C-F8C7-781A-9E75-39C4897A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14400"/>
            <a:ext cx="358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B4320018-9058-2D78-6BF7-64A6B2B53E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685800"/>
            <a:ext cx="3733800" cy="2362200"/>
            <a:chOff x="384" y="2592"/>
            <a:chExt cx="2352" cy="1488"/>
          </a:xfrm>
        </p:grpSpPr>
        <p:sp>
          <p:nvSpPr>
            <p:cNvPr id="10326" name="Rectangle 35" descr="栎木">
              <a:extLst>
                <a:ext uri="{FF2B5EF4-FFF2-40B4-BE49-F238E27FC236}">
                  <a16:creationId xmlns:a16="http://schemas.microsoft.com/office/drawing/2014/main" id="{F1BD589B-1D65-8CCC-18F8-A94416275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48" cy="14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327" name="Rectangle 36" descr="栎木">
              <a:extLst>
                <a:ext uri="{FF2B5EF4-FFF2-40B4-BE49-F238E27FC236}">
                  <a16:creationId xmlns:a16="http://schemas.microsoft.com/office/drawing/2014/main" id="{5F1DAD45-42EA-1C60-C37D-A2BA5690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48" cy="14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328" name="Rectangle 37" descr="栎木">
              <a:extLst>
                <a:ext uri="{FF2B5EF4-FFF2-40B4-BE49-F238E27FC236}">
                  <a16:creationId xmlns:a16="http://schemas.microsoft.com/office/drawing/2014/main" id="{2D34C7FF-6FB3-BCA3-F670-DA6B796453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36" y="2880"/>
              <a:ext cx="48" cy="23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C08654B4-AB9B-6DAD-CB13-087D6E946AB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438400"/>
            <a:ext cx="762000" cy="228600"/>
            <a:chOff x="2736" y="3648"/>
            <a:chExt cx="480" cy="144"/>
          </a:xfrm>
        </p:grpSpPr>
        <p:sp>
          <p:nvSpPr>
            <p:cNvPr id="10324" name="Rectangle 39">
              <a:extLst>
                <a:ext uri="{FF2B5EF4-FFF2-40B4-BE49-F238E27FC236}">
                  <a16:creationId xmlns:a16="http://schemas.microsoft.com/office/drawing/2014/main" id="{BF407CBD-57E6-6ED4-DCC1-51F748B5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48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s p</a:t>
              </a:r>
              <a:endParaRPr lang="en-US" altLang="zh-CN" sz="2000"/>
            </a:p>
          </p:txBody>
        </p:sp>
        <p:sp>
          <p:nvSpPr>
            <p:cNvPr id="10325" name="Line 40">
              <a:extLst>
                <a:ext uri="{FF2B5EF4-FFF2-40B4-BE49-F238E27FC236}">
                  <a16:creationId xmlns:a16="http://schemas.microsoft.com/office/drawing/2014/main" id="{F9F6B1EF-A3A2-31F5-683F-9769CC84D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1">
            <a:extLst>
              <a:ext uri="{FF2B5EF4-FFF2-40B4-BE49-F238E27FC236}">
                <a16:creationId xmlns:a16="http://schemas.microsoft.com/office/drawing/2014/main" id="{47CE2C31-1E0A-BD20-48DB-601A905C8D0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143000"/>
            <a:ext cx="304800" cy="1371600"/>
            <a:chOff x="240" y="2880"/>
            <a:chExt cx="192" cy="864"/>
          </a:xfrm>
        </p:grpSpPr>
        <p:sp>
          <p:nvSpPr>
            <p:cNvPr id="10321" name="Line 42">
              <a:extLst>
                <a:ext uri="{FF2B5EF4-FFF2-40B4-BE49-F238E27FC236}">
                  <a16:creationId xmlns:a16="http://schemas.microsoft.com/office/drawing/2014/main" id="{8688DB31-EF7D-7BEA-BAFC-5E44C8C31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2880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43">
              <a:extLst>
                <a:ext uri="{FF2B5EF4-FFF2-40B4-BE49-F238E27FC236}">
                  <a16:creationId xmlns:a16="http://schemas.microsoft.com/office/drawing/2014/main" id="{37FB80D6-0E74-9F12-AF1C-751DF870F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0"/>
              <a:ext cx="0" cy="86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44">
              <a:extLst>
                <a:ext uri="{FF2B5EF4-FFF2-40B4-BE49-F238E27FC236}">
                  <a16:creationId xmlns:a16="http://schemas.microsoft.com/office/drawing/2014/main" id="{E3627D10-2E12-D2A1-2D50-5BA6F24F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744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5" name="Rectangle 45">
            <a:extLst>
              <a:ext uri="{FF2B5EF4-FFF2-40B4-BE49-F238E27FC236}">
                <a16:creationId xmlns:a16="http://schemas.microsoft.com/office/drawing/2014/main" id="{73A3EC29-29AD-FB48-C48F-1DF6D7E7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3048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5906DDB0-0812-9EA9-DCF2-A2A3C3C58A9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362200"/>
            <a:ext cx="762000" cy="228600"/>
            <a:chOff x="4416" y="3792"/>
            <a:chExt cx="480" cy="144"/>
          </a:xfrm>
        </p:grpSpPr>
        <p:sp>
          <p:nvSpPr>
            <p:cNvPr id="10319" name="Rectangle 47">
              <a:extLst>
                <a:ext uri="{FF2B5EF4-FFF2-40B4-BE49-F238E27FC236}">
                  <a16:creationId xmlns:a16="http://schemas.microsoft.com/office/drawing/2014/main" id="{B9B53A38-ED28-4326-AD7F-80806DD44E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79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</a:rPr>
                <a:t>f p</a:t>
              </a:r>
            </a:p>
          </p:txBody>
        </p:sp>
        <p:sp>
          <p:nvSpPr>
            <p:cNvPr id="10320" name="Line 48">
              <a:extLst>
                <a:ext uri="{FF2B5EF4-FFF2-40B4-BE49-F238E27FC236}">
                  <a16:creationId xmlns:a16="http://schemas.microsoft.com/office/drawing/2014/main" id="{81F87E0E-C6A0-0B41-5398-C27B4CCDE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9" name="Rectangle 49">
            <a:extLst>
              <a:ext uri="{FF2B5EF4-FFF2-40B4-BE49-F238E27FC236}">
                <a16:creationId xmlns:a16="http://schemas.microsoft.com/office/drawing/2014/main" id="{52CCB106-BB71-A949-3828-40383A06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10668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10" name="AutoShape 50">
            <a:extLst>
              <a:ext uri="{FF2B5EF4-FFF2-40B4-BE49-F238E27FC236}">
                <a16:creationId xmlns:a16="http://schemas.microsoft.com/office/drawing/2014/main" id="{B7F19690-6419-F784-B1C8-F021A0BB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38862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PrintList ( List 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L != NULL 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PrintElement ( L-&gt;Element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PrintList( L-&gt;next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 bad use of recursion */</a:t>
            </a:r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98CB8DD8-97BD-13FC-20EF-3BB66503EC6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67200"/>
            <a:ext cx="1981200" cy="1757363"/>
            <a:chOff x="1680" y="2373"/>
            <a:chExt cx="2038" cy="1758"/>
          </a:xfrm>
        </p:grpSpPr>
        <p:grpSp>
          <p:nvGrpSpPr>
            <p:cNvPr id="10278" name="Group 52">
              <a:extLst>
                <a:ext uri="{FF2B5EF4-FFF2-40B4-BE49-F238E27FC236}">
                  <a16:creationId xmlns:a16="http://schemas.microsoft.com/office/drawing/2014/main" id="{452F0C75-EB52-F023-C621-D08334EE898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314" name="Group 53">
                <a:extLst>
                  <a:ext uri="{FF2B5EF4-FFF2-40B4-BE49-F238E27FC236}">
                    <a16:creationId xmlns:a16="http://schemas.microsoft.com/office/drawing/2014/main" id="{810153E1-B09B-F16B-110C-34BEA3C3D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317" name="Freeform 54">
                  <a:extLst>
                    <a:ext uri="{FF2B5EF4-FFF2-40B4-BE49-F238E27FC236}">
                      <a16:creationId xmlns:a16="http://schemas.microsoft.com/office/drawing/2014/main" id="{78138B36-AFE7-6C15-E759-876454AE8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 w 571"/>
                    <a:gd name="T1" fmla="*/ 2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7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5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6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8" name="Arc 55">
                  <a:extLst>
                    <a:ext uri="{FF2B5EF4-FFF2-40B4-BE49-F238E27FC236}">
                      <a16:creationId xmlns:a16="http://schemas.microsoft.com/office/drawing/2014/main" id="{DE83FD4B-1DFD-E096-73BC-447CE84F0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15" name="Rectangle 56">
                <a:extLst>
                  <a:ext uri="{FF2B5EF4-FFF2-40B4-BE49-F238E27FC236}">
                    <a16:creationId xmlns:a16="http://schemas.microsoft.com/office/drawing/2014/main" id="{4C1DB359-1C43-226D-5428-9B7D58F66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316" name="Freeform 57">
                <a:extLst>
                  <a:ext uri="{FF2B5EF4-FFF2-40B4-BE49-F238E27FC236}">
                    <a16:creationId xmlns:a16="http://schemas.microsoft.com/office/drawing/2014/main" id="{1B542C40-C170-2AD9-C5ED-C4DD6771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6 h 1408"/>
                  <a:gd name="T2" fmla="*/ 1 w 566"/>
                  <a:gd name="T3" fmla="*/ 29 h 1408"/>
                  <a:gd name="T4" fmla="*/ 0 w 566"/>
                  <a:gd name="T5" fmla="*/ 44 h 1408"/>
                  <a:gd name="T6" fmla="*/ 17 w 566"/>
                  <a:gd name="T7" fmla="*/ 44 h 1408"/>
                  <a:gd name="T8" fmla="*/ 18 w 566"/>
                  <a:gd name="T9" fmla="*/ 28 h 1408"/>
                  <a:gd name="T10" fmla="*/ 18 w 566"/>
                  <a:gd name="T11" fmla="*/ 19 h 1408"/>
                  <a:gd name="T12" fmla="*/ 18 w 566"/>
                  <a:gd name="T13" fmla="*/ 10 h 1408"/>
                  <a:gd name="T14" fmla="*/ 18 w 566"/>
                  <a:gd name="T15" fmla="*/ 8 h 1408"/>
                  <a:gd name="T16" fmla="*/ 18 w 566"/>
                  <a:gd name="T17" fmla="*/ 7 h 1408"/>
                  <a:gd name="T18" fmla="*/ 18 w 566"/>
                  <a:gd name="T19" fmla="*/ 5 h 1408"/>
                  <a:gd name="T20" fmla="*/ 17 w 566"/>
                  <a:gd name="T21" fmla="*/ 4 h 1408"/>
                  <a:gd name="T22" fmla="*/ 17 w 566"/>
                  <a:gd name="T23" fmla="*/ 3 h 1408"/>
                  <a:gd name="T24" fmla="*/ 16 w 566"/>
                  <a:gd name="T25" fmla="*/ 2 h 1408"/>
                  <a:gd name="T26" fmla="*/ 15 w 566"/>
                  <a:gd name="T27" fmla="*/ 2 h 1408"/>
                  <a:gd name="T28" fmla="*/ 14 w 566"/>
                  <a:gd name="T29" fmla="*/ 1 h 1408"/>
                  <a:gd name="T30" fmla="*/ 12 w 566"/>
                  <a:gd name="T31" fmla="*/ 1 h 1408"/>
                  <a:gd name="T32" fmla="*/ 11 w 566"/>
                  <a:gd name="T33" fmla="*/ 1 h 1408"/>
                  <a:gd name="T34" fmla="*/ 10 w 566"/>
                  <a:gd name="T35" fmla="*/ 0 h 1408"/>
                  <a:gd name="T36" fmla="*/ 8 w 566"/>
                  <a:gd name="T37" fmla="*/ 1 h 1408"/>
                  <a:gd name="T38" fmla="*/ 7 w 566"/>
                  <a:gd name="T39" fmla="*/ 1 h 1408"/>
                  <a:gd name="T40" fmla="*/ 6 w 566"/>
                  <a:gd name="T41" fmla="*/ 2 h 1408"/>
                  <a:gd name="T42" fmla="*/ 5 w 566"/>
                  <a:gd name="T43" fmla="*/ 3 h 1408"/>
                  <a:gd name="T44" fmla="*/ 4 w 566"/>
                  <a:gd name="T45" fmla="*/ 3 h 1408"/>
                  <a:gd name="T46" fmla="*/ 3 w 566"/>
                  <a:gd name="T47" fmla="*/ 5 h 1408"/>
                  <a:gd name="T48" fmla="*/ 3 w 566"/>
                  <a:gd name="T49" fmla="*/ 6 h 1408"/>
                  <a:gd name="T50" fmla="*/ 2 w 566"/>
                  <a:gd name="T51" fmla="*/ 9 h 1408"/>
                  <a:gd name="T52" fmla="*/ 1 w 566"/>
                  <a:gd name="T53" fmla="*/ 16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79" name="Group 58">
              <a:extLst>
                <a:ext uri="{FF2B5EF4-FFF2-40B4-BE49-F238E27FC236}">
                  <a16:creationId xmlns:a16="http://schemas.microsoft.com/office/drawing/2014/main" id="{14EC20A8-29D4-FDCB-84A4-E22DB0E94E6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312" name="Freeform 59">
                <a:extLst>
                  <a:ext uri="{FF2B5EF4-FFF2-40B4-BE49-F238E27FC236}">
                    <a16:creationId xmlns:a16="http://schemas.microsoft.com/office/drawing/2014/main" id="{C3A71D1E-9A45-BCC9-7A3E-C0FF1CA81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 h 229"/>
                  <a:gd name="T2" fmla="*/ 0 w 913"/>
                  <a:gd name="T3" fmla="*/ 6 h 229"/>
                  <a:gd name="T4" fmla="*/ 7 w 913"/>
                  <a:gd name="T5" fmla="*/ 6 h 229"/>
                  <a:gd name="T6" fmla="*/ 7 w 913"/>
                  <a:gd name="T7" fmla="*/ 5 h 229"/>
                  <a:gd name="T8" fmla="*/ 9 w 913"/>
                  <a:gd name="T9" fmla="*/ 6 h 229"/>
                  <a:gd name="T10" fmla="*/ 12 w 913"/>
                  <a:gd name="T11" fmla="*/ 7 h 229"/>
                  <a:gd name="T12" fmla="*/ 15 w 913"/>
                  <a:gd name="T13" fmla="*/ 7 h 229"/>
                  <a:gd name="T14" fmla="*/ 18 w 913"/>
                  <a:gd name="T15" fmla="*/ 8 h 229"/>
                  <a:gd name="T16" fmla="*/ 21 w 913"/>
                  <a:gd name="T17" fmla="*/ 7 h 229"/>
                  <a:gd name="T18" fmla="*/ 25 w 913"/>
                  <a:gd name="T19" fmla="*/ 7 h 229"/>
                  <a:gd name="T20" fmla="*/ 26 w 913"/>
                  <a:gd name="T21" fmla="*/ 7 h 229"/>
                  <a:gd name="T22" fmla="*/ 28 w 913"/>
                  <a:gd name="T23" fmla="*/ 7 h 229"/>
                  <a:gd name="T24" fmla="*/ 28 w 913"/>
                  <a:gd name="T25" fmla="*/ 5 h 229"/>
                  <a:gd name="T26" fmla="*/ 28 w 913"/>
                  <a:gd name="T27" fmla="*/ 5 h 229"/>
                  <a:gd name="T28" fmla="*/ 27 w 913"/>
                  <a:gd name="T29" fmla="*/ 4 h 229"/>
                  <a:gd name="T30" fmla="*/ 27 w 913"/>
                  <a:gd name="T31" fmla="*/ 4 h 229"/>
                  <a:gd name="T32" fmla="*/ 26 w 913"/>
                  <a:gd name="T33" fmla="*/ 3 h 229"/>
                  <a:gd name="T34" fmla="*/ 25 w 913"/>
                  <a:gd name="T35" fmla="*/ 3 h 229"/>
                  <a:gd name="T36" fmla="*/ 23 w 913"/>
                  <a:gd name="T37" fmla="*/ 2 h 229"/>
                  <a:gd name="T38" fmla="*/ 22 w 913"/>
                  <a:gd name="T39" fmla="*/ 2 h 229"/>
                  <a:gd name="T40" fmla="*/ 20 w 913"/>
                  <a:gd name="T41" fmla="*/ 1 h 229"/>
                  <a:gd name="T42" fmla="*/ 14 w 913"/>
                  <a:gd name="T43" fmla="*/ 0 h 229"/>
                  <a:gd name="T44" fmla="*/ 0 w 913"/>
                  <a:gd name="T45" fmla="*/ 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Freeform 60">
                <a:extLst>
                  <a:ext uri="{FF2B5EF4-FFF2-40B4-BE49-F238E27FC236}">
                    <a16:creationId xmlns:a16="http://schemas.microsoft.com/office/drawing/2014/main" id="{F4B69D05-1697-093A-26D3-F7847F1A8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 h 222"/>
                  <a:gd name="T2" fmla="*/ 0 w 913"/>
                  <a:gd name="T3" fmla="*/ 6 h 222"/>
                  <a:gd name="T4" fmla="*/ 7 w 913"/>
                  <a:gd name="T5" fmla="*/ 6 h 222"/>
                  <a:gd name="T6" fmla="*/ 7 w 913"/>
                  <a:gd name="T7" fmla="*/ 5 h 222"/>
                  <a:gd name="T8" fmla="*/ 9 w 913"/>
                  <a:gd name="T9" fmla="*/ 6 h 222"/>
                  <a:gd name="T10" fmla="*/ 12 w 913"/>
                  <a:gd name="T11" fmla="*/ 7 h 222"/>
                  <a:gd name="T12" fmla="*/ 16 w 913"/>
                  <a:gd name="T13" fmla="*/ 7 h 222"/>
                  <a:gd name="T14" fmla="*/ 21 w 913"/>
                  <a:gd name="T15" fmla="*/ 7 h 222"/>
                  <a:gd name="T16" fmla="*/ 25 w 913"/>
                  <a:gd name="T17" fmla="*/ 7 h 222"/>
                  <a:gd name="T18" fmla="*/ 27 w 913"/>
                  <a:gd name="T19" fmla="*/ 7 h 222"/>
                  <a:gd name="T20" fmla="*/ 28 w 913"/>
                  <a:gd name="T21" fmla="*/ 7 h 222"/>
                  <a:gd name="T22" fmla="*/ 28 w 913"/>
                  <a:gd name="T23" fmla="*/ 5 h 222"/>
                  <a:gd name="T24" fmla="*/ 28 w 913"/>
                  <a:gd name="T25" fmla="*/ 5 h 222"/>
                  <a:gd name="T26" fmla="*/ 27 w 913"/>
                  <a:gd name="T27" fmla="*/ 4 h 222"/>
                  <a:gd name="T28" fmla="*/ 27 w 913"/>
                  <a:gd name="T29" fmla="*/ 4 h 222"/>
                  <a:gd name="T30" fmla="*/ 26 w 913"/>
                  <a:gd name="T31" fmla="*/ 3 h 222"/>
                  <a:gd name="T32" fmla="*/ 25 w 913"/>
                  <a:gd name="T33" fmla="*/ 3 h 222"/>
                  <a:gd name="T34" fmla="*/ 23 w 913"/>
                  <a:gd name="T35" fmla="*/ 2 h 222"/>
                  <a:gd name="T36" fmla="*/ 22 w 913"/>
                  <a:gd name="T37" fmla="*/ 2 h 222"/>
                  <a:gd name="T38" fmla="*/ 20 w 913"/>
                  <a:gd name="T39" fmla="*/ 1 h 222"/>
                  <a:gd name="T40" fmla="*/ 14 w 913"/>
                  <a:gd name="T41" fmla="*/ 0 h 222"/>
                  <a:gd name="T42" fmla="*/ 0 w 913"/>
                  <a:gd name="T43" fmla="*/ 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0" name="Freeform 61">
              <a:extLst>
                <a:ext uri="{FF2B5EF4-FFF2-40B4-BE49-F238E27FC236}">
                  <a16:creationId xmlns:a16="http://schemas.microsoft.com/office/drawing/2014/main" id="{67BD8871-82CF-39D0-9132-CEFA8D84E7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7 w 852"/>
                <a:gd name="T1" fmla="*/ 0 h 1411"/>
                <a:gd name="T2" fmla="*/ 10 w 852"/>
                <a:gd name="T3" fmla="*/ 6 h 1411"/>
                <a:gd name="T4" fmla="*/ 10 w 852"/>
                <a:gd name="T5" fmla="*/ 6 h 1411"/>
                <a:gd name="T6" fmla="*/ 10 w 852"/>
                <a:gd name="T7" fmla="*/ 7 h 1411"/>
                <a:gd name="T8" fmla="*/ 10 w 852"/>
                <a:gd name="T9" fmla="*/ 8 h 1411"/>
                <a:gd name="T10" fmla="*/ 10 w 852"/>
                <a:gd name="T11" fmla="*/ 8 h 1411"/>
                <a:gd name="T12" fmla="*/ 9 w 852"/>
                <a:gd name="T13" fmla="*/ 11 h 1411"/>
                <a:gd name="T14" fmla="*/ 9 w 852"/>
                <a:gd name="T15" fmla="*/ 11 h 1411"/>
                <a:gd name="T16" fmla="*/ 9 w 852"/>
                <a:gd name="T17" fmla="*/ 12 h 1411"/>
                <a:gd name="T18" fmla="*/ 9 w 852"/>
                <a:gd name="T19" fmla="*/ 12 h 1411"/>
                <a:gd name="T20" fmla="*/ 9 w 852"/>
                <a:gd name="T21" fmla="*/ 13 h 1411"/>
                <a:gd name="T22" fmla="*/ 9 w 852"/>
                <a:gd name="T23" fmla="*/ 13 h 1411"/>
                <a:gd name="T24" fmla="*/ 8 w 852"/>
                <a:gd name="T25" fmla="*/ 14 h 1411"/>
                <a:gd name="T26" fmla="*/ 9 w 852"/>
                <a:gd name="T27" fmla="*/ 14 h 1411"/>
                <a:gd name="T28" fmla="*/ 9 w 852"/>
                <a:gd name="T29" fmla="*/ 15 h 1411"/>
                <a:gd name="T30" fmla="*/ 2 w 852"/>
                <a:gd name="T31" fmla="*/ 15 h 1411"/>
                <a:gd name="T32" fmla="*/ 2 w 852"/>
                <a:gd name="T33" fmla="*/ 13 h 1411"/>
                <a:gd name="T34" fmla="*/ 2 w 852"/>
                <a:gd name="T35" fmla="*/ 12 h 1411"/>
                <a:gd name="T36" fmla="*/ 2 w 852"/>
                <a:gd name="T37" fmla="*/ 10 h 1411"/>
                <a:gd name="T38" fmla="*/ 3 w 852"/>
                <a:gd name="T39" fmla="*/ 10 h 1411"/>
                <a:gd name="T40" fmla="*/ 5 w 852"/>
                <a:gd name="T41" fmla="*/ 8 h 1411"/>
                <a:gd name="T42" fmla="*/ 4 w 852"/>
                <a:gd name="T43" fmla="*/ 7 h 1411"/>
                <a:gd name="T44" fmla="*/ 0 w 852"/>
                <a:gd name="T45" fmla="*/ 0 h 1411"/>
                <a:gd name="T46" fmla="*/ 7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62">
              <a:extLst>
                <a:ext uri="{FF2B5EF4-FFF2-40B4-BE49-F238E27FC236}">
                  <a16:creationId xmlns:a16="http://schemas.microsoft.com/office/drawing/2014/main" id="{150AA93C-CB03-A572-4AA3-B7D5497D0D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1 h 1565"/>
                <a:gd name="T2" fmla="*/ 1 w 982"/>
                <a:gd name="T3" fmla="*/ 3 h 1565"/>
                <a:gd name="T4" fmla="*/ 1 w 982"/>
                <a:gd name="T5" fmla="*/ 4 h 1565"/>
                <a:gd name="T6" fmla="*/ 2 w 982"/>
                <a:gd name="T7" fmla="*/ 5 h 1565"/>
                <a:gd name="T8" fmla="*/ 2 w 982"/>
                <a:gd name="T9" fmla="*/ 5 h 1565"/>
                <a:gd name="T10" fmla="*/ 2 w 982"/>
                <a:gd name="T11" fmla="*/ 6 h 1565"/>
                <a:gd name="T12" fmla="*/ 2 w 982"/>
                <a:gd name="T13" fmla="*/ 6 h 1565"/>
                <a:gd name="T14" fmla="*/ 3 w 982"/>
                <a:gd name="T15" fmla="*/ 6 h 1565"/>
                <a:gd name="T16" fmla="*/ 4 w 982"/>
                <a:gd name="T17" fmla="*/ 7 h 1565"/>
                <a:gd name="T18" fmla="*/ 4 w 982"/>
                <a:gd name="T19" fmla="*/ 8 h 1565"/>
                <a:gd name="T20" fmla="*/ 5 w 982"/>
                <a:gd name="T21" fmla="*/ 8 h 1565"/>
                <a:gd name="T22" fmla="*/ 4 w 982"/>
                <a:gd name="T23" fmla="*/ 8 h 1565"/>
                <a:gd name="T24" fmla="*/ 5 w 982"/>
                <a:gd name="T25" fmla="*/ 9 h 1565"/>
                <a:gd name="T26" fmla="*/ 4 w 982"/>
                <a:gd name="T27" fmla="*/ 11 h 1565"/>
                <a:gd name="T28" fmla="*/ 3 w 982"/>
                <a:gd name="T29" fmla="*/ 11 h 1565"/>
                <a:gd name="T30" fmla="*/ 2 w 982"/>
                <a:gd name="T31" fmla="*/ 12 h 1565"/>
                <a:gd name="T32" fmla="*/ 2 w 982"/>
                <a:gd name="T33" fmla="*/ 12 h 1565"/>
                <a:gd name="T34" fmla="*/ 2 w 982"/>
                <a:gd name="T35" fmla="*/ 12 h 1565"/>
                <a:gd name="T36" fmla="*/ 2 w 982"/>
                <a:gd name="T37" fmla="*/ 12 h 1565"/>
                <a:gd name="T38" fmla="*/ 2 w 982"/>
                <a:gd name="T39" fmla="*/ 13 h 1565"/>
                <a:gd name="T40" fmla="*/ 1 w 982"/>
                <a:gd name="T41" fmla="*/ 13 h 1565"/>
                <a:gd name="T42" fmla="*/ 1 w 982"/>
                <a:gd name="T43" fmla="*/ 14 h 1565"/>
                <a:gd name="T44" fmla="*/ 1 w 982"/>
                <a:gd name="T45" fmla="*/ 14 h 1565"/>
                <a:gd name="T46" fmla="*/ 1 w 982"/>
                <a:gd name="T47" fmla="*/ 15 h 1565"/>
                <a:gd name="T48" fmla="*/ 1 w 982"/>
                <a:gd name="T49" fmla="*/ 16 h 1565"/>
                <a:gd name="T50" fmla="*/ 9 w 982"/>
                <a:gd name="T51" fmla="*/ 16 h 1565"/>
                <a:gd name="T52" fmla="*/ 9 w 982"/>
                <a:gd name="T53" fmla="*/ 16 h 1565"/>
                <a:gd name="T54" fmla="*/ 9 w 982"/>
                <a:gd name="T55" fmla="*/ 15 h 1565"/>
                <a:gd name="T56" fmla="*/ 9 w 982"/>
                <a:gd name="T57" fmla="*/ 15 h 1565"/>
                <a:gd name="T58" fmla="*/ 9 w 982"/>
                <a:gd name="T59" fmla="*/ 14 h 1565"/>
                <a:gd name="T60" fmla="*/ 8 w 982"/>
                <a:gd name="T61" fmla="*/ 14 h 1565"/>
                <a:gd name="T62" fmla="*/ 9 w 982"/>
                <a:gd name="T63" fmla="*/ 13 h 1565"/>
                <a:gd name="T64" fmla="*/ 12 w 982"/>
                <a:gd name="T65" fmla="*/ 10 h 1565"/>
                <a:gd name="T66" fmla="*/ 12 w 982"/>
                <a:gd name="T67" fmla="*/ 10 h 1565"/>
                <a:gd name="T68" fmla="*/ 12 w 982"/>
                <a:gd name="T69" fmla="*/ 9 h 1565"/>
                <a:gd name="T70" fmla="*/ 12 w 982"/>
                <a:gd name="T71" fmla="*/ 9 h 1565"/>
                <a:gd name="T72" fmla="*/ 12 w 982"/>
                <a:gd name="T73" fmla="*/ 8 h 1565"/>
                <a:gd name="T74" fmla="*/ 12 w 982"/>
                <a:gd name="T75" fmla="*/ 8 h 1565"/>
                <a:gd name="T76" fmla="*/ 12 w 982"/>
                <a:gd name="T77" fmla="*/ 8 h 1565"/>
                <a:gd name="T78" fmla="*/ 12 w 982"/>
                <a:gd name="T79" fmla="*/ 7 h 1565"/>
                <a:gd name="T80" fmla="*/ 10 w 982"/>
                <a:gd name="T81" fmla="*/ 5 h 1565"/>
                <a:gd name="T82" fmla="*/ 8 w 982"/>
                <a:gd name="T83" fmla="*/ 0 h 1565"/>
                <a:gd name="T84" fmla="*/ 0 w 982"/>
                <a:gd name="T85" fmla="*/ 1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63">
              <a:extLst>
                <a:ext uri="{FF2B5EF4-FFF2-40B4-BE49-F238E27FC236}">
                  <a16:creationId xmlns:a16="http://schemas.microsoft.com/office/drawing/2014/main" id="{128EEC34-4139-485B-57A6-A716FEDC7F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3 w 357"/>
                <a:gd name="T1" fmla="*/ 1 h 1222"/>
                <a:gd name="T2" fmla="*/ 3 w 357"/>
                <a:gd name="T3" fmla="*/ 1 h 1222"/>
                <a:gd name="T4" fmla="*/ 4 w 357"/>
                <a:gd name="T5" fmla="*/ 2 h 1222"/>
                <a:gd name="T6" fmla="*/ 4 w 357"/>
                <a:gd name="T7" fmla="*/ 2 h 1222"/>
                <a:gd name="T8" fmla="*/ 4 w 357"/>
                <a:gd name="T9" fmla="*/ 2 h 1222"/>
                <a:gd name="T10" fmla="*/ 4 w 357"/>
                <a:gd name="T11" fmla="*/ 3 h 1222"/>
                <a:gd name="T12" fmla="*/ 4 w 357"/>
                <a:gd name="T13" fmla="*/ 4 h 1222"/>
                <a:gd name="T14" fmla="*/ 4 w 357"/>
                <a:gd name="T15" fmla="*/ 4 h 1222"/>
                <a:gd name="T16" fmla="*/ 4 w 357"/>
                <a:gd name="T17" fmla="*/ 5 h 1222"/>
                <a:gd name="T18" fmla="*/ 4 w 357"/>
                <a:gd name="T19" fmla="*/ 6 h 1222"/>
                <a:gd name="T20" fmla="*/ 4 w 357"/>
                <a:gd name="T21" fmla="*/ 7 h 1222"/>
                <a:gd name="T22" fmla="*/ 4 w 357"/>
                <a:gd name="T23" fmla="*/ 7 h 1222"/>
                <a:gd name="T24" fmla="*/ 4 w 357"/>
                <a:gd name="T25" fmla="*/ 8 h 1222"/>
                <a:gd name="T26" fmla="*/ 3 w 357"/>
                <a:gd name="T27" fmla="*/ 8 h 1222"/>
                <a:gd name="T28" fmla="*/ 3 w 357"/>
                <a:gd name="T29" fmla="*/ 9 h 1222"/>
                <a:gd name="T30" fmla="*/ 3 w 357"/>
                <a:gd name="T31" fmla="*/ 10 h 1222"/>
                <a:gd name="T32" fmla="*/ 3 w 357"/>
                <a:gd name="T33" fmla="*/ 10 h 1222"/>
                <a:gd name="T34" fmla="*/ 2 w 357"/>
                <a:gd name="T35" fmla="*/ 10 h 1222"/>
                <a:gd name="T36" fmla="*/ 2 w 357"/>
                <a:gd name="T37" fmla="*/ 11 h 1222"/>
                <a:gd name="T38" fmla="*/ 2 w 357"/>
                <a:gd name="T39" fmla="*/ 11 h 1222"/>
                <a:gd name="T40" fmla="*/ 2 w 357"/>
                <a:gd name="T41" fmla="*/ 12 h 1222"/>
                <a:gd name="T42" fmla="*/ 1 w 357"/>
                <a:gd name="T43" fmla="*/ 12 h 1222"/>
                <a:gd name="T44" fmla="*/ 1 w 357"/>
                <a:gd name="T45" fmla="*/ 12 h 1222"/>
                <a:gd name="T46" fmla="*/ 0 w 357"/>
                <a:gd name="T47" fmla="*/ 13 h 1222"/>
                <a:gd name="T48" fmla="*/ 0 w 357"/>
                <a:gd name="T49" fmla="*/ 0 h 1222"/>
                <a:gd name="T50" fmla="*/ 2 w 357"/>
                <a:gd name="T51" fmla="*/ 0 h 1222"/>
                <a:gd name="T52" fmla="*/ 3 w 357"/>
                <a:gd name="T53" fmla="*/ 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3" name="Group 64">
              <a:extLst>
                <a:ext uri="{FF2B5EF4-FFF2-40B4-BE49-F238E27FC236}">
                  <a16:creationId xmlns:a16="http://schemas.microsoft.com/office/drawing/2014/main" id="{E9B0D363-919B-E217-6469-FAA6884314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310" name="Freeform 65">
                <a:extLst>
                  <a:ext uri="{FF2B5EF4-FFF2-40B4-BE49-F238E27FC236}">
                    <a16:creationId xmlns:a16="http://schemas.microsoft.com/office/drawing/2014/main" id="{636F6F26-B393-5BCA-BD4C-B5E4133E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 w 163"/>
                  <a:gd name="T3" fmla="*/ 1 h 1188"/>
                  <a:gd name="T4" fmla="*/ 2 w 163"/>
                  <a:gd name="T5" fmla="*/ 2 h 1188"/>
                  <a:gd name="T6" fmla="*/ 2 w 163"/>
                  <a:gd name="T7" fmla="*/ 3 h 1188"/>
                  <a:gd name="T8" fmla="*/ 2 w 163"/>
                  <a:gd name="T9" fmla="*/ 4 h 1188"/>
                  <a:gd name="T10" fmla="*/ 3 w 163"/>
                  <a:gd name="T11" fmla="*/ 5 h 1188"/>
                  <a:gd name="T12" fmla="*/ 3 w 163"/>
                  <a:gd name="T13" fmla="*/ 6 h 1188"/>
                  <a:gd name="T14" fmla="*/ 4 w 163"/>
                  <a:gd name="T15" fmla="*/ 7 h 1188"/>
                  <a:gd name="T16" fmla="*/ 4 w 163"/>
                  <a:gd name="T17" fmla="*/ 9 h 1188"/>
                  <a:gd name="T18" fmla="*/ 4 w 163"/>
                  <a:gd name="T19" fmla="*/ 10 h 1188"/>
                  <a:gd name="T20" fmla="*/ 5 w 163"/>
                  <a:gd name="T21" fmla="*/ 12 h 1188"/>
                  <a:gd name="T22" fmla="*/ 5 w 163"/>
                  <a:gd name="T23" fmla="*/ 14 h 1188"/>
                  <a:gd name="T24" fmla="*/ 4 w 163"/>
                  <a:gd name="T25" fmla="*/ 17 h 1188"/>
                  <a:gd name="T26" fmla="*/ 4 w 163"/>
                  <a:gd name="T27" fmla="*/ 20 h 1188"/>
                  <a:gd name="T28" fmla="*/ 2 w 163"/>
                  <a:gd name="T29" fmla="*/ 34 h 1188"/>
                  <a:gd name="T30" fmla="*/ 1 w 163"/>
                  <a:gd name="T31" fmla="*/ 38 h 1188"/>
                  <a:gd name="T32" fmla="*/ 0 w 163"/>
                  <a:gd name="T33" fmla="*/ 32 h 1188"/>
                  <a:gd name="T34" fmla="*/ 1 w 163"/>
                  <a:gd name="T35" fmla="*/ 27 h 1188"/>
                  <a:gd name="T36" fmla="*/ 1 w 163"/>
                  <a:gd name="T37" fmla="*/ 23 h 1188"/>
                  <a:gd name="T38" fmla="*/ 1 w 163"/>
                  <a:gd name="T39" fmla="*/ 21 h 1188"/>
                  <a:gd name="T40" fmla="*/ 2 w 163"/>
                  <a:gd name="T41" fmla="*/ 18 h 1188"/>
                  <a:gd name="T42" fmla="*/ 2 w 163"/>
                  <a:gd name="T43" fmla="*/ 15 h 1188"/>
                  <a:gd name="T44" fmla="*/ 2 w 163"/>
                  <a:gd name="T45" fmla="*/ 13 h 1188"/>
                  <a:gd name="T46" fmla="*/ 2 w 163"/>
                  <a:gd name="T47" fmla="*/ 12 h 1188"/>
                  <a:gd name="T48" fmla="*/ 2 w 163"/>
                  <a:gd name="T49" fmla="*/ 10 h 1188"/>
                  <a:gd name="T50" fmla="*/ 1 w 163"/>
                  <a:gd name="T51" fmla="*/ 7 h 1188"/>
                  <a:gd name="T52" fmla="*/ 1 w 163"/>
                  <a:gd name="T53" fmla="*/ 6 h 1188"/>
                  <a:gd name="T54" fmla="*/ 1 w 163"/>
                  <a:gd name="T55" fmla="*/ 5 h 1188"/>
                  <a:gd name="T56" fmla="*/ 1 w 163"/>
                  <a:gd name="T57" fmla="*/ 4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Arc 66">
                <a:extLst>
                  <a:ext uri="{FF2B5EF4-FFF2-40B4-BE49-F238E27FC236}">
                    <a16:creationId xmlns:a16="http://schemas.microsoft.com/office/drawing/2014/main" id="{43C9029C-0129-43B1-233A-A17F033E9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4" name="Freeform 67">
              <a:extLst>
                <a:ext uri="{FF2B5EF4-FFF2-40B4-BE49-F238E27FC236}">
                  <a16:creationId xmlns:a16="http://schemas.microsoft.com/office/drawing/2014/main" id="{964DF7F1-42ED-4DAD-F2A0-5CBD5E694C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6 w 1684"/>
                <a:gd name="T1" fmla="*/ 0 h 1839"/>
                <a:gd name="T2" fmla="*/ 14 w 1684"/>
                <a:gd name="T3" fmla="*/ 0 h 1839"/>
                <a:gd name="T4" fmla="*/ 14 w 1684"/>
                <a:gd name="T5" fmla="*/ 0 h 1839"/>
                <a:gd name="T6" fmla="*/ 13 w 1684"/>
                <a:gd name="T7" fmla="*/ 1 h 1839"/>
                <a:gd name="T8" fmla="*/ 12 w 1684"/>
                <a:gd name="T9" fmla="*/ 2 h 1839"/>
                <a:gd name="T10" fmla="*/ 8 w 1684"/>
                <a:gd name="T11" fmla="*/ 5 h 1839"/>
                <a:gd name="T12" fmla="*/ 5 w 1684"/>
                <a:gd name="T13" fmla="*/ 8 h 1839"/>
                <a:gd name="T14" fmla="*/ 2 w 1684"/>
                <a:gd name="T15" fmla="*/ 10 h 1839"/>
                <a:gd name="T16" fmla="*/ 0 w 1684"/>
                <a:gd name="T17" fmla="*/ 12 h 1839"/>
                <a:gd name="T18" fmla="*/ 0 w 1684"/>
                <a:gd name="T19" fmla="*/ 14 h 1839"/>
                <a:gd name="T20" fmla="*/ 0 w 1684"/>
                <a:gd name="T21" fmla="*/ 15 h 1839"/>
                <a:gd name="T22" fmla="*/ 1 w 1684"/>
                <a:gd name="T23" fmla="*/ 16 h 1839"/>
                <a:gd name="T24" fmla="*/ 2 w 1684"/>
                <a:gd name="T25" fmla="*/ 17 h 1839"/>
                <a:gd name="T26" fmla="*/ 3 w 1684"/>
                <a:gd name="T27" fmla="*/ 18 h 1839"/>
                <a:gd name="T28" fmla="*/ 4 w 1684"/>
                <a:gd name="T29" fmla="*/ 19 h 1839"/>
                <a:gd name="T30" fmla="*/ 6 w 1684"/>
                <a:gd name="T31" fmla="*/ 19 h 1839"/>
                <a:gd name="T32" fmla="*/ 8 w 1684"/>
                <a:gd name="T33" fmla="*/ 19 h 1839"/>
                <a:gd name="T34" fmla="*/ 9 w 1684"/>
                <a:gd name="T35" fmla="*/ 19 h 1839"/>
                <a:gd name="T36" fmla="*/ 11 w 1684"/>
                <a:gd name="T37" fmla="*/ 19 h 1839"/>
                <a:gd name="T38" fmla="*/ 14 w 1684"/>
                <a:gd name="T39" fmla="*/ 18 h 1839"/>
                <a:gd name="T40" fmla="*/ 17 w 1684"/>
                <a:gd name="T41" fmla="*/ 16 h 1839"/>
                <a:gd name="T42" fmla="*/ 18 w 1684"/>
                <a:gd name="T43" fmla="*/ 15 h 1839"/>
                <a:gd name="T44" fmla="*/ 19 w 1684"/>
                <a:gd name="T45" fmla="*/ 13 h 1839"/>
                <a:gd name="T46" fmla="*/ 20 w 1684"/>
                <a:gd name="T47" fmla="*/ 12 h 1839"/>
                <a:gd name="T48" fmla="*/ 20 w 1684"/>
                <a:gd name="T49" fmla="*/ 10 h 1839"/>
                <a:gd name="T50" fmla="*/ 20 w 1684"/>
                <a:gd name="T51" fmla="*/ 9 h 1839"/>
                <a:gd name="T52" fmla="*/ 20 w 1684"/>
                <a:gd name="T53" fmla="*/ 8 h 1839"/>
                <a:gd name="T54" fmla="*/ 20 w 1684"/>
                <a:gd name="T55" fmla="*/ 6 h 1839"/>
                <a:gd name="T56" fmla="*/ 19 w 1684"/>
                <a:gd name="T57" fmla="*/ 5 h 1839"/>
                <a:gd name="T58" fmla="*/ 19 w 1684"/>
                <a:gd name="T59" fmla="*/ 4 h 1839"/>
                <a:gd name="T60" fmla="*/ 19 w 1684"/>
                <a:gd name="T61" fmla="*/ 3 h 1839"/>
                <a:gd name="T62" fmla="*/ 18 w 1684"/>
                <a:gd name="T63" fmla="*/ 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68">
              <a:extLst>
                <a:ext uri="{FF2B5EF4-FFF2-40B4-BE49-F238E27FC236}">
                  <a16:creationId xmlns:a16="http://schemas.microsoft.com/office/drawing/2014/main" id="{3DE8C608-0759-6779-C426-8FF59A92A0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 w 360"/>
                <a:gd name="T3" fmla="*/ 2 h 1515"/>
                <a:gd name="T4" fmla="*/ 1 w 360"/>
                <a:gd name="T5" fmla="*/ 3 h 1515"/>
                <a:gd name="T6" fmla="*/ 2 w 360"/>
                <a:gd name="T7" fmla="*/ 4 h 1515"/>
                <a:gd name="T8" fmla="*/ 3 w 360"/>
                <a:gd name="T9" fmla="*/ 4 h 1515"/>
                <a:gd name="T10" fmla="*/ 2 w 360"/>
                <a:gd name="T11" fmla="*/ 6 h 1515"/>
                <a:gd name="T12" fmla="*/ 2 w 360"/>
                <a:gd name="T13" fmla="*/ 6 h 1515"/>
                <a:gd name="T14" fmla="*/ 3 w 360"/>
                <a:gd name="T15" fmla="*/ 6 h 1515"/>
                <a:gd name="T16" fmla="*/ 3 w 360"/>
                <a:gd name="T17" fmla="*/ 7 h 1515"/>
                <a:gd name="T18" fmla="*/ 3 w 360"/>
                <a:gd name="T19" fmla="*/ 8 h 1515"/>
                <a:gd name="T20" fmla="*/ 3 w 360"/>
                <a:gd name="T21" fmla="*/ 10 h 1515"/>
                <a:gd name="T22" fmla="*/ 3 w 360"/>
                <a:gd name="T23" fmla="*/ 10 h 1515"/>
                <a:gd name="T24" fmla="*/ 3 w 360"/>
                <a:gd name="T25" fmla="*/ 11 h 1515"/>
                <a:gd name="T26" fmla="*/ 3 w 360"/>
                <a:gd name="T27" fmla="*/ 11 h 1515"/>
                <a:gd name="T28" fmla="*/ 3 w 360"/>
                <a:gd name="T29" fmla="*/ 12 h 1515"/>
                <a:gd name="T30" fmla="*/ 3 w 360"/>
                <a:gd name="T31" fmla="*/ 12 h 1515"/>
                <a:gd name="T32" fmla="*/ 3 w 360"/>
                <a:gd name="T33" fmla="*/ 13 h 1515"/>
                <a:gd name="T34" fmla="*/ 3 w 360"/>
                <a:gd name="T35" fmla="*/ 14 h 1515"/>
                <a:gd name="T36" fmla="*/ 2 w 360"/>
                <a:gd name="T37" fmla="*/ 14 h 1515"/>
                <a:gd name="T38" fmla="*/ 2 w 360"/>
                <a:gd name="T39" fmla="*/ 14 h 1515"/>
                <a:gd name="T40" fmla="*/ 2 w 360"/>
                <a:gd name="T41" fmla="*/ 15 h 1515"/>
                <a:gd name="T42" fmla="*/ 2 w 360"/>
                <a:gd name="T43" fmla="*/ 15 h 1515"/>
                <a:gd name="T44" fmla="*/ 2 w 360"/>
                <a:gd name="T45" fmla="*/ 15 h 1515"/>
                <a:gd name="T46" fmla="*/ 1 w 360"/>
                <a:gd name="T47" fmla="*/ 16 h 1515"/>
                <a:gd name="T48" fmla="*/ 2 w 360"/>
                <a:gd name="T49" fmla="*/ 16 h 1515"/>
                <a:gd name="T50" fmla="*/ 2 w 360"/>
                <a:gd name="T51" fmla="*/ 15 h 1515"/>
                <a:gd name="T52" fmla="*/ 2 w 360"/>
                <a:gd name="T53" fmla="*/ 15 h 1515"/>
                <a:gd name="T54" fmla="*/ 3 w 360"/>
                <a:gd name="T55" fmla="*/ 14 h 1515"/>
                <a:gd name="T56" fmla="*/ 3 w 360"/>
                <a:gd name="T57" fmla="*/ 14 h 1515"/>
                <a:gd name="T58" fmla="*/ 3 w 360"/>
                <a:gd name="T59" fmla="*/ 13 h 1515"/>
                <a:gd name="T60" fmla="*/ 4 w 360"/>
                <a:gd name="T61" fmla="*/ 13 h 1515"/>
                <a:gd name="T62" fmla="*/ 4 w 360"/>
                <a:gd name="T63" fmla="*/ 12 h 1515"/>
                <a:gd name="T64" fmla="*/ 4 w 360"/>
                <a:gd name="T65" fmla="*/ 12 h 1515"/>
                <a:gd name="T66" fmla="*/ 4 w 360"/>
                <a:gd name="T67" fmla="*/ 11 h 1515"/>
                <a:gd name="T68" fmla="*/ 4 w 360"/>
                <a:gd name="T69" fmla="*/ 11 h 1515"/>
                <a:gd name="T70" fmla="*/ 4 w 360"/>
                <a:gd name="T71" fmla="*/ 10 h 1515"/>
                <a:gd name="T72" fmla="*/ 4 w 360"/>
                <a:gd name="T73" fmla="*/ 9 h 1515"/>
                <a:gd name="T74" fmla="*/ 4 w 360"/>
                <a:gd name="T75" fmla="*/ 8 h 1515"/>
                <a:gd name="T76" fmla="*/ 4 w 360"/>
                <a:gd name="T77" fmla="*/ 8 h 1515"/>
                <a:gd name="T78" fmla="*/ 4 w 360"/>
                <a:gd name="T79" fmla="*/ 7 h 1515"/>
                <a:gd name="T80" fmla="*/ 4 w 360"/>
                <a:gd name="T81" fmla="*/ 6 h 1515"/>
                <a:gd name="T82" fmla="*/ 4 w 360"/>
                <a:gd name="T83" fmla="*/ 6 h 1515"/>
                <a:gd name="T84" fmla="*/ 4 w 360"/>
                <a:gd name="T85" fmla="*/ 5 h 1515"/>
                <a:gd name="T86" fmla="*/ 4 w 360"/>
                <a:gd name="T87" fmla="*/ 5 h 1515"/>
                <a:gd name="T88" fmla="*/ 4 w 360"/>
                <a:gd name="T89" fmla="*/ 4 h 1515"/>
                <a:gd name="T90" fmla="*/ 3 w 360"/>
                <a:gd name="T91" fmla="*/ 4 h 1515"/>
                <a:gd name="T92" fmla="*/ 3 w 360"/>
                <a:gd name="T93" fmla="*/ 4 h 1515"/>
                <a:gd name="T94" fmla="*/ 3 w 360"/>
                <a:gd name="T95" fmla="*/ 3 h 1515"/>
                <a:gd name="T96" fmla="*/ 2 w 360"/>
                <a:gd name="T97" fmla="*/ 2 h 1515"/>
                <a:gd name="T98" fmla="*/ 2 w 360"/>
                <a:gd name="T99" fmla="*/ 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6" name="Group 69">
              <a:extLst>
                <a:ext uri="{FF2B5EF4-FFF2-40B4-BE49-F238E27FC236}">
                  <a16:creationId xmlns:a16="http://schemas.microsoft.com/office/drawing/2014/main" id="{E677C9F2-E9BB-F128-5606-7E832B71EEFA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295" name="Group 70">
                <a:extLst>
                  <a:ext uri="{FF2B5EF4-FFF2-40B4-BE49-F238E27FC236}">
                    <a16:creationId xmlns:a16="http://schemas.microsoft.com/office/drawing/2014/main" id="{0DEFF028-E9CA-CF2C-F621-F74847447B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305" name="Group 71">
                  <a:extLst>
                    <a:ext uri="{FF2B5EF4-FFF2-40B4-BE49-F238E27FC236}">
                      <a16:creationId xmlns:a16="http://schemas.microsoft.com/office/drawing/2014/main" id="{9BB272A1-3AB5-A78F-2D29-B8352F933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307" name="Freeform 72">
                    <a:extLst>
                      <a:ext uri="{FF2B5EF4-FFF2-40B4-BE49-F238E27FC236}">
                        <a16:creationId xmlns:a16="http://schemas.microsoft.com/office/drawing/2014/main" id="{58C12C8A-0394-8F42-6C89-49F02B809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22 w 1032"/>
                      <a:gd name="T1" fmla="*/ 1 h 1488"/>
                      <a:gd name="T2" fmla="*/ 18 w 1032"/>
                      <a:gd name="T3" fmla="*/ 1 h 1488"/>
                      <a:gd name="T4" fmla="*/ 14 w 1032"/>
                      <a:gd name="T5" fmla="*/ 0 h 1488"/>
                      <a:gd name="T6" fmla="*/ 9 w 1032"/>
                      <a:gd name="T7" fmla="*/ 1 h 1488"/>
                      <a:gd name="T8" fmla="*/ 4 w 1032"/>
                      <a:gd name="T9" fmla="*/ 3 h 1488"/>
                      <a:gd name="T10" fmla="*/ 3 w 1032"/>
                      <a:gd name="T11" fmla="*/ 5 h 1488"/>
                      <a:gd name="T12" fmla="*/ 4 w 1032"/>
                      <a:gd name="T13" fmla="*/ 7 h 1488"/>
                      <a:gd name="T14" fmla="*/ 3 w 1032"/>
                      <a:gd name="T15" fmla="*/ 9 h 1488"/>
                      <a:gd name="T16" fmla="*/ 2 w 1032"/>
                      <a:gd name="T17" fmla="*/ 12 h 1488"/>
                      <a:gd name="T18" fmla="*/ 1 w 1032"/>
                      <a:gd name="T19" fmla="*/ 14 h 1488"/>
                      <a:gd name="T20" fmla="*/ 2 w 1032"/>
                      <a:gd name="T21" fmla="*/ 15 h 1488"/>
                      <a:gd name="T22" fmla="*/ 3 w 1032"/>
                      <a:gd name="T23" fmla="*/ 16 h 1488"/>
                      <a:gd name="T24" fmla="*/ 2 w 1032"/>
                      <a:gd name="T25" fmla="*/ 18 h 1488"/>
                      <a:gd name="T26" fmla="*/ 1 w 1032"/>
                      <a:gd name="T27" fmla="*/ 19 h 1488"/>
                      <a:gd name="T28" fmla="*/ 1 w 1032"/>
                      <a:gd name="T29" fmla="*/ 21 h 1488"/>
                      <a:gd name="T30" fmla="*/ 2 w 1032"/>
                      <a:gd name="T31" fmla="*/ 22 h 1488"/>
                      <a:gd name="T32" fmla="*/ 3 w 1032"/>
                      <a:gd name="T33" fmla="*/ 24 h 1488"/>
                      <a:gd name="T34" fmla="*/ 4 w 1032"/>
                      <a:gd name="T35" fmla="*/ 25 h 1488"/>
                      <a:gd name="T36" fmla="*/ 7 w 1032"/>
                      <a:gd name="T37" fmla="*/ 28 h 1488"/>
                      <a:gd name="T38" fmla="*/ 7 w 1032"/>
                      <a:gd name="T39" fmla="*/ 31 h 1488"/>
                      <a:gd name="T40" fmla="*/ 4 w 1032"/>
                      <a:gd name="T41" fmla="*/ 36 h 1488"/>
                      <a:gd name="T42" fmla="*/ 17 w 1032"/>
                      <a:gd name="T43" fmla="*/ 43 h 1488"/>
                      <a:gd name="T44" fmla="*/ 19 w 1032"/>
                      <a:gd name="T45" fmla="*/ 41 h 1488"/>
                      <a:gd name="T46" fmla="*/ 23 w 1032"/>
                      <a:gd name="T47" fmla="*/ 40 h 1488"/>
                      <a:gd name="T48" fmla="*/ 26 w 1032"/>
                      <a:gd name="T49" fmla="*/ 38 h 1488"/>
                      <a:gd name="T50" fmla="*/ 27 w 1032"/>
                      <a:gd name="T51" fmla="*/ 36 h 1488"/>
                      <a:gd name="T52" fmla="*/ 28 w 1032"/>
                      <a:gd name="T53" fmla="*/ 34 h 1488"/>
                      <a:gd name="T54" fmla="*/ 29 w 1032"/>
                      <a:gd name="T55" fmla="*/ 31 h 1488"/>
                      <a:gd name="T56" fmla="*/ 29 w 1032"/>
                      <a:gd name="T57" fmla="*/ 27 h 1488"/>
                      <a:gd name="T58" fmla="*/ 30 w 1032"/>
                      <a:gd name="T59" fmla="*/ 27 h 1488"/>
                      <a:gd name="T60" fmla="*/ 32 w 1032"/>
                      <a:gd name="T61" fmla="*/ 26 h 1488"/>
                      <a:gd name="T62" fmla="*/ 33 w 1032"/>
                      <a:gd name="T63" fmla="*/ 24 h 1488"/>
                      <a:gd name="T64" fmla="*/ 33 w 1032"/>
                      <a:gd name="T65" fmla="*/ 22 h 1488"/>
                      <a:gd name="T66" fmla="*/ 32 w 1032"/>
                      <a:gd name="T67" fmla="*/ 20 h 1488"/>
                      <a:gd name="T68" fmla="*/ 30 w 1032"/>
                      <a:gd name="T69" fmla="*/ 17 h 1488"/>
                      <a:gd name="T70" fmla="*/ 29 w 1032"/>
                      <a:gd name="T71" fmla="*/ 14 h 1488"/>
                      <a:gd name="T72" fmla="*/ 29 w 1032"/>
                      <a:gd name="T73" fmla="*/ 9 h 1488"/>
                      <a:gd name="T74" fmla="*/ 27 w 1032"/>
                      <a:gd name="T75" fmla="*/ 6 h 1488"/>
                      <a:gd name="T76" fmla="*/ 26 w 1032"/>
                      <a:gd name="T77" fmla="*/ 4 h 1488"/>
                      <a:gd name="T78" fmla="*/ 24 w 1032"/>
                      <a:gd name="T79" fmla="*/ 2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8" name="Freeform 73">
                    <a:extLst>
                      <a:ext uri="{FF2B5EF4-FFF2-40B4-BE49-F238E27FC236}">
                        <a16:creationId xmlns:a16="http://schemas.microsoft.com/office/drawing/2014/main" id="{8BA20768-E67E-055C-CFB1-FF06E6426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5 w 162"/>
                      <a:gd name="T1" fmla="*/ 1 h 28"/>
                      <a:gd name="T2" fmla="*/ 3 w 162"/>
                      <a:gd name="T3" fmla="*/ 0 h 28"/>
                      <a:gd name="T4" fmla="*/ 2 w 162"/>
                      <a:gd name="T5" fmla="*/ 0 h 28"/>
                      <a:gd name="T6" fmla="*/ 1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9" name="Arc 74">
                    <a:extLst>
                      <a:ext uri="{FF2B5EF4-FFF2-40B4-BE49-F238E27FC236}">
                        <a16:creationId xmlns:a16="http://schemas.microsoft.com/office/drawing/2014/main" id="{C9DFE45C-66B2-E643-9AFF-BF00AA6E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06" name="Freeform 75">
                  <a:extLst>
                    <a:ext uri="{FF2B5EF4-FFF2-40B4-BE49-F238E27FC236}">
                      <a16:creationId xmlns:a16="http://schemas.microsoft.com/office/drawing/2014/main" id="{714BB899-510E-0617-A1B9-A23B5FDC6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21 w 775"/>
                    <a:gd name="T1" fmla="*/ 1 h 646"/>
                    <a:gd name="T2" fmla="*/ 17 w 775"/>
                    <a:gd name="T3" fmla="*/ 1 h 646"/>
                    <a:gd name="T4" fmla="*/ 13 w 775"/>
                    <a:gd name="T5" fmla="*/ 0 h 646"/>
                    <a:gd name="T6" fmla="*/ 8 w 775"/>
                    <a:gd name="T7" fmla="*/ 1 h 646"/>
                    <a:gd name="T8" fmla="*/ 3 w 775"/>
                    <a:gd name="T9" fmla="*/ 3 h 646"/>
                    <a:gd name="T10" fmla="*/ 2 w 775"/>
                    <a:gd name="T11" fmla="*/ 5 h 646"/>
                    <a:gd name="T12" fmla="*/ 3 w 775"/>
                    <a:gd name="T13" fmla="*/ 7 h 646"/>
                    <a:gd name="T14" fmla="*/ 2 w 775"/>
                    <a:gd name="T15" fmla="*/ 9 h 646"/>
                    <a:gd name="T16" fmla="*/ 1 w 775"/>
                    <a:gd name="T17" fmla="*/ 12 h 646"/>
                    <a:gd name="T18" fmla="*/ 0 w 775"/>
                    <a:gd name="T19" fmla="*/ 14 h 646"/>
                    <a:gd name="T20" fmla="*/ 1 w 775"/>
                    <a:gd name="T21" fmla="*/ 15 h 646"/>
                    <a:gd name="T22" fmla="*/ 3 w 775"/>
                    <a:gd name="T23" fmla="*/ 16 h 646"/>
                    <a:gd name="T24" fmla="*/ 5 w 775"/>
                    <a:gd name="T25" fmla="*/ 16 h 646"/>
                    <a:gd name="T26" fmla="*/ 6 w 775"/>
                    <a:gd name="T27" fmla="*/ 17 h 646"/>
                    <a:gd name="T28" fmla="*/ 6 w 775"/>
                    <a:gd name="T29" fmla="*/ 19 h 646"/>
                    <a:gd name="T30" fmla="*/ 7 w 775"/>
                    <a:gd name="T31" fmla="*/ 20 h 646"/>
                    <a:gd name="T32" fmla="*/ 8 w 775"/>
                    <a:gd name="T33" fmla="*/ 19 h 646"/>
                    <a:gd name="T34" fmla="*/ 9 w 775"/>
                    <a:gd name="T35" fmla="*/ 18 h 646"/>
                    <a:gd name="T36" fmla="*/ 10 w 775"/>
                    <a:gd name="T37" fmla="*/ 15 h 646"/>
                    <a:gd name="T38" fmla="*/ 11 w 775"/>
                    <a:gd name="T39" fmla="*/ 14 h 646"/>
                    <a:gd name="T40" fmla="*/ 13 w 775"/>
                    <a:gd name="T41" fmla="*/ 13 h 646"/>
                    <a:gd name="T42" fmla="*/ 14 w 775"/>
                    <a:gd name="T43" fmla="*/ 12 h 646"/>
                    <a:gd name="T44" fmla="*/ 14 w 775"/>
                    <a:gd name="T45" fmla="*/ 10 h 646"/>
                    <a:gd name="T46" fmla="*/ 13 w 775"/>
                    <a:gd name="T47" fmla="*/ 8 h 646"/>
                    <a:gd name="T48" fmla="*/ 12 w 775"/>
                    <a:gd name="T49" fmla="*/ 7 h 646"/>
                    <a:gd name="T50" fmla="*/ 12 w 775"/>
                    <a:gd name="T51" fmla="*/ 6 h 646"/>
                    <a:gd name="T52" fmla="*/ 13 w 775"/>
                    <a:gd name="T53" fmla="*/ 5 h 646"/>
                    <a:gd name="T54" fmla="*/ 15 w 775"/>
                    <a:gd name="T55" fmla="*/ 4 h 646"/>
                    <a:gd name="T56" fmla="*/ 15 w 775"/>
                    <a:gd name="T57" fmla="*/ 4 h 646"/>
                    <a:gd name="T58" fmla="*/ 15 w 775"/>
                    <a:gd name="T59" fmla="*/ 3 h 646"/>
                    <a:gd name="T60" fmla="*/ 17 w 775"/>
                    <a:gd name="T61" fmla="*/ 3 h 646"/>
                    <a:gd name="T62" fmla="*/ 18 w 775"/>
                    <a:gd name="T63" fmla="*/ 3 h 646"/>
                    <a:gd name="T64" fmla="*/ 20 w 775"/>
                    <a:gd name="T65" fmla="*/ 2 h 646"/>
                    <a:gd name="T66" fmla="*/ 22 w 775"/>
                    <a:gd name="T67" fmla="*/ 2 h 646"/>
                    <a:gd name="T68" fmla="*/ 23 w 775"/>
                    <a:gd name="T69" fmla="*/ 2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96" name="Freeform 76">
                <a:extLst>
                  <a:ext uri="{FF2B5EF4-FFF2-40B4-BE49-F238E27FC236}">
                    <a16:creationId xmlns:a16="http://schemas.microsoft.com/office/drawing/2014/main" id="{F679FD38-7743-EB80-E063-4500BEDD53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4 w 438"/>
                  <a:gd name="T3" fmla="*/ 3 h 491"/>
                  <a:gd name="T4" fmla="*/ 5 w 438"/>
                  <a:gd name="T5" fmla="*/ 5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Freeform 77">
                <a:extLst>
                  <a:ext uri="{FF2B5EF4-FFF2-40B4-BE49-F238E27FC236}">
                    <a16:creationId xmlns:a16="http://schemas.microsoft.com/office/drawing/2014/main" id="{51FBD31D-1EBB-B4C5-8B39-99C02829888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5 w 363"/>
                  <a:gd name="T3" fmla="*/ 3 h 495"/>
                  <a:gd name="T4" fmla="*/ 3 w 363"/>
                  <a:gd name="T5" fmla="*/ 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98" name="Group 78">
                <a:extLst>
                  <a:ext uri="{FF2B5EF4-FFF2-40B4-BE49-F238E27FC236}">
                    <a16:creationId xmlns:a16="http://schemas.microsoft.com/office/drawing/2014/main" id="{81C6849A-2485-526F-058A-1392BEC4C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299" name="Freeform 79">
                  <a:extLst>
                    <a:ext uri="{FF2B5EF4-FFF2-40B4-BE49-F238E27FC236}">
                      <a16:creationId xmlns:a16="http://schemas.microsoft.com/office/drawing/2014/main" id="{200015C9-9525-0984-5583-D00AC0495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6 w 187"/>
                    <a:gd name="T1" fmla="*/ 1 h 24"/>
                    <a:gd name="T2" fmla="*/ 6 w 187"/>
                    <a:gd name="T3" fmla="*/ 1 h 24"/>
                    <a:gd name="T4" fmla="*/ 5 w 187"/>
                    <a:gd name="T5" fmla="*/ 1 h 24"/>
                    <a:gd name="T6" fmla="*/ 3 w 187"/>
                    <a:gd name="T7" fmla="*/ 0 h 24"/>
                    <a:gd name="T8" fmla="*/ 2 w 187"/>
                    <a:gd name="T9" fmla="*/ 0 h 24"/>
                    <a:gd name="T10" fmla="*/ 0 w 187"/>
                    <a:gd name="T11" fmla="*/ 1 h 24"/>
                    <a:gd name="T12" fmla="*/ 4 w 187"/>
                    <a:gd name="T13" fmla="*/ 1 h 24"/>
                    <a:gd name="T14" fmla="*/ 6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0" name="Oval 80">
                  <a:extLst>
                    <a:ext uri="{FF2B5EF4-FFF2-40B4-BE49-F238E27FC236}">
                      <a16:creationId xmlns:a16="http://schemas.microsoft.com/office/drawing/2014/main" id="{E7A48F08-0604-DC29-9322-BFE86E0D5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301" name="Line 81">
                  <a:extLst>
                    <a:ext uri="{FF2B5EF4-FFF2-40B4-BE49-F238E27FC236}">
                      <a16:creationId xmlns:a16="http://schemas.microsoft.com/office/drawing/2014/main" id="{9B066BBC-CFC9-C4E6-46B1-149CD5ECF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02" name="Group 82">
                  <a:extLst>
                    <a:ext uri="{FF2B5EF4-FFF2-40B4-BE49-F238E27FC236}">
                      <a16:creationId xmlns:a16="http://schemas.microsoft.com/office/drawing/2014/main" id="{823E4165-B007-B7AE-5A8A-20DE7842F9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303" name="Oval 83">
                    <a:extLst>
                      <a:ext uri="{FF2B5EF4-FFF2-40B4-BE49-F238E27FC236}">
                        <a16:creationId xmlns:a16="http://schemas.microsoft.com/office/drawing/2014/main" id="{294FED3F-DCCE-5393-5287-5781A5C0D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0304" name="Oval 84">
                    <a:extLst>
                      <a:ext uri="{FF2B5EF4-FFF2-40B4-BE49-F238E27FC236}">
                        <a16:creationId xmlns:a16="http://schemas.microsoft.com/office/drawing/2014/main" id="{0EC8B4AF-7109-0A2D-82E6-436054202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0287" name="Group 85">
              <a:extLst>
                <a:ext uri="{FF2B5EF4-FFF2-40B4-BE49-F238E27FC236}">
                  <a16:creationId xmlns:a16="http://schemas.microsoft.com/office/drawing/2014/main" id="{987AD721-238F-2C31-01CE-FEB64F9B05BB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289" name="Group 86">
                <a:extLst>
                  <a:ext uri="{FF2B5EF4-FFF2-40B4-BE49-F238E27FC236}">
                    <a16:creationId xmlns:a16="http://schemas.microsoft.com/office/drawing/2014/main" id="{A6357E45-44CA-EA29-664C-204FE2C120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293" name="Freeform 87">
                  <a:extLst>
                    <a:ext uri="{FF2B5EF4-FFF2-40B4-BE49-F238E27FC236}">
                      <a16:creationId xmlns:a16="http://schemas.microsoft.com/office/drawing/2014/main" id="{58FD90A6-44EB-37B0-DC7A-8421861AD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 w 571"/>
                    <a:gd name="T1" fmla="*/ 3 h 510"/>
                    <a:gd name="T2" fmla="*/ 1 w 571"/>
                    <a:gd name="T3" fmla="*/ 5 h 510"/>
                    <a:gd name="T4" fmla="*/ 1 w 571"/>
                    <a:gd name="T5" fmla="*/ 5 h 510"/>
                    <a:gd name="T6" fmla="*/ 0 w 571"/>
                    <a:gd name="T7" fmla="*/ 6 h 510"/>
                    <a:gd name="T8" fmla="*/ 0 w 571"/>
                    <a:gd name="T9" fmla="*/ 8 h 510"/>
                    <a:gd name="T10" fmla="*/ 0 w 571"/>
                    <a:gd name="T11" fmla="*/ 9 h 510"/>
                    <a:gd name="T12" fmla="*/ 0 w 571"/>
                    <a:gd name="T13" fmla="*/ 10 h 510"/>
                    <a:gd name="T14" fmla="*/ 1 w 571"/>
                    <a:gd name="T15" fmla="*/ 11 h 510"/>
                    <a:gd name="T16" fmla="*/ 2 w 571"/>
                    <a:gd name="T17" fmla="*/ 12 h 510"/>
                    <a:gd name="T18" fmla="*/ 1 w 571"/>
                    <a:gd name="T19" fmla="*/ 11 h 510"/>
                    <a:gd name="T20" fmla="*/ 0 w 571"/>
                    <a:gd name="T21" fmla="*/ 11 h 510"/>
                    <a:gd name="T22" fmla="*/ 0 w 571"/>
                    <a:gd name="T23" fmla="*/ 11 h 510"/>
                    <a:gd name="T24" fmla="*/ 0 w 571"/>
                    <a:gd name="T25" fmla="*/ 12 h 510"/>
                    <a:gd name="T26" fmla="*/ 0 w 571"/>
                    <a:gd name="T27" fmla="*/ 12 h 510"/>
                    <a:gd name="T28" fmla="*/ 0 w 571"/>
                    <a:gd name="T29" fmla="*/ 13 h 510"/>
                    <a:gd name="T30" fmla="*/ 0 w 571"/>
                    <a:gd name="T31" fmla="*/ 13 h 510"/>
                    <a:gd name="T32" fmla="*/ 1 w 571"/>
                    <a:gd name="T33" fmla="*/ 14 h 510"/>
                    <a:gd name="T34" fmla="*/ 4 w 571"/>
                    <a:gd name="T35" fmla="*/ 15 h 510"/>
                    <a:gd name="T36" fmla="*/ 4 w 571"/>
                    <a:gd name="T37" fmla="*/ 15 h 510"/>
                    <a:gd name="T38" fmla="*/ 5 w 571"/>
                    <a:gd name="T39" fmla="*/ 15 h 510"/>
                    <a:gd name="T40" fmla="*/ 6 w 571"/>
                    <a:gd name="T41" fmla="*/ 15 h 510"/>
                    <a:gd name="T42" fmla="*/ 7 w 571"/>
                    <a:gd name="T43" fmla="*/ 16 h 510"/>
                    <a:gd name="T44" fmla="*/ 8 w 571"/>
                    <a:gd name="T45" fmla="*/ 16 h 510"/>
                    <a:gd name="T46" fmla="*/ 11 w 571"/>
                    <a:gd name="T47" fmla="*/ 16 h 510"/>
                    <a:gd name="T48" fmla="*/ 14 w 571"/>
                    <a:gd name="T49" fmla="*/ 16 h 510"/>
                    <a:gd name="T50" fmla="*/ 16 w 571"/>
                    <a:gd name="T51" fmla="*/ 16 h 510"/>
                    <a:gd name="T52" fmla="*/ 16 w 571"/>
                    <a:gd name="T53" fmla="*/ 16 h 510"/>
                    <a:gd name="T54" fmla="*/ 17 w 571"/>
                    <a:gd name="T55" fmla="*/ 15 h 510"/>
                    <a:gd name="T56" fmla="*/ 17 w 571"/>
                    <a:gd name="T57" fmla="*/ 14 h 510"/>
                    <a:gd name="T58" fmla="*/ 17 w 571"/>
                    <a:gd name="T59" fmla="*/ 12 h 510"/>
                    <a:gd name="T60" fmla="*/ 17 w 571"/>
                    <a:gd name="T61" fmla="*/ 10 h 510"/>
                    <a:gd name="T62" fmla="*/ 17 w 571"/>
                    <a:gd name="T63" fmla="*/ 9 h 510"/>
                    <a:gd name="T64" fmla="*/ 17 w 571"/>
                    <a:gd name="T65" fmla="*/ 8 h 510"/>
                    <a:gd name="T66" fmla="*/ 17 w 571"/>
                    <a:gd name="T67" fmla="*/ 7 h 510"/>
                    <a:gd name="T68" fmla="*/ 17 w 571"/>
                    <a:gd name="T69" fmla="*/ 7 h 510"/>
                    <a:gd name="T70" fmla="*/ 16 w 571"/>
                    <a:gd name="T71" fmla="*/ 4 h 510"/>
                    <a:gd name="T72" fmla="*/ 15 w 571"/>
                    <a:gd name="T73" fmla="*/ 0 h 510"/>
                    <a:gd name="T74" fmla="*/ 2 w 571"/>
                    <a:gd name="T75" fmla="*/ 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4" name="Arc 88">
                  <a:extLst>
                    <a:ext uri="{FF2B5EF4-FFF2-40B4-BE49-F238E27FC236}">
                      <a16:creationId xmlns:a16="http://schemas.microsoft.com/office/drawing/2014/main" id="{3EE3730F-05A5-9F21-C272-DE986F9BC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90" name="Group 89">
                <a:extLst>
                  <a:ext uri="{FF2B5EF4-FFF2-40B4-BE49-F238E27FC236}">
                    <a16:creationId xmlns:a16="http://schemas.microsoft.com/office/drawing/2014/main" id="{5FD6EEE8-BE80-02F2-7455-53A8D4ECBD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291" name="Rectangle 90">
                  <a:extLst>
                    <a:ext uri="{FF2B5EF4-FFF2-40B4-BE49-F238E27FC236}">
                      <a16:creationId xmlns:a16="http://schemas.microsoft.com/office/drawing/2014/main" id="{FCBF4979-08D4-DF8A-4064-81ACAD981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2" name="Freeform 91">
                  <a:extLst>
                    <a:ext uri="{FF2B5EF4-FFF2-40B4-BE49-F238E27FC236}">
                      <a16:creationId xmlns:a16="http://schemas.microsoft.com/office/drawing/2014/main" id="{284B1E28-2C07-09FF-3389-96E3BDC71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15 h 1459"/>
                    <a:gd name="T2" fmla="*/ 1 w 566"/>
                    <a:gd name="T3" fmla="*/ 28 h 1459"/>
                    <a:gd name="T4" fmla="*/ 0 w 566"/>
                    <a:gd name="T5" fmla="*/ 45 h 1459"/>
                    <a:gd name="T6" fmla="*/ 17 w 566"/>
                    <a:gd name="T7" fmla="*/ 45 h 1459"/>
                    <a:gd name="T8" fmla="*/ 18 w 566"/>
                    <a:gd name="T9" fmla="*/ 27 h 1459"/>
                    <a:gd name="T10" fmla="*/ 18 w 566"/>
                    <a:gd name="T11" fmla="*/ 18 h 1459"/>
                    <a:gd name="T12" fmla="*/ 18 w 566"/>
                    <a:gd name="T13" fmla="*/ 9 h 1459"/>
                    <a:gd name="T14" fmla="*/ 18 w 566"/>
                    <a:gd name="T15" fmla="*/ 7 h 1459"/>
                    <a:gd name="T16" fmla="*/ 18 w 566"/>
                    <a:gd name="T17" fmla="*/ 6 h 1459"/>
                    <a:gd name="T18" fmla="*/ 18 w 566"/>
                    <a:gd name="T19" fmla="*/ 4 h 1459"/>
                    <a:gd name="T20" fmla="*/ 17 w 566"/>
                    <a:gd name="T21" fmla="*/ 3 h 1459"/>
                    <a:gd name="T22" fmla="*/ 17 w 566"/>
                    <a:gd name="T23" fmla="*/ 2 h 1459"/>
                    <a:gd name="T24" fmla="*/ 16 w 566"/>
                    <a:gd name="T25" fmla="*/ 2 h 1459"/>
                    <a:gd name="T26" fmla="*/ 15 w 566"/>
                    <a:gd name="T27" fmla="*/ 1 h 1459"/>
                    <a:gd name="T28" fmla="*/ 14 w 566"/>
                    <a:gd name="T29" fmla="*/ 0 h 1459"/>
                    <a:gd name="T30" fmla="*/ 12 w 566"/>
                    <a:gd name="T31" fmla="*/ 0 h 1459"/>
                    <a:gd name="T32" fmla="*/ 11 w 566"/>
                    <a:gd name="T33" fmla="*/ 0 h 1459"/>
                    <a:gd name="T34" fmla="*/ 10 w 566"/>
                    <a:gd name="T35" fmla="*/ 0 h 1459"/>
                    <a:gd name="T36" fmla="*/ 8 w 566"/>
                    <a:gd name="T37" fmla="*/ 0 h 1459"/>
                    <a:gd name="T38" fmla="*/ 7 w 566"/>
                    <a:gd name="T39" fmla="*/ 0 h 1459"/>
                    <a:gd name="T40" fmla="*/ 6 w 566"/>
                    <a:gd name="T41" fmla="*/ 1 h 1459"/>
                    <a:gd name="T42" fmla="*/ 5 w 566"/>
                    <a:gd name="T43" fmla="*/ 2 h 1459"/>
                    <a:gd name="T44" fmla="*/ 4 w 566"/>
                    <a:gd name="T45" fmla="*/ 3 h 1459"/>
                    <a:gd name="T46" fmla="*/ 3 w 566"/>
                    <a:gd name="T47" fmla="*/ 4 h 1459"/>
                    <a:gd name="T48" fmla="*/ 3 w 566"/>
                    <a:gd name="T49" fmla="*/ 5 h 1459"/>
                    <a:gd name="T50" fmla="*/ 2 w 566"/>
                    <a:gd name="T51" fmla="*/ 8 h 1459"/>
                    <a:gd name="T52" fmla="*/ 1 w 566"/>
                    <a:gd name="T53" fmla="*/ 15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88" name="Object 92">
              <a:extLst>
                <a:ext uri="{FF2B5EF4-FFF2-40B4-BE49-F238E27FC236}">
                  <a16:creationId xmlns:a16="http://schemas.microsoft.com/office/drawing/2014/main" id="{E8D23C36-6E45-05EC-DBEF-5EFF1961DC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7" imgW="2287009" imgH="2155804" progId="MS_ClipArt_Gallery.2">
                    <p:embed/>
                  </p:oleObj>
                </mc:Choice>
                <mc:Fallback>
                  <p:oleObj name="剪辑" r:id="rId7" imgW="2287009" imgH="2155804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3" name="AutoShape 93">
            <a:extLst>
              <a:ext uri="{FF2B5EF4-FFF2-40B4-BE49-F238E27FC236}">
                <a16:creationId xmlns:a16="http://schemas.microsoft.com/office/drawing/2014/main" id="{D80ED9B8-33D1-A9E9-0680-86B0539C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2819400" cy="1752600"/>
          </a:xfrm>
          <a:prstGeom prst="cloudCallout">
            <a:avLst>
              <a:gd name="adj1" fmla="val 10134"/>
              <a:gd name="adj2" fmla="val 104620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What’s wrong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with it?</a:t>
            </a:r>
          </a:p>
        </p:txBody>
      </p:sp>
      <p:sp>
        <p:nvSpPr>
          <p:cNvPr id="41054" name="AutoShape 94">
            <a:extLst>
              <a:ext uri="{FF2B5EF4-FFF2-40B4-BE49-F238E27FC236}">
                <a16:creationId xmlns:a16="http://schemas.microsoft.com/office/drawing/2014/main" id="{6303785E-B796-F34B-0D00-728BC357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143000"/>
            <a:ext cx="3657600" cy="2133600"/>
          </a:xfrm>
          <a:prstGeom prst="cloudCallout">
            <a:avLst>
              <a:gd name="adj1" fmla="val 2778"/>
              <a:gd name="adj2" fmla="val 116444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  What will happen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if </a:t>
            </a:r>
            <a:r>
              <a:rPr lang="en-US" altLang="zh-CN" sz="2000">
                <a:latin typeface="Arial" panose="020B0604020202020204" pitchFamily="34" charset="0"/>
              </a:rPr>
              <a:t>L</a:t>
            </a:r>
            <a:r>
              <a:rPr lang="en-US" altLang="zh-CN" sz="2400"/>
              <a:t> contains 1 million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elements?</a:t>
            </a:r>
          </a:p>
        </p:txBody>
      </p:sp>
      <p:sp>
        <p:nvSpPr>
          <p:cNvPr id="41055" name="AutoShape 95">
            <a:extLst>
              <a:ext uri="{FF2B5EF4-FFF2-40B4-BE49-F238E27FC236}">
                <a16:creationId xmlns:a16="http://schemas.microsoft.com/office/drawing/2014/main" id="{D5522B6D-6BD8-DF81-5E1B-EE657834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14400"/>
            <a:ext cx="4114800" cy="2514600"/>
          </a:xfrm>
          <a:prstGeom prst="cloudCallout">
            <a:avLst>
              <a:gd name="adj1" fmla="val 3704"/>
              <a:gd name="adj2" fmla="val 100315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54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 Well, if 1 million elements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are not enough to crash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your program,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try a larger one.</a:t>
            </a:r>
          </a:p>
        </p:txBody>
      </p:sp>
      <p:sp>
        <p:nvSpPr>
          <p:cNvPr id="41056" name="AutoShape 96">
            <a:extLst>
              <a:ext uri="{FF2B5EF4-FFF2-40B4-BE49-F238E27FC236}">
                <a16:creationId xmlns:a16="http://schemas.microsoft.com/office/drawing/2014/main" id="{3A4CAB53-88A0-4756-49B3-0554E25E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3124200" cy="1295400"/>
          </a:xfrm>
          <a:prstGeom prst="wedgeEllipseCallout">
            <a:avLst>
              <a:gd name="adj1" fmla="val -10009"/>
              <a:gd name="adj2" fmla="val 167403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tail recursion</a:t>
            </a:r>
          </a:p>
        </p:txBody>
      </p:sp>
      <p:sp>
        <p:nvSpPr>
          <p:cNvPr id="41057" name="Rectangle 97">
            <a:extLst>
              <a:ext uri="{FF2B5EF4-FFF2-40B4-BE49-F238E27FC236}">
                <a16:creationId xmlns:a16="http://schemas.microsoft.com/office/drawing/2014/main" id="{08A52879-53C2-BA2E-38DC-5E266080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21336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58" name="AutoShape 98">
            <a:extLst>
              <a:ext uri="{FF2B5EF4-FFF2-40B4-BE49-F238E27FC236}">
                <a16:creationId xmlns:a16="http://schemas.microsoft.com/office/drawing/2014/main" id="{5701F37B-E7A6-FDB9-785A-933CA0CF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800"/>
            <a:ext cx="40386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72000" tIns="46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PrintList ( List 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top: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L != NULL 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PrintElement ( L-&gt;Element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L = L-&gt;next;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goto</a:t>
            </a:r>
            <a:r>
              <a:rPr lang="en-US" altLang="zh-CN" sz="1800">
                <a:latin typeface="Arial" panose="020B0604020202020204" pitchFamily="34" charset="0"/>
              </a:rPr>
              <a:t> top;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do NOT do this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compiler removes recursion */</a:t>
            </a:r>
          </a:p>
        </p:txBody>
      </p:sp>
      <p:sp>
        <p:nvSpPr>
          <p:cNvPr id="41059" name="Oval 99" descr="再生纸">
            <a:extLst>
              <a:ext uri="{FF2B5EF4-FFF2-40B4-BE49-F238E27FC236}">
                <a16:creationId xmlns:a16="http://schemas.microsoft.com/office/drawing/2014/main" id="{C9DBE98E-3776-8CCF-A005-83646073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7315200" cy="2514600"/>
          </a:xfrm>
          <a:prstGeom prst="ellips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Recursion can always be </a:t>
            </a:r>
            <a:r>
              <a:rPr lang="en-US" altLang="zh-CN" sz="2000">
                <a:solidFill>
                  <a:schemeClr val="hlink"/>
                </a:solidFill>
              </a:rPr>
              <a:t>completely removed</a:t>
            </a:r>
            <a:r>
              <a:rPr lang="en-US" altLang="zh-CN" sz="200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Non recursive programs are generally </a:t>
            </a:r>
            <a:r>
              <a:rPr lang="en-US" altLang="zh-CN" sz="2000">
                <a:solidFill>
                  <a:schemeClr val="hlink"/>
                </a:solidFill>
              </a:rPr>
              <a:t>faster</a:t>
            </a:r>
            <a:r>
              <a:rPr lang="en-US" altLang="zh-CN" sz="2000"/>
              <a:t> than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equivalent recursive programs.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However, recursive programs are in general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much </a:t>
            </a:r>
            <a:r>
              <a:rPr lang="en-US" altLang="zh-CN" sz="2000">
                <a:solidFill>
                  <a:schemeClr val="hlink"/>
                </a:solidFill>
              </a:rPr>
              <a:t>simpler and easier to understand</a:t>
            </a:r>
            <a:r>
              <a:rPr lang="en-US" altLang="zh-CN" sz="2000"/>
              <a:t>.</a:t>
            </a:r>
          </a:p>
        </p:txBody>
      </p:sp>
      <p:sp>
        <p:nvSpPr>
          <p:cNvPr id="10277" name="Text Box 101" descr="再生纸">
            <a:extLst>
              <a:ext uri="{FF2B5EF4-FFF2-40B4-BE49-F238E27FC236}">
                <a16:creationId xmlns:a16="http://schemas.microsoft.com/office/drawing/2014/main" id="{3BB38BEB-F903-9415-8E42-4B1C0442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/>
              <a:t>9/12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1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8" dur="5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nimBg="1" autoUpdateAnimBg="0"/>
      <p:bldP spid="40966" grpId="0" animBg="1" autoUpdateAnimBg="0"/>
      <p:bldP spid="40970" grpId="0" animBg="1" autoUpdateAnimBg="0"/>
      <p:bldP spid="40971" grpId="0" animBg="1" autoUpdateAnimBg="0"/>
      <p:bldP spid="40978" grpId="0" animBg="1" autoUpdateAnimBg="0"/>
      <p:bldP spid="40982" grpId="0" animBg="1"/>
      <p:bldP spid="40989" grpId="0" animBg="1"/>
      <p:bldP spid="40990" grpId="0" animBg="1"/>
      <p:bldP spid="40991" grpId="0" animBg="1"/>
      <p:bldP spid="40992" grpId="0" animBg="1"/>
      <p:bldP spid="40993" grpId="0" animBg="1"/>
      <p:bldP spid="41005" grpId="0" animBg="1"/>
      <p:bldP spid="41009" grpId="0" animBg="1"/>
      <p:bldP spid="41010" grpId="0" animBg="1" autoUpdateAnimBg="0"/>
      <p:bldP spid="41053" grpId="0" animBg="1" autoUpdateAnimBg="0"/>
      <p:bldP spid="41054" grpId="0" animBg="1" autoUpdateAnimBg="0"/>
      <p:bldP spid="41055" grpId="0" animBg="1" autoUpdateAnimBg="0"/>
      <p:bldP spid="41056" grpId="0" animBg="1" autoUpdateAnimBg="0"/>
      <p:bldP spid="41057" grpId="0" animBg="1"/>
      <p:bldP spid="41058" grpId="0" animBg="1" autoUpdateAnimBg="0"/>
      <p:bldP spid="4105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6800" rIns="36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6800" rIns="36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1799</Words>
  <Application>Microsoft Office PowerPoint</Application>
  <PresentationFormat>全屏显示(4:3)</PresentationFormat>
  <Paragraphs>426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Times New Roman</vt:lpstr>
      <vt:lpstr>宋体</vt:lpstr>
      <vt:lpstr>Arial</vt:lpstr>
      <vt:lpstr>等线</vt:lpstr>
      <vt:lpstr>Webdings</vt:lpstr>
      <vt:lpstr>Wingdings</vt:lpstr>
      <vt:lpstr>Symbol</vt:lpstr>
      <vt:lpstr>MS Hei</vt:lpstr>
      <vt:lpstr>Impact</vt:lpstr>
      <vt:lpstr>Georgia</vt:lpstr>
      <vt:lpstr>默认设计模板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175</cp:revision>
  <dcterms:created xsi:type="dcterms:W3CDTF">2000-07-24T11:13:48Z</dcterms:created>
  <dcterms:modified xsi:type="dcterms:W3CDTF">2025-06-19T08:59:14Z</dcterms:modified>
</cp:coreProperties>
</file>