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6" r:id="rId5"/>
    <p:sldId id="260" r:id="rId6"/>
    <p:sldId id="261" r:id="rId7"/>
    <p:sldId id="281" r:id="rId8"/>
    <p:sldId id="282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72"/>
      </p:cViewPr>
      <p:guideLst>
        <p:guide orient="horz" pos="35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23B81D-63DA-EFB6-8BEE-F01A95F09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DD3DAA-C0D1-636B-9EEA-BA77BC34E4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AF3CA-507E-165A-D968-6AB8A1E7A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7A8BB-7994-4ADB-BC9F-DF7655D419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1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90BE4B-1051-A1B6-38CD-DCA62D038D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3FF9F6-4E6D-741D-170A-72E2A59CC2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6B7D0-C3C2-5498-BFD6-E52990DF2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5DDA5-AE9B-4773-93FC-4EE406C6C8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117E5C-2153-4E8B-59ED-1B9AE0BE9E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B670BF-1303-436C-14BC-0695E5ED4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62E8CF-CA74-C748-72A7-BEBD30CD12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A673F-53AD-479D-A672-978397E0C2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5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5D9B8F-C9E2-61AC-AE47-4F94C95F3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6CAAAE-9085-F056-2259-EA8C56728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8EAB30-3470-7EE8-B58B-C978561D3E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7BC82-3863-46B0-B7BE-5372DD1019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82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BE6DBB-3D9C-F1A6-7478-3FB9C5203C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F3F8B3-6485-F814-4220-CB4937968F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14CBD4-3222-F127-4565-0616D96BD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915E8-ED54-4293-B7F9-C6BC9AA2CE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3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7B2F2-051B-723F-C8D7-4C375DD5F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EEDF5-39AA-6D0A-66D9-8A3D8B387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94068D-8A7C-A762-AB17-5EFCD1281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89100-55AA-4781-B352-015F6EDA02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12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03CA9D-E847-9F37-6294-F649370F27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9CCDB13-752B-B3BC-AE05-9C58FBE82D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B6E049-4057-3D29-EE75-E4F83BE04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D0A9E-B8AE-416E-B12B-95845F0A1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9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C02127F-D39F-ECD2-6617-5353CCEA85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2D671B-760C-FABC-B1BE-50A3563D8A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D2D043-F082-EAB0-1284-1ECC52BE7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84E1D-FD72-4E7E-A982-7AF0072C3A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27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704BE0-E11D-0D47-8C29-9F400BFB92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F4F01B-6263-79B8-81DA-2AB79E446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76AE278-B186-A61C-B322-15C65851C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F60B8-2EF8-47E4-B932-9E2F0AE765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04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775D2-4028-3708-A9EE-C87213869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52696-A3B6-2069-D162-3B776F013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04646-8E20-E5FD-F426-1471A5C65D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EEDB6-34DB-414C-853B-0E03FB422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6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EBC67-2DFB-A38C-7073-F40DE2CBC0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CD56D0-EA51-7C7D-000E-CDF6BB2DAF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FF0BF-1BDD-DB20-D9F9-6785B1B686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CAC5C-B161-4372-A4F2-A5FF95CF95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0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8FD794-C641-78F6-7F6D-F2910F7A1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F1C4EE6-3058-1F81-B725-017F03548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C70B63-2232-92E1-083A-BAF75EECF2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B00A34-A943-E156-98DE-C44640AD59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E1B258-CCCD-1BAA-033C-016AF46F71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C575B4E-2AC5-477B-8F4D-5241790B31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audio" Target="../media/audio2.wav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audio" Target="../media/audio1.wav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7" Type="http://schemas.openxmlformats.org/officeDocument/2006/relationships/image" Target="../media/image1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5.wav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2.wav"/><Relationship Id="rId4" Type="http://schemas.openxmlformats.org/officeDocument/2006/relationships/audio" Target="../media/audio6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audio" Target="../media/audio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172F5D91-9867-34DC-218E-DD80F07F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525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u="sng"/>
              <a:t>CHAPTER  </a:t>
            </a:r>
            <a:r>
              <a:rPr lang="en-US" altLang="zh-CN" u="sng"/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TREES</a:t>
            </a:r>
            <a:endParaRPr lang="en-US" altLang="zh-CN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53FAB4B4-3351-4947-4551-EEC8E9694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86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ym typeface="Webdings" panose="05030102010509060703" pitchFamily="18" charset="2"/>
              </a:rPr>
              <a:t>§1  Preliminaries</a:t>
            </a:r>
            <a:endParaRPr lang="en-US" altLang="zh-CN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A0A74D40-3CF1-9C71-A769-2A6719B2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838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 Terminology</a:t>
            </a:r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26CD85F4-AD73-2AA7-D21E-1C64E41F979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24000"/>
            <a:ext cx="3581400" cy="3962400"/>
            <a:chOff x="192" y="1632"/>
            <a:chExt cx="2256" cy="2496"/>
          </a:xfrm>
        </p:grpSpPr>
        <p:pic>
          <p:nvPicPr>
            <p:cNvPr id="5143" name="Picture 22" descr="family1_face">
              <a:extLst>
                <a:ext uri="{FF2B5EF4-FFF2-40B4-BE49-F238E27FC236}">
                  <a16:creationId xmlns:a16="http://schemas.microsoft.com/office/drawing/2014/main" id="{5A17A237-E262-C3D5-2DED-62DA4C49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63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4" name="Picture 23" descr="family2_face">
              <a:extLst>
                <a:ext uri="{FF2B5EF4-FFF2-40B4-BE49-F238E27FC236}">
                  <a16:creationId xmlns:a16="http://schemas.microsoft.com/office/drawing/2014/main" id="{B5D03358-C5C9-B3DC-B21B-DADAB3DB9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35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5" name="Picture 24" descr="family1_face">
              <a:extLst>
                <a:ext uri="{FF2B5EF4-FFF2-40B4-BE49-F238E27FC236}">
                  <a16:creationId xmlns:a16="http://schemas.microsoft.com/office/drawing/2014/main" id="{35D5DF77-07BB-4F04-54CB-60C449FD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5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25" descr="family5_face">
              <a:extLst>
                <a:ext uri="{FF2B5EF4-FFF2-40B4-BE49-F238E27FC236}">
                  <a16:creationId xmlns:a16="http://schemas.microsoft.com/office/drawing/2014/main" id="{3ABA46F5-20F5-C8D4-4D0A-2EEBFD924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35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7" name="Picture 26" descr="family6_face">
              <a:extLst>
                <a:ext uri="{FF2B5EF4-FFF2-40B4-BE49-F238E27FC236}">
                  <a16:creationId xmlns:a16="http://schemas.microsoft.com/office/drawing/2014/main" id="{EAF316D9-24B0-AA46-184C-1D818FEBC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07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8" name="Picture 27" descr="family6_face">
              <a:extLst>
                <a:ext uri="{FF2B5EF4-FFF2-40B4-BE49-F238E27FC236}">
                  <a16:creationId xmlns:a16="http://schemas.microsoft.com/office/drawing/2014/main" id="{CEB591B8-5EB9-ADAC-7E65-BD8F896D7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369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9" name="Picture 28" descr="family7_face">
              <a:extLst>
                <a:ext uri="{FF2B5EF4-FFF2-40B4-BE49-F238E27FC236}">
                  <a16:creationId xmlns:a16="http://schemas.microsoft.com/office/drawing/2014/main" id="{DCE230D9-9BFD-380F-8A3B-3F948F5D5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69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0" name="Picture 29" descr="family3_face">
              <a:extLst>
                <a:ext uri="{FF2B5EF4-FFF2-40B4-BE49-F238E27FC236}">
                  <a16:creationId xmlns:a16="http://schemas.microsoft.com/office/drawing/2014/main" id="{B859E469-D860-19D8-CE8C-EA94AC444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07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1" name="Picture 30" descr="family4_face">
              <a:extLst>
                <a:ext uri="{FF2B5EF4-FFF2-40B4-BE49-F238E27FC236}">
                  <a16:creationId xmlns:a16="http://schemas.microsoft.com/office/drawing/2014/main" id="{665CF969-5A61-ABD0-063C-C54837C95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30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2" name="Picture 31" descr="family8_face">
              <a:extLst>
                <a:ext uri="{FF2B5EF4-FFF2-40B4-BE49-F238E27FC236}">
                  <a16:creationId xmlns:a16="http://schemas.microsoft.com/office/drawing/2014/main" id="{9A80DFDB-6350-9684-DDD9-500396DE4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3" name="Picture 32" descr="family8_face">
              <a:extLst>
                <a:ext uri="{FF2B5EF4-FFF2-40B4-BE49-F238E27FC236}">
                  <a16:creationId xmlns:a16="http://schemas.microsoft.com/office/drawing/2014/main" id="{B12B73CF-1D4D-4647-E91B-2D4688911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648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4" name="Line 33">
              <a:extLst>
                <a:ext uri="{FF2B5EF4-FFF2-40B4-BE49-F238E27FC236}">
                  <a16:creationId xmlns:a16="http://schemas.microsoft.com/office/drawing/2014/main" id="{912EA7EC-536F-9F64-2E41-9A6A3126F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34">
              <a:extLst>
                <a:ext uri="{FF2B5EF4-FFF2-40B4-BE49-F238E27FC236}">
                  <a16:creationId xmlns:a16="http://schemas.microsoft.com/office/drawing/2014/main" id="{8597F0B9-B87B-593A-F3B5-9AEF92B6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5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35">
              <a:extLst>
                <a:ext uri="{FF2B5EF4-FFF2-40B4-BE49-F238E27FC236}">
                  <a16:creationId xmlns:a16="http://schemas.microsoft.com/office/drawing/2014/main" id="{B63D438F-F590-FFC0-5AAD-6C5E3AF2F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5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Line 36">
              <a:extLst>
                <a:ext uri="{FF2B5EF4-FFF2-40B4-BE49-F238E27FC236}">
                  <a16:creationId xmlns:a16="http://schemas.microsoft.com/office/drawing/2014/main" id="{5D707340-7014-4CD2-5EB8-103544D6A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5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Line 37">
              <a:extLst>
                <a:ext uri="{FF2B5EF4-FFF2-40B4-BE49-F238E27FC236}">
                  <a16:creationId xmlns:a16="http://schemas.microsoft.com/office/drawing/2014/main" id="{D8F4D802-3A8A-56BA-8F50-E83645CB5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8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38">
              <a:extLst>
                <a:ext uri="{FF2B5EF4-FFF2-40B4-BE49-F238E27FC236}">
                  <a16:creationId xmlns:a16="http://schemas.microsoft.com/office/drawing/2014/main" id="{5CDE6BBF-9D30-9CF7-9CBE-03B2161A0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39">
              <a:extLst>
                <a:ext uri="{FF2B5EF4-FFF2-40B4-BE49-F238E27FC236}">
                  <a16:creationId xmlns:a16="http://schemas.microsoft.com/office/drawing/2014/main" id="{E2B0132A-4373-4C8A-BBDA-7F4D5649F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40">
              <a:extLst>
                <a:ext uri="{FF2B5EF4-FFF2-40B4-BE49-F238E27FC236}">
                  <a16:creationId xmlns:a16="http://schemas.microsoft.com/office/drawing/2014/main" id="{419AF72B-E1E7-16E6-EB9D-3EBD0B1A7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41">
              <a:extLst>
                <a:ext uri="{FF2B5EF4-FFF2-40B4-BE49-F238E27FC236}">
                  <a16:creationId xmlns:a16="http://schemas.microsoft.com/office/drawing/2014/main" id="{2F626634-6FEE-3C66-EB0D-FDF8C891C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42">
              <a:extLst>
                <a:ext uri="{FF2B5EF4-FFF2-40B4-BE49-F238E27FC236}">
                  <a16:creationId xmlns:a16="http://schemas.microsoft.com/office/drawing/2014/main" id="{AAD30E8E-F9C1-F279-1688-77A06D916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Line 43">
              <a:extLst>
                <a:ext uri="{FF2B5EF4-FFF2-40B4-BE49-F238E27FC236}">
                  <a16:creationId xmlns:a16="http://schemas.microsoft.com/office/drawing/2014/main" id="{9E287BFD-DB13-F8DA-2174-BBA90B00B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5" name="Line 44">
              <a:extLst>
                <a:ext uri="{FF2B5EF4-FFF2-40B4-BE49-F238E27FC236}">
                  <a16:creationId xmlns:a16="http://schemas.microsoft.com/office/drawing/2014/main" id="{1F2C89DB-2B27-39F1-DF4C-1C86FAFCC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Line 45">
              <a:extLst>
                <a:ext uri="{FF2B5EF4-FFF2-40B4-BE49-F238E27FC236}">
                  <a16:creationId xmlns:a16="http://schemas.microsoft.com/office/drawing/2014/main" id="{8700F82B-268C-8B2A-209D-8577CD4D8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0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Line 46">
              <a:extLst>
                <a:ext uri="{FF2B5EF4-FFF2-40B4-BE49-F238E27FC236}">
                  <a16:creationId xmlns:a16="http://schemas.microsoft.com/office/drawing/2014/main" id="{7627E286-45C7-B3F6-2C92-5A44B8099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Line 47">
              <a:extLst>
                <a:ext uri="{FF2B5EF4-FFF2-40B4-BE49-F238E27FC236}">
                  <a16:creationId xmlns:a16="http://schemas.microsoft.com/office/drawing/2014/main" id="{42EF2C23-E36D-0FA5-DF8F-18D38BDDD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0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2">
            <a:extLst>
              <a:ext uri="{FF2B5EF4-FFF2-40B4-BE49-F238E27FC236}">
                <a16:creationId xmlns:a16="http://schemas.microsoft.com/office/drawing/2014/main" id="{E696DF34-7CDB-27B4-2212-8207BD459170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76400"/>
            <a:ext cx="3262313" cy="2971800"/>
            <a:chOff x="3072" y="1536"/>
            <a:chExt cx="2055" cy="1872"/>
          </a:xfrm>
        </p:grpSpPr>
        <p:pic>
          <p:nvPicPr>
            <p:cNvPr id="5130" name="Picture 49" descr="family5_face">
              <a:extLst>
                <a:ext uri="{FF2B5EF4-FFF2-40B4-BE49-F238E27FC236}">
                  <a16:creationId xmlns:a16="http://schemas.microsoft.com/office/drawing/2014/main" id="{F3DC9CA2-B8F9-F5D4-0CD5-DA0322847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3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50" descr="family4_face">
              <a:extLst>
                <a:ext uri="{FF2B5EF4-FFF2-40B4-BE49-F238E27FC236}">
                  <a16:creationId xmlns:a16="http://schemas.microsoft.com/office/drawing/2014/main" id="{53A91C3E-2A85-1FEF-6905-96C98ACE6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30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51" descr="family8_face">
              <a:extLst>
                <a:ext uri="{FF2B5EF4-FFF2-40B4-BE49-F238E27FC236}">
                  <a16:creationId xmlns:a16="http://schemas.microsoft.com/office/drawing/2014/main" id="{A1C37508-A7F5-F50B-7D4D-D77D92DCB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30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Picture 52" descr="family1_face">
              <a:extLst>
                <a:ext uri="{FF2B5EF4-FFF2-40B4-BE49-F238E27FC236}">
                  <a16:creationId xmlns:a16="http://schemas.microsoft.com/office/drawing/2014/main" id="{A02364FE-B167-07C2-7417-CD382B6E3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97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Picture 53" descr="family4_face">
              <a:extLst>
                <a:ext uri="{FF2B5EF4-FFF2-40B4-BE49-F238E27FC236}">
                  <a16:creationId xmlns:a16="http://schemas.microsoft.com/office/drawing/2014/main" id="{54D7C2CA-A9DB-B372-6BE9-710C689EE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5" name="Picture 54" descr="family7_face">
              <a:extLst>
                <a:ext uri="{FF2B5EF4-FFF2-40B4-BE49-F238E27FC236}">
                  <a16:creationId xmlns:a16="http://schemas.microsoft.com/office/drawing/2014/main" id="{6FBECC57-AC66-9E27-1052-1082BB057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6" name="Picture 55" descr="family2_face">
              <a:extLst>
                <a:ext uri="{FF2B5EF4-FFF2-40B4-BE49-F238E27FC236}">
                  <a16:creationId xmlns:a16="http://schemas.microsoft.com/office/drawing/2014/main" id="{EACB433E-B86B-9628-AF0F-6DBE7F1DE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Line 56">
              <a:extLst>
                <a:ext uri="{FF2B5EF4-FFF2-40B4-BE49-F238E27FC236}">
                  <a16:creationId xmlns:a16="http://schemas.microsoft.com/office/drawing/2014/main" id="{5E9EBCCA-12C6-026F-FB4A-81C2CC85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968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57">
              <a:extLst>
                <a:ext uri="{FF2B5EF4-FFF2-40B4-BE49-F238E27FC236}">
                  <a16:creationId xmlns:a16="http://schemas.microsoft.com/office/drawing/2014/main" id="{3EC4EC1F-91AF-BF70-BC69-840509541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968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58">
              <a:extLst>
                <a:ext uri="{FF2B5EF4-FFF2-40B4-BE49-F238E27FC236}">
                  <a16:creationId xmlns:a16="http://schemas.microsoft.com/office/drawing/2014/main" id="{A3223123-BE9B-D1E0-510A-6C4C479FF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736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59">
              <a:extLst>
                <a:ext uri="{FF2B5EF4-FFF2-40B4-BE49-F238E27FC236}">
                  <a16:creationId xmlns:a16="http://schemas.microsoft.com/office/drawing/2014/main" id="{8B59D64C-1D94-B7A8-FB33-58DA3F2C9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7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60">
              <a:extLst>
                <a:ext uri="{FF2B5EF4-FFF2-40B4-BE49-F238E27FC236}">
                  <a16:creationId xmlns:a16="http://schemas.microsoft.com/office/drawing/2014/main" id="{A2F3304F-CA84-7B01-3323-A4A747746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7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61">
              <a:extLst>
                <a:ext uri="{FF2B5EF4-FFF2-40B4-BE49-F238E27FC236}">
                  <a16:creationId xmlns:a16="http://schemas.microsoft.com/office/drawing/2014/main" id="{CAD9B537-EB6C-9403-5A47-9D0F2EF78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11" name="Rectangle 63">
            <a:extLst>
              <a:ext uri="{FF2B5EF4-FFF2-40B4-BE49-F238E27FC236}">
                <a16:creationId xmlns:a16="http://schemas.microsoft.com/office/drawing/2014/main" id="{58D1ED75-3607-962C-66E1-AA69591CB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864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Lineal Tree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112" name="Rectangle 64">
            <a:extLst>
              <a:ext uri="{FF2B5EF4-FFF2-40B4-BE49-F238E27FC236}">
                <a16:creationId xmlns:a16="http://schemas.microsoft.com/office/drawing/2014/main" id="{BD0197C6-0D05-3F67-9D62-E3BDC1D6C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768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Pedigree Tree</a:t>
            </a:r>
          </a:p>
          <a:p>
            <a:pPr algn="ctr" eaLnBrk="1" hangingPunct="1"/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( binary tree )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129" name="Text Box 65" descr="再生纸">
            <a:extLst>
              <a:ext uri="{FF2B5EF4-FFF2-40B4-BE49-F238E27FC236}">
                <a16:creationId xmlns:a16="http://schemas.microsoft.com/office/drawing/2014/main" id="{41713F8D-E093-875F-2F2B-4BC05AFA4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2" grpId="0" autoUpdateAnimBg="0"/>
      <p:bldP spid="2111" grpId="0" autoUpdateAnimBg="0"/>
      <p:bldP spid="211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95D7263E-99B1-E9D0-8E41-B329E8BA8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72747" name="AutoShape 43">
            <a:extLst>
              <a:ext uri="{FF2B5EF4-FFF2-40B4-BE49-F238E27FC236}">
                <a16:creationId xmlns:a16="http://schemas.microsoft.com/office/drawing/2014/main" id="{5C5E9547-8CE4-6C7D-341F-5E3482E6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3689350" cy="2209800"/>
          </a:xfrm>
          <a:prstGeom prst="foldedCorner">
            <a:avLst>
              <a:gd name="adj" fmla="val 903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inorder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 tree ) 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inorder ( tree-&gt;Left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visit ( tree-&gt;Element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inorder ( tree-&gt;Right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72748" name="Text Box 44">
            <a:extLst>
              <a:ext uri="{FF2B5EF4-FFF2-40B4-BE49-F238E27FC236}">
                <a16:creationId xmlns:a16="http://schemas.microsoft.com/office/drawing/2014/main" id="{DE95CF9B-6EBA-F108-0C16-DA5024E88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In</a:t>
            </a:r>
            <a:r>
              <a:rPr lang="en-US" altLang="zh-CN" sz="2000">
                <a:sym typeface="Wingdings" panose="05000000000000000000" pitchFamily="2" charset="2"/>
              </a:rPr>
              <a:t>order Traversal</a:t>
            </a:r>
            <a:endParaRPr lang="en-US" altLang="zh-CN" sz="2000"/>
          </a:p>
        </p:txBody>
      </p:sp>
      <p:sp>
        <p:nvSpPr>
          <p:cNvPr id="72749" name="AutoShape 45">
            <a:extLst>
              <a:ext uri="{FF2B5EF4-FFF2-40B4-BE49-F238E27FC236}">
                <a16:creationId xmlns:a16="http://schemas.microsoft.com/office/drawing/2014/main" id="{BA428E22-3AD9-4E52-1027-2764CD87C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4419600" cy="3436938"/>
          </a:xfrm>
          <a:prstGeom prst="foldedCorner">
            <a:avLst>
              <a:gd name="adj" fmla="val 777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Iterative Program</a:t>
            </a:r>
          </a:p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iter_inorder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Stack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>
                <a:latin typeface="Arial" panose="020B0604020202020204" pitchFamily="34" charset="0"/>
              </a:rPr>
              <a:t>S = </a:t>
            </a:r>
            <a:r>
              <a:rPr lang="en-US" altLang="zh-CN" sz="1800">
                <a:latin typeface="Arial" panose="020B0604020202020204" pitchFamily="34" charset="0"/>
                <a:sym typeface="Symbol" panose="05050102010706020507" pitchFamily="18" charset="2"/>
              </a:rPr>
              <a:t>CreateStack( MAX_SIZE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 ; ; )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 ; tree; tree = tree-&gt;Left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Push ( tree, S ) 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tree = Top ( S );  Pop( S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! tree )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800">
                <a:latin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visit ( tree-&gt;Element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tree = tree-&gt;Right;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2750" name="Text Box 46">
            <a:extLst>
              <a:ext uri="{FF2B5EF4-FFF2-40B4-BE49-F238E27FC236}">
                <a16:creationId xmlns:a16="http://schemas.microsoft.com/office/drawing/2014/main" id="{4299B498-7A1D-ED1B-E7E4-4D33A604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3733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</a:t>
            </a:r>
            <a:r>
              <a:rPr lang="en-US" altLang="zh-CN"/>
              <a:t>  Given an </a:t>
            </a:r>
          </a:p>
          <a:p>
            <a:pPr eaLnBrk="1" hangingPunct="1"/>
            <a:r>
              <a:rPr lang="en-US" altLang="zh-CN"/>
              <a:t>    infix expression:  </a:t>
            </a:r>
          </a:p>
          <a:p>
            <a:pPr eaLnBrk="1" hangingPunct="1"/>
            <a:r>
              <a:rPr lang="en-US" altLang="zh-CN" i="1"/>
              <a:t>             A </a:t>
            </a:r>
            <a:r>
              <a:rPr lang="en-US" altLang="zh-CN"/>
              <a:t>+ 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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/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9E62CDBA-B024-DBC4-86A7-6FAD4F64FB2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343400"/>
            <a:ext cx="1471613" cy="1905000"/>
            <a:chOff x="609" y="2928"/>
            <a:chExt cx="927" cy="1200"/>
          </a:xfrm>
        </p:grpSpPr>
        <p:grpSp>
          <p:nvGrpSpPr>
            <p:cNvPr id="12298" name="Group 48">
              <a:extLst>
                <a:ext uri="{FF2B5EF4-FFF2-40B4-BE49-F238E27FC236}">
                  <a16:creationId xmlns:a16="http://schemas.microsoft.com/office/drawing/2014/main" id="{2049A6FB-4487-EBA4-3EBC-532CC331DF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928"/>
              <a:ext cx="672" cy="480"/>
              <a:chOff x="624" y="2928"/>
              <a:chExt cx="672" cy="480"/>
            </a:xfrm>
          </p:grpSpPr>
          <p:sp>
            <p:nvSpPr>
              <p:cNvPr id="12327" name="Oval 49">
                <a:extLst>
                  <a:ext uri="{FF2B5EF4-FFF2-40B4-BE49-F238E27FC236}">
                    <a16:creationId xmlns:a16="http://schemas.microsoft.com/office/drawing/2014/main" id="{DBBB8F9A-EFF5-1B9D-0B35-C0ECDBF97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Arial" panose="020B0604020202020204" pitchFamily="34" charset="0"/>
                  </a:rPr>
                  <a:t>+</a:t>
                </a:r>
                <a:endParaRPr lang="en-US" altLang="zh-CN" sz="2000"/>
              </a:p>
            </p:txBody>
          </p:sp>
          <p:sp>
            <p:nvSpPr>
              <p:cNvPr id="12328" name="Oval 50">
                <a:extLst>
                  <a:ext uri="{FF2B5EF4-FFF2-40B4-BE49-F238E27FC236}">
                    <a16:creationId xmlns:a16="http://schemas.microsoft.com/office/drawing/2014/main" id="{91E5CDE8-D8D5-CA37-A981-DF651F3C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12329" name="Line 51">
                <a:extLst>
                  <a:ext uri="{FF2B5EF4-FFF2-40B4-BE49-F238E27FC236}">
                    <a16:creationId xmlns:a16="http://schemas.microsoft.com/office/drawing/2014/main" id="{B28D2021-6A17-14A4-74E3-2EF3715A7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5" y="3094"/>
                <a:ext cx="144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0" name="Oval 52">
                <a:extLst>
                  <a:ext uri="{FF2B5EF4-FFF2-40B4-BE49-F238E27FC236}">
                    <a16:creationId xmlns:a16="http://schemas.microsoft.com/office/drawing/2014/main" id="{47010C5C-AB76-5885-B39E-51DAE84E0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0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Arial" panose="020B0604020202020204" pitchFamily="34" charset="0"/>
                    <a:sym typeface="Symbol" panose="05050102010706020507" pitchFamily="18" charset="2"/>
                  </a:rPr>
                  <a:t></a:t>
                </a:r>
                <a:endParaRPr lang="en-US" altLang="zh-CN">
                  <a:sym typeface="Symbol" panose="05050102010706020507" pitchFamily="18" charset="2"/>
                </a:endParaRPr>
              </a:p>
            </p:txBody>
          </p:sp>
          <p:sp>
            <p:nvSpPr>
              <p:cNvPr id="12331" name="Line 53">
                <a:extLst>
                  <a:ext uri="{FF2B5EF4-FFF2-40B4-BE49-F238E27FC236}">
                    <a16:creationId xmlns:a16="http://schemas.microsoft.com/office/drawing/2014/main" id="{A13178FB-DB6B-4CE0-94A7-110DC1F4D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3094"/>
                <a:ext cx="122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299" name="Oval 54">
              <a:extLst>
                <a:ext uri="{FF2B5EF4-FFF2-40B4-BE49-F238E27FC236}">
                  <a16:creationId xmlns:a16="http://schemas.microsoft.com/office/drawing/2014/main" id="{C78A6A7A-1A73-20F1-1F57-6F2808EE2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2300" name="Line 55">
              <a:extLst>
                <a:ext uri="{FF2B5EF4-FFF2-40B4-BE49-F238E27FC236}">
                  <a16:creationId xmlns:a16="http://schemas.microsoft.com/office/drawing/2014/main" id="{143866F4-3DFE-D00C-515B-ED4A71DF7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5" y="3382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Oval 56">
              <a:extLst>
                <a:ext uri="{FF2B5EF4-FFF2-40B4-BE49-F238E27FC236}">
                  <a16:creationId xmlns:a16="http://schemas.microsoft.com/office/drawing/2014/main" id="{7A80B527-5965-FC3C-18D2-01ECA79311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4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D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2302" name="Line 57">
              <a:extLst>
                <a:ext uri="{FF2B5EF4-FFF2-40B4-BE49-F238E27FC236}">
                  <a16:creationId xmlns:a16="http://schemas.microsoft.com/office/drawing/2014/main" id="{86E3C91D-1F8C-9853-CC0C-88E9626E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3382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Oval 58">
              <a:extLst>
                <a:ext uri="{FF2B5EF4-FFF2-40B4-BE49-F238E27FC236}">
                  <a16:creationId xmlns:a16="http://schemas.microsoft.com/office/drawing/2014/main" id="{31092E9F-DC1F-7DCB-AC72-49DADE74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2304" name="Line 59">
              <a:extLst>
                <a:ext uri="{FF2B5EF4-FFF2-40B4-BE49-F238E27FC236}">
                  <a16:creationId xmlns:a16="http://schemas.microsoft.com/office/drawing/2014/main" id="{43E223B8-D526-C049-AE3D-5CD5E158E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5" y="3670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Oval 60">
              <a:extLst>
                <a:ext uri="{FF2B5EF4-FFF2-40B4-BE49-F238E27FC236}">
                  <a16:creationId xmlns:a16="http://schemas.microsoft.com/office/drawing/2014/main" id="{2EF17FC1-DB88-22F8-53E6-1C1E1CB717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0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C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2306" name="Line 61">
              <a:extLst>
                <a:ext uri="{FF2B5EF4-FFF2-40B4-BE49-F238E27FC236}">
                  <a16:creationId xmlns:a16="http://schemas.microsoft.com/office/drawing/2014/main" id="{1B6DEF54-922F-817A-E51F-84F3D8F1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3670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7" name="Group 62">
              <a:extLst>
                <a:ext uri="{FF2B5EF4-FFF2-40B4-BE49-F238E27FC236}">
                  <a16:creationId xmlns:a16="http://schemas.microsoft.com/office/drawing/2014/main" id="{63970AD4-8743-71A9-80DD-A756BEE4C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408"/>
              <a:ext cx="220" cy="144"/>
              <a:chOff x="2352" y="3648"/>
              <a:chExt cx="288" cy="144"/>
            </a:xfrm>
          </p:grpSpPr>
          <p:sp>
            <p:nvSpPr>
              <p:cNvPr id="12323" name="Line 63">
                <a:extLst>
                  <a:ext uri="{FF2B5EF4-FFF2-40B4-BE49-F238E27FC236}">
                    <a16:creationId xmlns:a16="http://schemas.microsoft.com/office/drawing/2014/main" id="{E9A54359-3E47-5E97-B226-DE872E6A0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4" name="Line 64">
                <a:extLst>
                  <a:ext uri="{FF2B5EF4-FFF2-40B4-BE49-F238E27FC236}">
                    <a16:creationId xmlns:a16="http://schemas.microsoft.com/office/drawing/2014/main" id="{A6569495-462E-6212-DBEA-E6E5B81A5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Oval 65">
                <a:extLst>
                  <a:ext uri="{FF2B5EF4-FFF2-40B4-BE49-F238E27FC236}">
                    <a16:creationId xmlns:a16="http://schemas.microsoft.com/office/drawing/2014/main" id="{0E8BC66E-D34A-5AED-FD3F-C25C5531A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6" name="Oval 66">
                <a:extLst>
                  <a:ext uri="{FF2B5EF4-FFF2-40B4-BE49-F238E27FC236}">
                    <a16:creationId xmlns:a16="http://schemas.microsoft.com/office/drawing/2014/main" id="{E17407F7-BD73-0B3E-8A02-EFEFCCB9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308" name="Group 67">
              <a:extLst>
                <a:ext uri="{FF2B5EF4-FFF2-40B4-BE49-F238E27FC236}">
                  <a16:creationId xmlns:a16="http://schemas.microsoft.com/office/drawing/2014/main" id="{871129A9-A14F-0B12-11D1-EED8F156F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3696"/>
              <a:ext cx="220" cy="144"/>
              <a:chOff x="2352" y="3648"/>
              <a:chExt cx="288" cy="144"/>
            </a:xfrm>
          </p:grpSpPr>
          <p:sp>
            <p:nvSpPr>
              <p:cNvPr id="12319" name="Line 68">
                <a:extLst>
                  <a:ext uri="{FF2B5EF4-FFF2-40B4-BE49-F238E27FC236}">
                    <a16:creationId xmlns:a16="http://schemas.microsoft.com/office/drawing/2014/main" id="{D8B06C72-F15A-DD61-065C-449C9974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0" name="Line 69">
                <a:extLst>
                  <a:ext uri="{FF2B5EF4-FFF2-40B4-BE49-F238E27FC236}">
                    <a16:creationId xmlns:a16="http://schemas.microsoft.com/office/drawing/2014/main" id="{88545232-6E75-4BEE-6545-88A8359AF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Oval 70">
                <a:extLst>
                  <a:ext uri="{FF2B5EF4-FFF2-40B4-BE49-F238E27FC236}">
                    <a16:creationId xmlns:a16="http://schemas.microsoft.com/office/drawing/2014/main" id="{7E135184-F14D-5913-0009-DBE0BEE7E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2" name="Oval 71">
                <a:extLst>
                  <a:ext uri="{FF2B5EF4-FFF2-40B4-BE49-F238E27FC236}">
                    <a16:creationId xmlns:a16="http://schemas.microsoft.com/office/drawing/2014/main" id="{0188B833-6283-AC25-2235-DB31F421F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309" name="Group 72">
              <a:extLst>
                <a:ext uri="{FF2B5EF4-FFF2-40B4-BE49-F238E27FC236}">
                  <a16:creationId xmlns:a16="http://schemas.microsoft.com/office/drawing/2014/main" id="{ED2E6E70-B448-D5C9-C9A9-8B2DE3B38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984"/>
              <a:ext cx="220" cy="144"/>
              <a:chOff x="2352" y="3648"/>
              <a:chExt cx="288" cy="144"/>
            </a:xfrm>
          </p:grpSpPr>
          <p:sp>
            <p:nvSpPr>
              <p:cNvPr id="12315" name="Line 73">
                <a:extLst>
                  <a:ext uri="{FF2B5EF4-FFF2-40B4-BE49-F238E27FC236}">
                    <a16:creationId xmlns:a16="http://schemas.microsoft.com/office/drawing/2014/main" id="{2186D98F-F3ED-5D44-C36B-386D3C563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6" name="Line 74">
                <a:extLst>
                  <a:ext uri="{FF2B5EF4-FFF2-40B4-BE49-F238E27FC236}">
                    <a16:creationId xmlns:a16="http://schemas.microsoft.com/office/drawing/2014/main" id="{B6C55FA3-8C10-0B88-DDF8-29860D032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Oval 75">
                <a:extLst>
                  <a:ext uri="{FF2B5EF4-FFF2-40B4-BE49-F238E27FC236}">
                    <a16:creationId xmlns:a16="http://schemas.microsoft.com/office/drawing/2014/main" id="{118E4B1A-BE50-C6E7-8929-680B094F8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8" name="Oval 76">
                <a:extLst>
                  <a:ext uri="{FF2B5EF4-FFF2-40B4-BE49-F238E27FC236}">
                    <a16:creationId xmlns:a16="http://schemas.microsoft.com/office/drawing/2014/main" id="{44E6E3F5-CDE5-D97F-5FEB-3AE7086AE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310" name="Group 77">
              <a:extLst>
                <a:ext uri="{FF2B5EF4-FFF2-40B4-BE49-F238E27FC236}">
                  <a16:creationId xmlns:a16="http://schemas.microsoft.com/office/drawing/2014/main" id="{D8A1C916-2EA0-EB6F-5916-4CF913158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" y="3984"/>
              <a:ext cx="220" cy="144"/>
              <a:chOff x="2352" y="3648"/>
              <a:chExt cx="288" cy="144"/>
            </a:xfrm>
          </p:grpSpPr>
          <p:sp>
            <p:nvSpPr>
              <p:cNvPr id="12311" name="Line 78">
                <a:extLst>
                  <a:ext uri="{FF2B5EF4-FFF2-40B4-BE49-F238E27FC236}">
                    <a16:creationId xmlns:a16="http://schemas.microsoft.com/office/drawing/2014/main" id="{515DF16D-0732-34AF-36B0-26CD72531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Line 79">
                <a:extLst>
                  <a:ext uri="{FF2B5EF4-FFF2-40B4-BE49-F238E27FC236}">
                    <a16:creationId xmlns:a16="http://schemas.microsoft.com/office/drawing/2014/main" id="{36B29F8D-EBD7-D25E-F5F7-1B784B4CA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Oval 80">
                <a:extLst>
                  <a:ext uri="{FF2B5EF4-FFF2-40B4-BE49-F238E27FC236}">
                    <a16:creationId xmlns:a16="http://schemas.microsoft.com/office/drawing/2014/main" id="{AF4963B6-B70C-9FAF-DB1A-0AFB18F35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4" name="Oval 81">
                <a:extLst>
                  <a:ext uri="{FF2B5EF4-FFF2-40B4-BE49-F238E27FC236}">
                    <a16:creationId xmlns:a16="http://schemas.microsoft.com/office/drawing/2014/main" id="{52D6C8AB-EF76-A6BE-9FE9-66EB7D435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72786" name="Text Box 82">
            <a:extLst>
              <a:ext uri="{FF2B5EF4-FFF2-40B4-BE49-F238E27FC236}">
                <a16:creationId xmlns:a16="http://schemas.microsoft.com/office/drawing/2014/main" id="{ABAAD132-F33E-705D-E618-F8D3A9515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5562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Then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inorder</a:t>
            </a:r>
            <a:r>
              <a:rPr lang="en-US" altLang="zh-CN">
                <a:sym typeface="Symbol" panose="05050102010706020507" pitchFamily="18" charset="2"/>
              </a:rPr>
              <a:t> traversal</a:t>
            </a:r>
            <a:r>
              <a:rPr lang="en-US" altLang="zh-CN" i="1">
                <a:solidFill>
                  <a:schemeClr val="hlink"/>
                </a:solidFill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  </a:t>
            </a:r>
            <a:r>
              <a:rPr lang="en-US" altLang="zh-CN" i="1"/>
              <a:t>A </a:t>
            </a:r>
            <a:r>
              <a:rPr lang="en-US" altLang="zh-CN"/>
              <a:t>+ 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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i="1">
                <a:sym typeface="Symbol" panose="05050102010706020507" pitchFamily="18" charset="2"/>
              </a:rPr>
              <a:t>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postorder</a:t>
            </a:r>
            <a:r>
              <a:rPr lang="en-US" altLang="zh-CN">
                <a:sym typeface="Symbol" panose="05050102010706020507" pitchFamily="18" charset="2"/>
              </a:rPr>
              <a:t> traversal</a:t>
            </a:r>
            <a:r>
              <a:rPr lang="en-US" altLang="zh-CN" i="1">
                <a:solidFill>
                  <a:schemeClr val="accent1"/>
                </a:solidFill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  </a:t>
            </a:r>
            <a:r>
              <a:rPr lang="en-US" altLang="zh-CN" i="1"/>
              <a:t>A B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</a:t>
            </a:r>
            <a:r>
              <a:rPr lang="en-US" altLang="zh-CN" i="1">
                <a:sym typeface="Symbol" panose="05050102010706020507" pitchFamily="18" charset="2"/>
              </a:rPr>
              <a:t> D </a:t>
            </a:r>
            <a:r>
              <a:rPr lang="en-US" altLang="zh-CN">
                <a:sym typeface="Symbol" panose="05050102010706020507" pitchFamily="18" charset="2"/>
              </a:rPr>
              <a:t>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/>
              <a:t>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i="1">
                <a:solidFill>
                  <a:schemeClr val="accent1"/>
                </a:solidFill>
                <a:sym typeface="Symbol" panose="05050102010706020507" pitchFamily="18" charset="2"/>
              </a:rPr>
              <a:t>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preorder</a:t>
            </a:r>
            <a:r>
              <a:rPr lang="en-US" altLang="zh-CN">
                <a:sym typeface="Symbol" panose="05050102010706020507" pitchFamily="18" charset="2"/>
              </a:rPr>
              <a:t> traversal</a:t>
            </a:r>
            <a:r>
              <a:rPr lang="en-US" altLang="zh-CN" i="1">
                <a:solidFill>
                  <a:schemeClr val="hlink"/>
                </a:solidFill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  </a:t>
            </a:r>
            <a:r>
              <a:rPr lang="en-US" altLang="zh-CN"/>
              <a:t>+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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18" charset="2"/>
              </a:rPr>
              <a:t></a:t>
            </a:r>
            <a:r>
              <a:rPr lang="en-US" altLang="zh-CN" i="1"/>
              <a:t> B </a:t>
            </a:r>
            <a:r>
              <a:rPr lang="en-US" altLang="zh-CN" i="1">
                <a:sym typeface="Symbol" panose="05050102010706020507" pitchFamily="18" charset="2"/>
              </a:rPr>
              <a:t>C D</a:t>
            </a:r>
          </a:p>
        </p:txBody>
      </p:sp>
      <p:sp>
        <p:nvSpPr>
          <p:cNvPr id="12297" name="Text Box 83" descr="再生纸">
            <a:extLst>
              <a:ext uri="{FF2B5EF4-FFF2-40B4-BE49-F238E27FC236}">
                <a16:creationId xmlns:a16="http://schemas.microsoft.com/office/drawing/2014/main" id="{A1C95220-1738-F508-021D-1EC371844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2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7" grpId="0" animBg="1" autoUpdateAnimBg="0"/>
      <p:bldP spid="72748" grpId="0" autoUpdateAnimBg="0"/>
      <p:bldP spid="72749" grpId="0" animBg="1" autoUpdateAnimBg="0"/>
      <p:bldP spid="72750" grpId="0" autoUpdateAnimBg="0"/>
      <p:bldP spid="7278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 descr="再生纸">
            <a:extLst>
              <a:ext uri="{FF2B5EF4-FFF2-40B4-BE49-F238E27FC236}">
                <a16:creationId xmlns:a16="http://schemas.microsoft.com/office/drawing/2014/main" id="{72C76461-A635-E395-4E2E-C332CAFC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 Directory listing in a hierarchical file system.</a:t>
            </a:r>
          </a:p>
        </p:txBody>
      </p:sp>
      <p:sp>
        <p:nvSpPr>
          <p:cNvPr id="73732" name="Rectangle 4" descr="再生纸">
            <a:extLst>
              <a:ext uri="{FF2B5EF4-FFF2-40B4-BE49-F238E27FC236}">
                <a16:creationId xmlns:a16="http://schemas.microsoft.com/office/drawing/2014/main" id="{E0ED719D-B7F6-21FB-7F9A-8A7BE2D5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816100" indent="-18161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8000"/>
                </a:solidFill>
                <a:ea typeface="MS Hei" pitchFamily="49" charset="-122"/>
              </a:rPr>
              <a:t>Listing format:</a:t>
            </a:r>
            <a:r>
              <a:rPr lang="en-US" altLang="zh-CN" sz="2000">
                <a:ea typeface="MS Hei" pitchFamily="49" charset="-122"/>
              </a:rPr>
              <a:t>  files that are of </a:t>
            </a:r>
            <a:r>
              <a:rPr lang="en-US" altLang="zh-CN" sz="2000">
                <a:solidFill>
                  <a:schemeClr val="hlink"/>
                </a:solidFill>
                <a:ea typeface="MS Hei" pitchFamily="49" charset="-122"/>
              </a:rPr>
              <a:t>depth </a:t>
            </a:r>
            <a:r>
              <a:rPr lang="en-US" altLang="zh-CN" sz="2000" i="1">
                <a:solidFill>
                  <a:schemeClr val="hlink"/>
                </a:solidFill>
                <a:ea typeface="MS Hei" pitchFamily="49" charset="-122"/>
              </a:rPr>
              <a:t>d</a:t>
            </a:r>
            <a:r>
              <a:rPr lang="en-US" altLang="zh-CN" sz="2000" i="1" baseline="-25000">
                <a:solidFill>
                  <a:schemeClr val="hlink"/>
                </a:solidFill>
                <a:ea typeface="MS Hei" pitchFamily="49" charset="-122"/>
              </a:rPr>
              <a:t>i</a:t>
            </a:r>
            <a:r>
              <a:rPr lang="en-US" altLang="zh-CN" sz="2000" i="1">
                <a:ea typeface="MS Hei" pitchFamily="49" charset="-122"/>
              </a:rPr>
              <a:t> </a:t>
            </a:r>
            <a:r>
              <a:rPr lang="en-US" altLang="zh-CN" sz="2000">
                <a:ea typeface="MS Hei" pitchFamily="49" charset="-122"/>
              </a:rPr>
              <a:t>will have their names </a:t>
            </a:r>
            <a:r>
              <a:rPr lang="en-US" altLang="zh-CN" sz="2000">
                <a:solidFill>
                  <a:schemeClr val="hlink"/>
                </a:solidFill>
                <a:ea typeface="MS Hei" pitchFamily="49" charset="-122"/>
              </a:rPr>
              <a:t>indented</a:t>
            </a:r>
            <a:r>
              <a:rPr lang="en-US" altLang="zh-CN" sz="2000">
                <a:ea typeface="MS Hei" pitchFamily="49" charset="-122"/>
              </a:rPr>
              <a:t> by </a:t>
            </a:r>
            <a:r>
              <a:rPr lang="en-US" altLang="zh-CN" sz="2000" i="1">
                <a:solidFill>
                  <a:schemeClr val="hlink"/>
                </a:solidFill>
                <a:ea typeface="MS Hei" pitchFamily="49" charset="-122"/>
              </a:rPr>
              <a:t>d</a:t>
            </a:r>
            <a:r>
              <a:rPr lang="en-US" altLang="zh-CN" sz="2000" i="1" baseline="-25000">
                <a:solidFill>
                  <a:schemeClr val="hlink"/>
                </a:solidFill>
                <a:ea typeface="MS Hei" pitchFamily="49" charset="-122"/>
              </a:rPr>
              <a:t>i</a:t>
            </a:r>
            <a:r>
              <a:rPr lang="en-US" altLang="zh-CN" sz="2000">
                <a:solidFill>
                  <a:schemeClr val="hlink"/>
                </a:solidFill>
                <a:ea typeface="MS Hei" pitchFamily="49" charset="-122"/>
              </a:rPr>
              <a:t> tabs</a:t>
            </a:r>
            <a:r>
              <a:rPr lang="en-US" altLang="zh-CN" sz="2000">
                <a:ea typeface="MS Hei" pitchFamily="49" charset="-122"/>
              </a:rPr>
              <a:t>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9499FD5-C9FC-B6C1-2E57-DEF7EB092D0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143000"/>
            <a:ext cx="7010400" cy="3200400"/>
            <a:chOff x="192" y="1680"/>
            <a:chExt cx="4416" cy="2016"/>
          </a:xfrm>
        </p:grpSpPr>
        <p:sp>
          <p:nvSpPr>
            <p:cNvPr id="13319" name="Text Box 6" descr="再生纸">
              <a:extLst>
                <a:ext uri="{FF2B5EF4-FFF2-40B4-BE49-F238E27FC236}">
                  <a16:creationId xmlns:a16="http://schemas.microsoft.com/office/drawing/2014/main" id="{50984755-655C-BBD1-C001-CF21AD22E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/usr</a:t>
              </a:r>
            </a:p>
          </p:txBody>
        </p:sp>
        <p:sp>
          <p:nvSpPr>
            <p:cNvPr id="13320" name="Text Box 7" descr="再生纸">
              <a:extLst>
                <a:ext uri="{FF2B5EF4-FFF2-40B4-BE49-F238E27FC236}">
                  <a16:creationId xmlns:a16="http://schemas.microsoft.com/office/drawing/2014/main" id="{1346F947-EEA9-A6F6-89A4-3A6823ACA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mark</a:t>
              </a:r>
            </a:p>
          </p:txBody>
        </p:sp>
        <p:sp>
          <p:nvSpPr>
            <p:cNvPr id="13321" name="Text Box 8" descr="再生纸">
              <a:extLst>
                <a:ext uri="{FF2B5EF4-FFF2-40B4-BE49-F238E27FC236}">
                  <a16:creationId xmlns:a16="http://schemas.microsoft.com/office/drawing/2014/main" id="{544A297E-0C40-3F13-2A21-ACCF43A21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6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alex</a:t>
              </a:r>
            </a:p>
          </p:txBody>
        </p:sp>
        <p:sp>
          <p:nvSpPr>
            <p:cNvPr id="13322" name="Text Box 9" descr="再生纸">
              <a:extLst>
                <a:ext uri="{FF2B5EF4-FFF2-40B4-BE49-F238E27FC236}">
                  <a16:creationId xmlns:a16="http://schemas.microsoft.com/office/drawing/2014/main" id="{B37BD5F6-A8AC-F039-1A49-5EAC5F96E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96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bill</a:t>
              </a:r>
            </a:p>
          </p:txBody>
        </p:sp>
        <p:sp>
          <p:nvSpPr>
            <p:cNvPr id="13323" name="Text Box 10" descr="再生纸">
              <a:extLst>
                <a:ext uri="{FF2B5EF4-FFF2-40B4-BE49-F238E27FC236}">
                  <a16:creationId xmlns:a16="http://schemas.microsoft.com/office/drawing/2014/main" id="{1B5AFAF0-FC83-27BA-5B77-23D008A08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5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book</a:t>
              </a:r>
            </a:p>
          </p:txBody>
        </p:sp>
        <p:sp>
          <p:nvSpPr>
            <p:cNvPr id="13324" name="Text Box 11" descr="再生纸">
              <a:extLst>
                <a:ext uri="{FF2B5EF4-FFF2-40B4-BE49-F238E27FC236}">
                  <a16:creationId xmlns:a16="http://schemas.microsoft.com/office/drawing/2014/main" id="{6DAA86CE-794A-FD82-9809-1EEA35FAE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course</a:t>
              </a:r>
            </a:p>
          </p:txBody>
        </p:sp>
        <p:sp>
          <p:nvSpPr>
            <p:cNvPr id="13325" name="Text Box 12" descr="再生纸">
              <a:extLst>
                <a:ext uri="{FF2B5EF4-FFF2-40B4-BE49-F238E27FC236}">
                  <a16:creationId xmlns:a16="http://schemas.microsoft.com/office/drawing/2014/main" id="{5C06E234-CEC1-4D50-EC33-E22D66F70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5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hw.c</a:t>
              </a:r>
            </a:p>
          </p:txBody>
        </p:sp>
        <p:sp>
          <p:nvSpPr>
            <p:cNvPr id="13326" name="Text Box 13" descr="再生纸">
              <a:extLst>
                <a:ext uri="{FF2B5EF4-FFF2-40B4-BE49-F238E27FC236}">
                  <a16:creationId xmlns:a16="http://schemas.microsoft.com/office/drawing/2014/main" id="{2A5B9A34-0D1B-83A1-23F5-7F723A4D0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5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hw.c</a:t>
              </a:r>
            </a:p>
          </p:txBody>
        </p:sp>
        <p:sp>
          <p:nvSpPr>
            <p:cNvPr id="13327" name="Text Box 14" descr="再生纸">
              <a:extLst>
                <a:ext uri="{FF2B5EF4-FFF2-40B4-BE49-F238E27FC236}">
                  <a16:creationId xmlns:a16="http://schemas.microsoft.com/office/drawing/2014/main" id="{B3C1E44F-4F50-E650-1A43-1EEE24B3E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course</a:t>
              </a:r>
            </a:p>
          </p:txBody>
        </p:sp>
        <p:sp>
          <p:nvSpPr>
            <p:cNvPr id="13328" name="Text Box 15" descr="再生纸">
              <a:extLst>
                <a:ext uri="{FF2B5EF4-FFF2-40B4-BE49-F238E27FC236}">
                  <a16:creationId xmlns:a16="http://schemas.microsoft.com/office/drawing/2014/main" id="{ADBE0264-4B9E-D15B-DF22-F561326AB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5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work</a:t>
              </a:r>
            </a:p>
          </p:txBody>
        </p:sp>
        <p:sp>
          <p:nvSpPr>
            <p:cNvPr id="13329" name="Text Box 16" descr="再生纸">
              <a:extLst>
                <a:ext uri="{FF2B5EF4-FFF2-40B4-BE49-F238E27FC236}">
                  <a16:creationId xmlns:a16="http://schemas.microsoft.com/office/drawing/2014/main" id="{5588CAE8-4348-9927-7ADA-2D99003DB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5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ch1.c</a:t>
              </a:r>
            </a:p>
          </p:txBody>
        </p:sp>
        <p:sp>
          <p:nvSpPr>
            <p:cNvPr id="13330" name="Text Box 17" descr="再生纸">
              <a:extLst>
                <a:ext uri="{FF2B5EF4-FFF2-40B4-BE49-F238E27FC236}">
                  <a16:creationId xmlns:a16="http://schemas.microsoft.com/office/drawing/2014/main" id="{FB9C4457-BD6C-AE0B-D619-61D20AB8D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ch2.c</a:t>
              </a:r>
            </a:p>
          </p:txBody>
        </p:sp>
        <p:sp>
          <p:nvSpPr>
            <p:cNvPr id="13331" name="Text Box 18" descr="再生纸">
              <a:extLst>
                <a:ext uri="{FF2B5EF4-FFF2-40B4-BE49-F238E27FC236}">
                  <a16:creationId xmlns:a16="http://schemas.microsoft.com/office/drawing/2014/main" id="{EE841F49-628F-6F54-EB3B-71BE4B777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5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ch3.c</a:t>
              </a:r>
            </a:p>
          </p:txBody>
        </p:sp>
        <p:sp>
          <p:nvSpPr>
            <p:cNvPr id="13332" name="Text Box 19" descr="再生纸">
              <a:extLst>
                <a:ext uri="{FF2B5EF4-FFF2-40B4-BE49-F238E27FC236}">
                  <a16:creationId xmlns:a16="http://schemas.microsoft.com/office/drawing/2014/main" id="{C227A650-64CC-EFA6-B455-D2704E082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cop3530</a:t>
              </a:r>
            </a:p>
          </p:txBody>
        </p:sp>
        <p:sp>
          <p:nvSpPr>
            <p:cNvPr id="13333" name="Text Box 20" descr="再生纸">
              <a:extLst>
                <a:ext uri="{FF2B5EF4-FFF2-40B4-BE49-F238E27FC236}">
                  <a16:creationId xmlns:a16="http://schemas.microsoft.com/office/drawing/2014/main" id="{DE1E914B-9B43-74B3-6F07-404698142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fall96</a:t>
              </a:r>
            </a:p>
          </p:txBody>
        </p:sp>
        <p:sp>
          <p:nvSpPr>
            <p:cNvPr id="13334" name="Text Box 21" descr="再生纸">
              <a:extLst>
                <a:ext uri="{FF2B5EF4-FFF2-40B4-BE49-F238E27FC236}">
                  <a16:creationId xmlns:a16="http://schemas.microsoft.com/office/drawing/2014/main" id="{578732C3-D988-2E76-005E-1F2AD581E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spr97</a:t>
              </a:r>
            </a:p>
          </p:txBody>
        </p:sp>
        <p:sp>
          <p:nvSpPr>
            <p:cNvPr id="13335" name="Text Box 22" descr="再生纸">
              <a:extLst>
                <a:ext uri="{FF2B5EF4-FFF2-40B4-BE49-F238E27FC236}">
                  <a16:creationId xmlns:a16="http://schemas.microsoft.com/office/drawing/2014/main" id="{F7769A3B-5E52-1DCB-4A91-7EEAF35D7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sum97</a:t>
              </a:r>
            </a:p>
          </p:txBody>
        </p:sp>
        <p:sp>
          <p:nvSpPr>
            <p:cNvPr id="13336" name="Text Box 23" descr="再生纸">
              <a:extLst>
                <a:ext uri="{FF2B5EF4-FFF2-40B4-BE49-F238E27FC236}">
                  <a16:creationId xmlns:a16="http://schemas.microsoft.com/office/drawing/2014/main" id="{1706E5E6-A656-30B5-884F-CC8E419C2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3337" name="Text Box 24" descr="再生纸">
              <a:extLst>
                <a:ext uri="{FF2B5EF4-FFF2-40B4-BE49-F238E27FC236}">
                  <a16:creationId xmlns:a16="http://schemas.microsoft.com/office/drawing/2014/main" id="{02F56A36-1C3B-F6F7-3E39-838BE3216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3338" name="Text Box 25" descr="再生纸">
              <a:extLst>
                <a:ext uri="{FF2B5EF4-FFF2-40B4-BE49-F238E27FC236}">
                  <a16:creationId xmlns:a16="http://schemas.microsoft.com/office/drawing/2014/main" id="{01D01E98-1C0A-C5AD-A569-68A32E44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3339" name="Text Box 26" descr="再生纸">
              <a:extLst>
                <a:ext uri="{FF2B5EF4-FFF2-40B4-BE49-F238E27FC236}">
                  <a16:creationId xmlns:a16="http://schemas.microsoft.com/office/drawing/2014/main" id="{FF776D6C-7BDF-D8CA-7505-6A64813C6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544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cop3212</a:t>
              </a:r>
            </a:p>
          </p:txBody>
        </p:sp>
        <p:sp>
          <p:nvSpPr>
            <p:cNvPr id="13340" name="Text Box 27" descr="再生纸">
              <a:extLst>
                <a:ext uri="{FF2B5EF4-FFF2-40B4-BE49-F238E27FC236}">
                  <a16:creationId xmlns:a16="http://schemas.microsoft.com/office/drawing/2014/main" id="{124613BF-90D4-6FE4-E147-070BCDF47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fall96</a:t>
              </a:r>
            </a:p>
          </p:txBody>
        </p:sp>
        <p:sp>
          <p:nvSpPr>
            <p:cNvPr id="13341" name="Text Box 28" descr="再生纸">
              <a:extLst>
                <a:ext uri="{FF2B5EF4-FFF2-40B4-BE49-F238E27FC236}">
                  <a16:creationId xmlns:a16="http://schemas.microsoft.com/office/drawing/2014/main" id="{7ADDFF57-0FF6-0633-C817-AAD04B44B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fall97</a:t>
              </a:r>
            </a:p>
          </p:txBody>
        </p:sp>
        <p:sp>
          <p:nvSpPr>
            <p:cNvPr id="13342" name="Text Box 29" descr="再生纸">
              <a:extLst>
                <a:ext uri="{FF2B5EF4-FFF2-40B4-BE49-F238E27FC236}">
                  <a16:creationId xmlns:a16="http://schemas.microsoft.com/office/drawing/2014/main" id="{97E6B2DF-8FA0-E6EB-F7BC-32B4B9933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1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grades</a:t>
              </a:r>
            </a:p>
          </p:txBody>
        </p:sp>
        <p:sp>
          <p:nvSpPr>
            <p:cNvPr id="13343" name="Text Box 30" descr="再生纸">
              <a:extLst>
                <a:ext uri="{FF2B5EF4-FFF2-40B4-BE49-F238E27FC236}">
                  <a16:creationId xmlns:a16="http://schemas.microsoft.com/office/drawing/2014/main" id="{8D19B01F-EBE6-6EF5-A74B-33963AF3E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grades</a:t>
              </a:r>
            </a:p>
          </p:txBody>
        </p:sp>
        <p:sp>
          <p:nvSpPr>
            <p:cNvPr id="13344" name="Text Box 31" descr="再生纸">
              <a:extLst>
                <a:ext uri="{FF2B5EF4-FFF2-40B4-BE49-F238E27FC236}">
                  <a16:creationId xmlns:a16="http://schemas.microsoft.com/office/drawing/2014/main" id="{C6CF4EA2-2070-F439-32BF-9DD3ACBC4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p1.r</a:t>
              </a:r>
            </a:p>
          </p:txBody>
        </p:sp>
        <p:sp>
          <p:nvSpPr>
            <p:cNvPr id="13345" name="Text Box 32" descr="再生纸">
              <a:extLst>
                <a:ext uri="{FF2B5EF4-FFF2-40B4-BE49-F238E27FC236}">
                  <a16:creationId xmlns:a16="http://schemas.microsoft.com/office/drawing/2014/main" id="{70B65E72-5121-29A8-564C-ADD7016DA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p2.r</a:t>
              </a:r>
            </a:p>
          </p:txBody>
        </p:sp>
        <p:sp>
          <p:nvSpPr>
            <p:cNvPr id="13346" name="Text Box 33" descr="再生纸">
              <a:extLst>
                <a:ext uri="{FF2B5EF4-FFF2-40B4-BE49-F238E27FC236}">
                  <a16:creationId xmlns:a16="http://schemas.microsoft.com/office/drawing/2014/main" id="{567DCB50-685D-F7D2-565D-14A19683F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p1.r</a:t>
              </a:r>
            </a:p>
          </p:txBody>
        </p:sp>
        <p:sp>
          <p:nvSpPr>
            <p:cNvPr id="13347" name="Text Box 34" descr="再生纸">
              <a:extLst>
                <a:ext uri="{FF2B5EF4-FFF2-40B4-BE49-F238E27FC236}">
                  <a16:creationId xmlns:a16="http://schemas.microsoft.com/office/drawing/2014/main" id="{0AFC6D97-F629-9DC5-6FDB-1B9005CBD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p2.r</a:t>
              </a:r>
            </a:p>
          </p:txBody>
        </p:sp>
        <p:sp>
          <p:nvSpPr>
            <p:cNvPr id="13348" name="Line 35">
              <a:extLst>
                <a:ext uri="{FF2B5EF4-FFF2-40B4-BE49-F238E27FC236}">
                  <a16:creationId xmlns:a16="http://schemas.microsoft.com/office/drawing/2014/main" id="{3ED65E4C-7123-DFE8-ADE6-72E807380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72"/>
              <a:ext cx="0" cy="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49" name="Line 36">
              <a:extLst>
                <a:ext uri="{FF2B5EF4-FFF2-40B4-BE49-F238E27FC236}">
                  <a16:creationId xmlns:a16="http://schemas.microsoft.com/office/drawing/2014/main" id="{D1F7A0FE-1351-E9F2-1441-88517BEA1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872"/>
              <a:ext cx="91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0" name="Line 37">
              <a:extLst>
                <a:ext uri="{FF2B5EF4-FFF2-40B4-BE49-F238E27FC236}">
                  <a16:creationId xmlns:a16="http://schemas.microsoft.com/office/drawing/2014/main" id="{0379868E-3827-343F-5298-9BEB1986F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72"/>
              <a:ext cx="67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1" name="Line 38">
              <a:extLst>
                <a:ext uri="{FF2B5EF4-FFF2-40B4-BE49-F238E27FC236}">
                  <a16:creationId xmlns:a16="http://schemas.microsoft.com/office/drawing/2014/main" id="{4C5F726D-0B7A-B90D-E85D-78B7C2E03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2" name="Line 39">
              <a:extLst>
                <a:ext uri="{FF2B5EF4-FFF2-40B4-BE49-F238E27FC236}">
                  <a16:creationId xmlns:a16="http://schemas.microsoft.com/office/drawing/2014/main" id="{ED3DAD86-52C5-2CB2-5814-12621EE27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3" name="Line 40">
              <a:extLst>
                <a:ext uri="{FF2B5EF4-FFF2-40B4-BE49-F238E27FC236}">
                  <a16:creationId xmlns:a16="http://schemas.microsoft.com/office/drawing/2014/main" id="{D33AB432-96E3-71BE-2BD8-860AEAB96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160"/>
              <a:ext cx="72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4" name="Line 41">
              <a:extLst>
                <a:ext uri="{FF2B5EF4-FFF2-40B4-BE49-F238E27FC236}">
                  <a16:creationId xmlns:a16="http://schemas.microsoft.com/office/drawing/2014/main" id="{CC651A9B-B17F-9CC8-C624-8D92EC808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60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5" name="Line 42">
              <a:extLst>
                <a:ext uri="{FF2B5EF4-FFF2-40B4-BE49-F238E27FC236}">
                  <a16:creationId xmlns:a16="http://schemas.microsoft.com/office/drawing/2014/main" id="{98CD7703-46B9-2ED1-702D-1DEFD33A0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160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6" name="Line 43">
              <a:extLst>
                <a:ext uri="{FF2B5EF4-FFF2-40B4-BE49-F238E27FC236}">
                  <a16:creationId xmlns:a16="http://schemas.microsoft.com/office/drawing/2014/main" id="{EE5F9AF4-038A-A9BC-FF8E-593C956E7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60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7" name="Line 44">
              <a:extLst>
                <a:ext uri="{FF2B5EF4-FFF2-40B4-BE49-F238E27FC236}">
                  <a16:creationId xmlns:a16="http://schemas.microsoft.com/office/drawing/2014/main" id="{B92B76DD-844B-BB59-B2C9-A9E73D3EA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8" name="Line 45">
              <a:extLst>
                <a:ext uri="{FF2B5EF4-FFF2-40B4-BE49-F238E27FC236}">
                  <a16:creationId xmlns:a16="http://schemas.microsoft.com/office/drawing/2014/main" id="{C87A2B50-442F-AC87-B615-56359EC6E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4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9" name="Line 46">
              <a:extLst>
                <a:ext uri="{FF2B5EF4-FFF2-40B4-BE49-F238E27FC236}">
                  <a16:creationId xmlns:a16="http://schemas.microsoft.com/office/drawing/2014/main" id="{48EF5A87-ACF9-B53B-7CA5-4A40DDE4B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48"/>
              <a:ext cx="43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0" name="Line 47">
              <a:extLst>
                <a:ext uri="{FF2B5EF4-FFF2-40B4-BE49-F238E27FC236}">
                  <a16:creationId xmlns:a16="http://schemas.microsoft.com/office/drawing/2014/main" id="{0A2989C1-1FA4-7EF5-199F-5ECDE033E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1" name="Line 48">
              <a:extLst>
                <a:ext uri="{FF2B5EF4-FFF2-40B4-BE49-F238E27FC236}">
                  <a16:creationId xmlns:a16="http://schemas.microsoft.com/office/drawing/2014/main" id="{463C5ECB-60FF-4787-539F-6FF52DFFE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736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2" name="Line 49">
              <a:extLst>
                <a:ext uri="{FF2B5EF4-FFF2-40B4-BE49-F238E27FC236}">
                  <a16:creationId xmlns:a16="http://schemas.microsoft.com/office/drawing/2014/main" id="{BEAF8A53-ACFA-BFD2-20D9-621CFA173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73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3" name="Line 50">
              <a:extLst>
                <a:ext uri="{FF2B5EF4-FFF2-40B4-BE49-F238E27FC236}">
                  <a16:creationId xmlns:a16="http://schemas.microsoft.com/office/drawing/2014/main" id="{B1321FE3-FFD1-0DAD-99A2-08BF6F338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3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4" name="Line 51">
              <a:extLst>
                <a:ext uri="{FF2B5EF4-FFF2-40B4-BE49-F238E27FC236}">
                  <a16:creationId xmlns:a16="http://schemas.microsoft.com/office/drawing/2014/main" id="{2A2384C1-6F37-924E-4FB9-98148CE90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5" name="Line 52">
              <a:extLst>
                <a:ext uri="{FF2B5EF4-FFF2-40B4-BE49-F238E27FC236}">
                  <a16:creationId xmlns:a16="http://schemas.microsoft.com/office/drawing/2014/main" id="{F1DCF3D2-FFE9-22C0-4D39-5248E5D55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6" name="Line 53">
              <a:extLst>
                <a:ext uri="{FF2B5EF4-FFF2-40B4-BE49-F238E27FC236}">
                  <a16:creationId xmlns:a16="http://schemas.microsoft.com/office/drawing/2014/main" id="{9DFC362C-A7C7-9171-5DBF-03559D6E8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7" name="Line 54">
              <a:extLst>
                <a:ext uri="{FF2B5EF4-FFF2-40B4-BE49-F238E27FC236}">
                  <a16:creationId xmlns:a16="http://schemas.microsoft.com/office/drawing/2014/main" id="{BD71579E-7FAD-1CFA-86F2-DCEB253D0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4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8" name="Line 55">
              <a:extLst>
                <a:ext uri="{FF2B5EF4-FFF2-40B4-BE49-F238E27FC236}">
                  <a16:creationId xmlns:a16="http://schemas.microsoft.com/office/drawing/2014/main" id="{53EA88E1-888A-0778-BA87-5F2962431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36"/>
              <a:ext cx="57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9" name="Line 56">
              <a:extLst>
                <a:ext uri="{FF2B5EF4-FFF2-40B4-BE49-F238E27FC236}">
                  <a16:creationId xmlns:a16="http://schemas.microsoft.com/office/drawing/2014/main" id="{D5E998B9-A910-F568-4CC1-F8219959E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36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0" name="Line 57">
              <a:extLst>
                <a:ext uri="{FF2B5EF4-FFF2-40B4-BE49-F238E27FC236}">
                  <a16:creationId xmlns:a16="http://schemas.microsoft.com/office/drawing/2014/main" id="{31F51929-A791-CD11-0D5A-C1B1A4D3A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1" name="Line 58">
              <a:extLst>
                <a:ext uri="{FF2B5EF4-FFF2-40B4-BE49-F238E27FC236}">
                  <a16:creationId xmlns:a16="http://schemas.microsoft.com/office/drawing/2014/main" id="{1D60A567-281D-6581-06E2-E64F2E9D4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02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2" name="Line 59">
              <a:extLst>
                <a:ext uri="{FF2B5EF4-FFF2-40B4-BE49-F238E27FC236}">
                  <a16:creationId xmlns:a16="http://schemas.microsoft.com/office/drawing/2014/main" id="{EE1949DF-3856-46C5-8214-89671747A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3" name="Line 60">
              <a:extLst>
                <a:ext uri="{FF2B5EF4-FFF2-40B4-BE49-F238E27FC236}">
                  <a16:creationId xmlns:a16="http://schemas.microsoft.com/office/drawing/2014/main" id="{CFAFF76D-35A5-B833-6E6E-4A67227FD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024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4" name="Line 61">
              <a:extLst>
                <a:ext uri="{FF2B5EF4-FFF2-40B4-BE49-F238E27FC236}">
                  <a16:creationId xmlns:a16="http://schemas.microsoft.com/office/drawing/2014/main" id="{A0368608-90FC-316B-8665-82A552D52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5" name="Line 62">
              <a:extLst>
                <a:ext uri="{FF2B5EF4-FFF2-40B4-BE49-F238E27FC236}">
                  <a16:creationId xmlns:a16="http://schemas.microsoft.com/office/drawing/2014/main" id="{AA30297B-D158-904C-BE68-9E218B272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52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6" name="AutoShape 63" descr="棕色大理石">
              <a:extLst>
                <a:ext uri="{FF2B5EF4-FFF2-40B4-BE49-F238E27FC236}">
                  <a16:creationId xmlns:a16="http://schemas.microsoft.com/office/drawing/2014/main" id="{4773C9FB-5080-B3B4-E8F1-36FC0935A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1776" cy="28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</a:rPr>
                <a:t>Unix directory</a:t>
              </a:r>
            </a:p>
          </p:txBody>
        </p:sp>
      </p:grpSp>
      <p:sp>
        <p:nvSpPr>
          <p:cNvPr id="13317" name="Text Box 64">
            <a:extLst>
              <a:ext uri="{FF2B5EF4-FFF2-40B4-BE49-F238E27FC236}">
                <a16:creationId xmlns:a16="http://schemas.microsoft.com/office/drawing/2014/main" id="{457C8E4A-5BB2-B33B-8477-1CCA88C0C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13318" name="Text Box 65" descr="再生纸">
            <a:extLst>
              <a:ext uri="{FF2B5EF4-FFF2-40B4-BE49-F238E27FC236}">
                <a16:creationId xmlns:a16="http://schemas.microsoft.com/office/drawing/2014/main" id="{CF6E6C33-3169-09E3-2F1E-13D97C41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11/16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70C19BF4-ADC4-FE69-2E76-4B70A29F1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6FCFC5E3-0C3D-A757-C3FA-A644888D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2743200" cy="6324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/usr</a:t>
            </a:r>
          </a:p>
          <a:p>
            <a:pPr eaLnBrk="1" hangingPunct="1"/>
            <a:r>
              <a:rPr lang="en-US" altLang="zh-CN" sz="1400"/>
              <a:t>    mark</a:t>
            </a:r>
          </a:p>
          <a:p>
            <a:pPr eaLnBrk="1" hangingPunct="1"/>
            <a:r>
              <a:rPr lang="en-US" altLang="zh-CN" sz="1400"/>
              <a:t>            book</a:t>
            </a:r>
          </a:p>
          <a:p>
            <a:pPr eaLnBrk="1" hangingPunct="1"/>
            <a:r>
              <a:rPr lang="en-US" altLang="zh-CN" sz="1400"/>
              <a:t>	Ch1.c</a:t>
            </a:r>
          </a:p>
          <a:p>
            <a:pPr eaLnBrk="1" hangingPunct="1"/>
            <a:r>
              <a:rPr lang="en-US" altLang="zh-CN" sz="1400"/>
              <a:t>	Ch2.c</a:t>
            </a:r>
          </a:p>
          <a:p>
            <a:pPr eaLnBrk="1" hangingPunct="1"/>
            <a:r>
              <a:rPr lang="en-US" altLang="zh-CN" sz="1400"/>
              <a:t>	Ch3.c</a:t>
            </a:r>
          </a:p>
          <a:p>
            <a:pPr eaLnBrk="1" hangingPunct="1"/>
            <a:r>
              <a:rPr lang="en-US" altLang="zh-CN" sz="1400"/>
              <a:t>            course</a:t>
            </a:r>
          </a:p>
          <a:p>
            <a:pPr eaLnBrk="1" hangingPunct="1"/>
            <a:r>
              <a:rPr lang="en-US" altLang="zh-CN" sz="1400"/>
              <a:t>	cop3530</a:t>
            </a:r>
          </a:p>
          <a:p>
            <a:pPr eaLnBrk="1" hangingPunct="1"/>
            <a:r>
              <a:rPr lang="en-US" altLang="zh-CN" sz="1400"/>
              <a:t>	          fall96</a:t>
            </a:r>
          </a:p>
          <a:p>
            <a:pPr eaLnBrk="1" hangingPunct="1"/>
            <a:r>
              <a:rPr lang="en-US" altLang="zh-CN" sz="1400"/>
              <a:t>		syl.r</a:t>
            </a:r>
          </a:p>
          <a:p>
            <a:pPr eaLnBrk="1" hangingPunct="1"/>
            <a:r>
              <a:rPr lang="en-US" altLang="zh-CN" sz="1400"/>
              <a:t>	          spr97</a:t>
            </a:r>
          </a:p>
          <a:p>
            <a:pPr eaLnBrk="1" hangingPunct="1"/>
            <a:r>
              <a:rPr lang="en-US" altLang="zh-CN" sz="1400"/>
              <a:t>		syl.r</a:t>
            </a:r>
          </a:p>
          <a:p>
            <a:pPr eaLnBrk="1" hangingPunct="1"/>
            <a:r>
              <a:rPr lang="en-US" altLang="zh-CN" sz="1400"/>
              <a:t>	          sum97</a:t>
            </a:r>
          </a:p>
          <a:p>
            <a:pPr eaLnBrk="1" hangingPunct="1"/>
            <a:r>
              <a:rPr lang="en-US" altLang="zh-CN" sz="1400"/>
              <a:t>		syl.r</a:t>
            </a:r>
          </a:p>
          <a:p>
            <a:pPr eaLnBrk="1" hangingPunct="1"/>
            <a:r>
              <a:rPr lang="en-US" altLang="zh-CN" sz="1400"/>
              <a:t>            hw.c</a:t>
            </a:r>
          </a:p>
          <a:p>
            <a:pPr eaLnBrk="1" hangingPunct="1"/>
            <a:r>
              <a:rPr lang="en-US" altLang="zh-CN" sz="1400"/>
              <a:t>    alex</a:t>
            </a:r>
          </a:p>
          <a:p>
            <a:pPr eaLnBrk="1" hangingPunct="1"/>
            <a:r>
              <a:rPr lang="en-US" altLang="zh-CN" sz="1400"/>
              <a:t>            hw.c</a:t>
            </a:r>
          </a:p>
          <a:p>
            <a:pPr eaLnBrk="1" hangingPunct="1"/>
            <a:r>
              <a:rPr lang="en-US" altLang="zh-CN" sz="1400"/>
              <a:t>    bill</a:t>
            </a:r>
          </a:p>
          <a:p>
            <a:pPr eaLnBrk="1" hangingPunct="1"/>
            <a:r>
              <a:rPr lang="en-US" altLang="zh-CN" sz="1400"/>
              <a:t>            work</a:t>
            </a:r>
          </a:p>
          <a:p>
            <a:pPr eaLnBrk="1" hangingPunct="1"/>
            <a:r>
              <a:rPr lang="en-US" altLang="zh-CN" sz="1400"/>
              <a:t>            course</a:t>
            </a:r>
          </a:p>
          <a:p>
            <a:pPr eaLnBrk="1" hangingPunct="1"/>
            <a:r>
              <a:rPr lang="en-US" altLang="zh-CN" sz="1400"/>
              <a:t>	cop3212</a:t>
            </a:r>
          </a:p>
          <a:p>
            <a:pPr eaLnBrk="1" hangingPunct="1"/>
            <a:r>
              <a:rPr lang="en-US" altLang="zh-CN" sz="1400"/>
              <a:t>	          fall96</a:t>
            </a:r>
          </a:p>
          <a:p>
            <a:pPr eaLnBrk="1" hangingPunct="1"/>
            <a:r>
              <a:rPr lang="en-US" altLang="zh-CN" sz="1400"/>
              <a:t>		grades</a:t>
            </a:r>
          </a:p>
          <a:p>
            <a:pPr eaLnBrk="1" hangingPunct="1"/>
            <a:r>
              <a:rPr lang="en-US" altLang="zh-CN" sz="1400"/>
              <a:t>		p1.r</a:t>
            </a:r>
          </a:p>
          <a:p>
            <a:pPr eaLnBrk="1" hangingPunct="1"/>
            <a:r>
              <a:rPr lang="en-US" altLang="zh-CN" sz="1400"/>
              <a:t>		p2.r</a:t>
            </a:r>
          </a:p>
          <a:p>
            <a:pPr eaLnBrk="1" hangingPunct="1"/>
            <a:r>
              <a:rPr lang="en-US" altLang="zh-CN" sz="1400"/>
              <a:t>	          fall97</a:t>
            </a:r>
          </a:p>
          <a:p>
            <a:pPr eaLnBrk="1" hangingPunct="1"/>
            <a:r>
              <a:rPr lang="en-US" altLang="zh-CN" sz="1400"/>
              <a:t>		p2.r</a:t>
            </a:r>
          </a:p>
          <a:p>
            <a:pPr eaLnBrk="1" hangingPunct="1"/>
            <a:r>
              <a:rPr lang="en-US" altLang="zh-CN" sz="1400"/>
              <a:t>		p1.r</a:t>
            </a:r>
          </a:p>
          <a:p>
            <a:pPr eaLnBrk="1" hangingPunct="1"/>
            <a:r>
              <a:rPr lang="en-US" altLang="zh-CN" sz="1400"/>
              <a:t>		grades</a:t>
            </a:r>
          </a:p>
        </p:txBody>
      </p:sp>
      <p:sp>
        <p:nvSpPr>
          <p:cNvPr id="74757" name="AutoShape 5">
            <a:extLst>
              <a:ext uri="{FF2B5EF4-FFF2-40B4-BE49-F238E27FC236}">
                <a16:creationId xmlns:a16="http://schemas.microsoft.com/office/drawing/2014/main" id="{982BBB68-F222-D02D-2F10-5219014F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1000"/>
            <a:ext cx="4953000" cy="29718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static void</a:t>
            </a:r>
            <a:r>
              <a:rPr lang="en-US" altLang="zh-CN" sz="1800">
                <a:latin typeface="Arial" panose="020B0604020202020204" pitchFamily="34" charset="0"/>
              </a:rPr>
              <a:t>  ListDir ( DirOrFile D, int Depth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 D is a legitimate entry ) 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PrintName (D, Depth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>
                <a:latin typeface="Arial" panose="020B0604020202020204" pitchFamily="34" charset="0"/>
              </a:rPr>
              <a:t>( D is a directory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(each child C of D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    ListDir ( C, Depth + 1 );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74758" name="AutoShape 6" descr="再生纸">
            <a:extLst>
              <a:ext uri="{FF2B5EF4-FFF2-40B4-BE49-F238E27FC236}">
                <a16:creationId xmlns:a16="http://schemas.microsoft.com/office/drawing/2014/main" id="{1858714B-DB86-9C90-C7FA-20B1E667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4800600" cy="2667000"/>
          </a:xfrm>
          <a:prstGeom prst="roundRect">
            <a:avLst>
              <a:gd name="adj" fmla="val 714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6000" tIns="82800" rIns="126000" bIns="82800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Note:</a:t>
            </a:r>
            <a:r>
              <a:rPr lang="en-US" altLang="zh-CN" sz="2000"/>
              <a:t>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Depth</a:t>
            </a:r>
            <a:r>
              <a:rPr lang="en-US" altLang="zh-CN" sz="2000"/>
              <a:t> is an internal variable and must not be seen by the user of this routine.  One solution is to define another interface function as the following: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ListDirectory ( DirOrFile  D 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1800">
                <a:latin typeface="Arial" panose="020B0604020202020204" pitchFamily="34" charset="0"/>
              </a:rPr>
              <a:t>{	ListDir( D, 0 );                 }</a:t>
            </a:r>
          </a:p>
        </p:txBody>
      </p:sp>
      <p:sp>
        <p:nvSpPr>
          <p:cNvPr id="74759" name="Text Box 7" descr="再生纸">
            <a:extLst>
              <a:ext uri="{FF2B5EF4-FFF2-40B4-BE49-F238E27FC236}">
                <a16:creationId xmlns:a16="http://schemas.microsoft.com/office/drawing/2014/main" id="{271614C1-6CB2-0328-B900-18BA75914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/>
              <a:t>T </a:t>
            </a:r>
            <a:r>
              <a:rPr lang="en-US" altLang="zh-CN"/>
              <a:t>( </a:t>
            </a:r>
            <a:r>
              <a:rPr lang="en-US" altLang="zh-CN" i="1"/>
              <a:t>N </a:t>
            </a:r>
            <a:r>
              <a:rPr lang="en-US" altLang="zh-CN"/>
              <a:t>) = O( </a:t>
            </a:r>
            <a:r>
              <a:rPr lang="en-US" altLang="zh-CN" i="1"/>
              <a:t>N </a:t>
            </a:r>
            <a:r>
              <a:rPr lang="en-US" altLang="zh-CN"/>
              <a:t>)</a:t>
            </a:r>
            <a:endParaRPr lang="en-US" altLang="zh-CN" i="1"/>
          </a:p>
        </p:txBody>
      </p:sp>
      <p:sp>
        <p:nvSpPr>
          <p:cNvPr id="14343" name="Text Box 8" descr="再生纸">
            <a:extLst>
              <a:ext uri="{FF2B5EF4-FFF2-40B4-BE49-F238E27FC236}">
                <a16:creationId xmlns:a16="http://schemas.microsoft.com/office/drawing/2014/main" id="{7EC53C2A-2FE5-DFB6-39B7-7042D4680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12/16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 autoUpdateAnimBg="0"/>
      <p:bldP spid="74757" grpId="0" animBg="1" autoUpdateAnimBg="0"/>
      <p:bldP spid="74758" grpId="0" animBg="1" autoUpdateAnimBg="0"/>
      <p:bldP spid="747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7B6B6FFB-207B-0ED5-B632-32762C075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75780" name="Rectangle 4" descr="再生纸">
            <a:extLst>
              <a:ext uri="{FF2B5EF4-FFF2-40B4-BE49-F238E27FC236}">
                <a16:creationId xmlns:a16="http://schemas.microsoft.com/office/drawing/2014/main" id="{96ED1D43-0D00-3947-57EF-42927EFF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 Calculating the size of a directory.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F100CEF-6F98-2996-90B9-AF317797708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685800"/>
            <a:ext cx="7543800" cy="3276600"/>
            <a:chOff x="432" y="864"/>
            <a:chExt cx="4752" cy="2064"/>
          </a:xfrm>
        </p:grpSpPr>
        <p:sp>
          <p:nvSpPr>
            <p:cNvPr id="15369" name="Text Box 6" descr="再生纸">
              <a:extLst>
                <a:ext uri="{FF2B5EF4-FFF2-40B4-BE49-F238E27FC236}">
                  <a16:creationId xmlns:a16="http://schemas.microsoft.com/office/drawing/2014/main" id="{4689CCA7-C4E6-CDA3-36EA-3FE334871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86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/usr</a:t>
              </a:r>
            </a:p>
          </p:txBody>
        </p:sp>
        <p:sp>
          <p:nvSpPr>
            <p:cNvPr id="15370" name="Text Box 7" descr="再生纸">
              <a:extLst>
                <a:ext uri="{FF2B5EF4-FFF2-40B4-BE49-F238E27FC236}">
                  <a16:creationId xmlns:a16="http://schemas.microsoft.com/office/drawing/2014/main" id="{6A6E0C91-C153-AB0A-454F-DD21F9982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1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mark</a:t>
              </a:r>
            </a:p>
          </p:txBody>
        </p:sp>
        <p:sp>
          <p:nvSpPr>
            <p:cNvPr id="15371" name="Text Box 8" descr="再生纸">
              <a:extLst>
                <a:ext uri="{FF2B5EF4-FFF2-40B4-BE49-F238E27FC236}">
                  <a16:creationId xmlns:a16="http://schemas.microsoft.com/office/drawing/2014/main" id="{A7EF5829-A787-B72B-BBED-45B466CD8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alex</a:t>
              </a:r>
            </a:p>
          </p:txBody>
        </p:sp>
        <p:sp>
          <p:nvSpPr>
            <p:cNvPr id="15372" name="Text Box 9" descr="再生纸">
              <a:extLst>
                <a:ext uri="{FF2B5EF4-FFF2-40B4-BE49-F238E27FC236}">
                  <a16:creationId xmlns:a16="http://schemas.microsoft.com/office/drawing/2014/main" id="{0FE20E5B-D954-80BD-EF38-2527B19D1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bill</a:t>
              </a:r>
            </a:p>
          </p:txBody>
        </p:sp>
        <p:sp>
          <p:nvSpPr>
            <p:cNvPr id="15373" name="Text Box 10" descr="再生纸">
              <a:extLst>
                <a:ext uri="{FF2B5EF4-FFF2-40B4-BE49-F238E27FC236}">
                  <a16:creationId xmlns:a16="http://schemas.microsoft.com/office/drawing/2014/main" id="{14F744A5-A897-CC18-71C0-572AD9E6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4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book</a:t>
              </a:r>
            </a:p>
          </p:txBody>
        </p:sp>
        <p:sp>
          <p:nvSpPr>
            <p:cNvPr id="15374" name="Text Box 11" descr="再生纸">
              <a:extLst>
                <a:ext uri="{FF2B5EF4-FFF2-40B4-BE49-F238E27FC236}">
                  <a16:creationId xmlns:a16="http://schemas.microsoft.com/office/drawing/2014/main" id="{564624ED-2AFE-7895-FB72-E049CE89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4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course</a:t>
              </a:r>
            </a:p>
          </p:txBody>
        </p:sp>
        <p:sp>
          <p:nvSpPr>
            <p:cNvPr id="15375" name="Text Box 12" descr="再生纸">
              <a:extLst>
                <a:ext uri="{FF2B5EF4-FFF2-40B4-BE49-F238E27FC236}">
                  <a16:creationId xmlns:a16="http://schemas.microsoft.com/office/drawing/2014/main" id="{E0745ED8-F366-82DA-1B66-7CBA8C897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4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hw.c</a:t>
              </a:r>
            </a:p>
          </p:txBody>
        </p:sp>
        <p:sp>
          <p:nvSpPr>
            <p:cNvPr id="15376" name="Text Box 13" descr="再生纸">
              <a:extLst>
                <a:ext uri="{FF2B5EF4-FFF2-40B4-BE49-F238E27FC236}">
                  <a16:creationId xmlns:a16="http://schemas.microsoft.com/office/drawing/2014/main" id="{460981A8-F7D2-6E55-991E-7ABF50B28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44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hw.c</a:t>
              </a:r>
            </a:p>
          </p:txBody>
        </p:sp>
        <p:sp>
          <p:nvSpPr>
            <p:cNvPr id="15377" name="Text Box 14" descr="再生纸">
              <a:extLst>
                <a:ext uri="{FF2B5EF4-FFF2-40B4-BE49-F238E27FC236}">
                  <a16:creationId xmlns:a16="http://schemas.microsoft.com/office/drawing/2014/main" id="{CBB0CFB7-819D-F2CA-CCFC-C1CC7CA43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44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course</a:t>
              </a:r>
            </a:p>
          </p:txBody>
        </p:sp>
        <p:sp>
          <p:nvSpPr>
            <p:cNvPr id="15378" name="Text Box 15" descr="再生纸">
              <a:extLst>
                <a:ext uri="{FF2B5EF4-FFF2-40B4-BE49-F238E27FC236}">
                  <a16:creationId xmlns:a16="http://schemas.microsoft.com/office/drawing/2014/main" id="{B9E1A37D-ADD0-C32D-D074-38BAB44E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44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work</a:t>
              </a:r>
            </a:p>
          </p:txBody>
        </p:sp>
        <p:sp>
          <p:nvSpPr>
            <p:cNvPr id="15379" name="Text Box 16" descr="再生纸">
              <a:extLst>
                <a:ext uri="{FF2B5EF4-FFF2-40B4-BE49-F238E27FC236}">
                  <a16:creationId xmlns:a16="http://schemas.microsoft.com/office/drawing/2014/main" id="{217FBCD6-359B-C900-4DBA-8D4083D9D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72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ch1.c</a:t>
              </a:r>
            </a:p>
          </p:txBody>
        </p:sp>
        <p:sp>
          <p:nvSpPr>
            <p:cNvPr id="15380" name="Text Box 17" descr="再生纸">
              <a:extLst>
                <a:ext uri="{FF2B5EF4-FFF2-40B4-BE49-F238E27FC236}">
                  <a16:creationId xmlns:a16="http://schemas.microsoft.com/office/drawing/2014/main" id="{1F21F367-5E04-0F87-30D0-0D0BADF74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ch2.c</a:t>
              </a:r>
            </a:p>
          </p:txBody>
        </p:sp>
        <p:sp>
          <p:nvSpPr>
            <p:cNvPr id="15381" name="Text Box 18" descr="再生纸">
              <a:extLst>
                <a:ext uri="{FF2B5EF4-FFF2-40B4-BE49-F238E27FC236}">
                  <a16:creationId xmlns:a16="http://schemas.microsoft.com/office/drawing/2014/main" id="{F9C69845-2E28-CD79-DCB4-203FE3504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2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ch3.c</a:t>
              </a:r>
            </a:p>
          </p:txBody>
        </p:sp>
        <p:sp>
          <p:nvSpPr>
            <p:cNvPr id="15382" name="Text Box 19" descr="再生纸">
              <a:extLst>
                <a:ext uri="{FF2B5EF4-FFF2-40B4-BE49-F238E27FC236}">
                  <a16:creationId xmlns:a16="http://schemas.microsoft.com/office/drawing/2014/main" id="{A23C3E8A-1303-C3A1-31A0-8191469A0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28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cop3530</a:t>
              </a:r>
            </a:p>
          </p:txBody>
        </p:sp>
        <p:sp>
          <p:nvSpPr>
            <p:cNvPr id="15383" name="Text Box 20" descr="再生纸">
              <a:extLst>
                <a:ext uri="{FF2B5EF4-FFF2-40B4-BE49-F238E27FC236}">
                  <a16:creationId xmlns:a16="http://schemas.microsoft.com/office/drawing/2014/main" id="{B8A68732-7672-9F8A-AF29-838C29B00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fall96</a:t>
              </a:r>
            </a:p>
          </p:txBody>
        </p:sp>
        <p:sp>
          <p:nvSpPr>
            <p:cNvPr id="15384" name="Text Box 21" descr="再生纸">
              <a:extLst>
                <a:ext uri="{FF2B5EF4-FFF2-40B4-BE49-F238E27FC236}">
                  <a16:creationId xmlns:a16="http://schemas.microsoft.com/office/drawing/2014/main" id="{32608BD0-81DF-4C4F-8AF7-156189512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spr97</a:t>
              </a:r>
            </a:p>
          </p:txBody>
        </p:sp>
        <p:sp>
          <p:nvSpPr>
            <p:cNvPr id="15385" name="Text Box 22" descr="再生纸">
              <a:extLst>
                <a:ext uri="{FF2B5EF4-FFF2-40B4-BE49-F238E27FC236}">
                  <a16:creationId xmlns:a16="http://schemas.microsoft.com/office/drawing/2014/main" id="{EE67A364-07B6-6661-2DB2-CF20494FE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sum97</a:t>
              </a:r>
            </a:p>
          </p:txBody>
        </p:sp>
        <p:sp>
          <p:nvSpPr>
            <p:cNvPr id="15386" name="Text Box 23" descr="再生纸">
              <a:extLst>
                <a:ext uri="{FF2B5EF4-FFF2-40B4-BE49-F238E27FC236}">
                  <a16:creationId xmlns:a16="http://schemas.microsoft.com/office/drawing/2014/main" id="{1B23EF1E-BD06-A8A0-2814-271F300AC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5387" name="Text Box 24" descr="再生纸">
              <a:extLst>
                <a:ext uri="{FF2B5EF4-FFF2-40B4-BE49-F238E27FC236}">
                  <a16:creationId xmlns:a16="http://schemas.microsoft.com/office/drawing/2014/main" id="{71BE9F56-9EFC-13DE-917D-8CE415A68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5388" name="Text Box 25" descr="再生纸">
              <a:extLst>
                <a:ext uri="{FF2B5EF4-FFF2-40B4-BE49-F238E27FC236}">
                  <a16:creationId xmlns:a16="http://schemas.microsoft.com/office/drawing/2014/main" id="{0ADAF426-0FDB-F905-27A3-914CD7744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5389" name="Text Box 26" descr="再生纸">
              <a:extLst>
                <a:ext uri="{FF2B5EF4-FFF2-40B4-BE49-F238E27FC236}">
                  <a16:creationId xmlns:a16="http://schemas.microsoft.com/office/drawing/2014/main" id="{D8A3D263-7496-094F-DCE7-FDA44792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728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cop3212</a:t>
              </a:r>
            </a:p>
          </p:txBody>
        </p:sp>
        <p:sp>
          <p:nvSpPr>
            <p:cNvPr id="15390" name="Text Box 27" descr="再生纸">
              <a:extLst>
                <a:ext uri="{FF2B5EF4-FFF2-40B4-BE49-F238E27FC236}">
                  <a16:creationId xmlns:a16="http://schemas.microsoft.com/office/drawing/2014/main" id="{74975C34-5267-5C63-673B-10E2C1AFD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fall96</a:t>
              </a:r>
            </a:p>
          </p:txBody>
        </p:sp>
        <p:sp>
          <p:nvSpPr>
            <p:cNvPr id="15391" name="Text Box 28" descr="再生纸">
              <a:extLst>
                <a:ext uri="{FF2B5EF4-FFF2-40B4-BE49-F238E27FC236}">
                  <a16:creationId xmlns:a16="http://schemas.microsoft.com/office/drawing/2014/main" id="{6041683B-7FD3-8629-7B28-D09999BC5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fall97</a:t>
              </a:r>
            </a:p>
          </p:txBody>
        </p:sp>
        <p:sp>
          <p:nvSpPr>
            <p:cNvPr id="15392" name="Text Box 29" descr="再生纸">
              <a:extLst>
                <a:ext uri="{FF2B5EF4-FFF2-40B4-BE49-F238E27FC236}">
                  <a16:creationId xmlns:a16="http://schemas.microsoft.com/office/drawing/2014/main" id="{E89C6CD1-43DA-C3E5-2472-7C15CC89D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30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grades</a:t>
              </a:r>
            </a:p>
          </p:txBody>
        </p:sp>
        <p:sp>
          <p:nvSpPr>
            <p:cNvPr id="15393" name="Text Box 30" descr="再生纸">
              <a:extLst>
                <a:ext uri="{FF2B5EF4-FFF2-40B4-BE49-F238E27FC236}">
                  <a16:creationId xmlns:a16="http://schemas.microsoft.com/office/drawing/2014/main" id="{49E380AE-9F71-F178-5A9F-AE3FE9EBA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0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grades</a:t>
              </a:r>
            </a:p>
          </p:txBody>
        </p:sp>
        <p:sp>
          <p:nvSpPr>
            <p:cNvPr id="15394" name="Text Box 31" descr="再生纸">
              <a:extLst>
                <a:ext uri="{FF2B5EF4-FFF2-40B4-BE49-F238E27FC236}">
                  <a16:creationId xmlns:a16="http://schemas.microsoft.com/office/drawing/2014/main" id="{1A08DD9C-30AF-CD4F-852F-D282A92EA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p1.r</a:t>
              </a:r>
            </a:p>
          </p:txBody>
        </p:sp>
        <p:sp>
          <p:nvSpPr>
            <p:cNvPr id="15395" name="Text Box 32" descr="再生纸">
              <a:extLst>
                <a:ext uri="{FF2B5EF4-FFF2-40B4-BE49-F238E27FC236}">
                  <a16:creationId xmlns:a16="http://schemas.microsoft.com/office/drawing/2014/main" id="{BC42F7CF-B876-12DD-9E48-6CEA8C119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p2.r</a:t>
              </a:r>
            </a:p>
          </p:txBody>
        </p:sp>
        <p:sp>
          <p:nvSpPr>
            <p:cNvPr id="15396" name="Text Box 33" descr="再生纸">
              <a:extLst>
                <a:ext uri="{FF2B5EF4-FFF2-40B4-BE49-F238E27FC236}">
                  <a16:creationId xmlns:a16="http://schemas.microsoft.com/office/drawing/2014/main" id="{F5C1A49F-9F2A-F575-18CD-4016237E3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p1.r</a:t>
              </a:r>
            </a:p>
          </p:txBody>
        </p:sp>
        <p:sp>
          <p:nvSpPr>
            <p:cNvPr id="15397" name="Text Box 34" descr="再生纸">
              <a:extLst>
                <a:ext uri="{FF2B5EF4-FFF2-40B4-BE49-F238E27FC236}">
                  <a16:creationId xmlns:a16="http://schemas.microsoft.com/office/drawing/2014/main" id="{ACB8272A-F2E6-1366-A158-A0CE3E9A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p2.r</a:t>
              </a:r>
            </a:p>
          </p:txBody>
        </p:sp>
        <p:sp>
          <p:nvSpPr>
            <p:cNvPr id="15398" name="Line 35">
              <a:extLst>
                <a:ext uri="{FF2B5EF4-FFF2-40B4-BE49-F238E27FC236}">
                  <a16:creationId xmlns:a16="http://schemas.microsoft.com/office/drawing/2014/main" id="{8EB35E9F-759F-CA29-7E7E-2EDF079F0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399" name="Line 36">
              <a:extLst>
                <a:ext uri="{FF2B5EF4-FFF2-40B4-BE49-F238E27FC236}">
                  <a16:creationId xmlns:a16="http://schemas.microsoft.com/office/drawing/2014/main" id="{60C638D0-16A1-F319-CD25-0C3F5B181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056"/>
              <a:ext cx="91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0" name="Line 37">
              <a:extLst>
                <a:ext uri="{FF2B5EF4-FFF2-40B4-BE49-F238E27FC236}">
                  <a16:creationId xmlns:a16="http://schemas.microsoft.com/office/drawing/2014/main" id="{9FF3F424-EE7E-68AF-32AE-3ED9F7310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67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1" name="Line 38">
              <a:extLst>
                <a:ext uri="{FF2B5EF4-FFF2-40B4-BE49-F238E27FC236}">
                  <a16:creationId xmlns:a16="http://schemas.microsoft.com/office/drawing/2014/main" id="{4B877732-A758-04A5-87A4-A970759F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2" name="Line 39">
              <a:extLst>
                <a:ext uri="{FF2B5EF4-FFF2-40B4-BE49-F238E27FC236}">
                  <a16:creationId xmlns:a16="http://schemas.microsoft.com/office/drawing/2014/main" id="{60E8B33F-267E-F5B7-8B8D-904B041BE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3" name="Line 40">
              <a:extLst>
                <a:ext uri="{FF2B5EF4-FFF2-40B4-BE49-F238E27FC236}">
                  <a16:creationId xmlns:a16="http://schemas.microsoft.com/office/drawing/2014/main" id="{5EF28F15-38E8-D0BA-963A-00E3F93FD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344"/>
              <a:ext cx="72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4" name="Line 41">
              <a:extLst>
                <a:ext uri="{FF2B5EF4-FFF2-40B4-BE49-F238E27FC236}">
                  <a16:creationId xmlns:a16="http://schemas.microsoft.com/office/drawing/2014/main" id="{830B51C5-D729-ABBD-8E62-F3702BD65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4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5" name="Line 42">
              <a:extLst>
                <a:ext uri="{FF2B5EF4-FFF2-40B4-BE49-F238E27FC236}">
                  <a16:creationId xmlns:a16="http://schemas.microsoft.com/office/drawing/2014/main" id="{CFE49839-3BE2-F2DF-D431-748AC9DDB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34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6" name="Line 43">
              <a:extLst>
                <a:ext uri="{FF2B5EF4-FFF2-40B4-BE49-F238E27FC236}">
                  <a16:creationId xmlns:a16="http://schemas.microsoft.com/office/drawing/2014/main" id="{F5341132-FE44-8F0E-DEBA-BD051CB87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44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7" name="Line 44">
              <a:extLst>
                <a:ext uri="{FF2B5EF4-FFF2-40B4-BE49-F238E27FC236}">
                  <a16:creationId xmlns:a16="http://schemas.microsoft.com/office/drawing/2014/main" id="{FCFE2D11-1B7D-8DF7-4BAD-D6F76B2BF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63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8" name="Line 45">
              <a:extLst>
                <a:ext uri="{FF2B5EF4-FFF2-40B4-BE49-F238E27FC236}">
                  <a16:creationId xmlns:a16="http://schemas.microsoft.com/office/drawing/2014/main" id="{C4343A22-1828-D452-9285-654017BB9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32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9" name="Line 46">
              <a:extLst>
                <a:ext uri="{FF2B5EF4-FFF2-40B4-BE49-F238E27FC236}">
                  <a16:creationId xmlns:a16="http://schemas.microsoft.com/office/drawing/2014/main" id="{E82FC134-CFFA-314E-8B24-21EF2A5CE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32"/>
              <a:ext cx="43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0" name="Line 47">
              <a:extLst>
                <a:ext uri="{FF2B5EF4-FFF2-40B4-BE49-F238E27FC236}">
                  <a16:creationId xmlns:a16="http://schemas.microsoft.com/office/drawing/2014/main" id="{5671F119-07F5-0557-1B96-6758007C7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3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1" name="Line 48">
              <a:extLst>
                <a:ext uri="{FF2B5EF4-FFF2-40B4-BE49-F238E27FC236}">
                  <a16:creationId xmlns:a16="http://schemas.microsoft.com/office/drawing/2014/main" id="{605FDEF9-61C2-07C9-130A-AB90976EB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920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2" name="Line 49">
              <a:extLst>
                <a:ext uri="{FF2B5EF4-FFF2-40B4-BE49-F238E27FC236}">
                  <a16:creationId xmlns:a16="http://schemas.microsoft.com/office/drawing/2014/main" id="{3D17206E-2984-4482-6C19-1F29EC3A2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92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3" name="Line 50">
              <a:extLst>
                <a:ext uri="{FF2B5EF4-FFF2-40B4-BE49-F238E27FC236}">
                  <a16:creationId xmlns:a16="http://schemas.microsoft.com/office/drawing/2014/main" id="{D4B7C5EC-C3D5-25DF-48CA-3FD46BC62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20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4" name="Line 51">
              <a:extLst>
                <a:ext uri="{FF2B5EF4-FFF2-40B4-BE49-F238E27FC236}">
                  <a16:creationId xmlns:a16="http://schemas.microsoft.com/office/drawing/2014/main" id="{169CF269-8AAE-5D27-1B11-FAD97AA74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5" name="Line 52">
              <a:extLst>
                <a:ext uri="{FF2B5EF4-FFF2-40B4-BE49-F238E27FC236}">
                  <a16:creationId xmlns:a16="http://schemas.microsoft.com/office/drawing/2014/main" id="{86DF0331-BFCD-C92F-12EE-7A537279C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6" name="Line 53">
              <a:extLst>
                <a:ext uri="{FF2B5EF4-FFF2-40B4-BE49-F238E27FC236}">
                  <a16:creationId xmlns:a16="http://schemas.microsoft.com/office/drawing/2014/main" id="{EECBAC85-3F07-C7A1-BFD0-4B4402D33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7" name="Line 54">
              <a:extLst>
                <a:ext uri="{FF2B5EF4-FFF2-40B4-BE49-F238E27FC236}">
                  <a16:creationId xmlns:a16="http://schemas.microsoft.com/office/drawing/2014/main" id="{9D14ADE9-AAAF-3375-C365-715D0A875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8" name="Line 55">
              <a:extLst>
                <a:ext uri="{FF2B5EF4-FFF2-40B4-BE49-F238E27FC236}">
                  <a16:creationId xmlns:a16="http://schemas.microsoft.com/office/drawing/2014/main" id="{3389BBA5-5399-828F-7168-7FE6842CA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920"/>
              <a:ext cx="57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9" name="Line 56">
              <a:extLst>
                <a:ext uri="{FF2B5EF4-FFF2-40B4-BE49-F238E27FC236}">
                  <a16:creationId xmlns:a16="http://schemas.microsoft.com/office/drawing/2014/main" id="{15C6BA9B-671D-E6F5-1C2D-183E56C5D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920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0" name="Line 57">
              <a:extLst>
                <a:ext uri="{FF2B5EF4-FFF2-40B4-BE49-F238E27FC236}">
                  <a16:creationId xmlns:a16="http://schemas.microsoft.com/office/drawing/2014/main" id="{0377C5A1-6CE2-DADF-F34B-706021348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1" name="Line 58">
              <a:extLst>
                <a:ext uri="{FF2B5EF4-FFF2-40B4-BE49-F238E27FC236}">
                  <a16:creationId xmlns:a16="http://schemas.microsoft.com/office/drawing/2014/main" id="{97BBF739-2923-7570-D65A-2DEEAC9A1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208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2" name="Line 59">
              <a:extLst>
                <a:ext uri="{FF2B5EF4-FFF2-40B4-BE49-F238E27FC236}">
                  <a16:creationId xmlns:a16="http://schemas.microsoft.com/office/drawing/2014/main" id="{F46A254A-D61E-3E27-F10B-80D3B4528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3" name="Line 60">
              <a:extLst>
                <a:ext uri="{FF2B5EF4-FFF2-40B4-BE49-F238E27FC236}">
                  <a16:creationId xmlns:a16="http://schemas.microsoft.com/office/drawing/2014/main" id="{E08DF5E6-9E1A-63D1-2324-87F734216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208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4" name="Line 61">
              <a:extLst>
                <a:ext uri="{FF2B5EF4-FFF2-40B4-BE49-F238E27FC236}">
                  <a16:creationId xmlns:a16="http://schemas.microsoft.com/office/drawing/2014/main" id="{AFD26FA6-FED1-E2EB-43D4-FDC85670E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5" name="Line 62">
              <a:extLst>
                <a:ext uri="{FF2B5EF4-FFF2-40B4-BE49-F238E27FC236}">
                  <a16:creationId xmlns:a16="http://schemas.microsoft.com/office/drawing/2014/main" id="{79920C34-0E4B-BE19-8301-E71620F8C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6" name="AutoShape 63" descr="棕色大理石">
              <a:extLst>
                <a:ext uri="{FF2B5EF4-FFF2-40B4-BE49-F238E27FC236}">
                  <a16:creationId xmlns:a16="http://schemas.microsoft.com/office/drawing/2014/main" id="{97491246-D478-490A-1305-D852E3B4E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40"/>
              <a:ext cx="2400" cy="28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</a:rPr>
                <a:t>Unix directory with file sizes</a:t>
              </a:r>
            </a:p>
          </p:txBody>
        </p:sp>
        <p:sp>
          <p:nvSpPr>
            <p:cNvPr id="15427" name="Rectangle 64">
              <a:extLst>
                <a:ext uri="{FF2B5EF4-FFF2-40B4-BE49-F238E27FC236}">
                  <a16:creationId xmlns:a16="http://schemas.microsoft.com/office/drawing/2014/main" id="{EAF7D2AD-5CC4-F62F-E38C-18E9B273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1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28" name="Rectangle 65">
              <a:extLst>
                <a:ext uri="{FF2B5EF4-FFF2-40B4-BE49-F238E27FC236}">
                  <a16:creationId xmlns:a16="http://schemas.microsoft.com/office/drawing/2014/main" id="{F89587C1-DA0D-F013-DD29-0A640992B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29" name="Rectangle 66">
              <a:extLst>
                <a:ext uri="{FF2B5EF4-FFF2-40B4-BE49-F238E27FC236}">
                  <a16:creationId xmlns:a16="http://schemas.microsoft.com/office/drawing/2014/main" id="{B9AFCC43-5789-552E-342E-E3CC319CB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0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0" name="Rectangle 67">
              <a:extLst>
                <a:ext uri="{FF2B5EF4-FFF2-40B4-BE49-F238E27FC236}">
                  <a16:creationId xmlns:a16="http://schemas.microsoft.com/office/drawing/2014/main" id="{923A7224-42E5-12AF-7864-3061D0DE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120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1" name="Rectangle 68">
              <a:extLst>
                <a:ext uri="{FF2B5EF4-FFF2-40B4-BE49-F238E27FC236}">
                  <a16:creationId xmlns:a16="http://schemas.microsoft.com/office/drawing/2014/main" id="{A2FBCDEC-03D0-78EB-AFA0-74CE2E31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2" name="Rectangle 69">
              <a:extLst>
                <a:ext uri="{FF2B5EF4-FFF2-40B4-BE49-F238E27FC236}">
                  <a16:creationId xmlns:a16="http://schemas.microsoft.com/office/drawing/2014/main" id="{7DF6D52F-DAC9-11AD-B9BB-DB16EB3F2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3" name="Rectangle 70">
              <a:extLst>
                <a:ext uri="{FF2B5EF4-FFF2-40B4-BE49-F238E27FC236}">
                  <a16:creationId xmlns:a16="http://schemas.microsoft.com/office/drawing/2014/main" id="{F791D8A3-2249-7AE8-C6B8-A2337E062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4" name="Rectangle 71">
              <a:extLst>
                <a:ext uri="{FF2B5EF4-FFF2-40B4-BE49-F238E27FC236}">
                  <a16:creationId xmlns:a16="http://schemas.microsoft.com/office/drawing/2014/main" id="{433BAA6F-9F2F-32CD-EA97-90108BC9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5" name="Rectangle 72">
              <a:extLst>
                <a:ext uri="{FF2B5EF4-FFF2-40B4-BE49-F238E27FC236}">
                  <a16:creationId xmlns:a16="http://schemas.microsoft.com/office/drawing/2014/main" id="{16204DB2-8F50-B738-8599-69FFA76E9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6" name="Rectangle 73">
              <a:extLst>
                <a:ext uri="{FF2B5EF4-FFF2-40B4-BE49-F238E27FC236}">
                  <a16:creationId xmlns:a16="http://schemas.microsoft.com/office/drawing/2014/main" id="{F28F30E1-C454-148B-8C18-6585D964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7" name="Rectangle 74">
              <a:extLst>
                <a:ext uri="{FF2B5EF4-FFF2-40B4-BE49-F238E27FC236}">
                  <a16:creationId xmlns:a16="http://schemas.microsoft.com/office/drawing/2014/main" id="{C043FE87-77C9-3EA4-E207-180997203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8" name="Rectangle 75">
              <a:extLst>
                <a:ext uri="{FF2B5EF4-FFF2-40B4-BE49-F238E27FC236}">
                  <a16:creationId xmlns:a16="http://schemas.microsoft.com/office/drawing/2014/main" id="{F78BD5C8-8860-3662-0824-6D7E47BC3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9" name="Rectangle 76">
              <a:extLst>
                <a:ext uri="{FF2B5EF4-FFF2-40B4-BE49-F238E27FC236}">
                  <a16:creationId xmlns:a16="http://schemas.microsoft.com/office/drawing/2014/main" id="{BF1B5770-830B-48E2-FAEE-79916B97C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40" name="Rectangle 77">
              <a:extLst>
                <a:ext uri="{FF2B5EF4-FFF2-40B4-BE49-F238E27FC236}">
                  <a16:creationId xmlns:a16="http://schemas.microsoft.com/office/drawing/2014/main" id="{7F1DA205-AB3D-0274-7257-8B019F07B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41" name="Rectangle 78">
              <a:extLst>
                <a:ext uri="{FF2B5EF4-FFF2-40B4-BE49-F238E27FC236}">
                  <a16:creationId xmlns:a16="http://schemas.microsoft.com/office/drawing/2014/main" id="{542F2BB7-9EDE-B3BE-F021-4BD4D68D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42" name="Rectangle 79">
              <a:extLst>
                <a:ext uri="{FF2B5EF4-FFF2-40B4-BE49-F238E27FC236}">
                  <a16:creationId xmlns:a16="http://schemas.microsoft.com/office/drawing/2014/main" id="{5A09BD52-1F23-6E3C-F091-9F38348D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443" name="Rectangle 80">
              <a:extLst>
                <a:ext uri="{FF2B5EF4-FFF2-40B4-BE49-F238E27FC236}">
                  <a16:creationId xmlns:a16="http://schemas.microsoft.com/office/drawing/2014/main" id="{CEF927A1-5A0E-290B-4EF8-2461DF2FF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444" name="Rectangle 81">
              <a:extLst>
                <a:ext uri="{FF2B5EF4-FFF2-40B4-BE49-F238E27FC236}">
                  <a16:creationId xmlns:a16="http://schemas.microsoft.com/office/drawing/2014/main" id="{BA36B8AE-FB22-F4B7-22D1-B27A62E71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445" name="Rectangle 82">
              <a:extLst>
                <a:ext uri="{FF2B5EF4-FFF2-40B4-BE49-F238E27FC236}">
                  <a16:creationId xmlns:a16="http://schemas.microsoft.com/office/drawing/2014/main" id="{EAD34B0B-4209-0673-D686-AE11C085D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446" name="Rectangle 83">
              <a:extLst>
                <a:ext uri="{FF2B5EF4-FFF2-40B4-BE49-F238E27FC236}">
                  <a16:creationId xmlns:a16="http://schemas.microsoft.com/office/drawing/2014/main" id="{2F3B0D30-23CA-01E9-C60A-F3C84A624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5447" name="Rectangle 84">
              <a:extLst>
                <a:ext uri="{FF2B5EF4-FFF2-40B4-BE49-F238E27FC236}">
                  <a16:creationId xmlns:a16="http://schemas.microsoft.com/office/drawing/2014/main" id="{8771FE65-3487-B831-B317-22F73E2EE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48" name="Rectangle 85">
              <a:extLst>
                <a:ext uri="{FF2B5EF4-FFF2-40B4-BE49-F238E27FC236}">
                  <a16:creationId xmlns:a16="http://schemas.microsoft.com/office/drawing/2014/main" id="{9AC51A87-7375-C5AE-9F1C-F525C1BD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449" name="Rectangle 86">
              <a:extLst>
                <a:ext uri="{FF2B5EF4-FFF2-40B4-BE49-F238E27FC236}">
                  <a16:creationId xmlns:a16="http://schemas.microsoft.com/office/drawing/2014/main" id="{7797FF65-B6D9-8E49-2A90-2CB6E5E5B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450" name="Rectangle 87">
              <a:extLst>
                <a:ext uri="{FF2B5EF4-FFF2-40B4-BE49-F238E27FC236}">
                  <a16:creationId xmlns:a16="http://schemas.microsoft.com/office/drawing/2014/main" id="{AA87AAB0-06E0-0197-EFFB-7BD49E3B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451" name="Rectangle 88">
              <a:extLst>
                <a:ext uri="{FF2B5EF4-FFF2-40B4-BE49-F238E27FC236}">
                  <a16:creationId xmlns:a16="http://schemas.microsoft.com/office/drawing/2014/main" id="{59C98E8E-1BE3-EEBC-870C-4C1FA0FF6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452" name="Rectangle 89">
              <a:extLst>
                <a:ext uri="{FF2B5EF4-FFF2-40B4-BE49-F238E27FC236}">
                  <a16:creationId xmlns:a16="http://schemas.microsoft.com/office/drawing/2014/main" id="{A73D7CF9-5530-2B90-5C6A-66429C23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53" name="Rectangle 90">
              <a:extLst>
                <a:ext uri="{FF2B5EF4-FFF2-40B4-BE49-F238E27FC236}">
                  <a16:creationId xmlns:a16="http://schemas.microsoft.com/office/drawing/2014/main" id="{D190E526-FEFB-E84F-8A72-AC6E04B2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454" name="Rectangle 91">
              <a:extLst>
                <a:ext uri="{FF2B5EF4-FFF2-40B4-BE49-F238E27FC236}">
                  <a16:creationId xmlns:a16="http://schemas.microsoft.com/office/drawing/2014/main" id="{F16CE0C5-76BD-0903-74D6-37EDCF6EE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5455" name="Rectangle 92">
              <a:extLst>
                <a:ext uri="{FF2B5EF4-FFF2-40B4-BE49-F238E27FC236}">
                  <a16:creationId xmlns:a16="http://schemas.microsoft.com/office/drawing/2014/main" id="{06C96DDF-11A6-0CF4-3691-E8A7EED3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75869" name="AutoShape 93">
            <a:extLst>
              <a:ext uri="{FF2B5EF4-FFF2-40B4-BE49-F238E27FC236}">
                <a16:creationId xmlns:a16="http://schemas.microsoft.com/office/drawing/2014/main" id="{00D66C30-5C06-D3A3-7EB7-9285AA845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3886200" cy="19812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static int</a:t>
            </a:r>
            <a:r>
              <a:rPr lang="en-US" altLang="zh-CN" sz="1800">
                <a:latin typeface="Arial" panose="020B0604020202020204" pitchFamily="34" charset="0"/>
              </a:rPr>
              <a:t>  SizeDir ( DirOrFile D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>
                <a:latin typeface="Arial" panose="020B0604020202020204" pitchFamily="34" charset="0"/>
              </a:rPr>
              <a:t> TotalSize;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TotalSize = 0;</a:t>
            </a:r>
          </a:p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if</a:t>
            </a:r>
            <a:r>
              <a:rPr lang="en-US" altLang="zh-CN" sz="1800">
                <a:latin typeface="Arial" panose="020B0604020202020204" pitchFamily="34" charset="0"/>
              </a:rPr>
              <a:t>  ( D is a legitimate entry ) 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TotalSize = FileSize( D );</a:t>
            </a:r>
          </a:p>
        </p:txBody>
      </p:sp>
      <p:sp>
        <p:nvSpPr>
          <p:cNvPr id="75870" name="AutoShape 94">
            <a:extLst>
              <a:ext uri="{FF2B5EF4-FFF2-40B4-BE49-F238E27FC236}">
                <a16:creationId xmlns:a16="http://schemas.microsoft.com/office/drawing/2014/main" id="{304981DD-7375-0CD3-A271-610E1629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14800"/>
            <a:ext cx="3962400" cy="19812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    if </a:t>
            </a:r>
            <a:r>
              <a:rPr lang="en-US" altLang="zh-CN" sz="1800">
                <a:latin typeface="Arial" panose="020B0604020202020204" pitchFamily="34" charset="0"/>
              </a:rPr>
              <a:t>( D is a directory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(each child C of D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    TotalSize += SizeDir(C);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if D is legal */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TotalSize;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75871" name="Text Box 95" descr="再生纸">
            <a:extLst>
              <a:ext uri="{FF2B5EF4-FFF2-40B4-BE49-F238E27FC236}">
                <a16:creationId xmlns:a16="http://schemas.microsoft.com/office/drawing/2014/main" id="{E4C95204-0DC2-A17E-2740-83464EAF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6388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T </a:t>
            </a:r>
            <a:r>
              <a:rPr lang="en-US" altLang="zh-CN" sz="2000"/>
              <a:t>( </a:t>
            </a:r>
            <a:r>
              <a:rPr lang="en-US" altLang="zh-CN" sz="2000" i="1"/>
              <a:t>N </a:t>
            </a:r>
            <a:r>
              <a:rPr lang="en-US" altLang="zh-CN" sz="2000"/>
              <a:t>) = O( </a:t>
            </a:r>
            <a:r>
              <a:rPr lang="en-US" altLang="zh-CN" sz="2000" i="1"/>
              <a:t>N </a:t>
            </a:r>
            <a:r>
              <a:rPr lang="en-US" altLang="zh-CN" sz="2000"/>
              <a:t>)</a:t>
            </a:r>
            <a:endParaRPr lang="en-US" altLang="zh-CN" sz="2000" i="1"/>
          </a:p>
        </p:txBody>
      </p:sp>
      <p:sp>
        <p:nvSpPr>
          <p:cNvPr id="15368" name="Text Box 96" descr="再生纸">
            <a:extLst>
              <a:ext uri="{FF2B5EF4-FFF2-40B4-BE49-F238E27FC236}">
                <a16:creationId xmlns:a16="http://schemas.microsoft.com/office/drawing/2014/main" id="{D092FA46-EE9B-1E84-F9E1-588C74C5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13/16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869" grpId="0" animBg="1" autoUpdateAnimBg="0"/>
      <p:bldP spid="75870" grpId="0" animBg="1" autoUpdateAnimBg="0"/>
      <p:bldP spid="7587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id="{8CECEC7A-5B6B-1F7E-ED33-10D0D31C5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500528E-E7B0-0EB6-E394-8104697333B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733800"/>
            <a:ext cx="2819400" cy="2595563"/>
            <a:chOff x="1680" y="2373"/>
            <a:chExt cx="2038" cy="1758"/>
          </a:xfrm>
        </p:grpSpPr>
        <p:grpSp>
          <p:nvGrpSpPr>
            <p:cNvPr id="3092" name="Group 4">
              <a:extLst>
                <a:ext uri="{FF2B5EF4-FFF2-40B4-BE49-F238E27FC236}">
                  <a16:creationId xmlns:a16="http://schemas.microsoft.com/office/drawing/2014/main" id="{1215875C-CB2C-6CF9-5016-8F62467B0329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3127" name="Group 5">
                <a:extLst>
                  <a:ext uri="{FF2B5EF4-FFF2-40B4-BE49-F238E27FC236}">
                    <a16:creationId xmlns:a16="http://schemas.microsoft.com/office/drawing/2014/main" id="{929507EB-098C-BF7A-4E42-7EE4BBE45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3130" name="Freeform 6">
                  <a:extLst>
                    <a:ext uri="{FF2B5EF4-FFF2-40B4-BE49-F238E27FC236}">
                      <a16:creationId xmlns:a16="http://schemas.microsoft.com/office/drawing/2014/main" id="{4171D759-87A4-0801-8BA9-4C28CF14E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44 w 571"/>
                    <a:gd name="T1" fmla="*/ 32 h 510"/>
                    <a:gd name="T2" fmla="*/ 25 w 571"/>
                    <a:gd name="T3" fmla="*/ 65 h 510"/>
                    <a:gd name="T4" fmla="*/ 19 w 571"/>
                    <a:gd name="T5" fmla="*/ 78 h 510"/>
                    <a:gd name="T6" fmla="*/ 15 w 571"/>
                    <a:gd name="T7" fmla="*/ 92 h 510"/>
                    <a:gd name="T8" fmla="*/ 12 w 571"/>
                    <a:gd name="T9" fmla="*/ 113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1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5 w 571"/>
                    <a:gd name="T23" fmla="*/ 173 h 510"/>
                    <a:gd name="T24" fmla="*/ 1 w 571"/>
                    <a:gd name="T25" fmla="*/ 179 h 510"/>
                    <a:gd name="T26" fmla="*/ 0 w 571"/>
                    <a:gd name="T27" fmla="*/ 187 h 510"/>
                    <a:gd name="T28" fmla="*/ 2 w 571"/>
                    <a:gd name="T29" fmla="*/ 194 h 510"/>
                    <a:gd name="T30" fmla="*/ 7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8 h 510"/>
                    <a:gd name="T38" fmla="*/ 95 w 571"/>
                    <a:gd name="T39" fmla="*/ 240 h 510"/>
                    <a:gd name="T40" fmla="*/ 109 w 571"/>
                    <a:gd name="T41" fmla="*/ 240 h 510"/>
                    <a:gd name="T42" fmla="*/ 124 w 571"/>
                    <a:gd name="T43" fmla="*/ 245 h 510"/>
                    <a:gd name="T44" fmla="*/ 142 w 571"/>
                    <a:gd name="T45" fmla="*/ 251 h 510"/>
                    <a:gd name="T46" fmla="*/ 183 w 571"/>
                    <a:gd name="T47" fmla="*/ 256 h 510"/>
                    <a:gd name="T48" fmla="*/ 231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3 h 510"/>
                    <a:gd name="T54" fmla="*/ 279 w 571"/>
                    <a:gd name="T55" fmla="*/ 235 h 510"/>
                    <a:gd name="T56" fmla="*/ 282 w 571"/>
                    <a:gd name="T57" fmla="*/ 225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8 h 510"/>
                    <a:gd name="T68" fmla="*/ 276 w 571"/>
                    <a:gd name="T69" fmla="*/ 96 h 510"/>
                    <a:gd name="T70" fmla="*/ 261 w 571"/>
                    <a:gd name="T71" fmla="*/ 50 h 510"/>
                    <a:gd name="T72" fmla="*/ 244 w 571"/>
                    <a:gd name="T73" fmla="*/ 0 h 510"/>
                    <a:gd name="T74" fmla="*/ 44 w 571"/>
                    <a:gd name="T75" fmla="*/ 3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31" name="Arc 7">
                  <a:extLst>
                    <a:ext uri="{FF2B5EF4-FFF2-40B4-BE49-F238E27FC236}">
                      <a16:creationId xmlns:a16="http://schemas.microsoft.com/office/drawing/2014/main" id="{B09BB7C1-98F9-DBDC-6FAB-4D9AD8E4C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128" name="Rectangle 8">
                <a:extLst>
                  <a:ext uri="{FF2B5EF4-FFF2-40B4-BE49-F238E27FC236}">
                    <a16:creationId xmlns:a16="http://schemas.microsoft.com/office/drawing/2014/main" id="{859EE97E-4ADF-CD62-E87D-B1829E83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9" name="Freeform 9">
                <a:extLst>
                  <a:ext uri="{FF2B5EF4-FFF2-40B4-BE49-F238E27FC236}">
                    <a16:creationId xmlns:a16="http://schemas.microsoft.com/office/drawing/2014/main" id="{E92CF9B3-922E-E8AA-800A-F5BA23C9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3 w 566"/>
                  <a:gd name="T1" fmla="*/ 242 h 1408"/>
                  <a:gd name="T2" fmla="*/ 7 w 566"/>
                  <a:gd name="T3" fmla="*/ 451 h 1408"/>
                  <a:gd name="T4" fmla="*/ 0 w 566"/>
                  <a:gd name="T5" fmla="*/ 704 h 1408"/>
                  <a:gd name="T6" fmla="*/ 272 w 566"/>
                  <a:gd name="T7" fmla="*/ 702 h 1408"/>
                  <a:gd name="T8" fmla="*/ 274 w 566"/>
                  <a:gd name="T9" fmla="*/ 436 h 1408"/>
                  <a:gd name="T10" fmla="*/ 274 w 566"/>
                  <a:gd name="T11" fmla="*/ 300 h 1408"/>
                  <a:gd name="T12" fmla="*/ 283 w 566"/>
                  <a:gd name="T13" fmla="*/ 157 h 1408"/>
                  <a:gd name="T14" fmla="*/ 280 w 566"/>
                  <a:gd name="T15" fmla="*/ 123 h 1408"/>
                  <a:gd name="T16" fmla="*/ 278 w 566"/>
                  <a:gd name="T17" fmla="*/ 100 h 1408"/>
                  <a:gd name="T18" fmla="*/ 273 w 566"/>
                  <a:gd name="T19" fmla="*/ 76 h 1408"/>
                  <a:gd name="T20" fmla="*/ 267 w 566"/>
                  <a:gd name="T21" fmla="*/ 60 h 1408"/>
                  <a:gd name="T22" fmla="*/ 258 w 566"/>
                  <a:gd name="T23" fmla="*/ 43 h 1408"/>
                  <a:gd name="T24" fmla="*/ 248 w 566"/>
                  <a:gd name="T25" fmla="*/ 31 h 1408"/>
                  <a:gd name="T26" fmla="*/ 231 w 566"/>
                  <a:gd name="T27" fmla="*/ 20 h 1408"/>
                  <a:gd name="T28" fmla="*/ 211 w 566"/>
                  <a:gd name="T29" fmla="*/ 10 h 1408"/>
                  <a:gd name="T30" fmla="*/ 190 w 566"/>
                  <a:gd name="T31" fmla="*/ 3 h 1408"/>
                  <a:gd name="T32" fmla="*/ 165 w 566"/>
                  <a:gd name="T33" fmla="*/ 1 h 1408"/>
                  <a:gd name="T34" fmla="*/ 145 w 566"/>
                  <a:gd name="T35" fmla="*/ 0 h 1408"/>
                  <a:gd name="T36" fmla="*/ 121 w 566"/>
                  <a:gd name="T37" fmla="*/ 5 h 1408"/>
                  <a:gd name="T38" fmla="*/ 98 w 566"/>
                  <a:gd name="T39" fmla="*/ 12 h 1408"/>
                  <a:gd name="T40" fmla="*/ 84 w 566"/>
                  <a:gd name="T41" fmla="*/ 21 h 1408"/>
                  <a:gd name="T42" fmla="*/ 68 w 566"/>
                  <a:gd name="T43" fmla="*/ 33 h 1408"/>
                  <a:gd name="T44" fmla="*/ 55 w 566"/>
                  <a:gd name="T45" fmla="*/ 47 h 1408"/>
                  <a:gd name="T46" fmla="*/ 42 w 566"/>
                  <a:gd name="T47" fmla="*/ 70 h 1408"/>
                  <a:gd name="T48" fmla="*/ 33 w 566"/>
                  <a:gd name="T49" fmla="*/ 93 h 1408"/>
                  <a:gd name="T50" fmla="*/ 24 w 566"/>
                  <a:gd name="T51" fmla="*/ 134 h 1408"/>
                  <a:gd name="T52" fmla="*/ 13 w 566"/>
                  <a:gd name="T53" fmla="*/ 242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93" name="Group 10">
              <a:extLst>
                <a:ext uri="{FF2B5EF4-FFF2-40B4-BE49-F238E27FC236}">
                  <a16:creationId xmlns:a16="http://schemas.microsoft.com/office/drawing/2014/main" id="{B1D8C6B4-EB2E-F090-78CB-191E1FE11CA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3125" name="Freeform 11">
                <a:extLst>
                  <a:ext uri="{FF2B5EF4-FFF2-40B4-BE49-F238E27FC236}">
                    <a16:creationId xmlns:a16="http://schemas.microsoft.com/office/drawing/2014/main" id="{732EF9EF-9115-41E9-F402-2326E527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1 h 229"/>
                  <a:gd name="T2" fmla="*/ 0 w 913"/>
                  <a:gd name="T3" fmla="*/ 90 h 229"/>
                  <a:gd name="T4" fmla="*/ 122 w 913"/>
                  <a:gd name="T5" fmla="*/ 90 h 229"/>
                  <a:gd name="T6" fmla="*/ 126 w 913"/>
                  <a:gd name="T7" fmla="*/ 76 h 229"/>
                  <a:gd name="T8" fmla="*/ 150 w 913"/>
                  <a:gd name="T9" fmla="*/ 90 h 229"/>
                  <a:gd name="T10" fmla="*/ 195 w 913"/>
                  <a:gd name="T11" fmla="*/ 102 h 229"/>
                  <a:gd name="T12" fmla="*/ 251 w 913"/>
                  <a:gd name="T13" fmla="*/ 112 h 229"/>
                  <a:gd name="T14" fmla="*/ 298 w 913"/>
                  <a:gd name="T15" fmla="*/ 115 h 229"/>
                  <a:gd name="T16" fmla="*/ 343 w 913"/>
                  <a:gd name="T17" fmla="*/ 112 h 229"/>
                  <a:gd name="T18" fmla="*/ 408 w 913"/>
                  <a:gd name="T19" fmla="*/ 107 h 229"/>
                  <a:gd name="T20" fmla="*/ 431 w 913"/>
                  <a:gd name="T21" fmla="*/ 104 h 229"/>
                  <a:gd name="T22" fmla="*/ 456 w 913"/>
                  <a:gd name="T23" fmla="*/ 97 h 229"/>
                  <a:gd name="T24" fmla="*/ 456 w 913"/>
                  <a:gd name="T25" fmla="*/ 79 h 229"/>
                  <a:gd name="T26" fmla="*/ 454 w 913"/>
                  <a:gd name="T27" fmla="*/ 71 h 229"/>
                  <a:gd name="T28" fmla="*/ 446 w 913"/>
                  <a:gd name="T29" fmla="*/ 60 h 229"/>
                  <a:gd name="T30" fmla="*/ 436 w 913"/>
                  <a:gd name="T31" fmla="*/ 53 h 229"/>
                  <a:gd name="T32" fmla="*/ 423 w 913"/>
                  <a:gd name="T33" fmla="*/ 46 h 229"/>
                  <a:gd name="T34" fmla="*/ 401 w 913"/>
                  <a:gd name="T35" fmla="*/ 36 h 229"/>
                  <a:gd name="T36" fmla="*/ 377 w 913"/>
                  <a:gd name="T37" fmla="*/ 27 h 229"/>
                  <a:gd name="T38" fmla="*/ 352 w 913"/>
                  <a:gd name="T39" fmla="*/ 19 h 229"/>
                  <a:gd name="T40" fmla="*/ 325 w 913"/>
                  <a:gd name="T41" fmla="*/ 13 h 229"/>
                  <a:gd name="T42" fmla="*/ 234 w 913"/>
                  <a:gd name="T43" fmla="*/ 0 h 229"/>
                  <a:gd name="T44" fmla="*/ 0 w 913"/>
                  <a:gd name="T45" fmla="*/ 2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6" name="Freeform 12">
                <a:extLst>
                  <a:ext uri="{FF2B5EF4-FFF2-40B4-BE49-F238E27FC236}">
                    <a16:creationId xmlns:a16="http://schemas.microsoft.com/office/drawing/2014/main" id="{EFA77944-6604-15B3-C6F4-828172170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2 h 222"/>
                  <a:gd name="T2" fmla="*/ 0 w 913"/>
                  <a:gd name="T3" fmla="*/ 90 h 222"/>
                  <a:gd name="T4" fmla="*/ 121 w 913"/>
                  <a:gd name="T5" fmla="*/ 90 h 222"/>
                  <a:gd name="T6" fmla="*/ 124 w 913"/>
                  <a:gd name="T7" fmla="*/ 76 h 222"/>
                  <a:gd name="T8" fmla="*/ 149 w 913"/>
                  <a:gd name="T9" fmla="*/ 90 h 222"/>
                  <a:gd name="T10" fmla="*/ 203 w 913"/>
                  <a:gd name="T11" fmla="*/ 98 h 222"/>
                  <a:gd name="T12" fmla="*/ 268 w 913"/>
                  <a:gd name="T13" fmla="*/ 106 h 222"/>
                  <a:gd name="T14" fmla="*/ 338 w 913"/>
                  <a:gd name="T15" fmla="*/ 111 h 222"/>
                  <a:gd name="T16" fmla="*/ 401 w 913"/>
                  <a:gd name="T17" fmla="*/ 111 h 222"/>
                  <a:gd name="T18" fmla="*/ 432 w 913"/>
                  <a:gd name="T19" fmla="*/ 103 h 222"/>
                  <a:gd name="T20" fmla="*/ 456 w 913"/>
                  <a:gd name="T21" fmla="*/ 97 h 222"/>
                  <a:gd name="T22" fmla="*/ 456 w 913"/>
                  <a:gd name="T23" fmla="*/ 80 h 222"/>
                  <a:gd name="T24" fmla="*/ 454 w 913"/>
                  <a:gd name="T25" fmla="*/ 70 h 222"/>
                  <a:gd name="T26" fmla="*/ 446 w 913"/>
                  <a:gd name="T27" fmla="*/ 60 h 222"/>
                  <a:gd name="T28" fmla="*/ 436 w 913"/>
                  <a:gd name="T29" fmla="*/ 53 h 222"/>
                  <a:gd name="T30" fmla="*/ 423 w 913"/>
                  <a:gd name="T31" fmla="*/ 46 h 222"/>
                  <a:gd name="T32" fmla="*/ 401 w 913"/>
                  <a:gd name="T33" fmla="*/ 36 h 222"/>
                  <a:gd name="T34" fmla="*/ 377 w 913"/>
                  <a:gd name="T35" fmla="*/ 27 h 222"/>
                  <a:gd name="T36" fmla="*/ 352 w 913"/>
                  <a:gd name="T37" fmla="*/ 20 h 222"/>
                  <a:gd name="T38" fmla="*/ 325 w 913"/>
                  <a:gd name="T39" fmla="*/ 13 h 222"/>
                  <a:gd name="T40" fmla="*/ 233 w 913"/>
                  <a:gd name="T41" fmla="*/ 0 h 222"/>
                  <a:gd name="T42" fmla="*/ 0 w 913"/>
                  <a:gd name="T43" fmla="*/ 2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94" name="Freeform 13">
              <a:extLst>
                <a:ext uri="{FF2B5EF4-FFF2-40B4-BE49-F238E27FC236}">
                  <a16:creationId xmlns:a16="http://schemas.microsoft.com/office/drawing/2014/main" id="{CBC4CDE3-983E-E60D-7652-BCAF705C38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241 w 852"/>
                <a:gd name="T1" fmla="*/ 0 h 1411"/>
                <a:gd name="T2" fmla="*/ 334 w 852"/>
                <a:gd name="T3" fmla="*/ 223 h 1411"/>
                <a:gd name="T4" fmla="*/ 341 w 852"/>
                <a:gd name="T5" fmla="*/ 240 h 1411"/>
                <a:gd name="T6" fmla="*/ 348 w 852"/>
                <a:gd name="T7" fmla="*/ 260 h 1411"/>
                <a:gd name="T8" fmla="*/ 352 w 852"/>
                <a:gd name="T9" fmla="*/ 289 h 1411"/>
                <a:gd name="T10" fmla="*/ 348 w 852"/>
                <a:gd name="T11" fmla="*/ 314 h 1411"/>
                <a:gd name="T12" fmla="*/ 316 w 852"/>
                <a:gd name="T13" fmla="*/ 407 h 1411"/>
                <a:gd name="T14" fmla="*/ 304 w 852"/>
                <a:gd name="T15" fmla="*/ 435 h 1411"/>
                <a:gd name="T16" fmla="*/ 298 w 852"/>
                <a:gd name="T17" fmla="*/ 464 h 1411"/>
                <a:gd name="T18" fmla="*/ 312 w 852"/>
                <a:gd name="T19" fmla="*/ 481 h 1411"/>
                <a:gd name="T20" fmla="*/ 314 w 852"/>
                <a:gd name="T21" fmla="*/ 495 h 1411"/>
                <a:gd name="T22" fmla="*/ 300 w 852"/>
                <a:gd name="T23" fmla="*/ 507 h 1411"/>
                <a:gd name="T24" fmla="*/ 285 w 852"/>
                <a:gd name="T25" fmla="*/ 525 h 1411"/>
                <a:gd name="T26" fmla="*/ 300 w 852"/>
                <a:gd name="T27" fmla="*/ 540 h 1411"/>
                <a:gd name="T28" fmla="*/ 316 w 852"/>
                <a:gd name="T29" fmla="*/ 568 h 1411"/>
                <a:gd name="T30" fmla="*/ 65 w 852"/>
                <a:gd name="T31" fmla="*/ 564 h 1411"/>
                <a:gd name="T32" fmla="*/ 54 w 852"/>
                <a:gd name="T33" fmla="*/ 503 h 1411"/>
                <a:gd name="T34" fmla="*/ 63 w 852"/>
                <a:gd name="T35" fmla="*/ 451 h 1411"/>
                <a:gd name="T36" fmla="*/ 85 w 852"/>
                <a:gd name="T37" fmla="*/ 403 h 1411"/>
                <a:gd name="T38" fmla="*/ 99 w 852"/>
                <a:gd name="T39" fmla="*/ 376 h 1411"/>
                <a:gd name="T40" fmla="*/ 160 w 852"/>
                <a:gd name="T41" fmla="*/ 297 h 1411"/>
                <a:gd name="T42" fmla="*/ 142 w 852"/>
                <a:gd name="T43" fmla="*/ 258 h 1411"/>
                <a:gd name="T44" fmla="*/ 0 w 852"/>
                <a:gd name="T45" fmla="*/ 6 h 1411"/>
                <a:gd name="T46" fmla="*/ 241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5" name="Freeform 14">
              <a:extLst>
                <a:ext uri="{FF2B5EF4-FFF2-40B4-BE49-F238E27FC236}">
                  <a16:creationId xmlns:a16="http://schemas.microsoft.com/office/drawing/2014/main" id="{4ECFD121-C3E9-37BA-9F8C-F3E765AC59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22 h 1565"/>
                <a:gd name="T2" fmla="*/ 32 w 982"/>
                <a:gd name="T3" fmla="*/ 129 h 1565"/>
                <a:gd name="T4" fmla="*/ 41 w 982"/>
                <a:gd name="T5" fmla="*/ 156 h 1565"/>
                <a:gd name="T6" fmla="*/ 51 w 982"/>
                <a:gd name="T7" fmla="*/ 179 h 1565"/>
                <a:gd name="T8" fmla="*/ 61 w 982"/>
                <a:gd name="T9" fmla="*/ 200 h 1565"/>
                <a:gd name="T10" fmla="*/ 75 w 982"/>
                <a:gd name="T11" fmla="*/ 225 h 1565"/>
                <a:gd name="T12" fmla="*/ 87 w 982"/>
                <a:gd name="T13" fmla="*/ 242 h 1565"/>
                <a:gd name="T14" fmla="*/ 98 w 982"/>
                <a:gd name="T15" fmla="*/ 256 h 1565"/>
                <a:gd name="T16" fmla="*/ 120 w 982"/>
                <a:gd name="T17" fmla="*/ 279 h 1565"/>
                <a:gd name="T18" fmla="*/ 143 w 982"/>
                <a:gd name="T19" fmla="*/ 304 h 1565"/>
                <a:gd name="T20" fmla="*/ 161 w 982"/>
                <a:gd name="T21" fmla="*/ 314 h 1565"/>
                <a:gd name="T22" fmla="*/ 139 w 982"/>
                <a:gd name="T23" fmla="*/ 328 h 1565"/>
                <a:gd name="T24" fmla="*/ 156 w 982"/>
                <a:gd name="T25" fmla="*/ 358 h 1565"/>
                <a:gd name="T26" fmla="*/ 120 w 982"/>
                <a:gd name="T27" fmla="*/ 406 h 1565"/>
                <a:gd name="T28" fmla="*/ 93 w 982"/>
                <a:gd name="T29" fmla="*/ 431 h 1565"/>
                <a:gd name="T30" fmla="*/ 82 w 982"/>
                <a:gd name="T31" fmla="*/ 442 h 1565"/>
                <a:gd name="T32" fmla="*/ 73 w 982"/>
                <a:gd name="T33" fmla="*/ 457 h 1565"/>
                <a:gd name="T34" fmla="*/ 64 w 982"/>
                <a:gd name="T35" fmla="*/ 472 h 1565"/>
                <a:gd name="T36" fmla="*/ 58 w 982"/>
                <a:gd name="T37" fmla="*/ 485 h 1565"/>
                <a:gd name="T38" fmla="*/ 52 w 982"/>
                <a:gd name="T39" fmla="*/ 497 h 1565"/>
                <a:gd name="T40" fmla="*/ 47 w 982"/>
                <a:gd name="T41" fmla="*/ 512 h 1565"/>
                <a:gd name="T42" fmla="*/ 42 w 982"/>
                <a:gd name="T43" fmla="*/ 533 h 1565"/>
                <a:gd name="T44" fmla="*/ 40 w 982"/>
                <a:gd name="T45" fmla="*/ 558 h 1565"/>
                <a:gd name="T46" fmla="*/ 40 w 982"/>
                <a:gd name="T47" fmla="*/ 585 h 1565"/>
                <a:gd name="T48" fmla="*/ 41 w 982"/>
                <a:gd name="T49" fmla="*/ 629 h 1565"/>
                <a:gd name="T50" fmla="*/ 310 w 982"/>
                <a:gd name="T51" fmla="*/ 617 h 1565"/>
                <a:gd name="T52" fmla="*/ 295 w 982"/>
                <a:gd name="T53" fmla="*/ 601 h 1565"/>
                <a:gd name="T54" fmla="*/ 292 w 982"/>
                <a:gd name="T55" fmla="*/ 588 h 1565"/>
                <a:gd name="T56" fmla="*/ 291 w 982"/>
                <a:gd name="T57" fmla="*/ 580 h 1565"/>
                <a:gd name="T58" fmla="*/ 301 w 982"/>
                <a:gd name="T59" fmla="*/ 542 h 1565"/>
                <a:gd name="T60" fmla="*/ 273 w 982"/>
                <a:gd name="T61" fmla="*/ 540 h 1565"/>
                <a:gd name="T62" fmla="*/ 305 w 982"/>
                <a:gd name="T63" fmla="*/ 516 h 1565"/>
                <a:gd name="T64" fmla="*/ 394 w 982"/>
                <a:gd name="T65" fmla="*/ 389 h 1565"/>
                <a:gd name="T66" fmla="*/ 400 w 982"/>
                <a:gd name="T67" fmla="*/ 376 h 1565"/>
                <a:gd name="T68" fmla="*/ 404 w 982"/>
                <a:gd name="T69" fmla="*/ 362 h 1565"/>
                <a:gd name="T70" fmla="*/ 406 w 982"/>
                <a:gd name="T71" fmla="*/ 348 h 1565"/>
                <a:gd name="T72" fmla="*/ 406 w 982"/>
                <a:gd name="T73" fmla="*/ 332 h 1565"/>
                <a:gd name="T74" fmla="*/ 403 w 982"/>
                <a:gd name="T75" fmla="*/ 318 h 1565"/>
                <a:gd name="T76" fmla="*/ 400 w 982"/>
                <a:gd name="T77" fmla="*/ 304 h 1565"/>
                <a:gd name="T78" fmla="*/ 390 w 982"/>
                <a:gd name="T79" fmla="*/ 283 h 1565"/>
                <a:gd name="T80" fmla="*/ 345 w 982"/>
                <a:gd name="T81" fmla="*/ 188 h 1565"/>
                <a:gd name="T82" fmla="*/ 262 w 982"/>
                <a:gd name="T83" fmla="*/ 0 h 1565"/>
                <a:gd name="T84" fmla="*/ 0 w 982"/>
                <a:gd name="T85" fmla="*/ 22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6" name="Freeform 15">
              <a:extLst>
                <a:ext uri="{FF2B5EF4-FFF2-40B4-BE49-F238E27FC236}">
                  <a16:creationId xmlns:a16="http://schemas.microsoft.com/office/drawing/2014/main" id="{7B253EDD-9E05-83FB-3D4B-064D5A1A0D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105 w 357"/>
                <a:gd name="T1" fmla="*/ 33 h 1222"/>
                <a:gd name="T2" fmla="*/ 114 w 357"/>
                <a:gd name="T3" fmla="*/ 45 h 1222"/>
                <a:gd name="T4" fmla="*/ 124 w 357"/>
                <a:gd name="T5" fmla="*/ 61 h 1222"/>
                <a:gd name="T6" fmla="*/ 132 w 357"/>
                <a:gd name="T7" fmla="*/ 79 h 1222"/>
                <a:gd name="T8" fmla="*/ 139 w 357"/>
                <a:gd name="T9" fmla="*/ 99 h 1222"/>
                <a:gd name="T10" fmla="*/ 144 w 357"/>
                <a:gd name="T11" fmla="*/ 119 h 1222"/>
                <a:gd name="T12" fmla="*/ 146 w 357"/>
                <a:gd name="T13" fmla="*/ 141 h 1222"/>
                <a:gd name="T14" fmla="*/ 147 w 357"/>
                <a:gd name="T15" fmla="*/ 162 h 1222"/>
                <a:gd name="T16" fmla="*/ 146 w 357"/>
                <a:gd name="T17" fmla="*/ 198 h 1222"/>
                <a:gd name="T18" fmla="*/ 143 w 357"/>
                <a:gd name="T19" fmla="*/ 224 h 1222"/>
                <a:gd name="T20" fmla="*/ 137 w 357"/>
                <a:gd name="T21" fmla="*/ 256 h 1222"/>
                <a:gd name="T22" fmla="*/ 132 w 357"/>
                <a:gd name="T23" fmla="*/ 275 h 1222"/>
                <a:gd name="T24" fmla="*/ 126 w 357"/>
                <a:gd name="T25" fmla="*/ 304 h 1222"/>
                <a:gd name="T26" fmla="*/ 119 w 357"/>
                <a:gd name="T27" fmla="*/ 329 h 1222"/>
                <a:gd name="T28" fmla="*/ 112 w 357"/>
                <a:gd name="T29" fmla="*/ 348 h 1222"/>
                <a:gd name="T30" fmla="*/ 104 w 357"/>
                <a:gd name="T31" fmla="*/ 366 h 1222"/>
                <a:gd name="T32" fmla="*/ 96 w 357"/>
                <a:gd name="T33" fmla="*/ 385 h 1222"/>
                <a:gd name="T34" fmla="*/ 86 w 357"/>
                <a:gd name="T35" fmla="*/ 401 h 1222"/>
                <a:gd name="T36" fmla="*/ 76 w 357"/>
                <a:gd name="T37" fmla="*/ 419 h 1222"/>
                <a:gd name="T38" fmla="*/ 65 w 357"/>
                <a:gd name="T39" fmla="*/ 433 h 1222"/>
                <a:gd name="T40" fmla="*/ 54 w 357"/>
                <a:gd name="T41" fmla="*/ 447 h 1222"/>
                <a:gd name="T42" fmla="*/ 40 w 357"/>
                <a:gd name="T43" fmla="*/ 462 h 1222"/>
                <a:gd name="T44" fmla="*/ 26 w 357"/>
                <a:gd name="T45" fmla="*/ 473 h 1222"/>
                <a:gd name="T46" fmla="*/ 0 w 357"/>
                <a:gd name="T47" fmla="*/ 492 h 1222"/>
                <a:gd name="T48" fmla="*/ 0 w 357"/>
                <a:gd name="T49" fmla="*/ 0 h 1222"/>
                <a:gd name="T50" fmla="*/ 86 w 357"/>
                <a:gd name="T51" fmla="*/ 6 h 1222"/>
                <a:gd name="T52" fmla="*/ 105 w 357"/>
                <a:gd name="T53" fmla="*/ 3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97" name="Group 16">
              <a:extLst>
                <a:ext uri="{FF2B5EF4-FFF2-40B4-BE49-F238E27FC236}">
                  <a16:creationId xmlns:a16="http://schemas.microsoft.com/office/drawing/2014/main" id="{1B9FA740-F015-D744-E3E7-39C7F990EA8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3123" name="Freeform 17">
                <a:extLst>
                  <a:ext uri="{FF2B5EF4-FFF2-40B4-BE49-F238E27FC236}">
                    <a16:creationId xmlns:a16="http://schemas.microsoft.com/office/drawing/2014/main" id="{00396918-7D18-8729-FB1E-777D7E934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9 w 163"/>
                  <a:gd name="T3" fmla="*/ 9 h 1188"/>
                  <a:gd name="T4" fmla="*/ 32 w 163"/>
                  <a:gd name="T5" fmla="*/ 28 h 1188"/>
                  <a:gd name="T6" fmla="*/ 40 w 163"/>
                  <a:gd name="T7" fmla="*/ 41 h 1188"/>
                  <a:gd name="T8" fmla="*/ 46 w 163"/>
                  <a:gd name="T9" fmla="*/ 51 h 1188"/>
                  <a:gd name="T10" fmla="*/ 54 w 163"/>
                  <a:gd name="T11" fmla="*/ 66 h 1188"/>
                  <a:gd name="T12" fmla="*/ 61 w 163"/>
                  <a:gd name="T13" fmla="*/ 85 h 1188"/>
                  <a:gd name="T14" fmla="*/ 68 w 163"/>
                  <a:gd name="T15" fmla="*/ 107 h 1188"/>
                  <a:gd name="T16" fmla="*/ 75 w 163"/>
                  <a:gd name="T17" fmla="*/ 136 h 1188"/>
                  <a:gd name="T18" fmla="*/ 78 w 163"/>
                  <a:gd name="T19" fmla="*/ 158 h 1188"/>
                  <a:gd name="T20" fmla="*/ 81 w 163"/>
                  <a:gd name="T21" fmla="*/ 185 h 1188"/>
                  <a:gd name="T22" fmla="*/ 80 w 163"/>
                  <a:gd name="T23" fmla="*/ 219 h 1188"/>
                  <a:gd name="T24" fmla="*/ 77 w 163"/>
                  <a:gd name="T25" fmla="*/ 270 h 1188"/>
                  <a:gd name="T26" fmla="*/ 71 w 163"/>
                  <a:gd name="T27" fmla="*/ 314 h 1188"/>
                  <a:gd name="T28" fmla="*/ 46 w 163"/>
                  <a:gd name="T29" fmla="*/ 534 h 1188"/>
                  <a:gd name="T30" fmla="*/ 22 w 163"/>
                  <a:gd name="T31" fmla="*/ 594 h 1188"/>
                  <a:gd name="T32" fmla="*/ 6 w 163"/>
                  <a:gd name="T33" fmla="*/ 512 h 1188"/>
                  <a:gd name="T34" fmla="*/ 16 w 163"/>
                  <a:gd name="T35" fmla="*/ 425 h 1188"/>
                  <a:gd name="T36" fmla="*/ 24 w 163"/>
                  <a:gd name="T37" fmla="*/ 368 h 1188"/>
                  <a:gd name="T38" fmla="*/ 28 w 163"/>
                  <a:gd name="T39" fmla="*/ 323 h 1188"/>
                  <a:gd name="T40" fmla="*/ 32 w 163"/>
                  <a:gd name="T41" fmla="*/ 277 h 1188"/>
                  <a:gd name="T42" fmla="*/ 35 w 163"/>
                  <a:gd name="T43" fmla="*/ 230 h 1188"/>
                  <a:gd name="T44" fmla="*/ 36 w 163"/>
                  <a:gd name="T45" fmla="*/ 203 h 1188"/>
                  <a:gd name="T46" fmla="*/ 35 w 163"/>
                  <a:gd name="T47" fmla="*/ 179 h 1188"/>
                  <a:gd name="T48" fmla="*/ 32 w 163"/>
                  <a:gd name="T49" fmla="*/ 154 h 1188"/>
                  <a:gd name="T50" fmla="*/ 26 w 163"/>
                  <a:gd name="T51" fmla="*/ 107 h 1188"/>
                  <a:gd name="T52" fmla="*/ 24 w 163"/>
                  <a:gd name="T53" fmla="*/ 91 h 1188"/>
                  <a:gd name="T54" fmla="*/ 20 w 163"/>
                  <a:gd name="T55" fmla="*/ 72 h 1188"/>
                  <a:gd name="T56" fmla="*/ 17 w 163"/>
                  <a:gd name="T57" fmla="*/ 53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4" name="Arc 18">
                <a:extLst>
                  <a:ext uri="{FF2B5EF4-FFF2-40B4-BE49-F238E27FC236}">
                    <a16:creationId xmlns:a16="http://schemas.microsoft.com/office/drawing/2014/main" id="{37D3E884-8D5F-F1C3-1D05-70A105715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98" name="Freeform 19">
              <a:extLst>
                <a:ext uri="{FF2B5EF4-FFF2-40B4-BE49-F238E27FC236}">
                  <a16:creationId xmlns:a16="http://schemas.microsoft.com/office/drawing/2014/main" id="{6EA05FF6-818E-B6CE-72ED-E1E7CAD231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539 w 1684"/>
                <a:gd name="T1" fmla="*/ 0 h 1839"/>
                <a:gd name="T2" fmla="*/ 506 w 1684"/>
                <a:gd name="T3" fmla="*/ 5 h 1839"/>
                <a:gd name="T4" fmla="*/ 474 w 1684"/>
                <a:gd name="T5" fmla="*/ 18 h 1839"/>
                <a:gd name="T6" fmla="*/ 441 w 1684"/>
                <a:gd name="T7" fmla="*/ 41 h 1839"/>
                <a:gd name="T8" fmla="*/ 407 w 1684"/>
                <a:gd name="T9" fmla="*/ 75 h 1839"/>
                <a:gd name="T10" fmla="*/ 291 w 1684"/>
                <a:gd name="T11" fmla="*/ 206 h 1839"/>
                <a:gd name="T12" fmla="*/ 184 w 1684"/>
                <a:gd name="T13" fmla="*/ 297 h 1839"/>
                <a:gd name="T14" fmla="*/ 60 w 1684"/>
                <a:gd name="T15" fmla="*/ 383 h 1839"/>
                <a:gd name="T16" fmla="*/ 0 w 1684"/>
                <a:gd name="T17" fmla="*/ 463 h 1839"/>
                <a:gd name="T18" fmla="*/ 4 w 1684"/>
                <a:gd name="T19" fmla="*/ 532 h 1839"/>
                <a:gd name="T20" fmla="*/ 14 w 1684"/>
                <a:gd name="T21" fmla="*/ 584 h 1839"/>
                <a:gd name="T22" fmla="*/ 31 w 1684"/>
                <a:gd name="T23" fmla="*/ 625 h 1839"/>
                <a:gd name="T24" fmla="*/ 59 w 1684"/>
                <a:gd name="T25" fmla="*/ 665 h 1839"/>
                <a:gd name="T26" fmla="*/ 97 w 1684"/>
                <a:gd name="T27" fmla="*/ 693 h 1839"/>
                <a:gd name="T28" fmla="*/ 148 w 1684"/>
                <a:gd name="T29" fmla="*/ 717 h 1839"/>
                <a:gd name="T30" fmla="*/ 209 w 1684"/>
                <a:gd name="T31" fmla="*/ 734 h 1839"/>
                <a:gd name="T32" fmla="*/ 268 w 1684"/>
                <a:gd name="T33" fmla="*/ 740 h 1839"/>
                <a:gd name="T34" fmla="*/ 323 w 1684"/>
                <a:gd name="T35" fmla="*/ 735 h 1839"/>
                <a:gd name="T36" fmla="*/ 372 w 1684"/>
                <a:gd name="T37" fmla="*/ 724 h 1839"/>
                <a:gd name="T38" fmla="*/ 470 w 1684"/>
                <a:gd name="T39" fmla="*/ 684 h 1839"/>
                <a:gd name="T40" fmla="*/ 590 w 1684"/>
                <a:gd name="T41" fmla="*/ 616 h 1839"/>
                <a:gd name="T42" fmla="*/ 627 w 1684"/>
                <a:gd name="T43" fmla="*/ 575 h 1839"/>
                <a:gd name="T44" fmla="*/ 663 w 1684"/>
                <a:gd name="T45" fmla="*/ 513 h 1839"/>
                <a:gd name="T46" fmla="*/ 684 w 1684"/>
                <a:gd name="T47" fmla="*/ 457 h 1839"/>
                <a:gd name="T48" fmla="*/ 693 w 1684"/>
                <a:gd name="T49" fmla="*/ 400 h 1839"/>
                <a:gd name="T50" fmla="*/ 694 w 1684"/>
                <a:gd name="T51" fmla="*/ 346 h 1839"/>
                <a:gd name="T52" fmla="*/ 692 w 1684"/>
                <a:gd name="T53" fmla="*/ 283 h 1839"/>
                <a:gd name="T54" fmla="*/ 686 w 1684"/>
                <a:gd name="T55" fmla="*/ 229 h 1839"/>
                <a:gd name="T56" fmla="*/ 679 w 1684"/>
                <a:gd name="T57" fmla="*/ 189 h 1839"/>
                <a:gd name="T58" fmla="*/ 668 w 1684"/>
                <a:gd name="T59" fmla="*/ 157 h 1839"/>
                <a:gd name="T60" fmla="*/ 647 w 1684"/>
                <a:gd name="T61" fmla="*/ 124 h 1839"/>
                <a:gd name="T62" fmla="*/ 625 w 1684"/>
                <a:gd name="T63" fmla="*/ 9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9" name="Freeform 20">
              <a:extLst>
                <a:ext uri="{FF2B5EF4-FFF2-40B4-BE49-F238E27FC236}">
                  <a16:creationId xmlns:a16="http://schemas.microsoft.com/office/drawing/2014/main" id="{121119C7-1725-1708-6CC4-B696035088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28 w 360"/>
                <a:gd name="T3" fmla="*/ 72 h 1515"/>
                <a:gd name="T4" fmla="*/ 48 w 360"/>
                <a:gd name="T5" fmla="*/ 133 h 1515"/>
                <a:gd name="T6" fmla="*/ 55 w 360"/>
                <a:gd name="T7" fmla="*/ 172 h 1515"/>
                <a:gd name="T8" fmla="*/ 100 w 360"/>
                <a:gd name="T9" fmla="*/ 164 h 1515"/>
                <a:gd name="T10" fmla="*/ 73 w 360"/>
                <a:gd name="T11" fmla="*/ 229 h 1515"/>
                <a:gd name="T12" fmla="*/ 88 w 360"/>
                <a:gd name="T13" fmla="*/ 240 h 1515"/>
                <a:gd name="T14" fmla="*/ 99 w 360"/>
                <a:gd name="T15" fmla="*/ 256 h 1515"/>
                <a:gd name="T16" fmla="*/ 106 w 360"/>
                <a:gd name="T17" fmla="*/ 278 h 1515"/>
                <a:gd name="T18" fmla="*/ 110 w 360"/>
                <a:gd name="T19" fmla="*/ 316 h 1515"/>
                <a:gd name="T20" fmla="*/ 113 w 360"/>
                <a:gd name="T21" fmla="*/ 363 h 1515"/>
                <a:gd name="T22" fmla="*/ 113 w 360"/>
                <a:gd name="T23" fmla="*/ 384 h 1515"/>
                <a:gd name="T24" fmla="*/ 113 w 360"/>
                <a:gd name="T25" fmla="*/ 408 h 1515"/>
                <a:gd name="T26" fmla="*/ 111 w 360"/>
                <a:gd name="T27" fmla="*/ 430 h 1515"/>
                <a:gd name="T28" fmla="*/ 106 w 360"/>
                <a:gd name="T29" fmla="*/ 466 h 1515"/>
                <a:gd name="T30" fmla="*/ 104 w 360"/>
                <a:gd name="T31" fmla="*/ 484 h 1515"/>
                <a:gd name="T32" fmla="*/ 99 w 360"/>
                <a:gd name="T33" fmla="*/ 503 h 1515"/>
                <a:gd name="T34" fmla="*/ 95 w 360"/>
                <a:gd name="T35" fmla="*/ 517 h 1515"/>
                <a:gd name="T36" fmla="*/ 88 w 360"/>
                <a:gd name="T37" fmla="*/ 536 h 1515"/>
                <a:gd name="T38" fmla="*/ 83 w 360"/>
                <a:gd name="T39" fmla="*/ 548 h 1515"/>
                <a:gd name="T40" fmla="*/ 76 w 360"/>
                <a:gd name="T41" fmla="*/ 562 h 1515"/>
                <a:gd name="T42" fmla="*/ 68 w 360"/>
                <a:gd name="T43" fmla="*/ 576 h 1515"/>
                <a:gd name="T44" fmla="*/ 59 w 360"/>
                <a:gd name="T45" fmla="*/ 588 h 1515"/>
                <a:gd name="T46" fmla="*/ 42 w 360"/>
                <a:gd name="T47" fmla="*/ 609 h 1515"/>
                <a:gd name="T48" fmla="*/ 62 w 360"/>
                <a:gd name="T49" fmla="*/ 595 h 1515"/>
                <a:gd name="T50" fmla="*/ 76 w 360"/>
                <a:gd name="T51" fmla="*/ 578 h 1515"/>
                <a:gd name="T52" fmla="*/ 88 w 360"/>
                <a:gd name="T53" fmla="*/ 563 h 1515"/>
                <a:gd name="T54" fmla="*/ 98 w 360"/>
                <a:gd name="T55" fmla="*/ 548 h 1515"/>
                <a:gd name="T56" fmla="*/ 107 w 360"/>
                <a:gd name="T57" fmla="*/ 532 h 1515"/>
                <a:gd name="T58" fmla="*/ 116 w 360"/>
                <a:gd name="T59" fmla="*/ 513 h 1515"/>
                <a:gd name="T60" fmla="*/ 125 w 360"/>
                <a:gd name="T61" fmla="*/ 492 h 1515"/>
                <a:gd name="T62" fmla="*/ 131 w 360"/>
                <a:gd name="T63" fmla="*/ 476 h 1515"/>
                <a:gd name="T64" fmla="*/ 137 w 360"/>
                <a:gd name="T65" fmla="*/ 455 h 1515"/>
                <a:gd name="T66" fmla="*/ 141 w 360"/>
                <a:gd name="T67" fmla="*/ 436 h 1515"/>
                <a:gd name="T68" fmla="*/ 145 w 360"/>
                <a:gd name="T69" fmla="*/ 409 h 1515"/>
                <a:gd name="T70" fmla="*/ 147 w 360"/>
                <a:gd name="T71" fmla="*/ 379 h 1515"/>
                <a:gd name="T72" fmla="*/ 148 w 360"/>
                <a:gd name="T73" fmla="*/ 344 h 1515"/>
                <a:gd name="T74" fmla="*/ 146 w 360"/>
                <a:gd name="T75" fmla="*/ 313 h 1515"/>
                <a:gd name="T76" fmla="*/ 146 w 360"/>
                <a:gd name="T77" fmla="*/ 295 h 1515"/>
                <a:gd name="T78" fmla="*/ 143 w 360"/>
                <a:gd name="T79" fmla="*/ 262 h 1515"/>
                <a:gd name="T80" fmla="*/ 142 w 360"/>
                <a:gd name="T81" fmla="*/ 242 h 1515"/>
                <a:gd name="T82" fmla="*/ 139 w 360"/>
                <a:gd name="T83" fmla="*/ 221 h 1515"/>
                <a:gd name="T84" fmla="*/ 137 w 360"/>
                <a:gd name="T85" fmla="*/ 206 h 1515"/>
                <a:gd name="T86" fmla="*/ 134 w 360"/>
                <a:gd name="T87" fmla="*/ 189 h 1515"/>
                <a:gd name="T88" fmla="*/ 126 w 360"/>
                <a:gd name="T89" fmla="*/ 168 h 1515"/>
                <a:gd name="T90" fmla="*/ 118 w 360"/>
                <a:gd name="T91" fmla="*/ 152 h 1515"/>
                <a:gd name="T92" fmla="*/ 109 w 360"/>
                <a:gd name="T93" fmla="*/ 138 h 1515"/>
                <a:gd name="T94" fmla="*/ 97 w 360"/>
                <a:gd name="T95" fmla="*/ 121 h 1515"/>
                <a:gd name="T96" fmla="*/ 76 w 360"/>
                <a:gd name="T97" fmla="*/ 94 h 1515"/>
                <a:gd name="T98" fmla="*/ 60 w 360"/>
                <a:gd name="T99" fmla="*/ 73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100" name="Group 21">
              <a:extLst>
                <a:ext uri="{FF2B5EF4-FFF2-40B4-BE49-F238E27FC236}">
                  <a16:creationId xmlns:a16="http://schemas.microsoft.com/office/drawing/2014/main" id="{7AC51F6D-E6B4-2D07-5BB9-66A9E7C31705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3108" name="Group 22">
                <a:extLst>
                  <a:ext uri="{FF2B5EF4-FFF2-40B4-BE49-F238E27FC236}">
                    <a16:creationId xmlns:a16="http://schemas.microsoft.com/office/drawing/2014/main" id="{A598B44F-69B3-785F-1FB7-1A49B4847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3118" name="Group 23">
                  <a:extLst>
                    <a:ext uri="{FF2B5EF4-FFF2-40B4-BE49-F238E27FC236}">
                      <a16:creationId xmlns:a16="http://schemas.microsoft.com/office/drawing/2014/main" id="{5EC97726-5927-3A51-6763-4A0DB3A744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3120" name="Freeform 24">
                    <a:extLst>
                      <a:ext uri="{FF2B5EF4-FFF2-40B4-BE49-F238E27FC236}">
                        <a16:creationId xmlns:a16="http://schemas.microsoft.com/office/drawing/2014/main" id="{E5A82523-0D4F-9CBB-26B5-6EDA39F714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343 w 1032"/>
                      <a:gd name="T1" fmla="*/ 14 h 1488"/>
                      <a:gd name="T2" fmla="*/ 285 w 1032"/>
                      <a:gd name="T3" fmla="*/ 6 h 1488"/>
                      <a:gd name="T4" fmla="*/ 209 w 1032"/>
                      <a:gd name="T5" fmla="*/ 0 h 1488"/>
                      <a:gd name="T6" fmla="*/ 141 w 1032"/>
                      <a:gd name="T7" fmla="*/ 12 h 1488"/>
                      <a:gd name="T8" fmla="*/ 57 w 1032"/>
                      <a:gd name="T9" fmla="*/ 43 h 1488"/>
                      <a:gd name="T10" fmla="*/ 43 w 1032"/>
                      <a:gd name="T11" fmla="*/ 80 h 1488"/>
                      <a:gd name="T12" fmla="*/ 49 w 1032"/>
                      <a:gd name="T13" fmla="*/ 109 h 1488"/>
                      <a:gd name="T14" fmla="*/ 38 w 1032"/>
                      <a:gd name="T15" fmla="*/ 140 h 1488"/>
                      <a:gd name="T16" fmla="*/ 27 w 1032"/>
                      <a:gd name="T17" fmla="*/ 191 h 1488"/>
                      <a:gd name="T18" fmla="*/ 10 w 1032"/>
                      <a:gd name="T19" fmla="*/ 213 h 1488"/>
                      <a:gd name="T20" fmla="*/ 24 w 1032"/>
                      <a:gd name="T21" fmla="*/ 229 h 1488"/>
                      <a:gd name="T22" fmla="*/ 36 w 1032"/>
                      <a:gd name="T23" fmla="*/ 255 h 1488"/>
                      <a:gd name="T24" fmla="*/ 16 w 1032"/>
                      <a:gd name="T25" fmla="*/ 276 h 1488"/>
                      <a:gd name="T26" fmla="*/ 8 w 1032"/>
                      <a:gd name="T27" fmla="*/ 297 h 1488"/>
                      <a:gd name="T28" fmla="*/ 8 w 1032"/>
                      <a:gd name="T29" fmla="*/ 323 h 1488"/>
                      <a:gd name="T30" fmla="*/ 17 w 1032"/>
                      <a:gd name="T31" fmla="*/ 349 h 1488"/>
                      <a:gd name="T32" fmla="*/ 41 w 1032"/>
                      <a:gd name="T33" fmla="*/ 371 h 1488"/>
                      <a:gd name="T34" fmla="*/ 62 w 1032"/>
                      <a:gd name="T35" fmla="*/ 387 h 1488"/>
                      <a:gd name="T36" fmla="*/ 101 w 1032"/>
                      <a:gd name="T37" fmla="*/ 436 h 1488"/>
                      <a:gd name="T38" fmla="*/ 100 w 1032"/>
                      <a:gd name="T39" fmla="*/ 496 h 1488"/>
                      <a:gd name="T40" fmla="*/ 62 w 1032"/>
                      <a:gd name="T41" fmla="*/ 572 h 1488"/>
                      <a:gd name="T42" fmla="*/ 258 w 1032"/>
                      <a:gd name="T43" fmla="*/ 684 h 1488"/>
                      <a:gd name="T44" fmla="*/ 301 w 1032"/>
                      <a:gd name="T45" fmla="*/ 646 h 1488"/>
                      <a:gd name="T46" fmla="*/ 355 w 1032"/>
                      <a:gd name="T47" fmla="*/ 625 h 1488"/>
                      <a:gd name="T48" fmla="*/ 405 w 1032"/>
                      <a:gd name="T49" fmla="*/ 602 h 1488"/>
                      <a:gd name="T50" fmla="*/ 430 w 1032"/>
                      <a:gd name="T51" fmla="*/ 573 h 1488"/>
                      <a:gd name="T52" fmla="*/ 443 w 1032"/>
                      <a:gd name="T53" fmla="*/ 536 h 1488"/>
                      <a:gd name="T54" fmla="*/ 450 w 1032"/>
                      <a:gd name="T55" fmla="*/ 495 h 1488"/>
                      <a:gd name="T56" fmla="*/ 453 w 1032"/>
                      <a:gd name="T57" fmla="*/ 423 h 1488"/>
                      <a:gd name="T58" fmla="*/ 473 w 1032"/>
                      <a:gd name="T59" fmla="*/ 418 h 1488"/>
                      <a:gd name="T60" fmla="*/ 497 w 1032"/>
                      <a:gd name="T61" fmla="*/ 404 h 1488"/>
                      <a:gd name="T62" fmla="*/ 513 w 1032"/>
                      <a:gd name="T63" fmla="*/ 379 h 1488"/>
                      <a:gd name="T64" fmla="*/ 514 w 1032"/>
                      <a:gd name="T65" fmla="*/ 346 h 1488"/>
                      <a:gd name="T66" fmla="*/ 499 w 1032"/>
                      <a:gd name="T67" fmla="*/ 313 h 1488"/>
                      <a:gd name="T68" fmla="*/ 464 w 1032"/>
                      <a:gd name="T69" fmla="*/ 260 h 1488"/>
                      <a:gd name="T70" fmla="*/ 459 w 1032"/>
                      <a:gd name="T71" fmla="*/ 224 h 1488"/>
                      <a:gd name="T72" fmla="*/ 451 w 1032"/>
                      <a:gd name="T73" fmla="*/ 142 h 1488"/>
                      <a:gd name="T74" fmla="*/ 431 w 1032"/>
                      <a:gd name="T75" fmla="*/ 88 h 1488"/>
                      <a:gd name="T76" fmla="*/ 404 w 1032"/>
                      <a:gd name="T77" fmla="*/ 50 h 1488"/>
                      <a:gd name="T78" fmla="*/ 371 w 1032"/>
                      <a:gd name="T79" fmla="*/ 27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21" name="Freeform 25">
                    <a:extLst>
                      <a:ext uri="{FF2B5EF4-FFF2-40B4-BE49-F238E27FC236}">
                        <a16:creationId xmlns:a16="http://schemas.microsoft.com/office/drawing/2014/main" id="{FDBB0D4B-15E1-DEAB-3129-1CF8A1C891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80 w 162"/>
                      <a:gd name="T1" fmla="*/ 4 h 28"/>
                      <a:gd name="T2" fmla="*/ 56 w 162"/>
                      <a:gd name="T3" fmla="*/ 0 h 28"/>
                      <a:gd name="T4" fmla="*/ 35 w 162"/>
                      <a:gd name="T5" fmla="*/ 0 h 28"/>
                      <a:gd name="T6" fmla="*/ 21 w 162"/>
                      <a:gd name="T7" fmla="*/ 3 h 28"/>
                      <a:gd name="T8" fmla="*/ 7 w 162"/>
                      <a:gd name="T9" fmla="*/ 9 h 28"/>
                      <a:gd name="T10" fmla="*/ 0 w 162"/>
                      <a:gd name="T11" fmla="*/ 14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22" name="Arc 26">
                    <a:extLst>
                      <a:ext uri="{FF2B5EF4-FFF2-40B4-BE49-F238E27FC236}">
                        <a16:creationId xmlns:a16="http://schemas.microsoft.com/office/drawing/2014/main" id="{259CF816-3D07-A722-6B38-8E96AF791C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119" name="Freeform 27">
                  <a:extLst>
                    <a:ext uri="{FF2B5EF4-FFF2-40B4-BE49-F238E27FC236}">
                      <a16:creationId xmlns:a16="http://schemas.microsoft.com/office/drawing/2014/main" id="{D6A5AD9C-C69E-A8B5-BE90-B186FEE2BD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341 w 775"/>
                    <a:gd name="T1" fmla="*/ 14 h 646"/>
                    <a:gd name="T2" fmla="*/ 284 w 775"/>
                    <a:gd name="T3" fmla="*/ 5 h 646"/>
                    <a:gd name="T4" fmla="*/ 208 w 775"/>
                    <a:gd name="T5" fmla="*/ 0 h 646"/>
                    <a:gd name="T6" fmla="*/ 140 w 775"/>
                    <a:gd name="T7" fmla="*/ 12 h 646"/>
                    <a:gd name="T8" fmla="*/ 57 w 775"/>
                    <a:gd name="T9" fmla="*/ 42 h 646"/>
                    <a:gd name="T10" fmla="*/ 43 w 775"/>
                    <a:gd name="T11" fmla="*/ 80 h 646"/>
                    <a:gd name="T12" fmla="*/ 49 w 775"/>
                    <a:gd name="T13" fmla="*/ 108 h 646"/>
                    <a:gd name="T14" fmla="*/ 38 w 775"/>
                    <a:gd name="T15" fmla="*/ 139 h 646"/>
                    <a:gd name="T16" fmla="*/ 27 w 775"/>
                    <a:gd name="T17" fmla="*/ 190 h 646"/>
                    <a:gd name="T18" fmla="*/ 10 w 775"/>
                    <a:gd name="T19" fmla="*/ 213 h 646"/>
                    <a:gd name="T20" fmla="*/ 24 w 775"/>
                    <a:gd name="T21" fmla="*/ 228 h 646"/>
                    <a:gd name="T22" fmla="*/ 55 w 775"/>
                    <a:gd name="T23" fmla="*/ 248 h 646"/>
                    <a:gd name="T24" fmla="*/ 82 w 775"/>
                    <a:gd name="T25" fmla="*/ 249 h 646"/>
                    <a:gd name="T26" fmla="*/ 100 w 775"/>
                    <a:gd name="T27" fmla="*/ 268 h 646"/>
                    <a:gd name="T28" fmla="*/ 108 w 775"/>
                    <a:gd name="T29" fmla="*/ 289 h 646"/>
                    <a:gd name="T30" fmla="*/ 124 w 775"/>
                    <a:gd name="T31" fmla="*/ 306 h 646"/>
                    <a:gd name="T32" fmla="*/ 134 w 775"/>
                    <a:gd name="T33" fmla="*/ 299 h 646"/>
                    <a:gd name="T34" fmla="*/ 145 w 775"/>
                    <a:gd name="T35" fmla="*/ 273 h 646"/>
                    <a:gd name="T36" fmla="*/ 173 w 775"/>
                    <a:gd name="T37" fmla="*/ 240 h 646"/>
                    <a:gd name="T38" fmla="*/ 186 w 775"/>
                    <a:gd name="T39" fmla="*/ 216 h 646"/>
                    <a:gd name="T40" fmla="*/ 215 w 775"/>
                    <a:gd name="T41" fmla="*/ 201 h 646"/>
                    <a:gd name="T42" fmla="*/ 226 w 775"/>
                    <a:gd name="T43" fmla="*/ 184 h 646"/>
                    <a:gd name="T44" fmla="*/ 228 w 775"/>
                    <a:gd name="T45" fmla="*/ 150 h 646"/>
                    <a:gd name="T46" fmla="*/ 213 w 775"/>
                    <a:gd name="T47" fmla="*/ 122 h 646"/>
                    <a:gd name="T48" fmla="*/ 204 w 775"/>
                    <a:gd name="T49" fmla="*/ 108 h 646"/>
                    <a:gd name="T50" fmla="*/ 200 w 775"/>
                    <a:gd name="T51" fmla="*/ 85 h 646"/>
                    <a:gd name="T52" fmla="*/ 216 w 775"/>
                    <a:gd name="T53" fmla="*/ 66 h 646"/>
                    <a:gd name="T54" fmla="*/ 240 w 775"/>
                    <a:gd name="T55" fmla="*/ 56 h 646"/>
                    <a:gd name="T56" fmla="*/ 246 w 775"/>
                    <a:gd name="T57" fmla="*/ 49 h 646"/>
                    <a:gd name="T58" fmla="*/ 252 w 775"/>
                    <a:gd name="T59" fmla="*/ 39 h 646"/>
                    <a:gd name="T60" fmla="*/ 275 w 775"/>
                    <a:gd name="T61" fmla="*/ 37 h 646"/>
                    <a:gd name="T62" fmla="*/ 299 w 775"/>
                    <a:gd name="T63" fmla="*/ 38 h 646"/>
                    <a:gd name="T64" fmla="*/ 326 w 775"/>
                    <a:gd name="T65" fmla="*/ 28 h 646"/>
                    <a:gd name="T66" fmla="*/ 358 w 775"/>
                    <a:gd name="T67" fmla="*/ 30 h 646"/>
                    <a:gd name="T68" fmla="*/ 370 w 775"/>
                    <a:gd name="T69" fmla="*/ 27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109" name="Freeform 28">
                <a:extLst>
                  <a:ext uri="{FF2B5EF4-FFF2-40B4-BE49-F238E27FC236}">
                    <a16:creationId xmlns:a16="http://schemas.microsoft.com/office/drawing/2014/main" id="{035A7643-D55E-970E-CA75-47A418FDA9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149 w 438"/>
                  <a:gd name="T3" fmla="*/ 121 h 491"/>
                  <a:gd name="T4" fmla="*/ 180 w 438"/>
                  <a:gd name="T5" fmla="*/ 198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10" name="Freeform 29">
                <a:extLst>
                  <a:ext uri="{FF2B5EF4-FFF2-40B4-BE49-F238E27FC236}">
                    <a16:creationId xmlns:a16="http://schemas.microsoft.com/office/drawing/2014/main" id="{4FCC0DC2-D952-8ECB-2B42-3CD7F18941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150 w 363"/>
                  <a:gd name="T3" fmla="*/ 124 h 495"/>
                  <a:gd name="T4" fmla="*/ 115 w 363"/>
                  <a:gd name="T5" fmla="*/ 198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111" name="Group 30">
                <a:extLst>
                  <a:ext uri="{FF2B5EF4-FFF2-40B4-BE49-F238E27FC236}">
                    <a16:creationId xmlns:a16="http://schemas.microsoft.com/office/drawing/2014/main" id="{2667483A-7588-7E83-BB06-36E245E19A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3112" name="Freeform 31">
                  <a:extLst>
                    <a:ext uri="{FF2B5EF4-FFF2-40B4-BE49-F238E27FC236}">
                      <a16:creationId xmlns:a16="http://schemas.microsoft.com/office/drawing/2014/main" id="{59264D45-A7FE-74BE-A1B9-3002F549A8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94 w 187"/>
                    <a:gd name="T1" fmla="*/ 12 h 24"/>
                    <a:gd name="T2" fmla="*/ 82 w 187"/>
                    <a:gd name="T3" fmla="*/ 5 h 24"/>
                    <a:gd name="T4" fmla="*/ 70 w 187"/>
                    <a:gd name="T5" fmla="*/ 3 h 24"/>
                    <a:gd name="T6" fmla="*/ 45 w 187"/>
                    <a:gd name="T7" fmla="*/ 0 h 24"/>
                    <a:gd name="T8" fmla="*/ 22 w 187"/>
                    <a:gd name="T9" fmla="*/ 0 h 24"/>
                    <a:gd name="T10" fmla="*/ 0 w 187"/>
                    <a:gd name="T11" fmla="*/ 3 h 24"/>
                    <a:gd name="T12" fmla="*/ 51 w 187"/>
                    <a:gd name="T13" fmla="*/ 7 h 24"/>
                    <a:gd name="T14" fmla="*/ 94 w 187"/>
                    <a:gd name="T15" fmla="*/ 12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13" name="Oval 32">
                  <a:extLst>
                    <a:ext uri="{FF2B5EF4-FFF2-40B4-BE49-F238E27FC236}">
                      <a16:creationId xmlns:a16="http://schemas.microsoft.com/office/drawing/2014/main" id="{4A84B944-D7C8-C811-F5B4-B9AC52594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14" name="Line 33">
                  <a:extLst>
                    <a:ext uri="{FF2B5EF4-FFF2-40B4-BE49-F238E27FC236}">
                      <a16:creationId xmlns:a16="http://schemas.microsoft.com/office/drawing/2014/main" id="{1777C841-F137-1692-4541-25FC528FB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15" name="Group 34">
                  <a:extLst>
                    <a:ext uri="{FF2B5EF4-FFF2-40B4-BE49-F238E27FC236}">
                      <a16:creationId xmlns:a16="http://schemas.microsoft.com/office/drawing/2014/main" id="{8B66DDBF-5887-3472-316D-EE0815EB4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3116" name="Oval 35">
                    <a:extLst>
                      <a:ext uri="{FF2B5EF4-FFF2-40B4-BE49-F238E27FC236}">
                        <a16:creationId xmlns:a16="http://schemas.microsoft.com/office/drawing/2014/main" id="{9986D0EB-BE23-EE7E-1759-78A5B0CD29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17" name="Oval 36">
                    <a:extLst>
                      <a:ext uri="{FF2B5EF4-FFF2-40B4-BE49-F238E27FC236}">
                        <a16:creationId xmlns:a16="http://schemas.microsoft.com/office/drawing/2014/main" id="{0D160562-44D3-BE80-2D8A-49044C2CAC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3101" name="Group 37">
              <a:extLst>
                <a:ext uri="{FF2B5EF4-FFF2-40B4-BE49-F238E27FC236}">
                  <a16:creationId xmlns:a16="http://schemas.microsoft.com/office/drawing/2014/main" id="{07157A95-5F08-2165-6BF6-1E0D07DD705A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3102" name="Group 38">
                <a:extLst>
                  <a:ext uri="{FF2B5EF4-FFF2-40B4-BE49-F238E27FC236}">
                    <a16:creationId xmlns:a16="http://schemas.microsoft.com/office/drawing/2014/main" id="{320C5FF1-FD17-62B1-B4FC-029583821C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3106" name="Freeform 39">
                  <a:extLst>
                    <a:ext uri="{FF2B5EF4-FFF2-40B4-BE49-F238E27FC236}">
                      <a16:creationId xmlns:a16="http://schemas.microsoft.com/office/drawing/2014/main" id="{00D6BDBB-42F9-285A-AC93-3C250D976F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44 w 571"/>
                    <a:gd name="T1" fmla="*/ 33 h 510"/>
                    <a:gd name="T2" fmla="*/ 26 w 571"/>
                    <a:gd name="T3" fmla="*/ 66 h 510"/>
                    <a:gd name="T4" fmla="*/ 19 w 571"/>
                    <a:gd name="T5" fmla="*/ 78 h 510"/>
                    <a:gd name="T6" fmla="*/ 15 w 571"/>
                    <a:gd name="T7" fmla="*/ 93 h 510"/>
                    <a:gd name="T8" fmla="*/ 12 w 571"/>
                    <a:gd name="T9" fmla="*/ 114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2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6 w 571"/>
                    <a:gd name="T23" fmla="*/ 174 h 510"/>
                    <a:gd name="T24" fmla="*/ 1 w 571"/>
                    <a:gd name="T25" fmla="*/ 179 h 510"/>
                    <a:gd name="T26" fmla="*/ 0 w 571"/>
                    <a:gd name="T27" fmla="*/ 188 h 510"/>
                    <a:gd name="T28" fmla="*/ 2 w 571"/>
                    <a:gd name="T29" fmla="*/ 195 h 510"/>
                    <a:gd name="T30" fmla="*/ 8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6 h 510"/>
                    <a:gd name="T38" fmla="*/ 95 w 571"/>
                    <a:gd name="T39" fmla="*/ 239 h 510"/>
                    <a:gd name="T40" fmla="*/ 110 w 571"/>
                    <a:gd name="T41" fmla="*/ 239 h 510"/>
                    <a:gd name="T42" fmla="*/ 125 w 571"/>
                    <a:gd name="T43" fmla="*/ 244 h 510"/>
                    <a:gd name="T44" fmla="*/ 143 w 571"/>
                    <a:gd name="T45" fmla="*/ 250 h 510"/>
                    <a:gd name="T46" fmla="*/ 184 w 571"/>
                    <a:gd name="T47" fmla="*/ 255 h 510"/>
                    <a:gd name="T48" fmla="*/ 232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2 h 510"/>
                    <a:gd name="T54" fmla="*/ 279 w 571"/>
                    <a:gd name="T55" fmla="*/ 235 h 510"/>
                    <a:gd name="T56" fmla="*/ 282 w 571"/>
                    <a:gd name="T57" fmla="*/ 224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9 h 510"/>
                    <a:gd name="T68" fmla="*/ 276 w 571"/>
                    <a:gd name="T69" fmla="*/ 97 h 510"/>
                    <a:gd name="T70" fmla="*/ 261 w 571"/>
                    <a:gd name="T71" fmla="*/ 50 h 510"/>
                    <a:gd name="T72" fmla="*/ 245 w 571"/>
                    <a:gd name="T73" fmla="*/ 0 h 510"/>
                    <a:gd name="T74" fmla="*/ 44 w 571"/>
                    <a:gd name="T75" fmla="*/ 3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07" name="Arc 40">
                  <a:extLst>
                    <a:ext uri="{FF2B5EF4-FFF2-40B4-BE49-F238E27FC236}">
                      <a16:creationId xmlns:a16="http://schemas.microsoft.com/office/drawing/2014/main" id="{CAC886C8-AB32-BF1F-C21E-0D0A8DA8FF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103" name="Group 41">
                <a:extLst>
                  <a:ext uri="{FF2B5EF4-FFF2-40B4-BE49-F238E27FC236}">
                    <a16:creationId xmlns:a16="http://schemas.microsoft.com/office/drawing/2014/main" id="{5E7360FC-B47C-3599-F286-D44B057A63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3104" name="Rectangle 42">
                  <a:extLst>
                    <a:ext uri="{FF2B5EF4-FFF2-40B4-BE49-F238E27FC236}">
                      <a16:creationId xmlns:a16="http://schemas.microsoft.com/office/drawing/2014/main" id="{77AC4171-B08A-A53A-BBB0-C1211E174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05" name="Freeform 43">
                  <a:extLst>
                    <a:ext uri="{FF2B5EF4-FFF2-40B4-BE49-F238E27FC236}">
                      <a16:creationId xmlns:a16="http://schemas.microsoft.com/office/drawing/2014/main" id="{3433095A-19C2-6BC0-539B-0469DAD20B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4 w 566"/>
                    <a:gd name="T1" fmla="*/ 243 h 1459"/>
                    <a:gd name="T2" fmla="*/ 8 w 566"/>
                    <a:gd name="T3" fmla="*/ 452 h 1459"/>
                    <a:gd name="T4" fmla="*/ 0 w 566"/>
                    <a:gd name="T5" fmla="*/ 727 h 1459"/>
                    <a:gd name="T6" fmla="*/ 272 w 566"/>
                    <a:gd name="T7" fmla="*/ 729 h 1459"/>
                    <a:gd name="T8" fmla="*/ 276 w 566"/>
                    <a:gd name="T9" fmla="*/ 437 h 1459"/>
                    <a:gd name="T10" fmla="*/ 275 w 566"/>
                    <a:gd name="T11" fmla="*/ 300 h 1459"/>
                    <a:gd name="T12" fmla="*/ 283 w 566"/>
                    <a:gd name="T13" fmla="*/ 156 h 1459"/>
                    <a:gd name="T14" fmla="*/ 281 w 566"/>
                    <a:gd name="T15" fmla="*/ 124 h 1459"/>
                    <a:gd name="T16" fmla="*/ 278 w 566"/>
                    <a:gd name="T17" fmla="*/ 100 h 1459"/>
                    <a:gd name="T18" fmla="*/ 273 w 566"/>
                    <a:gd name="T19" fmla="*/ 76 h 1459"/>
                    <a:gd name="T20" fmla="*/ 268 w 566"/>
                    <a:gd name="T21" fmla="*/ 60 h 1459"/>
                    <a:gd name="T22" fmla="*/ 258 w 566"/>
                    <a:gd name="T23" fmla="*/ 43 h 1459"/>
                    <a:gd name="T24" fmla="*/ 248 w 566"/>
                    <a:gd name="T25" fmla="*/ 32 h 1459"/>
                    <a:gd name="T26" fmla="*/ 233 w 566"/>
                    <a:gd name="T27" fmla="*/ 20 h 1459"/>
                    <a:gd name="T28" fmla="*/ 213 w 566"/>
                    <a:gd name="T29" fmla="*/ 10 h 1459"/>
                    <a:gd name="T30" fmla="*/ 191 w 566"/>
                    <a:gd name="T31" fmla="*/ 4 h 1459"/>
                    <a:gd name="T32" fmla="*/ 167 w 566"/>
                    <a:gd name="T33" fmla="*/ 2 h 1459"/>
                    <a:gd name="T34" fmla="*/ 147 w 566"/>
                    <a:gd name="T35" fmla="*/ 0 h 1459"/>
                    <a:gd name="T36" fmla="*/ 122 w 566"/>
                    <a:gd name="T37" fmla="*/ 5 h 1459"/>
                    <a:gd name="T38" fmla="*/ 99 w 566"/>
                    <a:gd name="T39" fmla="*/ 13 h 1459"/>
                    <a:gd name="T40" fmla="*/ 85 w 566"/>
                    <a:gd name="T41" fmla="*/ 22 h 1459"/>
                    <a:gd name="T42" fmla="*/ 68 w 566"/>
                    <a:gd name="T43" fmla="*/ 34 h 1459"/>
                    <a:gd name="T44" fmla="*/ 56 w 566"/>
                    <a:gd name="T45" fmla="*/ 48 h 1459"/>
                    <a:gd name="T46" fmla="*/ 43 w 566"/>
                    <a:gd name="T47" fmla="*/ 70 h 1459"/>
                    <a:gd name="T48" fmla="*/ 34 w 566"/>
                    <a:gd name="T49" fmla="*/ 94 h 1459"/>
                    <a:gd name="T50" fmla="*/ 24 w 566"/>
                    <a:gd name="T51" fmla="*/ 134 h 1459"/>
                    <a:gd name="T52" fmla="*/ 14 w 566"/>
                    <a:gd name="T53" fmla="*/ 243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3074" name="Object 44">
              <a:extLst>
                <a:ext uri="{FF2B5EF4-FFF2-40B4-BE49-F238E27FC236}">
                  <a16:creationId xmlns:a16="http://schemas.microsoft.com/office/drawing/2014/main" id="{94C03426-A5A4-BFFE-D199-26ED9E3B8F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4" imgW="2286720" imgH="2155680" progId="MS_ClipArt_Gallery.2">
                    <p:embed/>
                  </p:oleObj>
                </mc:Choice>
                <mc:Fallback>
                  <p:oleObj name="剪辑" r:id="rId4" imgW="2286720" imgH="2155680" progId="MS_ClipArt_Gallery.2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917" name="AutoShape 45">
            <a:extLst>
              <a:ext uri="{FF2B5EF4-FFF2-40B4-BE49-F238E27FC236}">
                <a16:creationId xmlns:a16="http://schemas.microsoft.com/office/drawing/2014/main" id="{0DEA565E-EFB2-E065-22E1-AA7497BD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7800"/>
            <a:ext cx="4572000" cy="2057400"/>
          </a:xfrm>
          <a:prstGeom prst="cloudCallout">
            <a:avLst>
              <a:gd name="adj1" fmla="val -33542"/>
              <a:gd name="adj2" fmla="val 63505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               Here comes </a:t>
            </a:r>
          </a:p>
          <a:p>
            <a:pPr algn="ctr" eaLnBrk="1" hangingPunct="1"/>
            <a:r>
              <a:rPr lang="en-US" altLang="zh-CN"/>
              <a:t>       the typical question of mine:</a:t>
            </a:r>
          </a:p>
          <a:p>
            <a:pPr algn="ctr" eaLnBrk="1" hangingPunct="1"/>
            <a:r>
              <a:rPr lang="en-US" altLang="zh-CN"/>
              <a:t>     Why do we need </a:t>
            </a:r>
          </a:p>
          <a:p>
            <a:pPr algn="ctr" eaLnBrk="1" hangingPunct="1"/>
            <a:r>
              <a:rPr lang="en-US" altLang="zh-CN"/>
              <a:t>      threaded binary trees?</a:t>
            </a:r>
          </a:p>
        </p:txBody>
      </p:sp>
      <p:sp>
        <p:nvSpPr>
          <p:cNvPr id="79918" name="AutoShape 46">
            <a:extLst>
              <a:ext uri="{FF2B5EF4-FFF2-40B4-BE49-F238E27FC236}">
                <a16:creationId xmlns:a16="http://schemas.microsoft.com/office/drawing/2014/main" id="{D7C1198F-8141-1A5B-297C-A273EF7C30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1524000"/>
            <a:ext cx="5334000" cy="2362200"/>
          </a:xfrm>
          <a:prstGeom prst="cloudCallout">
            <a:avLst>
              <a:gd name="adj1" fmla="val -11671"/>
              <a:gd name="adj2" fmla="val 78491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Because I enjoy giving </a:t>
            </a:r>
          </a:p>
          <a:p>
            <a:pPr algn="ctr" eaLnBrk="1" hangingPunct="1"/>
            <a:r>
              <a:rPr lang="en-US" altLang="zh-CN"/>
              <a:t>you headaches ... Just kidding.</a:t>
            </a:r>
          </a:p>
          <a:p>
            <a:pPr algn="ctr" eaLnBrk="1" hangingPunct="1"/>
            <a:r>
              <a:rPr lang="en-US" altLang="zh-CN"/>
              <a:t>Okay, think of a full</a:t>
            </a:r>
          </a:p>
          <a:p>
            <a:pPr algn="ctr" eaLnBrk="1" hangingPunct="1"/>
            <a:r>
              <a:rPr lang="en-US" altLang="zh-CN"/>
              <a:t>binary tree with </a:t>
            </a:r>
            <a:r>
              <a:rPr lang="en-US" altLang="zh-CN" i="1"/>
              <a:t>n</a:t>
            </a:r>
            <a:r>
              <a:rPr lang="en-US" altLang="zh-CN"/>
              <a:t> nodes.</a:t>
            </a:r>
          </a:p>
          <a:p>
            <a:pPr algn="ctr" eaLnBrk="1" hangingPunct="1"/>
            <a:r>
              <a:rPr lang="en-US" altLang="zh-CN"/>
              <a:t>How many links are there?</a:t>
            </a:r>
          </a:p>
        </p:txBody>
      </p:sp>
      <p:sp>
        <p:nvSpPr>
          <p:cNvPr id="79919" name="AutoShape 47">
            <a:extLst>
              <a:ext uri="{FF2B5EF4-FFF2-40B4-BE49-F238E27FC236}">
                <a16:creationId xmlns:a16="http://schemas.microsoft.com/office/drawing/2014/main" id="{34DB9E96-F4E6-382A-57AE-C478C497CB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2819400"/>
            <a:ext cx="3733800" cy="1219200"/>
          </a:xfrm>
          <a:prstGeom prst="cloudCallout">
            <a:avLst>
              <a:gd name="adj1" fmla="val -41583"/>
              <a:gd name="adj2" fmla="val 91926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How many of them </a:t>
            </a:r>
          </a:p>
          <a:p>
            <a:pPr algn="ctr" eaLnBrk="1" hangingPunct="1"/>
            <a:r>
              <a:rPr lang="en-US" altLang="zh-CN"/>
              <a:t>are NULL?</a:t>
            </a:r>
          </a:p>
        </p:txBody>
      </p:sp>
      <p:sp>
        <p:nvSpPr>
          <p:cNvPr id="79920" name="AutoShape 48">
            <a:extLst>
              <a:ext uri="{FF2B5EF4-FFF2-40B4-BE49-F238E27FC236}">
                <a16:creationId xmlns:a16="http://schemas.microsoft.com/office/drawing/2014/main" id="{B1A809AF-4A67-38A2-F5B2-10FEA342B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2667000" cy="838200"/>
          </a:xfrm>
          <a:prstGeom prst="cloudCallout">
            <a:avLst>
              <a:gd name="adj1" fmla="val -52204"/>
              <a:gd name="adj2" fmla="val 100569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n</a:t>
            </a:r>
            <a:r>
              <a:rPr lang="en-US" altLang="zh-CN"/>
              <a:t> + 1.</a:t>
            </a:r>
          </a:p>
        </p:txBody>
      </p:sp>
      <p:sp>
        <p:nvSpPr>
          <p:cNvPr id="79921" name="AutoShape 49">
            <a:extLst>
              <a:ext uri="{FF2B5EF4-FFF2-40B4-BE49-F238E27FC236}">
                <a16:creationId xmlns:a16="http://schemas.microsoft.com/office/drawing/2014/main" id="{FBF22539-5013-F992-210B-086A2C0750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2971800"/>
            <a:ext cx="3048000" cy="1219200"/>
          </a:xfrm>
          <a:prstGeom prst="cloudCallout">
            <a:avLst>
              <a:gd name="adj1" fmla="val -55833"/>
              <a:gd name="adj2" fmla="val 82157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Can I stand that?</a:t>
            </a:r>
          </a:p>
        </p:txBody>
      </p:sp>
      <p:sp>
        <p:nvSpPr>
          <p:cNvPr id="79922" name="AutoShape 50">
            <a:extLst>
              <a:ext uri="{FF2B5EF4-FFF2-40B4-BE49-F238E27FC236}">
                <a16:creationId xmlns:a16="http://schemas.microsoft.com/office/drawing/2014/main" id="{48C4408B-A833-1E14-7239-C6A485AF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67000"/>
            <a:ext cx="2667000" cy="838200"/>
          </a:xfrm>
          <a:prstGeom prst="cloudCallout">
            <a:avLst>
              <a:gd name="adj1" fmla="val -59523"/>
              <a:gd name="adj2" fmla="val 77463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Of course not!</a:t>
            </a:r>
          </a:p>
        </p:txBody>
      </p:sp>
      <p:sp>
        <p:nvSpPr>
          <p:cNvPr id="79923" name="AutoShape 51">
            <a:extLst>
              <a:ext uri="{FF2B5EF4-FFF2-40B4-BE49-F238E27FC236}">
                <a16:creationId xmlns:a16="http://schemas.microsoft.com/office/drawing/2014/main" id="{55CE576F-DD07-5A7B-7CFF-771E60A6D0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600" y="2895600"/>
            <a:ext cx="3048000" cy="1219200"/>
          </a:xfrm>
          <a:prstGeom prst="cloudCallout">
            <a:avLst>
              <a:gd name="adj1" fmla="val -51931"/>
              <a:gd name="adj2" fmla="val 84505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You got it!</a:t>
            </a:r>
          </a:p>
        </p:txBody>
      </p:sp>
      <p:sp>
        <p:nvSpPr>
          <p:cNvPr id="79924" name="AutoShape 52">
            <a:extLst>
              <a:ext uri="{FF2B5EF4-FFF2-40B4-BE49-F238E27FC236}">
                <a16:creationId xmlns:a16="http://schemas.microsoft.com/office/drawing/2014/main" id="{051AE8A1-FCB3-D97C-1C56-6423261D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733800" cy="1600200"/>
          </a:xfrm>
          <a:prstGeom prst="cloudCallout">
            <a:avLst>
              <a:gd name="adj1" fmla="val -49278"/>
              <a:gd name="adj2" fmla="val 62995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Any clue on how to</a:t>
            </a:r>
          </a:p>
          <a:p>
            <a:pPr algn="ctr" eaLnBrk="1" hangingPunct="1"/>
            <a:r>
              <a:rPr lang="en-US" altLang="zh-CN"/>
              <a:t>improve the situation?</a:t>
            </a:r>
          </a:p>
        </p:txBody>
      </p:sp>
      <p:sp>
        <p:nvSpPr>
          <p:cNvPr id="79925" name="AutoShape 53">
            <a:extLst>
              <a:ext uri="{FF2B5EF4-FFF2-40B4-BE49-F238E27FC236}">
                <a16:creationId xmlns:a16="http://schemas.microsoft.com/office/drawing/2014/main" id="{CC03D3C4-DF40-DF05-4CA3-457870ECE7A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2057400"/>
            <a:ext cx="4419600" cy="2133600"/>
          </a:xfrm>
          <a:prstGeom prst="cloudCallout">
            <a:avLst>
              <a:gd name="adj1" fmla="val -23671"/>
              <a:gd name="adj2" fmla="val 67259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We can replace </a:t>
            </a:r>
          </a:p>
          <a:p>
            <a:pPr algn="ctr" eaLnBrk="1" hangingPunct="1"/>
            <a:r>
              <a:rPr lang="en-US" altLang="zh-CN"/>
              <a:t>the null links by “threads”</a:t>
            </a:r>
          </a:p>
          <a:p>
            <a:pPr algn="ctr" eaLnBrk="1" hangingPunct="1"/>
            <a:r>
              <a:rPr lang="en-US" altLang="zh-CN"/>
              <a:t>which will make traversals</a:t>
            </a:r>
          </a:p>
          <a:p>
            <a:pPr algn="ctr" eaLnBrk="1" hangingPunct="1"/>
            <a:r>
              <a:rPr lang="en-US" altLang="zh-CN"/>
              <a:t>easier.</a:t>
            </a:r>
          </a:p>
        </p:txBody>
      </p:sp>
      <p:sp>
        <p:nvSpPr>
          <p:cNvPr id="79926" name="AutoShape 54">
            <a:extLst>
              <a:ext uri="{FF2B5EF4-FFF2-40B4-BE49-F238E27FC236}">
                <a16:creationId xmlns:a16="http://schemas.microsoft.com/office/drawing/2014/main" id="{FA67B1C9-EC80-6F49-F989-FB407FD6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86000"/>
            <a:ext cx="2895600" cy="1066800"/>
          </a:xfrm>
          <a:prstGeom prst="cloudCallout">
            <a:avLst>
              <a:gd name="adj1" fmla="val -51097"/>
              <a:gd name="adj2" fmla="val 90773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   You are such a</a:t>
            </a:r>
          </a:p>
          <a:p>
            <a:pPr algn="ctr" eaLnBrk="1" hangingPunct="1"/>
            <a:r>
              <a:rPr lang="en-US" altLang="zh-CN"/>
              <a:t>genius !</a:t>
            </a:r>
          </a:p>
        </p:txBody>
      </p:sp>
      <p:sp>
        <p:nvSpPr>
          <p:cNvPr id="79927" name="AutoShape 55">
            <a:extLst>
              <a:ext uri="{FF2B5EF4-FFF2-40B4-BE49-F238E27FC236}">
                <a16:creationId xmlns:a16="http://schemas.microsoft.com/office/drawing/2014/main" id="{612A633E-67A8-129F-4B29-A8CC434926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2667000"/>
            <a:ext cx="4419600" cy="1447800"/>
          </a:xfrm>
          <a:prstGeom prst="cloudCallout">
            <a:avLst>
              <a:gd name="adj1" fmla="val -21875"/>
              <a:gd name="adj2" fmla="val 84097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Oh well, </a:t>
            </a:r>
          </a:p>
          <a:p>
            <a:pPr algn="ctr" eaLnBrk="1" hangingPunct="1"/>
            <a:r>
              <a:rPr lang="en-US" altLang="zh-CN"/>
              <a:t>I wish I’d have really done it</a:t>
            </a:r>
          </a:p>
        </p:txBody>
      </p:sp>
      <p:sp>
        <p:nvSpPr>
          <p:cNvPr id="79928" name="AutoShape 56">
            <a:extLst>
              <a:ext uri="{FF2B5EF4-FFF2-40B4-BE49-F238E27FC236}">
                <a16:creationId xmlns:a16="http://schemas.microsoft.com/office/drawing/2014/main" id="{69AD4F64-F8E3-D901-BBA7-42AFCA401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133600"/>
            <a:ext cx="3429000" cy="1524000"/>
          </a:xfrm>
          <a:prstGeom prst="cloudCallout">
            <a:avLst>
              <a:gd name="adj1" fmla="val -52685"/>
              <a:gd name="adj2" fmla="val 58333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   Then who should </a:t>
            </a:r>
          </a:p>
          <a:p>
            <a:pPr algn="ctr" eaLnBrk="1" hangingPunct="1"/>
            <a:r>
              <a:rPr lang="en-US" altLang="zh-CN"/>
              <a:t>take the credit?</a:t>
            </a:r>
          </a:p>
        </p:txBody>
      </p:sp>
      <p:sp>
        <p:nvSpPr>
          <p:cNvPr id="79929" name="AutoShape 57">
            <a:extLst>
              <a:ext uri="{FF2B5EF4-FFF2-40B4-BE49-F238E27FC236}">
                <a16:creationId xmlns:a16="http://schemas.microsoft.com/office/drawing/2014/main" id="{ACE3DF68-7568-DDF7-7F99-5278D5154E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209800"/>
            <a:ext cx="4419600" cy="1447800"/>
          </a:xfrm>
          <a:prstGeom prst="cloudCallout">
            <a:avLst>
              <a:gd name="adj1" fmla="val -24824"/>
              <a:gd name="adj2" fmla="val 109866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They are </a:t>
            </a:r>
          </a:p>
          <a:p>
            <a:pPr algn="ctr" eaLnBrk="1" hangingPunct="1"/>
            <a:r>
              <a:rPr lang="en-US" altLang="zh-CN"/>
              <a:t>A. J. Perlis and C. Thornton.</a:t>
            </a:r>
          </a:p>
        </p:txBody>
      </p:sp>
      <p:sp>
        <p:nvSpPr>
          <p:cNvPr id="79930" name="Text Box 58">
            <a:extLst>
              <a:ext uri="{FF2B5EF4-FFF2-40B4-BE49-F238E27FC236}">
                <a16:creationId xmlns:a16="http://schemas.microsoft.com/office/drawing/2014/main" id="{EFB9A839-78EF-8938-7C89-D96A3B3A1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Threaded Binary Trees</a:t>
            </a:r>
            <a:endParaRPr lang="en-US" altLang="zh-CN"/>
          </a:p>
        </p:txBody>
      </p:sp>
      <p:sp>
        <p:nvSpPr>
          <p:cNvPr id="3091" name="Text Box 59" descr="再生纸">
            <a:extLst>
              <a:ext uri="{FF2B5EF4-FFF2-40B4-BE49-F238E27FC236}">
                <a16:creationId xmlns:a16="http://schemas.microsoft.com/office/drawing/2014/main" id="{6FB24C27-0F51-873F-6945-64C38FA93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14/16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6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7" grpId="0" animBg="1" autoUpdateAnimBg="0"/>
      <p:bldP spid="79918" grpId="0" animBg="1" autoUpdateAnimBg="0"/>
      <p:bldP spid="79919" grpId="0" animBg="1" autoUpdateAnimBg="0"/>
      <p:bldP spid="79920" grpId="0" animBg="1" autoUpdateAnimBg="0"/>
      <p:bldP spid="79921" grpId="0" animBg="1" autoUpdateAnimBg="0"/>
      <p:bldP spid="79922" grpId="0" animBg="1" autoUpdateAnimBg="0"/>
      <p:bldP spid="79923" grpId="0" animBg="1" autoUpdateAnimBg="0"/>
      <p:bldP spid="79924" grpId="0" animBg="1" autoUpdateAnimBg="0"/>
      <p:bldP spid="79925" grpId="0" animBg="1" autoUpdateAnimBg="0"/>
      <p:bldP spid="79926" grpId="0" animBg="1" autoUpdateAnimBg="0"/>
      <p:bldP spid="79927" grpId="0" animBg="1" autoUpdateAnimBg="0"/>
      <p:bldP spid="79928" grpId="0" animBg="1" autoUpdateAnimBg="0"/>
      <p:bldP spid="79929" grpId="0" animBg="1" autoUpdateAnimBg="0"/>
      <p:bldP spid="799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0FBA46A3-427D-DAD0-EAF5-D622925C8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DAD8BF41-4715-B771-1389-14022A5AD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9338" indent="-10493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Rule 1:  If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Tree-&gt;Left</a:t>
            </a:r>
            <a:r>
              <a:rPr lang="en-US" altLang="zh-CN"/>
              <a:t> is null, replace it with a pointer to the inorder </a:t>
            </a:r>
            <a:r>
              <a:rPr lang="en-US" altLang="zh-CN">
                <a:solidFill>
                  <a:srgbClr val="FF0000"/>
                </a:solidFill>
              </a:rPr>
              <a:t>predecessor</a:t>
            </a:r>
            <a:r>
              <a:rPr lang="en-US" altLang="zh-CN"/>
              <a:t> of </a:t>
            </a:r>
            <a:r>
              <a:rPr lang="en-US" altLang="zh-CN" sz="2000">
                <a:latin typeface="Arial" panose="020B0604020202020204" pitchFamily="34" charset="0"/>
              </a:rPr>
              <a:t>Tree</a:t>
            </a:r>
            <a:r>
              <a:rPr lang="en-US" altLang="zh-CN"/>
              <a:t>.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AFC40E85-3566-433A-A079-ECC30A0A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9338" indent="-10493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Rule 2:  If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Tree-&gt;Right</a:t>
            </a:r>
            <a:r>
              <a:rPr lang="en-US" altLang="zh-CN"/>
              <a:t> is null, replace it with a pointer to the inorder </a:t>
            </a:r>
            <a:r>
              <a:rPr lang="en-US" altLang="zh-CN">
                <a:solidFill>
                  <a:schemeClr val="hlink"/>
                </a:solidFill>
              </a:rPr>
              <a:t>successor</a:t>
            </a:r>
            <a:r>
              <a:rPr lang="en-US" altLang="zh-CN"/>
              <a:t> of </a:t>
            </a:r>
            <a:r>
              <a:rPr lang="en-US" altLang="zh-CN" sz="2000">
                <a:latin typeface="Arial" panose="020B0604020202020204" pitchFamily="34" charset="0"/>
              </a:rPr>
              <a:t>Tree</a:t>
            </a:r>
            <a:r>
              <a:rPr lang="en-US" altLang="zh-CN"/>
              <a:t>.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FE9DCADC-3C27-2FFC-075B-18F3F245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0"/>
            <a:ext cx="784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9338" indent="-10493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Rule 3:  There must not be any loose threads.  Therefore a threaded binary tree must have a </a:t>
            </a:r>
            <a:r>
              <a:rPr lang="en-US" altLang="zh-CN">
                <a:solidFill>
                  <a:schemeClr val="accent1"/>
                </a:solidFill>
              </a:rPr>
              <a:t>head node</a:t>
            </a:r>
            <a:r>
              <a:rPr lang="en-US" altLang="zh-CN"/>
              <a:t> of which the left child points to the first node.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95E9D17-AEE5-DDE2-C6EA-7AA2698279B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81400"/>
            <a:ext cx="8077200" cy="2971800"/>
            <a:chOff x="2304" y="240"/>
            <a:chExt cx="3216" cy="2160"/>
          </a:xfrm>
        </p:grpSpPr>
        <p:sp>
          <p:nvSpPr>
            <p:cNvPr id="16392" name="AutoShape 7">
              <a:extLst>
                <a:ext uri="{FF2B5EF4-FFF2-40B4-BE49-F238E27FC236}">
                  <a16:creationId xmlns:a16="http://schemas.microsoft.com/office/drawing/2014/main" id="{E90866C6-D369-BFEB-618E-78D2A83D6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"/>
              <a:ext cx="3207" cy="216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9B51A98B-7B5D-63FD-C82D-189D0F194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0"/>
              <a:ext cx="3216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92100" indent="-2921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typedef  struct  ThreadedTreeNode  *PtrTo  ThreadedNode;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typedef  struct  PtrToThreadedNode  ThreadedTree;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typedef  struct  ThreadedTreeNode {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</a:t>
              </a:r>
              <a:r>
                <a:rPr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>
                  <a:latin typeface="Arial" panose="020B0604020202020204" pitchFamily="34" charset="0"/>
                </a:rPr>
                <a:t>           		LeftThread;   </a:t>
              </a:r>
              <a:r>
                <a:rPr lang="en-US" altLang="zh-CN" sz="2000">
                  <a:solidFill>
                    <a:schemeClr val="accent1"/>
                  </a:solidFill>
                  <a:latin typeface="Arial" panose="020B0604020202020204" pitchFamily="34" charset="0"/>
                </a:rPr>
                <a:t>/* if it is TRUE, then Left */</a:t>
              </a:r>
              <a:endParaRPr lang="en-US" altLang="zh-CN" sz="2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ThreadedTree  	Left;      </a:t>
              </a:r>
              <a:r>
                <a:rPr lang="en-US" altLang="zh-CN" sz="2000">
                  <a:solidFill>
                    <a:schemeClr val="accent1"/>
                  </a:solidFill>
                  <a:latin typeface="Arial" panose="020B0604020202020204" pitchFamily="34" charset="0"/>
                </a:rPr>
                <a:t>/* is a thread, not a child ptr.   */</a:t>
              </a:r>
              <a:endParaRPr lang="en-US" altLang="zh-CN" sz="2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ElementType	Element;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</a:t>
              </a:r>
              <a:r>
                <a:rPr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>
                  <a:latin typeface="Arial" panose="020B0604020202020204" pitchFamily="34" charset="0"/>
                </a:rPr>
                <a:t>           		RightThread; </a:t>
              </a:r>
              <a:r>
                <a:rPr lang="en-US" altLang="zh-CN" sz="2000">
                  <a:solidFill>
                    <a:schemeClr val="accent1"/>
                  </a:solidFill>
                  <a:latin typeface="Arial" panose="020B0604020202020204" pitchFamily="34" charset="0"/>
                </a:rPr>
                <a:t>/* if it is TRUE, then Right */</a:t>
              </a:r>
              <a:endParaRPr lang="en-US" altLang="zh-CN" sz="2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ThreadedTree  	Right;    </a:t>
              </a:r>
              <a:r>
                <a:rPr lang="en-US" altLang="zh-CN" sz="2000">
                  <a:solidFill>
                    <a:schemeClr val="accent1"/>
                  </a:solidFill>
                  <a:latin typeface="Arial" panose="020B0604020202020204" pitchFamily="34" charset="0"/>
                </a:rPr>
                <a:t>/* is a thread, not a child ptr.   */</a:t>
              </a:r>
              <a:endParaRPr lang="en-US" altLang="zh-CN" sz="2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6391" name="Text Box 9" descr="再生纸">
            <a:extLst>
              <a:ext uri="{FF2B5EF4-FFF2-40B4-BE49-F238E27FC236}">
                <a16:creationId xmlns:a16="http://schemas.microsoft.com/office/drawing/2014/main" id="{920F48CB-F4B8-D2BE-87AD-05635209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15/16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autoUpdateAnimBg="0"/>
      <p:bldP spid="809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659B224A-C6DC-29A7-F883-E83489043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210B88B-F463-CA70-CF60-2590D32CBF4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1471613" cy="1905000"/>
            <a:chOff x="609" y="2928"/>
            <a:chExt cx="927" cy="1200"/>
          </a:xfrm>
        </p:grpSpPr>
        <p:grpSp>
          <p:nvGrpSpPr>
            <p:cNvPr id="17473" name="Group 4">
              <a:extLst>
                <a:ext uri="{FF2B5EF4-FFF2-40B4-BE49-F238E27FC236}">
                  <a16:creationId xmlns:a16="http://schemas.microsoft.com/office/drawing/2014/main" id="{4B35A59C-C7AB-CEF2-0AB2-7DDB7507D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928"/>
              <a:ext cx="672" cy="480"/>
              <a:chOff x="624" y="2928"/>
              <a:chExt cx="672" cy="480"/>
            </a:xfrm>
          </p:grpSpPr>
          <p:sp>
            <p:nvSpPr>
              <p:cNvPr id="17502" name="Oval 5">
                <a:extLst>
                  <a:ext uri="{FF2B5EF4-FFF2-40B4-BE49-F238E27FC236}">
                    <a16:creationId xmlns:a16="http://schemas.microsoft.com/office/drawing/2014/main" id="{9C69EF8D-B202-CA23-9561-602B1288C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Arial" panose="020B0604020202020204" pitchFamily="34" charset="0"/>
                  </a:rPr>
                  <a:t>+</a:t>
                </a:r>
                <a:endParaRPr lang="en-US" altLang="zh-CN" sz="2000"/>
              </a:p>
            </p:txBody>
          </p:sp>
          <p:sp>
            <p:nvSpPr>
              <p:cNvPr id="17503" name="Oval 6">
                <a:extLst>
                  <a:ext uri="{FF2B5EF4-FFF2-40B4-BE49-F238E27FC236}">
                    <a16:creationId xmlns:a16="http://schemas.microsoft.com/office/drawing/2014/main" id="{82A21581-CEF0-E8AD-FAD7-AB782677C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17504" name="Line 7">
                <a:extLst>
                  <a:ext uri="{FF2B5EF4-FFF2-40B4-BE49-F238E27FC236}">
                    <a16:creationId xmlns:a16="http://schemas.microsoft.com/office/drawing/2014/main" id="{88A3E2C6-3DDC-64A9-9951-C0CDFD0D7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5" y="3094"/>
                <a:ext cx="144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5" name="Oval 8">
                <a:extLst>
                  <a:ext uri="{FF2B5EF4-FFF2-40B4-BE49-F238E27FC236}">
                    <a16:creationId xmlns:a16="http://schemas.microsoft.com/office/drawing/2014/main" id="{8E63E54B-2754-613C-576C-6C79B1FE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0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Arial" panose="020B0604020202020204" pitchFamily="34" charset="0"/>
                    <a:sym typeface="Symbol" panose="05050102010706020507" pitchFamily="18" charset="2"/>
                  </a:rPr>
                  <a:t></a:t>
                </a:r>
                <a:endParaRPr lang="en-US" altLang="zh-CN">
                  <a:sym typeface="Symbol" panose="05050102010706020507" pitchFamily="18" charset="2"/>
                </a:endParaRPr>
              </a:p>
            </p:txBody>
          </p:sp>
          <p:sp>
            <p:nvSpPr>
              <p:cNvPr id="17506" name="Line 9">
                <a:extLst>
                  <a:ext uri="{FF2B5EF4-FFF2-40B4-BE49-F238E27FC236}">
                    <a16:creationId xmlns:a16="http://schemas.microsoft.com/office/drawing/2014/main" id="{17E2802A-6094-3231-695F-28F79E324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3094"/>
                <a:ext cx="122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74" name="Oval 10">
              <a:extLst>
                <a:ext uri="{FF2B5EF4-FFF2-40B4-BE49-F238E27FC236}">
                  <a16:creationId xmlns:a16="http://schemas.microsoft.com/office/drawing/2014/main" id="{3E07534F-168A-755D-7584-ACBE166E1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7475" name="Line 11">
              <a:extLst>
                <a:ext uri="{FF2B5EF4-FFF2-40B4-BE49-F238E27FC236}">
                  <a16:creationId xmlns:a16="http://schemas.microsoft.com/office/drawing/2014/main" id="{BABB03CE-074B-56A2-F4A2-4BE7EF09A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5" y="3382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Oval 12">
              <a:extLst>
                <a:ext uri="{FF2B5EF4-FFF2-40B4-BE49-F238E27FC236}">
                  <a16:creationId xmlns:a16="http://schemas.microsoft.com/office/drawing/2014/main" id="{F7C9DFDE-4870-63FB-9199-1725417536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4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D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7477" name="Line 13">
              <a:extLst>
                <a:ext uri="{FF2B5EF4-FFF2-40B4-BE49-F238E27FC236}">
                  <a16:creationId xmlns:a16="http://schemas.microsoft.com/office/drawing/2014/main" id="{EAEB9B93-4D1E-3672-CA39-9C854F559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3382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Oval 14">
              <a:extLst>
                <a:ext uri="{FF2B5EF4-FFF2-40B4-BE49-F238E27FC236}">
                  <a16:creationId xmlns:a16="http://schemas.microsoft.com/office/drawing/2014/main" id="{8DD600D7-71FE-FB6D-F7AC-474A9DE73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7479" name="Line 15">
              <a:extLst>
                <a:ext uri="{FF2B5EF4-FFF2-40B4-BE49-F238E27FC236}">
                  <a16:creationId xmlns:a16="http://schemas.microsoft.com/office/drawing/2014/main" id="{DA01D629-466E-98F7-8B70-442F0E1BB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5" y="3670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0" name="Oval 16">
              <a:extLst>
                <a:ext uri="{FF2B5EF4-FFF2-40B4-BE49-F238E27FC236}">
                  <a16:creationId xmlns:a16="http://schemas.microsoft.com/office/drawing/2014/main" id="{7357600F-287B-AE5B-5FDE-720F971E00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0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C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7481" name="Line 17">
              <a:extLst>
                <a:ext uri="{FF2B5EF4-FFF2-40B4-BE49-F238E27FC236}">
                  <a16:creationId xmlns:a16="http://schemas.microsoft.com/office/drawing/2014/main" id="{5F8E7C8A-FBED-154E-BB0A-278EC0E79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3670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82" name="Group 18">
              <a:extLst>
                <a:ext uri="{FF2B5EF4-FFF2-40B4-BE49-F238E27FC236}">
                  <a16:creationId xmlns:a16="http://schemas.microsoft.com/office/drawing/2014/main" id="{949D3DA7-53E9-3885-BB33-56F3F0C74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408"/>
              <a:ext cx="220" cy="144"/>
              <a:chOff x="2352" y="3648"/>
              <a:chExt cx="288" cy="144"/>
            </a:xfrm>
          </p:grpSpPr>
          <p:sp>
            <p:nvSpPr>
              <p:cNvPr id="17498" name="Line 19">
                <a:extLst>
                  <a:ext uri="{FF2B5EF4-FFF2-40B4-BE49-F238E27FC236}">
                    <a16:creationId xmlns:a16="http://schemas.microsoft.com/office/drawing/2014/main" id="{E5298300-8986-97D4-CEE8-03A1CACEF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9" name="Line 20">
                <a:extLst>
                  <a:ext uri="{FF2B5EF4-FFF2-40B4-BE49-F238E27FC236}">
                    <a16:creationId xmlns:a16="http://schemas.microsoft.com/office/drawing/2014/main" id="{425C30FD-A654-C0F2-245F-14A5052AB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0" name="Oval 21">
                <a:extLst>
                  <a:ext uri="{FF2B5EF4-FFF2-40B4-BE49-F238E27FC236}">
                    <a16:creationId xmlns:a16="http://schemas.microsoft.com/office/drawing/2014/main" id="{DEF6FD4A-AFD6-E404-9929-3934474AE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501" name="Oval 22">
                <a:extLst>
                  <a:ext uri="{FF2B5EF4-FFF2-40B4-BE49-F238E27FC236}">
                    <a16:creationId xmlns:a16="http://schemas.microsoft.com/office/drawing/2014/main" id="{1F81D818-814C-C56C-EEC9-A3ED5C49E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83" name="Group 23">
              <a:extLst>
                <a:ext uri="{FF2B5EF4-FFF2-40B4-BE49-F238E27FC236}">
                  <a16:creationId xmlns:a16="http://schemas.microsoft.com/office/drawing/2014/main" id="{5C1B01F6-63CC-06BA-6246-E87368A90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3696"/>
              <a:ext cx="220" cy="144"/>
              <a:chOff x="2352" y="3648"/>
              <a:chExt cx="288" cy="144"/>
            </a:xfrm>
          </p:grpSpPr>
          <p:sp>
            <p:nvSpPr>
              <p:cNvPr id="17494" name="Line 24">
                <a:extLst>
                  <a:ext uri="{FF2B5EF4-FFF2-40B4-BE49-F238E27FC236}">
                    <a16:creationId xmlns:a16="http://schemas.microsoft.com/office/drawing/2014/main" id="{A909D297-BF37-D4AD-1078-7AA069277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5" name="Line 25">
                <a:extLst>
                  <a:ext uri="{FF2B5EF4-FFF2-40B4-BE49-F238E27FC236}">
                    <a16:creationId xmlns:a16="http://schemas.microsoft.com/office/drawing/2014/main" id="{863C582C-0C62-FB2B-DEDF-A3C444F6E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6" name="Oval 26">
                <a:extLst>
                  <a:ext uri="{FF2B5EF4-FFF2-40B4-BE49-F238E27FC236}">
                    <a16:creationId xmlns:a16="http://schemas.microsoft.com/office/drawing/2014/main" id="{2A56E614-4173-2004-3EFA-3FEF2FE57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97" name="Oval 27">
                <a:extLst>
                  <a:ext uri="{FF2B5EF4-FFF2-40B4-BE49-F238E27FC236}">
                    <a16:creationId xmlns:a16="http://schemas.microsoft.com/office/drawing/2014/main" id="{E440DC69-F1D1-5BA8-E4FC-8DB0A140B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84" name="Group 28">
              <a:extLst>
                <a:ext uri="{FF2B5EF4-FFF2-40B4-BE49-F238E27FC236}">
                  <a16:creationId xmlns:a16="http://schemas.microsoft.com/office/drawing/2014/main" id="{E19C0BCF-B6F9-E4ED-21D4-D872E91AB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984"/>
              <a:ext cx="220" cy="144"/>
              <a:chOff x="2352" y="3648"/>
              <a:chExt cx="288" cy="144"/>
            </a:xfrm>
          </p:grpSpPr>
          <p:sp>
            <p:nvSpPr>
              <p:cNvPr id="17490" name="Line 29">
                <a:extLst>
                  <a:ext uri="{FF2B5EF4-FFF2-40B4-BE49-F238E27FC236}">
                    <a16:creationId xmlns:a16="http://schemas.microsoft.com/office/drawing/2014/main" id="{78E43365-7675-125F-9645-ABF5E3B3B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1" name="Line 30">
                <a:extLst>
                  <a:ext uri="{FF2B5EF4-FFF2-40B4-BE49-F238E27FC236}">
                    <a16:creationId xmlns:a16="http://schemas.microsoft.com/office/drawing/2014/main" id="{AA5964E6-ADFF-EB8E-BA0C-E992D5014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2" name="Oval 31">
                <a:extLst>
                  <a:ext uri="{FF2B5EF4-FFF2-40B4-BE49-F238E27FC236}">
                    <a16:creationId xmlns:a16="http://schemas.microsoft.com/office/drawing/2014/main" id="{F351DF1E-5948-808A-6386-CBDE8CF1F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93" name="Oval 32">
                <a:extLst>
                  <a:ext uri="{FF2B5EF4-FFF2-40B4-BE49-F238E27FC236}">
                    <a16:creationId xmlns:a16="http://schemas.microsoft.com/office/drawing/2014/main" id="{8D4E6FDF-A602-2208-E54D-77F5FFA34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85" name="Group 33">
              <a:extLst>
                <a:ext uri="{FF2B5EF4-FFF2-40B4-BE49-F238E27FC236}">
                  <a16:creationId xmlns:a16="http://schemas.microsoft.com/office/drawing/2014/main" id="{B4DC9FD2-B8A2-E823-CC44-20C6B2CF7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" y="3984"/>
              <a:ext cx="220" cy="144"/>
              <a:chOff x="2352" y="3648"/>
              <a:chExt cx="288" cy="144"/>
            </a:xfrm>
          </p:grpSpPr>
          <p:sp>
            <p:nvSpPr>
              <p:cNvPr id="17486" name="Line 34">
                <a:extLst>
                  <a:ext uri="{FF2B5EF4-FFF2-40B4-BE49-F238E27FC236}">
                    <a16:creationId xmlns:a16="http://schemas.microsoft.com/office/drawing/2014/main" id="{91F670A8-ABD9-1C51-7921-793C7D32A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7" name="Line 35">
                <a:extLst>
                  <a:ext uri="{FF2B5EF4-FFF2-40B4-BE49-F238E27FC236}">
                    <a16:creationId xmlns:a16="http://schemas.microsoft.com/office/drawing/2014/main" id="{6F2EFA49-AC39-76D5-74DE-A4C17F512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8" name="Oval 36">
                <a:extLst>
                  <a:ext uri="{FF2B5EF4-FFF2-40B4-BE49-F238E27FC236}">
                    <a16:creationId xmlns:a16="http://schemas.microsoft.com/office/drawing/2014/main" id="{A4846E1D-2995-3EAF-0767-75967637B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89" name="Oval 37">
                <a:extLst>
                  <a:ext uri="{FF2B5EF4-FFF2-40B4-BE49-F238E27FC236}">
                    <a16:creationId xmlns:a16="http://schemas.microsoft.com/office/drawing/2014/main" id="{2EF1F647-AF67-8605-CA61-2B8953708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81958" name="Text Box 38">
            <a:extLst>
              <a:ext uri="{FF2B5EF4-FFF2-40B4-BE49-F238E27FC236}">
                <a16:creationId xmlns:a16="http://schemas.microsoft.com/office/drawing/2014/main" id="{25056277-4D1A-2B82-A8CA-0BF31C94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</a:t>
            </a:r>
            <a:r>
              <a:rPr lang="en-US" altLang="zh-CN"/>
              <a:t>  Given the syntax tree of an expression (infix)</a:t>
            </a:r>
          </a:p>
          <a:p>
            <a:pPr algn="ctr" eaLnBrk="1" hangingPunct="1"/>
            <a:r>
              <a:rPr lang="en-US" altLang="zh-CN" i="1"/>
              <a:t>A </a:t>
            </a:r>
            <a:r>
              <a:rPr lang="en-US" altLang="zh-CN"/>
              <a:t>+ 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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/>
          </a:p>
        </p:txBody>
      </p:sp>
      <p:grpSp>
        <p:nvGrpSpPr>
          <p:cNvPr id="8" name="Group 39">
            <a:extLst>
              <a:ext uri="{FF2B5EF4-FFF2-40B4-BE49-F238E27FC236}">
                <a16:creationId xmlns:a16="http://schemas.microsoft.com/office/drawing/2014/main" id="{8BDF2AAB-199A-96C5-CCE2-93969D39264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371600"/>
            <a:ext cx="5913438" cy="4754563"/>
            <a:chOff x="2176" y="816"/>
            <a:chExt cx="3104" cy="2496"/>
          </a:xfrm>
        </p:grpSpPr>
        <p:sp>
          <p:nvSpPr>
            <p:cNvPr id="17415" name="Rectangle 40">
              <a:extLst>
                <a:ext uri="{FF2B5EF4-FFF2-40B4-BE49-F238E27FC236}">
                  <a16:creationId xmlns:a16="http://schemas.microsoft.com/office/drawing/2014/main" id="{AD9EEA5E-2D44-DA1D-FCB4-B05B84310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16" name="Rectangle 41">
              <a:extLst>
                <a:ext uri="{FF2B5EF4-FFF2-40B4-BE49-F238E27FC236}">
                  <a16:creationId xmlns:a16="http://schemas.microsoft.com/office/drawing/2014/main" id="{887CC1D4-7F53-A563-9D17-1941E5217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17" name="Rectangle 42">
              <a:extLst>
                <a:ext uri="{FF2B5EF4-FFF2-40B4-BE49-F238E27FC236}">
                  <a16:creationId xmlns:a16="http://schemas.microsoft.com/office/drawing/2014/main" id="{AEB5ADE5-E9AD-91CC-BD6E-40891890C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00"/>
              <a:ext cx="144" cy="14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18" name="Rectangle 43">
              <a:extLst>
                <a:ext uri="{FF2B5EF4-FFF2-40B4-BE49-F238E27FC236}">
                  <a16:creationId xmlns:a16="http://schemas.microsoft.com/office/drawing/2014/main" id="{1EA06512-E811-D186-8ABC-532FC65F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19" name="Rectangle 44">
              <a:extLst>
                <a:ext uri="{FF2B5EF4-FFF2-40B4-BE49-F238E27FC236}">
                  <a16:creationId xmlns:a16="http://schemas.microsoft.com/office/drawing/2014/main" id="{FE760277-6108-9126-2017-264F38995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20" name="Rectangle 45">
              <a:extLst>
                <a:ext uri="{FF2B5EF4-FFF2-40B4-BE49-F238E27FC236}">
                  <a16:creationId xmlns:a16="http://schemas.microsoft.com/office/drawing/2014/main" id="{97B06893-3DAA-719A-E5F0-D3EC261A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21" name="Rectangle 46">
              <a:extLst>
                <a:ext uri="{FF2B5EF4-FFF2-40B4-BE49-F238E27FC236}">
                  <a16:creationId xmlns:a16="http://schemas.microsoft.com/office/drawing/2014/main" id="{53306E68-EBD6-1B20-E78C-BE6CB4A55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22" name="Rectangle 47">
              <a:extLst>
                <a:ext uri="{FF2B5EF4-FFF2-40B4-BE49-F238E27FC236}">
                  <a16:creationId xmlns:a16="http://schemas.microsoft.com/office/drawing/2014/main" id="{D3A2AFC9-251E-2682-E50A-6C16A3895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7423" name="Rectangle 48">
              <a:extLst>
                <a:ext uri="{FF2B5EF4-FFF2-40B4-BE49-F238E27FC236}">
                  <a16:creationId xmlns:a16="http://schemas.microsoft.com/office/drawing/2014/main" id="{00704745-8956-8A36-5B0B-071D6069A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24" name="Rectangle 49">
              <a:extLst>
                <a:ext uri="{FF2B5EF4-FFF2-40B4-BE49-F238E27FC236}">
                  <a16:creationId xmlns:a16="http://schemas.microsoft.com/office/drawing/2014/main" id="{46FC4BDE-74C9-C71F-B9AB-3412278D9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25" name="Rectangle 50">
              <a:extLst>
                <a:ext uri="{FF2B5EF4-FFF2-40B4-BE49-F238E27FC236}">
                  <a16:creationId xmlns:a16="http://schemas.microsoft.com/office/drawing/2014/main" id="{6E649708-19BA-374D-9C33-F496965B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26" name="Rectangle 51">
              <a:extLst>
                <a:ext uri="{FF2B5EF4-FFF2-40B4-BE49-F238E27FC236}">
                  <a16:creationId xmlns:a16="http://schemas.microsoft.com/office/drawing/2014/main" id="{1FD5F582-C5A6-0619-5ADC-8AF6910B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64"/>
              <a:ext cx="144" cy="14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27" name="Rectangle 52">
              <a:extLst>
                <a:ext uri="{FF2B5EF4-FFF2-40B4-BE49-F238E27FC236}">
                  <a16:creationId xmlns:a16="http://schemas.microsoft.com/office/drawing/2014/main" id="{58B5F347-6C20-776E-482B-EAFC164EF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7428" name="Rectangle 53">
              <a:extLst>
                <a:ext uri="{FF2B5EF4-FFF2-40B4-BE49-F238E27FC236}">
                  <a16:creationId xmlns:a16="http://schemas.microsoft.com/office/drawing/2014/main" id="{D0E960AE-7E5C-DCB7-93F5-A9F449BCA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64"/>
              <a:ext cx="144" cy="14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29" name="Rectangle 54">
              <a:extLst>
                <a:ext uri="{FF2B5EF4-FFF2-40B4-BE49-F238E27FC236}">
                  <a16:creationId xmlns:a16="http://schemas.microsoft.com/office/drawing/2014/main" id="{E0256E6C-B059-7643-36D1-45573B4AC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30" name="Rectangle 55">
              <a:extLst>
                <a:ext uri="{FF2B5EF4-FFF2-40B4-BE49-F238E27FC236}">
                  <a16:creationId xmlns:a16="http://schemas.microsoft.com/office/drawing/2014/main" id="{254D02BE-BDF8-4D65-42F0-E6ABD4DAD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31" name="Rectangle 56">
              <a:extLst>
                <a:ext uri="{FF2B5EF4-FFF2-40B4-BE49-F238E27FC236}">
                  <a16:creationId xmlns:a16="http://schemas.microsoft.com/office/drawing/2014/main" id="{38574A9F-9DB3-FCC9-11BF-4EAD9B9C4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32" name="Rectangle 57">
              <a:extLst>
                <a:ext uri="{FF2B5EF4-FFF2-40B4-BE49-F238E27FC236}">
                  <a16:creationId xmlns:a16="http://schemas.microsoft.com/office/drawing/2014/main" id="{6930BD2E-DAF1-7262-991D-6A71EE15E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</a:t>
              </a:r>
              <a:endParaRPr lang="en-US" altLang="zh-CN" sz="20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7433" name="Rectangle 58">
              <a:extLst>
                <a:ext uri="{FF2B5EF4-FFF2-40B4-BE49-F238E27FC236}">
                  <a16:creationId xmlns:a16="http://schemas.microsoft.com/office/drawing/2014/main" id="{7F3E6AB6-2941-2BBE-E1B9-E9A1E3677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34" name="Rectangle 59">
              <a:extLst>
                <a:ext uri="{FF2B5EF4-FFF2-40B4-BE49-F238E27FC236}">
                  <a16:creationId xmlns:a16="http://schemas.microsoft.com/office/drawing/2014/main" id="{7A98ACBE-85BF-F2F4-1657-30531E8D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35" name="Rectangle 60">
              <a:extLst>
                <a:ext uri="{FF2B5EF4-FFF2-40B4-BE49-F238E27FC236}">
                  <a16:creationId xmlns:a16="http://schemas.microsoft.com/office/drawing/2014/main" id="{DD328C1F-B831-0171-910D-56B0FEFD2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36" name="Rectangle 61">
              <a:extLst>
                <a:ext uri="{FF2B5EF4-FFF2-40B4-BE49-F238E27FC236}">
                  <a16:creationId xmlns:a16="http://schemas.microsoft.com/office/drawing/2014/main" id="{6B6317CD-CD56-AF48-333D-905980695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37" name="Rectangle 62">
              <a:extLst>
                <a:ext uri="{FF2B5EF4-FFF2-40B4-BE49-F238E27FC236}">
                  <a16:creationId xmlns:a16="http://schemas.microsoft.com/office/drawing/2014/main" id="{3068A527-0F69-7660-C63A-8F9BB002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7438" name="Rectangle 63">
              <a:extLst>
                <a:ext uri="{FF2B5EF4-FFF2-40B4-BE49-F238E27FC236}">
                  <a16:creationId xmlns:a16="http://schemas.microsoft.com/office/drawing/2014/main" id="{B5252E29-565E-6719-5931-43950F7F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39" name="Rectangle 64">
              <a:extLst>
                <a:ext uri="{FF2B5EF4-FFF2-40B4-BE49-F238E27FC236}">
                  <a16:creationId xmlns:a16="http://schemas.microsoft.com/office/drawing/2014/main" id="{E30E5645-26AB-7FB5-269C-AE687204E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40" name="Rectangle 65">
              <a:extLst>
                <a:ext uri="{FF2B5EF4-FFF2-40B4-BE49-F238E27FC236}">
                  <a16:creationId xmlns:a16="http://schemas.microsoft.com/office/drawing/2014/main" id="{A03D91B3-FF8E-3B76-F9F7-E683D6103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41" name="Rectangle 66">
              <a:extLst>
                <a:ext uri="{FF2B5EF4-FFF2-40B4-BE49-F238E27FC236}">
                  <a16:creationId xmlns:a16="http://schemas.microsoft.com/office/drawing/2014/main" id="{486763DA-AC2E-E8B2-37BA-939B4C6D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544"/>
              <a:ext cx="144" cy="14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42" name="Rectangle 67">
              <a:extLst>
                <a:ext uri="{FF2B5EF4-FFF2-40B4-BE49-F238E27FC236}">
                  <a16:creationId xmlns:a16="http://schemas.microsoft.com/office/drawing/2014/main" id="{855E55AA-0D24-1396-3567-BB7A759D4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D</a:t>
              </a:r>
            </a:p>
          </p:txBody>
        </p:sp>
        <p:sp>
          <p:nvSpPr>
            <p:cNvPr id="17443" name="Rectangle 68">
              <a:extLst>
                <a:ext uri="{FF2B5EF4-FFF2-40B4-BE49-F238E27FC236}">
                  <a16:creationId xmlns:a16="http://schemas.microsoft.com/office/drawing/2014/main" id="{34878609-55F9-2925-3E30-0829F6E96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44"/>
              <a:ext cx="144" cy="14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44" name="Rectangle 69">
              <a:extLst>
                <a:ext uri="{FF2B5EF4-FFF2-40B4-BE49-F238E27FC236}">
                  <a16:creationId xmlns:a16="http://schemas.microsoft.com/office/drawing/2014/main" id="{8878A461-6F5A-822E-52EE-BB1F5653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45" name="Rectangle 70">
              <a:extLst>
                <a:ext uri="{FF2B5EF4-FFF2-40B4-BE49-F238E27FC236}">
                  <a16:creationId xmlns:a16="http://schemas.microsoft.com/office/drawing/2014/main" id="{C2F439FD-269D-0784-4C73-EAE9B877E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46" name="Rectangle 71">
              <a:extLst>
                <a:ext uri="{FF2B5EF4-FFF2-40B4-BE49-F238E27FC236}">
                  <a16:creationId xmlns:a16="http://schemas.microsoft.com/office/drawing/2014/main" id="{DA348F03-1B72-637E-74A6-85DDF8E38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47" name="Rectangle 72">
              <a:extLst>
                <a:ext uri="{FF2B5EF4-FFF2-40B4-BE49-F238E27FC236}">
                  <a16:creationId xmlns:a16="http://schemas.microsoft.com/office/drawing/2014/main" id="{86A19E1E-810F-3C7B-6BC2-C870CCE27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7448" name="Rectangle 73">
              <a:extLst>
                <a:ext uri="{FF2B5EF4-FFF2-40B4-BE49-F238E27FC236}">
                  <a16:creationId xmlns:a16="http://schemas.microsoft.com/office/drawing/2014/main" id="{41CE887A-890A-AC77-A0D2-ED7FA625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144" cy="14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49" name="Rectangle 74">
              <a:extLst>
                <a:ext uri="{FF2B5EF4-FFF2-40B4-BE49-F238E27FC236}">
                  <a16:creationId xmlns:a16="http://schemas.microsoft.com/office/drawing/2014/main" id="{B190C372-B6F4-67E7-1EF8-9023A62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50" name="Rectangle 75">
              <a:extLst>
                <a:ext uri="{FF2B5EF4-FFF2-40B4-BE49-F238E27FC236}">
                  <a16:creationId xmlns:a16="http://schemas.microsoft.com/office/drawing/2014/main" id="{6F92C402-AE78-B226-521D-88ABDC2D8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51" name="Rectangle 76">
              <a:extLst>
                <a:ext uri="{FF2B5EF4-FFF2-40B4-BE49-F238E27FC236}">
                  <a16:creationId xmlns:a16="http://schemas.microsoft.com/office/drawing/2014/main" id="{FE84B39E-AC2B-BADC-6484-21B5D60C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144" cy="14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52" name="Rectangle 77">
              <a:extLst>
                <a:ext uri="{FF2B5EF4-FFF2-40B4-BE49-F238E27FC236}">
                  <a16:creationId xmlns:a16="http://schemas.microsoft.com/office/drawing/2014/main" id="{18005A8F-BCF5-B873-7E30-11406EDA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17453" name="Rectangle 78">
              <a:extLst>
                <a:ext uri="{FF2B5EF4-FFF2-40B4-BE49-F238E27FC236}">
                  <a16:creationId xmlns:a16="http://schemas.microsoft.com/office/drawing/2014/main" id="{CA51AB7D-41F1-ED3F-AD79-CD0BAD84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144" cy="14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54" name="Rectangle 79">
              <a:extLst>
                <a:ext uri="{FF2B5EF4-FFF2-40B4-BE49-F238E27FC236}">
                  <a16:creationId xmlns:a16="http://schemas.microsoft.com/office/drawing/2014/main" id="{5DB49966-1792-42BF-F64A-6C4F08EF4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55" name="Rectangle 80">
              <a:extLst>
                <a:ext uri="{FF2B5EF4-FFF2-40B4-BE49-F238E27FC236}">
                  <a16:creationId xmlns:a16="http://schemas.microsoft.com/office/drawing/2014/main" id="{23A8F670-B658-D0FE-2218-B6C4E7773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accent1"/>
                  </a:solidFill>
                </a:rPr>
                <a:t>head node</a:t>
              </a:r>
              <a:endParaRPr lang="en-US" altLang="zh-CN" sz="2000"/>
            </a:p>
          </p:txBody>
        </p:sp>
        <p:sp>
          <p:nvSpPr>
            <p:cNvPr id="17456" name="Line 81">
              <a:extLst>
                <a:ext uri="{FF2B5EF4-FFF2-40B4-BE49-F238E27FC236}">
                  <a16:creationId xmlns:a16="http://schemas.microsoft.com/office/drawing/2014/main" id="{4BBB6C06-893C-9630-7CBE-BA9A91E02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008"/>
              <a:ext cx="192" cy="1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82">
              <a:extLst>
                <a:ext uri="{FF2B5EF4-FFF2-40B4-BE49-F238E27FC236}">
                  <a16:creationId xmlns:a16="http://schemas.microsoft.com/office/drawing/2014/main" id="{835BF8D8-77C4-3258-F9B3-698DE551A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296"/>
              <a:ext cx="7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Arc 83">
              <a:extLst>
                <a:ext uri="{FF2B5EF4-FFF2-40B4-BE49-F238E27FC236}">
                  <a16:creationId xmlns:a16="http://schemas.microsoft.com/office/drawing/2014/main" id="{12396391-90A9-9F8C-BAB2-51F491119804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744" y="1056"/>
              <a:ext cx="480" cy="480"/>
            </a:xfrm>
            <a:custGeom>
              <a:avLst/>
              <a:gdLst>
                <a:gd name="T0" fmla="*/ 3 w 43200"/>
                <a:gd name="T1" fmla="*/ 0 h 43200"/>
                <a:gd name="T2" fmla="*/ 2 w 43200"/>
                <a:gd name="T3" fmla="*/ 0 h 43200"/>
                <a:gd name="T4" fmla="*/ 3 w 43200"/>
                <a:gd name="T5" fmla="*/ 3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3213"/>
                    <a:pt x="4854" y="5584"/>
                    <a:pt x="12451" y="203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3213"/>
                    <a:pt x="4854" y="5584"/>
                    <a:pt x="12451" y="203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9" name="Line 84">
              <a:extLst>
                <a:ext uri="{FF2B5EF4-FFF2-40B4-BE49-F238E27FC236}">
                  <a16:creationId xmlns:a16="http://schemas.microsoft.com/office/drawing/2014/main" id="{4BAF58C6-FCEA-83FC-596B-3AB61923E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384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85">
              <a:extLst>
                <a:ext uri="{FF2B5EF4-FFF2-40B4-BE49-F238E27FC236}">
                  <a16:creationId xmlns:a16="http://schemas.microsoft.com/office/drawing/2014/main" id="{9A347FFB-8878-5F8A-1A2E-F5509C7D4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1728"/>
              <a:ext cx="432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86">
              <a:extLst>
                <a:ext uri="{FF2B5EF4-FFF2-40B4-BE49-F238E27FC236}">
                  <a16:creationId xmlns:a16="http://schemas.microsoft.com/office/drawing/2014/main" id="{3BD97EBD-8902-E8CB-B2C4-589065749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160"/>
              <a:ext cx="33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87">
              <a:extLst>
                <a:ext uri="{FF2B5EF4-FFF2-40B4-BE49-F238E27FC236}">
                  <a16:creationId xmlns:a16="http://schemas.microsoft.com/office/drawing/2014/main" id="{E53CA4ED-36FD-F257-1117-5327B7113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60"/>
              <a:ext cx="480" cy="38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Line 88">
              <a:extLst>
                <a:ext uri="{FF2B5EF4-FFF2-40B4-BE49-F238E27FC236}">
                  <a16:creationId xmlns:a16="http://schemas.microsoft.com/office/drawing/2014/main" id="{F87B09BA-06F5-8452-44A1-EF911BAC9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40"/>
              <a:ext cx="24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89">
              <a:extLst>
                <a:ext uri="{FF2B5EF4-FFF2-40B4-BE49-F238E27FC236}">
                  <a16:creationId xmlns:a16="http://schemas.microsoft.com/office/drawing/2014/main" id="{60D609B1-6618-98AD-8441-F367D4B0C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2640"/>
              <a:ext cx="384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Freeform 90">
              <a:extLst>
                <a:ext uri="{FF2B5EF4-FFF2-40B4-BE49-F238E27FC236}">
                  <a16:creationId xmlns:a16="http://schemas.microsoft.com/office/drawing/2014/main" id="{C52E50BE-34C5-E1EE-5EEB-1EF9EC319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1040"/>
              <a:ext cx="1376" cy="1272"/>
            </a:xfrm>
            <a:custGeom>
              <a:avLst/>
              <a:gdLst>
                <a:gd name="T0" fmla="*/ 464 w 1376"/>
                <a:gd name="T1" fmla="*/ 1120 h 1272"/>
                <a:gd name="T2" fmla="*/ 272 w 1376"/>
                <a:gd name="T3" fmla="*/ 1264 h 1272"/>
                <a:gd name="T4" fmla="*/ 80 w 1376"/>
                <a:gd name="T5" fmla="*/ 1168 h 1272"/>
                <a:gd name="T6" fmla="*/ 80 w 1376"/>
                <a:gd name="T7" fmla="*/ 880 h 1272"/>
                <a:gd name="T8" fmla="*/ 560 w 1376"/>
                <a:gd name="T9" fmla="*/ 256 h 1272"/>
                <a:gd name="T10" fmla="*/ 1088 w 1376"/>
                <a:gd name="T11" fmla="*/ 16 h 1272"/>
                <a:gd name="T12" fmla="*/ 1376 w 1376"/>
                <a:gd name="T13" fmla="*/ 160 h 1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6"/>
                <a:gd name="T22" fmla="*/ 0 h 1272"/>
                <a:gd name="T23" fmla="*/ 1376 w 1376"/>
                <a:gd name="T24" fmla="*/ 1272 h 1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6" h="1272">
                  <a:moveTo>
                    <a:pt x="464" y="1120"/>
                  </a:moveTo>
                  <a:cubicBezTo>
                    <a:pt x="400" y="1188"/>
                    <a:pt x="336" y="1256"/>
                    <a:pt x="272" y="1264"/>
                  </a:cubicBezTo>
                  <a:cubicBezTo>
                    <a:pt x="208" y="1272"/>
                    <a:pt x="112" y="1232"/>
                    <a:pt x="80" y="1168"/>
                  </a:cubicBezTo>
                  <a:cubicBezTo>
                    <a:pt x="48" y="1104"/>
                    <a:pt x="0" y="1032"/>
                    <a:pt x="80" y="880"/>
                  </a:cubicBezTo>
                  <a:cubicBezTo>
                    <a:pt x="160" y="728"/>
                    <a:pt x="392" y="400"/>
                    <a:pt x="560" y="256"/>
                  </a:cubicBezTo>
                  <a:cubicBezTo>
                    <a:pt x="728" y="112"/>
                    <a:pt x="952" y="32"/>
                    <a:pt x="1088" y="16"/>
                  </a:cubicBezTo>
                  <a:cubicBezTo>
                    <a:pt x="1224" y="0"/>
                    <a:pt x="1300" y="80"/>
                    <a:pt x="1376" y="1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6" name="Freeform 91">
              <a:extLst>
                <a:ext uri="{FF2B5EF4-FFF2-40B4-BE49-F238E27FC236}">
                  <a16:creationId xmlns:a16="http://schemas.microsoft.com/office/drawing/2014/main" id="{374D21D8-837B-8260-15B8-D12DCC3C3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1776"/>
              <a:ext cx="384" cy="536"/>
            </a:xfrm>
            <a:custGeom>
              <a:avLst/>
              <a:gdLst>
                <a:gd name="T0" fmla="*/ 0 w 384"/>
                <a:gd name="T1" fmla="*/ 384 h 536"/>
                <a:gd name="T2" fmla="*/ 192 w 384"/>
                <a:gd name="T3" fmla="*/ 528 h 536"/>
                <a:gd name="T4" fmla="*/ 336 w 384"/>
                <a:gd name="T5" fmla="*/ 432 h 536"/>
                <a:gd name="T6" fmla="*/ 384 w 384"/>
                <a:gd name="T7" fmla="*/ 0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36"/>
                <a:gd name="T14" fmla="*/ 384 w 384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36">
                  <a:moveTo>
                    <a:pt x="0" y="384"/>
                  </a:moveTo>
                  <a:cubicBezTo>
                    <a:pt x="68" y="452"/>
                    <a:pt x="136" y="520"/>
                    <a:pt x="192" y="528"/>
                  </a:cubicBezTo>
                  <a:cubicBezTo>
                    <a:pt x="248" y="536"/>
                    <a:pt x="304" y="520"/>
                    <a:pt x="336" y="432"/>
                  </a:cubicBezTo>
                  <a:cubicBezTo>
                    <a:pt x="368" y="344"/>
                    <a:pt x="376" y="172"/>
                    <a:pt x="384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7" name="Freeform 92">
              <a:extLst>
                <a:ext uri="{FF2B5EF4-FFF2-40B4-BE49-F238E27FC236}">
                  <a16:creationId xmlns:a16="http://schemas.microsoft.com/office/drawing/2014/main" id="{A93A697B-0250-C529-5574-3EF03FA28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776"/>
              <a:ext cx="952" cy="1512"/>
            </a:xfrm>
            <a:custGeom>
              <a:avLst/>
              <a:gdLst>
                <a:gd name="T0" fmla="*/ 496 w 952"/>
                <a:gd name="T1" fmla="*/ 1296 h 1512"/>
                <a:gd name="T2" fmla="*/ 304 w 952"/>
                <a:gd name="T3" fmla="*/ 1488 h 1512"/>
                <a:gd name="T4" fmla="*/ 112 w 952"/>
                <a:gd name="T5" fmla="*/ 1440 h 1512"/>
                <a:gd name="T6" fmla="*/ 112 w 952"/>
                <a:gd name="T7" fmla="*/ 1104 h 1512"/>
                <a:gd name="T8" fmla="*/ 784 w 952"/>
                <a:gd name="T9" fmla="*/ 624 h 1512"/>
                <a:gd name="T10" fmla="*/ 928 w 952"/>
                <a:gd name="T11" fmla="*/ 384 h 1512"/>
                <a:gd name="T12" fmla="*/ 928 w 952"/>
                <a:gd name="T13" fmla="*/ 0 h 1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2"/>
                <a:gd name="T22" fmla="*/ 0 h 1512"/>
                <a:gd name="T23" fmla="*/ 952 w 952"/>
                <a:gd name="T24" fmla="*/ 1512 h 15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2" h="1512">
                  <a:moveTo>
                    <a:pt x="496" y="1296"/>
                  </a:moveTo>
                  <a:cubicBezTo>
                    <a:pt x="432" y="1380"/>
                    <a:pt x="368" y="1464"/>
                    <a:pt x="304" y="1488"/>
                  </a:cubicBezTo>
                  <a:cubicBezTo>
                    <a:pt x="240" y="1512"/>
                    <a:pt x="144" y="1504"/>
                    <a:pt x="112" y="1440"/>
                  </a:cubicBezTo>
                  <a:cubicBezTo>
                    <a:pt x="80" y="1376"/>
                    <a:pt x="0" y="1240"/>
                    <a:pt x="112" y="1104"/>
                  </a:cubicBezTo>
                  <a:cubicBezTo>
                    <a:pt x="224" y="968"/>
                    <a:pt x="648" y="744"/>
                    <a:pt x="784" y="624"/>
                  </a:cubicBezTo>
                  <a:cubicBezTo>
                    <a:pt x="920" y="504"/>
                    <a:pt x="904" y="488"/>
                    <a:pt x="928" y="384"/>
                  </a:cubicBezTo>
                  <a:cubicBezTo>
                    <a:pt x="952" y="280"/>
                    <a:pt x="940" y="140"/>
                    <a:pt x="92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8" name="Freeform 93">
              <a:extLst>
                <a:ext uri="{FF2B5EF4-FFF2-40B4-BE49-F238E27FC236}">
                  <a16:creationId xmlns:a16="http://schemas.microsoft.com/office/drawing/2014/main" id="{7C2BBBFB-AF36-5C6B-E9FE-ED835EE00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688"/>
              <a:ext cx="336" cy="624"/>
            </a:xfrm>
            <a:custGeom>
              <a:avLst/>
              <a:gdLst>
                <a:gd name="T0" fmla="*/ 336 w 384"/>
                <a:gd name="T1" fmla="*/ 384 h 624"/>
                <a:gd name="T2" fmla="*/ 168 w 384"/>
                <a:gd name="T3" fmla="*/ 576 h 624"/>
                <a:gd name="T4" fmla="*/ 42 w 384"/>
                <a:gd name="T5" fmla="*/ 528 h 624"/>
                <a:gd name="T6" fmla="*/ 0 w 384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624"/>
                <a:gd name="T14" fmla="*/ 384 w 384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624">
                  <a:moveTo>
                    <a:pt x="384" y="384"/>
                  </a:moveTo>
                  <a:cubicBezTo>
                    <a:pt x="316" y="468"/>
                    <a:pt x="248" y="552"/>
                    <a:pt x="192" y="576"/>
                  </a:cubicBezTo>
                  <a:cubicBezTo>
                    <a:pt x="136" y="600"/>
                    <a:pt x="80" y="624"/>
                    <a:pt x="48" y="528"/>
                  </a:cubicBezTo>
                  <a:cubicBezTo>
                    <a:pt x="16" y="432"/>
                    <a:pt x="8" y="216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9" name="Freeform 94">
              <a:extLst>
                <a:ext uri="{FF2B5EF4-FFF2-40B4-BE49-F238E27FC236}">
                  <a16:creationId xmlns:a16="http://schemas.microsoft.com/office/drawing/2014/main" id="{9C13A733-E4A3-6F17-107B-4541ACAC76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6" y="2688"/>
              <a:ext cx="288" cy="624"/>
            </a:xfrm>
            <a:custGeom>
              <a:avLst/>
              <a:gdLst>
                <a:gd name="T0" fmla="*/ 288 w 384"/>
                <a:gd name="T1" fmla="*/ 384 h 624"/>
                <a:gd name="T2" fmla="*/ 144 w 384"/>
                <a:gd name="T3" fmla="*/ 576 h 624"/>
                <a:gd name="T4" fmla="*/ 36 w 384"/>
                <a:gd name="T5" fmla="*/ 528 h 624"/>
                <a:gd name="T6" fmla="*/ 0 w 384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624"/>
                <a:gd name="T14" fmla="*/ 384 w 384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624">
                  <a:moveTo>
                    <a:pt x="384" y="384"/>
                  </a:moveTo>
                  <a:cubicBezTo>
                    <a:pt x="316" y="468"/>
                    <a:pt x="248" y="552"/>
                    <a:pt x="192" y="576"/>
                  </a:cubicBezTo>
                  <a:cubicBezTo>
                    <a:pt x="136" y="600"/>
                    <a:pt x="80" y="624"/>
                    <a:pt x="48" y="528"/>
                  </a:cubicBezTo>
                  <a:cubicBezTo>
                    <a:pt x="16" y="432"/>
                    <a:pt x="8" y="216"/>
                    <a:pt x="0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0" name="Freeform 95">
              <a:extLst>
                <a:ext uri="{FF2B5EF4-FFF2-40B4-BE49-F238E27FC236}">
                  <a16:creationId xmlns:a16="http://schemas.microsoft.com/office/drawing/2014/main" id="{FC75D409-8119-9AD5-F813-4459EF39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2208"/>
              <a:ext cx="784" cy="1104"/>
            </a:xfrm>
            <a:custGeom>
              <a:avLst/>
              <a:gdLst>
                <a:gd name="T0" fmla="*/ 272 w 784"/>
                <a:gd name="T1" fmla="*/ 864 h 1104"/>
                <a:gd name="T2" fmla="*/ 464 w 784"/>
                <a:gd name="T3" fmla="*/ 1056 h 1104"/>
                <a:gd name="T4" fmla="*/ 704 w 784"/>
                <a:gd name="T5" fmla="*/ 1056 h 1104"/>
                <a:gd name="T6" fmla="*/ 704 w 784"/>
                <a:gd name="T7" fmla="*/ 768 h 1104"/>
                <a:gd name="T8" fmla="*/ 224 w 784"/>
                <a:gd name="T9" fmla="*/ 624 h 1104"/>
                <a:gd name="T10" fmla="*/ 32 w 784"/>
                <a:gd name="T11" fmla="*/ 288 h 1104"/>
                <a:gd name="T12" fmla="*/ 32 w 784"/>
                <a:gd name="T13" fmla="*/ 0 h 1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4"/>
                <a:gd name="T22" fmla="*/ 0 h 1104"/>
                <a:gd name="T23" fmla="*/ 784 w 784"/>
                <a:gd name="T24" fmla="*/ 1104 h 1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4" h="1104">
                  <a:moveTo>
                    <a:pt x="272" y="864"/>
                  </a:moveTo>
                  <a:cubicBezTo>
                    <a:pt x="332" y="944"/>
                    <a:pt x="392" y="1024"/>
                    <a:pt x="464" y="1056"/>
                  </a:cubicBezTo>
                  <a:cubicBezTo>
                    <a:pt x="536" y="1088"/>
                    <a:pt x="664" y="1104"/>
                    <a:pt x="704" y="1056"/>
                  </a:cubicBezTo>
                  <a:cubicBezTo>
                    <a:pt x="744" y="1008"/>
                    <a:pt x="784" y="840"/>
                    <a:pt x="704" y="768"/>
                  </a:cubicBezTo>
                  <a:cubicBezTo>
                    <a:pt x="624" y="696"/>
                    <a:pt x="336" y="704"/>
                    <a:pt x="224" y="624"/>
                  </a:cubicBezTo>
                  <a:cubicBezTo>
                    <a:pt x="112" y="544"/>
                    <a:pt x="64" y="392"/>
                    <a:pt x="32" y="288"/>
                  </a:cubicBezTo>
                  <a:cubicBezTo>
                    <a:pt x="0" y="184"/>
                    <a:pt x="16" y="92"/>
                    <a:pt x="32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1" name="Freeform 96">
              <a:extLst>
                <a:ext uri="{FF2B5EF4-FFF2-40B4-BE49-F238E27FC236}">
                  <a16:creationId xmlns:a16="http://schemas.microsoft.com/office/drawing/2014/main" id="{5465BC55-E438-23B8-4832-1B89FB7D8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208"/>
              <a:ext cx="400" cy="640"/>
            </a:xfrm>
            <a:custGeom>
              <a:avLst/>
              <a:gdLst>
                <a:gd name="T0" fmla="*/ 400 w 400"/>
                <a:gd name="T1" fmla="*/ 432 h 640"/>
                <a:gd name="T2" fmla="*/ 352 w 400"/>
                <a:gd name="T3" fmla="*/ 624 h 640"/>
                <a:gd name="T4" fmla="*/ 112 w 400"/>
                <a:gd name="T5" fmla="*/ 528 h 640"/>
                <a:gd name="T6" fmla="*/ 16 w 400"/>
                <a:gd name="T7" fmla="*/ 192 h 640"/>
                <a:gd name="T8" fmla="*/ 16 w 400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640"/>
                <a:gd name="T17" fmla="*/ 400 w 400"/>
                <a:gd name="T18" fmla="*/ 640 h 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640">
                  <a:moveTo>
                    <a:pt x="400" y="432"/>
                  </a:moveTo>
                  <a:cubicBezTo>
                    <a:pt x="400" y="520"/>
                    <a:pt x="400" y="608"/>
                    <a:pt x="352" y="624"/>
                  </a:cubicBezTo>
                  <a:cubicBezTo>
                    <a:pt x="304" y="640"/>
                    <a:pt x="168" y="600"/>
                    <a:pt x="112" y="528"/>
                  </a:cubicBezTo>
                  <a:cubicBezTo>
                    <a:pt x="56" y="456"/>
                    <a:pt x="32" y="280"/>
                    <a:pt x="16" y="192"/>
                  </a:cubicBezTo>
                  <a:cubicBezTo>
                    <a:pt x="0" y="104"/>
                    <a:pt x="8" y="52"/>
                    <a:pt x="1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2" name="Freeform 97">
              <a:extLst>
                <a:ext uri="{FF2B5EF4-FFF2-40B4-BE49-F238E27FC236}">
                  <a16:creationId xmlns:a16="http://schemas.microsoft.com/office/drawing/2014/main" id="{248F1774-5D8B-50DE-79EC-C3DD1CC26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992"/>
              <a:ext cx="1536" cy="1896"/>
            </a:xfrm>
            <a:custGeom>
              <a:avLst/>
              <a:gdLst>
                <a:gd name="T0" fmla="*/ 864 w 1536"/>
                <a:gd name="T1" fmla="*/ 1648 h 1896"/>
                <a:gd name="T2" fmla="*/ 1056 w 1536"/>
                <a:gd name="T3" fmla="*/ 1792 h 1896"/>
                <a:gd name="T4" fmla="*/ 1296 w 1536"/>
                <a:gd name="T5" fmla="*/ 1744 h 1896"/>
                <a:gd name="T6" fmla="*/ 1392 w 1536"/>
                <a:gd name="T7" fmla="*/ 880 h 1896"/>
                <a:gd name="T8" fmla="*/ 432 w 1536"/>
                <a:gd name="T9" fmla="*/ 112 h 1896"/>
                <a:gd name="T10" fmla="*/ 0 w 1536"/>
                <a:gd name="T11" fmla="*/ 208 h 18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6"/>
                <a:gd name="T19" fmla="*/ 0 h 1896"/>
                <a:gd name="T20" fmla="*/ 1536 w 1536"/>
                <a:gd name="T21" fmla="*/ 1896 h 18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6" h="1896">
                  <a:moveTo>
                    <a:pt x="864" y="1648"/>
                  </a:moveTo>
                  <a:cubicBezTo>
                    <a:pt x="924" y="1712"/>
                    <a:pt x="984" y="1776"/>
                    <a:pt x="1056" y="1792"/>
                  </a:cubicBezTo>
                  <a:cubicBezTo>
                    <a:pt x="1128" y="1808"/>
                    <a:pt x="1240" y="1896"/>
                    <a:pt x="1296" y="1744"/>
                  </a:cubicBezTo>
                  <a:cubicBezTo>
                    <a:pt x="1352" y="1592"/>
                    <a:pt x="1536" y="1152"/>
                    <a:pt x="1392" y="880"/>
                  </a:cubicBezTo>
                  <a:cubicBezTo>
                    <a:pt x="1248" y="608"/>
                    <a:pt x="664" y="224"/>
                    <a:pt x="432" y="112"/>
                  </a:cubicBezTo>
                  <a:cubicBezTo>
                    <a:pt x="200" y="0"/>
                    <a:pt x="100" y="104"/>
                    <a:pt x="0" y="208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414" name="Text Box 98" descr="再生纸">
            <a:extLst>
              <a:ext uri="{FF2B5EF4-FFF2-40B4-BE49-F238E27FC236}">
                <a16:creationId xmlns:a16="http://schemas.microsoft.com/office/drawing/2014/main" id="{DEFACE4C-B85B-14E7-484E-8D5166164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16/16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8">
            <a:extLst>
              <a:ext uri="{FF2B5EF4-FFF2-40B4-BE49-F238E27FC236}">
                <a16:creationId xmlns:a16="http://schemas.microsoft.com/office/drawing/2014/main" id="{8736C164-9AC2-617F-CB0B-04BD3D82D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3165C2BB-4C71-7BCF-526A-F4D2BB878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382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0400" indent="-6604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【Definition】</a:t>
            </a:r>
            <a:r>
              <a:rPr lang="en-US" altLang="zh-CN"/>
              <a:t>A </a:t>
            </a:r>
            <a:r>
              <a:rPr lang="en-US" altLang="zh-CN">
                <a:solidFill>
                  <a:schemeClr val="hlink"/>
                </a:solidFill>
              </a:rPr>
              <a:t>tree</a:t>
            </a:r>
            <a:r>
              <a:rPr lang="en-US" altLang="zh-CN"/>
              <a:t> is a collection of nodes.  The collection can be empty; otherwise, a tree consists of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(1)  a distinguished node </a:t>
            </a:r>
            <a:r>
              <a:rPr lang="en-US" altLang="zh-CN" i="1">
                <a:solidFill>
                  <a:schemeClr val="hlink"/>
                </a:solidFill>
              </a:rPr>
              <a:t>r</a:t>
            </a:r>
            <a:r>
              <a:rPr lang="en-US" altLang="zh-CN"/>
              <a:t>, called the </a:t>
            </a:r>
            <a:r>
              <a:rPr lang="en-US" altLang="zh-CN">
                <a:solidFill>
                  <a:schemeClr val="hlink"/>
                </a:solidFill>
              </a:rPr>
              <a:t>root</a:t>
            </a:r>
            <a:r>
              <a:rPr lang="en-US" altLang="zh-CN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(2)  and zero or more nonempty </a:t>
            </a:r>
            <a:r>
              <a:rPr lang="en-US" altLang="zh-CN">
                <a:solidFill>
                  <a:schemeClr val="hlink"/>
                </a:solidFill>
              </a:rPr>
              <a:t>(sub)trees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, 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, each of whose roots are connected by a directed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edge</a:t>
            </a:r>
            <a:r>
              <a:rPr lang="en-US" altLang="zh-CN">
                <a:sym typeface="Symbol" panose="05050102010706020507" pitchFamily="18" charset="2"/>
              </a:rPr>
              <a:t> from </a:t>
            </a:r>
            <a:r>
              <a:rPr lang="en-US" altLang="zh-CN" i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 i="1" baseline="-25000">
              <a:sym typeface="Symbol" panose="05050102010706020507" pitchFamily="18" charset="2"/>
            </a:endParaRPr>
          </a:p>
        </p:txBody>
      </p:sp>
      <p:sp>
        <p:nvSpPr>
          <p:cNvPr id="4117" name="AutoShape 21" descr="再生纸">
            <a:extLst>
              <a:ext uri="{FF2B5EF4-FFF2-40B4-BE49-F238E27FC236}">
                <a16:creationId xmlns:a16="http://schemas.microsoft.com/office/drawing/2014/main" id="{34B80F93-948B-CF81-D153-2127EE54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7924800" cy="2819400"/>
          </a:xfrm>
          <a:prstGeom prst="roundRect">
            <a:avLst>
              <a:gd name="adj" fmla="val 1306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381000" indent="-381000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latin typeface="Arial" charset="0"/>
              </a:rPr>
              <a:t>Note: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altLang="zh-CN">
                <a:sym typeface="Wingdings" pitchFamily="2" charset="2"/>
              </a:rPr>
              <a:t>  Subtrees must not connect together.  Therefore every node in the tree is the root of some subtree.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altLang="zh-CN">
                <a:sym typeface="Wingdings" pitchFamily="2" charset="2"/>
              </a:rPr>
              <a:t>  There are              edges in a tree with </a:t>
            </a:r>
            <a:r>
              <a:rPr lang="en-US" altLang="zh-CN" i="1">
                <a:sym typeface="Wingdings" pitchFamily="2" charset="2"/>
              </a:rPr>
              <a:t>N</a:t>
            </a:r>
            <a:r>
              <a:rPr lang="en-US" altLang="zh-CN">
                <a:sym typeface="Wingdings" pitchFamily="2" charset="2"/>
              </a:rPr>
              <a:t> nodes.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altLang="zh-CN">
                <a:sym typeface="Wingdings" pitchFamily="2" charset="2"/>
              </a:rPr>
              <a:t>  Normally the root is drawn at the top.</a:t>
            </a:r>
            <a:endParaRPr lang="en-US" altLang="zh-CN"/>
          </a:p>
        </p:txBody>
      </p:sp>
      <p:sp>
        <p:nvSpPr>
          <p:cNvPr id="4118" name="Text Box 22" descr="再生纸">
            <a:extLst>
              <a:ext uri="{FF2B5EF4-FFF2-40B4-BE49-F238E27FC236}">
                <a16:creationId xmlns:a16="http://schemas.microsoft.com/office/drawing/2014/main" id="{142EF360-8163-E793-19C5-24D817408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307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</a:rPr>
              <a:t>N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olidFill>
                  <a:schemeClr val="hlink"/>
                </a:solidFill>
              </a:rPr>
              <a:t> 1</a:t>
            </a:r>
            <a:endParaRPr lang="en-US" altLang="zh-CN" i="1">
              <a:solidFill>
                <a:schemeClr val="hlink"/>
              </a:solidFill>
            </a:endParaRPr>
          </a:p>
        </p:txBody>
      </p:sp>
      <p:sp>
        <p:nvSpPr>
          <p:cNvPr id="6150" name="Text Box 23" descr="再生纸">
            <a:extLst>
              <a:ext uri="{FF2B5EF4-FFF2-40B4-BE49-F238E27FC236}">
                <a16:creationId xmlns:a16="http://schemas.microsoft.com/office/drawing/2014/main" id="{5A675096-F87C-97C1-FB72-1A3A9F959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utoUpdateAnimBg="0"/>
      <p:bldP spid="4117" grpId="0" animBg="1" autoUpdateAnimBg="0"/>
      <p:bldP spid="41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48">
            <a:extLst>
              <a:ext uri="{FF2B5EF4-FFF2-40B4-BE49-F238E27FC236}">
                <a16:creationId xmlns:a16="http://schemas.microsoft.com/office/drawing/2014/main" id="{9EF4484A-761E-D0AA-B8EA-8C7C6C83EBD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33400"/>
            <a:ext cx="2744788" cy="1982788"/>
            <a:chOff x="3456" y="816"/>
            <a:chExt cx="1729" cy="1249"/>
          </a:xfrm>
        </p:grpSpPr>
        <p:sp>
          <p:nvSpPr>
            <p:cNvPr id="1037" name="Oval 3">
              <a:extLst>
                <a:ext uri="{FF2B5EF4-FFF2-40B4-BE49-F238E27FC236}">
                  <a16:creationId xmlns:a16="http://schemas.microsoft.com/office/drawing/2014/main" id="{64528A78-1E4D-980A-B4AC-E3865290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1038" name="Oval 4">
              <a:extLst>
                <a:ext uri="{FF2B5EF4-FFF2-40B4-BE49-F238E27FC236}">
                  <a16:creationId xmlns:a16="http://schemas.microsoft.com/office/drawing/2014/main" id="{7009B9A3-BE56-CE2B-35F4-1EC6D53A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1039" name="Oval 5">
              <a:extLst>
                <a:ext uri="{FF2B5EF4-FFF2-40B4-BE49-F238E27FC236}">
                  <a16:creationId xmlns:a16="http://schemas.microsoft.com/office/drawing/2014/main" id="{79588B74-0C3C-2EA7-7E9D-B6BECF183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1040" name="Oval 6">
              <a:extLst>
                <a:ext uri="{FF2B5EF4-FFF2-40B4-BE49-F238E27FC236}">
                  <a16:creationId xmlns:a16="http://schemas.microsoft.com/office/drawing/2014/main" id="{4CD6F03A-049F-F3E9-B8CB-0A46B641C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1041" name="Oval 8">
              <a:extLst>
                <a:ext uri="{FF2B5EF4-FFF2-40B4-BE49-F238E27FC236}">
                  <a16:creationId xmlns:a16="http://schemas.microsoft.com/office/drawing/2014/main" id="{98472B70-8135-37C9-58AF-58F9BCBC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1042" name="Oval 9">
              <a:extLst>
                <a:ext uri="{FF2B5EF4-FFF2-40B4-BE49-F238E27FC236}">
                  <a16:creationId xmlns:a16="http://schemas.microsoft.com/office/drawing/2014/main" id="{937B39B2-0287-30FB-B0E3-C8A65F7EB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1043" name="Oval 10">
              <a:extLst>
                <a:ext uri="{FF2B5EF4-FFF2-40B4-BE49-F238E27FC236}">
                  <a16:creationId xmlns:a16="http://schemas.microsoft.com/office/drawing/2014/main" id="{563BA935-1245-379B-B2B6-73BBC59A7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1044" name="Oval 11">
              <a:extLst>
                <a:ext uri="{FF2B5EF4-FFF2-40B4-BE49-F238E27FC236}">
                  <a16:creationId xmlns:a16="http://schemas.microsoft.com/office/drawing/2014/main" id="{061ADCFA-6236-F064-31DD-F0B5C3E50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1045" name="Oval 12">
              <a:extLst>
                <a:ext uri="{FF2B5EF4-FFF2-40B4-BE49-F238E27FC236}">
                  <a16:creationId xmlns:a16="http://schemas.microsoft.com/office/drawing/2014/main" id="{8F94E4D7-1B43-898F-D7C6-E421B3E9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1046" name="Oval 13">
              <a:extLst>
                <a:ext uri="{FF2B5EF4-FFF2-40B4-BE49-F238E27FC236}">
                  <a16:creationId xmlns:a16="http://schemas.microsoft.com/office/drawing/2014/main" id="{2FEF4C92-CF65-D4EB-3C9E-4D0A67BE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1047" name="Oval 14">
              <a:extLst>
                <a:ext uri="{FF2B5EF4-FFF2-40B4-BE49-F238E27FC236}">
                  <a16:creationId xmlns:a16="http://schemas.microsoft.com/office/drawing/2014/main" id="{83F97165-E27E-F2D5-2233-7454E28DB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1048" name="Oval 15">
              <a:extLst>
                <a:ext uri="{FF2B5EF4-FFF2-40B4-BE49-F238E27FC236}">
                  <a16:creationId xmlns:a16="http://schemas.microsoft.com/office/drawing/2014/main" id="{F68FAE60-CF43-4D7C-F3A4-4CB01FDF7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1049" name="Oval 16">
              <a:extLst>
                <a:ext uri="{FF2B5EF4-FFF2-40B4-BE49-F238E27FC236}">
                  <a16:creationId xmlns:a16="http://schemas.microsoft.com/office/drawing/2014/main" id="{297A4BB4-9D8E-0A77-D878-292CE728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1050" name="Line 17">
              <a:extLst>
                <a:ext uri="{FF2B5EF4-FFF2-40B4-BE49-F238E27FC236}">
                  <a16:creationId xmlns:a16="http://schemas.microsoft.com/office/drawing/2014/main" id="{7DB041E4-C68A-BF8F-D7E7-C7CE7E646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18">
              <a:extLst>
                <a:ext uri="{FF2B5EF4-FFF2-40B4-BE49-F238E27FC236}">
                  <a16:creationId xmlns:a16="http://schemas.microsoft.com/office/drawing/2014/main" id="{C7741422-46CB-755F-FD46-CED90CA58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19">
              <a:extLst>
                <a:ext uri="{FF2B5EF4-FFF2-40B4-BE49-F238E27FC236}">
                  <a16:creationId xmlns:a16="http://schemas.microsoft.com/office/drawing/2014/main" id="{04CA3B2A-416E-ADF8-3D30-39E236993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Line 20">
              <a:extLst>
                <a:ext uri="{FF2B5EF4-FFF2-40B4-BE49-F238E27FC236}">
                  <a16:creationId xmlns:a16="http://schemas.microsoft.com/office/drawing/2014/main" id="{C733AF86-4286-F94D-5DA3-C1E27ACC8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Line 21">
              <a:extLst>
                <a:ext uri="{FF2B5EF4-FFF2-40B4-BE49-F238E27FC236}">
                  <a16:creationId xmlns:a16="http://schemas.microsoft.com/office/drawing/2014/main" id="{A048BD97-9B26-CFB6-E78D-21568322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22">
              <a:extLst>
                <a:ext uri="{FF2B5EF4-FFF2-40B4-BE49-F238E27FC236}">
                  <a16:creationId xmlns:a16="http://schemas.microsoft.com/office/drawing/2014/main" id="{F9FF363D-C0F5-EA78-2A8F-FCA56758B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Line 23">
              <a:extLst>
                <a:ext uri="{FF2B5EF4-FFF2-40B4-BE49-F238E27FC236}">
                  <a16:creationId xmlns:a16="http://schemas.microsoft.com/office/drawing/2014/main" id="{B08F0D4C-07A5-2EC8-EB97-1C3EDC3A8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Line 24">
              <a:extLst>
                <a:ext uri="{FF2B5EF4-FFF2-40B4-BE49-F238E27FC236}">
                  <a16:creationId xmlns:a16="http://schemas.microsoft.com/office/drawing/2014/main" id="{F7A5FF77-B6EF-627A-1DB8-23B1599FD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Line 25">
              <a:extLst>
                <a:ext uri="{FF2B5EF4-FFF2-40B4-BE49-F238E27FC236}">
                  <a16:creationId xmlns:a16="http://schemas.microsoft.com/office/drawing/2014/main" id="{1F2BA149-0A4F-7916-3CB5-50388D503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Line 26">
              <a:extLst>
                <a:ext uri="{FF2B5EF4-FFF2-40B4-BE49-F238E27FC236}">
                  <a16:creationId xmlns:a16="http://schemas.microsoft.com/office/drawing/2014/main" id="{1AF0ABA1-0EBD-765F-8019-E2FD0AFC6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Line 27">
              <a:extLst>
                <a:ext uri="{FF2B5EF4-FFF2-40B4-BE49-F238E27FC236}">
                  <a16:creationId xmlns:a16="http://schemas.microsoft.com/office/drawing/2014/main" id="{CC7F96F6-F8DC-4F82-6849-C540770A8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Line 28">
              <a:extLst>
                <a:ext uri="{FF2B5EF4-FFF2-40B4-BE49-F238E27FC236}">
                  <a16:creationId xmlns:a16="http://schemas.microsoft.com/office/drawing/2014/main" id="{33F91ACC-D4F3-7738-C86E-88D7340C6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55" name="Text Box 35">
            <a:extLst>
              <a:ext uri="{FF2B5EF4-FFF2-40B4-BE49-F238E27FC236}">
                <a16:creationId xmlns:a16="http://schemas.microsoft.com/office/drawing/2014/main" id="{7C02604C-E5D2-CAA5-BFE3-9C2ADDEC6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degree of a node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number of subtrees of the node.  For example, degree(A) = 3, degree(F) = 0.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B298B0D6-6AC1-05D6-3663-28C42AAB7E1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76400"/>
            <a:ext cx="5257800" cy="777875"/>
            <a:chOff x="240" y="912"/>
            <a:chExt cx="3312" cy="490"/>
          </a:xfrm>
        </p:grpSpPr>
        <p:sp>
          <p:nvSpPr>
            <p:cNvPr id="1036" name="Text Box 36">
              <a:extLst>
                <a:ext uri="{FF2B5EF4-FFF2-40B4-BE49-F238E27FC236}">
                  <a16:creationId xmlns:a16="http://schemas.microsoft.com/office/drawing/2014/main" id="{CE0F2E90-B33C-7910-C8A2-91C7B8A42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60"/>
              <a:ext cx="32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8938" indent="-388938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latin typeface="Arial" panose="020B0604020202020204" pitchFamily="34" charset="0"/>
                  <a:sym typeface="Wingdings" panose="05000000000000000000" pitchFamily="2" charset="2"/>
                </a:rPr>
                <a:t>  </a:t>
              </a:r>
              <a:r>
                <a:rPr lang="en-US" altLang="zh-CN" sz="200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degree of a tree ::= </a:t>
              </a:r>
              <a:r>
                <a:rPr lang="en-US" altLang="zh-CN" sz="2000">
                  <a:latin typeface="Arial" panose="020B0604020202020204" pitchFamily="34" charset="0"/>
                  <a:sym typeface="Wingdings" panose="05000000000000000000" pitchFamily="2" charset="2"/>
                </a:rPr>
                <a:t> 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For example, degree of this tree = 3.</a:t>
              </a:r>
            </a:p>
          </p:txBody>
        </p:sp>
        <p:graphicFrame>
          <p:nvGraphicFramePr>
            <p:cNvPr id="1026" name="Object 37">
              <a:extLst>
                <a:ext uri="{FF2B5EF4-FFF2-40B4-BE49-F238E27FC236}">
                  <a16:creationId xmlns:a16="http://schemas.microsoft.com/office/drawing/2014/main" id="{DD57DF49-C23F-5A9B-4D68-34BBD9B27C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912"/>
            <a:ext cx="15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473120" imgH="266400" progId="Equation.3">
                    <p:embed/>
                  </p:oleObj>
                </mc:Choice>
                <mc:Fallback>
                  <p:oleObj name="公式" r:id="rId3" imgW="1473120" imgH="266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912"/>
                          <a:ext cx="15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9" name="Text Box 39">
            <a:extLst>
              <a:ext uri="{FF2B5EF4-FFF2-40B4-BE49-F238E27FC236}">
                <a16:creationId xmlns:a16="http://schemas.microsoft.com/office/drawing/2014/main" id="{EB96F36C-347F-6652-5717-BA19A386B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leaf ( terminal node )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 node with degree 0 (no children).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160" name="Text Box 40">
            <a:extLst>
              <a:ext uri="{FF2B5EF4-FFF2-40B4-BE49-F238E27FC236}">
                <a16:creationId xmlns:a16="http://schemas.microsoft.com/office/drawing/2014/main" id="{D8BE0A07-47DE-253D-5D3F-3D86A50E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502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parent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 node that has subtrees.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161" name="Text Box 41">
            <a:extLst>
              <a:ext uri="{FF2B5EF4-FFF2-40B4-BE49-F238E27FC236}">
                <a16:creationId xmlns:a16="http://schemas.microsoft.com/office/drawing/2014/main" id="{9FE603EF-39BA-1D42-BBAC-B8BDA942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children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the roots of the subtrees of a parent.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162" name="Text Box 42">
            <a:extLst>
              <a:ext uri="{FF2B5EF4-FFF2-40B4-BE49-F238E27FC236}">
                <a16:creationId xmlns:a16="http://schemas.microsoft.com/office/drawing/2014/main" id="{FE75FDEB-7B2B-9CE6-23FA-64FDCF42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siblings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children of the same parent.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1034" name="Text Box 47">
            <a:extLst>
              <a:ext uri="{FF2B5EF4-FFF2-40B4-BE49-F238E27FC236}">
                <a16:creationId xmlns:a16="http://schemas.microsoft.com/office/drawing/2014/main" id="{3454AB65-2E8C-7B0B-B8B7-71856C983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sp>
        <p:nvSpPr>
          <p:cNvPr id="1035" name="Text Box 51" descr="再生纸">
            <a:extLst>
              <a:ext uri="{FF2B5EF4-FFF2-40B4-BE49-F238E27FC236}">
                <a16:creationId xmlns:a16="http://schemas.microsoft.com/office/drawing/2014/main" id="{85783934-0A6E-D642-A554-4BE415BEB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 autoUpdateAnimBg="0"/>
      <p:bldP spid="5159" grpId="0" autoUpdateAnimBg="0"/>
      <p:bldP spid="5160" grpId="0" autoUpdateAnimBg="0"/>
      <p:bldP spid="5161" grpId="0" autoUpdateAnimBg="0"/>
      <p:bldP spid="51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19CC8831-4044-1E9D-EC6A-972C89731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7DF17684-B5D7-E51E-ABE2-D2DB0947AB4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57200"/>
            <a:ext cx="2744788" cy="1982788"/>
            <a:chOff x="3456" y="816"/>
            <a:chExt cx="1729" cy="1249"/>
          </a:xfrm>
        </p:grpSpPr>
        <p:sp>
          <p:nvSpPr>
            <p:cNvPr id="7180" name="Oval 4">
              <a:extLst>
                <a:ext uri="{FF2B5EF4-FFF2-40B4-BE49-F238E27FC236}">
                  <a16:creationId xmlns:a16="http://schemas.microsoft.com/office/drawing/2014/main" id="{B98919F5-0EDB-4BE8-FBCD-F722BE0BB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7181" name="Oval 5">
              <a:extLst>
                <a:ext uri="{FF2B5EF4-FFF2-40B4-BE49-F238E27FC236}">
                  <a16:creationId xmlns:a16="http://schemas.microsoft.com/office/drawing/2014/main" id="{537A2332-6B74-F12D-7F81-0FBB38EC1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7182" name="Oval 6">
              <a:extLst>
                <a:ext uri="{FF2B5EF4-FFF2-40B4-BE49-F238E27FC236}">
                  <a16:creationId xmlns:a16="http://schemas.microsoft.com/office/drawing/2014/main" id="{49354B30-57EA-0A6C-EE68-031C3FD11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7183" name="Oval 7">
              <a:extLst>
                <a:ext uri="{FF2B5EF4-FFF2-40B4-BE49-F238E27FC236}">
                  <a16:creationId xmlns:a16="http://schemas.microsoft.com/office/drawing/2014/main" id="{C3FE7405-FF35-E501-94A7-DE8E4DAC1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7184" name="Oval 8">
              <a:extLst>
                <a:ext uri="{FF2B5EF4-FFF2-40B4-BE49-F238E27FC236}">
                  <a16:creationId xmlns:a16="http://schemas.microsoft.com/office/drawing/2014/main" id="{B605248D-B784-D709-7D2D-1B3C5C84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7185" name="Oval 9">
              <a:extLst>
                <a:ext uri="{FF2B5EF4-FFF2-40B4-BE49-F238E27FC236}">
                  <a16:creationId xmlns:a16="http://schemas.microsoft.com/office/drawing/2014/main" id="{BF4F5C2F-FF9B-8FEF-C452-E418F9044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7186" name="Oval 10">
              <a:extLst>
                <a:ext uri="{FF2B5EF4-FFF2-40B4-BE49-F238E27FC236}">
                  <a16:creationId xmlns:a16="http://schemas.microsoft.com/office/drawing/2014/main" id="{D1CD70F1-8EE4-2D58-D9F0-3D7938C30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7187" name="Oval 11">
              <a:extLst>
                <a:ext uri="{FF2B5EF4-FFF2-40B4-BE49-F238E27FC236}">
                  <a16:creationId xmlns:a16="http://schemas.microsoft.com/office/drawing/2014/main" id="{2AD4F286-2614-E89E-3BC7-F4B0E66E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7188" name="Oval 12">
              <a:extLst>
                <a:ext uri="{FF2B5EF4-FFF2-40B4-BE49-F238E27FC236}">
                  <a16:creationId xmlns:a16="http://schemas.microsoft.com/office/drawing/2014/main" id="{DE64C6C1-CC0F-6B06-4E71-9C948BC95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7189" name="Oval 13">
              <a:extLst>
                <a:ext uri="{FF2B5EF4-FFF2-40B4-BE49-F238E27FC236}">
                  <a16:creationId xmlns:a16="http://schemas.microsoft.com/office/drawing/2014/main" id="{EAB5347E-DC02-5727-7229-748815ED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7190" name="Oval 14">
              <a:extLst>
                <a:ext uri="{FF2B5EF4-FFF2-40B4-BE49-F238E27FC236}">
                  <a16:creationId xmlns:a16="http://schemas.microsoft.com/office/drawing/2014/main" id="{3177F57A-EBF7-46A7-5C0B-D9164BAA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7191" name="Oval 15">
              <a:extLst>
                <a:ext uri="{FF2B5EF4-FFF2-40B4-BE49-F238E27FC236}">
                  <a16:creationId xmlns:a16="http://schemas.microsoft.com/office/drawing/2014/main" id="{A46F74FA-5510-E3A3-6111-EF33716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7192" name="Oval 16">
              <a:extLst>
                <a:ext uri="{FF2B5EF4-FFF2-40B4-BE49-F238E27FC236}">
                  <a16:creationId xmlns:a16="http://schemas.microsoft.com/office/drawing/2014/main" id="{82B723F4-35AE-04FC-0369-3F6DC3130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7193" name="Line 17">
              <a:extLst>
                <a:ext uri="{FF2B5EF4-FFF2-40B4-BE49-F238E27FC236}">
                  <a16:creationId xmlns:a16="http://schemas.microsoft.com/office/drawing/2014/main" id="{C4E9F15D-D715-C9FB-25CC-4D203BC8C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18">
              <a:extLst>
                <a:ext uri="{FF2B5EF4-FFF2-40B4-BE49-F238E27FC236}">
                  <a16:creationId xmlns:a16="http://schemas.microsoft.com/office/drawing/2014/main" id="{B0897477-BA79-C013-6DB6-1D6E0633C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19">
              <a:extLst>
                <a:ext uri="{FF2B5EF4-FFF2-40B4-BE49-F238E27FC236}">
                  <a16:creationId xmlns:a16="http://schemas.microsoft.com/office/drawing/2014/main" id="{9875B70B-7F9B-92AC-0B2B-3CDA6C816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0">
              <a:extLst>
                <a:ext uri="{FF2B5EF4-FFF2-40B4-BE49-F238E27FC236}">
                  <a16:creationId xmlns:a16="http://schemas.microsoft.com/office/drawing/2014/main" id="{F351B7F6-3C6F-5004-317D-F772A1253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21">
              <a:extLst>
                <a:ext uri="{FF2B5EF4-FFF2-40B4-BE49-F238E27FC236}">
                  <a16:creationId xmlns:a16="http://schemas.microsoft.com/office/drawing/2014/main" id="{1BD60005-A3CE-7053-167B-0C303C2CE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22">
              <a:extLst>
                <a:ext uri="{FF2B5EF4-FFF2-40B4-BE49-F238E27FC236}">
                  <a16:creationId xmlns:a16="http://schemas.microsoft.com/office/drawing/2014/main" id="{7170E81A-013A-D3D4-E3FB-575AD491E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23">
              <a:extLst>
                <a:ext uri="{FF2B5EF4-FFF2-40B4-BE49-F238E27FC236}">
                  <a16:creationId xmlns:a16="http://schemas.microsoft.com/office/drawing/2014/main" id="{CAD87FD4-26FB-F724-664E-0621A4A55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24">
              <a:extLst>
                <a:ext uri="{FF2B5EF4-FFF2-40B4-BE49-F238E27FC236}">
                  <a16:creationId xmlns:a16="http://schemas.microsoft.com/office/drawing/2014/main" id="{48A9DBC0-DA65-2F54-1ADB-CBFB87663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25">
              <a:extLst>
                <a:ext uri="{FF2B5EF4-FFF2-40B4-BE49-F238E27FC236}">
                  <a16:creationId xmlns:a16="http://schemas.microsoft.com/office/drawing/2014/main" id="{E75C5826-7F08-4F06-8E3E-DF531817D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26">
              <a:extLst>
                <a:ext uri="{FF2B5EF4-FFF2-40B4-BE49-F238E27FC236}">
                  <a16:creationId xmlns:a16="http://schemas.microsoft.com/office/drawing/2014/main" id="{0F926455-40B3-92A1-FCCB-8849C7BF2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27">
              <a:extLst>
                <a:ext uri="{FF2B5EF4-FFF2-40B4-BE49-F238E27FC236}">
                  <a16:creationId xmlns:a16="http://schemas.microsoft.com/office/drawing/2014/main" id="{A47255D7-E46C-DC20-34B5-4006037FF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28">
              <a:extLst>
                <a:ext uri="{FF2B5EF4-FFF2-40B4-BE49-F238E27FC236}">
                  <a16:creationId xmlns:a16="http://schemas.microsoft.com/office/drawing/2014/main" id="{AACF3692-9C42-7EE8-97D8-7438E072A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49" name="Text Box 33">
            <a:extLst>
              <a:ext uri="{FF2B5EF4-FFF2-40B4-BE49-F238E27FC236}">
                <a16:creationId xmlns:a16="http://schemas.microsoft.com/office/drawing/2014/main" id="{5BDB25F6-785C-3545-872A-25AFC628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ancestors of a node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all the nodes along the path from the node up to the root.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0450" name="Text Box 34">
            <a:extLst>
              <a:ext uri="{FF2B5EF4-FFF2-40B4-BE49-F238E27FC236}">
                <a16:creationId xmlns:a16="http://schemas.microsoft.com/office/drawing/2014/main" id="{D7DA03EE-398B-5FE7-A9D9-7DD4CF9ED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descendants of a node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all the nodes in its subtrees.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0451" name="Text Box 35">
            <a:extLst>
              <a:ext uri="{FF2B5EF4-FFF2-40B4-BE49-F238E27FC236}">
                <a16:creationId xmlns:a16="http://schemas.microsoft.com/office/drawing/2014/main" id="{6B68DE8C-D3BA-7A0B-3F8B-DF054F04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93925"/>
            <a:ext cx="548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depth of 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length of the unique path from the root to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i</a:t>
            </a:r>
            <a:r>
              <a:rPr lang="en-US" altLang="zh-CN" sz="2000">
                <a:sym typeface="Wingdings" panose="05000000000000000000" pitchFamily="2" charset="2"/>
              </a:rPr>
              <a:t>. 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Depth(root) = 0.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FDF6AC24-9B43-6574-CD07-381E4D18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32125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height of 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length of the longest path from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i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to a leaf.  Height(leaf) = 0, and height(D) = 2.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FD3EC9B9-0E41-519D-9869-01ECF4AB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height (depth) of a tree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height(root) = depth(deepest leaf).</a:t>
            </a: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2453F41A-9F44-046E-15C4-F3436F2A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63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path from 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baseline="-25000">
                <a:solidFill>
                  <a:schemeClr val="hlink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to 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olidFill>
                  <a:schemeClr val="hlink"/>
                </a:solidFill>
                <a:sym typeface="Wingdings" panose="05000000000000000000" pitchFamily="2" charset="2"/>
              </a:rPr>
              <a:t>k</a:t>
            </a:r>
            <a:r>
              <a:rPr lang="en-US" altLang="zh-CN" sz="2000" baseline="-25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 (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unique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) sequence of nodes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baseline="-25000">
                <a:sym typeface="Wingdings" panose="05000000000000000000" pitchFamily="2" charset="2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baseline="-25000">
                <a:sym typeface="Wingdings" panose="05000000000000000000" pitchFamily="2" charset="2"/>
              </a:rPr>
              <a:t>2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, …,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k</a:t>
            </a:r>
            <a:r>
              <a:rPr lang="en-US" altLang="zh-CN" sz="2000" baseline="-250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such that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i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the parent of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i+</a:t>
            </a:r>
            <a:r>
              <a:rPr lang="en-US" altLang="zh-CN" sz="2000" baseline="-25000">
                <a:sym typeface="Wingdings" panose="05000000000000000000" pitchFamily="2" charset="2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for </a:t>
            </a:r>
            <a:r>
              <a:rPr lang="en-US" altLang="zh-CN" sz="2000">
                <a:sym typeface="Wingdings" panose="05000000000000000000" pitchFamily="2" charset="2"/>
              </a:rPr>
              <a:t>1 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>
                <a:sym typeface="Wingdings" panose="05000000000000000000" pitchFamily="2" charset="2"/>
              </a:rPr>
              <a:t> i </a:t>
            </a:r>
            <a:r>
              <a:rPr lang="en-US" altLang="zh-CN" sz="2000">
                <a:sym typeface="Wingdings" panose="05000000000000000000" pitchFamily="2" charset="2"/>
              </a:rPr>
              <a:t>&lt;</a:t>
            </a:r>
            <a:r>
              <a:rPr lang="en-US" altLang="zh-CN" sz="2000" i="1">
                <a:sym typeface="Wingdings" panose="05000000000000000000" pitchFamily="2" charset="2"/>
              </a:rPr>
              <a:t> k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0455" name="Text Box 39">
            <a:extLst>
              <a:ext uri="{FF2B5EF4-FFF2-40B4-BE49-F238E27FC236}">
                <a16:creationId xmlns:a16="http://schemas.microsoft.com/office/drawing/2014/main" id="{F3A3DFEA-3BF6-9BB3-21CD-A7CE786C8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length of path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number of edges on the path.</a:t>
            </a:r>
          </a:p>
        </p:txBody>
      </p:sp>
      <p:sp>
        <p:nvSpPr>
          <p:cNvPr id="7179" name="Text Box 40" descr="再生纸">
            <a:extLst>
              <a:ext uri="{FF2B5EF4-FFF2-40B4-BE49-F238E27FC236}">
                <a16:creationId xmlns:a16="http://schemas.microsoft.com/office/drawing/2014/main" id="{7046699E-EDED-5C62-E639-93894B922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9" grpId="0" autoUpdateAnimBg="0"/>
      <p:bldP spid="60450" grpId="0" autoUpdateAnimBg="0"/>
      <p:bldP spid="60451" grpId="0" autoUpdateAnimBg="0"/>
      <p:bldP spid="60452" grpId="0" autoUpdateAnimBg="0"/>
      <p:bldP spid="60453" grpId="0" autoUpdateAnimBg="0"/>
      <p:bldP spid="60454" grpId="0" autoUpdateAnimBg="0"/>
      <p:bldP spid="604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1EC83E6F-6582-91FB-CC0A-0A232177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 Implementation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219FE346-2194-A55F-E6D5-C0FFD4877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</a:t>
            </a:r>
            <a:r>
              <a:rPr lang="en-US" altLang="zh-CN"/>
              <a:t>  </a:t>
            </a:r>
            <a:r>
              <a:rPr lang="en-US" altLang="zh-CN" sz="2000"/>
              <a:t>List Representation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584448E6-F778-EFCB-DB6C-3C0B5F525DD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143000"/>
            <a:ext cx="2744788" cy="1982788"/>
            <a:chOff x="384" y="1104"/>
            <a:chExt cx="1729" cy="1249"/>
          </a:xfrm>
        </p:grpSpPr>
        <p:sp>
          <p:nvSpPr>
            <p:cNvPr id="2105" name="Oval 6">
              <a:extLst>
                <a:ext uri="{FF2B5EF4-FFF2-40B4-BE49-F238E27FC236}">
                  <a16:creationId xmlns:a16="http://schemas.microsoft.com/office/drawing/2014/main" id="{68AEF3CC-451B-DCDD-63EC-4F3C6B653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1104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2106" name="Oval 7">
              <a:extLst>
                <a:ext uri="{FF2B5EF4-FFF2-40B4-BE49-F238E27FC236}">
                  <a16:creationId xmlns:a16="http://schemas.microsoft.com/office/drawing/2014/main" id="{4F411E44-5207-01CC-F932-8A3B4FF21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2107" name="Oval 8">
              <a:extLst>
                <a:ext uri="{FF2B5EF4-FFF2-40B4-BE49-F238E27FC236}">
                  <a16:creationId xmlns:a16="http://schemas.microsoft.com/office/drawing/2014/main" id="{39543401-4B96-FBFA-70AA-7CEAED04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2108" name="Oval 9">
              <a:extLst>
                <a:ext uri="{FF2B5EF4-FFF2-40B4-BE49-F238E27FC236}">
                  <a16:creationId xmlns:a16="http://schemas.microsoft.com/office/drawing/2014/main" id="{5DD3FAF0-C9AB-D3C2-B499-4DCC0308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2109" name="Oval 10">
              <a:extLst>
                <a:ext uri="{FF2B5EF4-FFF2-40B4-BE49-F238E27FC236}">
                  <a16:creationId xmlns:a16="http://schemas.microsoft.com/office/drawing/2014/main" id="{7913D515-7733-57B7-40CF-707F41C49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2110" name="Oval 11">
              <a:extLst>
                <a:ext uri="{FF2B5EF4-FFF2-40B4-BE49-F238E27FC236}">
                  <a16:creationId xmlns:a16="http://schemas.microsoft.com/office/drawing/2014/main" id="{AD275B64-4DB7-0002-B7FD-F18C35B4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2111" name="Oval 12">
              <a:extLst>
                <a:ext uri="{FF2B5EF4-FFF2-40B4-BE49-F238E27FC236}">
                  <a16:creationId xmlns:a16="http://schemas.microsoft.com/office/drawing/2014/main" id="{0CC7F3C3-3D80-08D5-3862-799C114A1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2112" name="Oval 13">
              <a:extLst>
                <a:ext uri="{FF2B5EF4-FFF2-40B4-BE49-F238E27FC236}">
                  <a16:creationId xmlns:a16="http://schemas.microsoft.com/office/drawing/2014/main" id="{712B3ADF-BA22-C602-A527-8658586E5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2113" name="Oval 14">
              <a:extLst>
                <a:ext uri="{FF2B5EF4-FFF2-40B4-BE49-F238E27FC236}">
                  <a16:creationId xmlns:a16="http://schemas.microsoft.com/office/drawing/2014/main" id="{5EFD407E-DA63-A587-ADB8-A98A39C48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2114" name="Oval 15">
              <a:extLst>
                <a:ext uri="{FF2B5EF4-FFF2-40B4-BE49-F238E27FC236}">
                  <a16:creationId xmlns:a16="http://schemas.microsoft.com/office/drawing/2014/main" id="{86D364D1-3FA8-DD47-43CD-1529CCBBE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2115" name="Oval 16">
              <a:extLst>
                <a:ext uri="{FF2B5EF4-FFF2-40B4-BE49-F238E27FC236}">
                  <a16:creationId xmlns:a16="http://schemas.microsoft.com/office/drawing/2014/main" id="{E3118D97-2F62-D1D2-934D-81BCFB9E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2116" name="Oval 17">
              <a:extLst>
                <a:ext uri="{FF2B5EF4-FFF2-40B4-BE49-F238E27FC236}">
                  <a16:creationId xmlns:a16="http://schemas.microsoft.com/office/drawing/2014/main" id="{240147EA-FA3D-8CE4-A47E-5840A1189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2117" name="Oval 18">
              <a:extLst>
                <a:ext uri="{FF2B5EF4-FFF2-40B4-BE49-F238E27FC236}">
                  <a16:creationId xmlns:a16="http://schemas.microsoft.com/office/drawing/2014/main" id="{962B203E-5102-5C14-C051-897D69ABC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2118" name="Line 19">
              <a:extLst>
                <a:ext uri="{FF2B5EF4-FFF2-40B4-BE49-F238E27FC236}">
                  <a16:creationId xmlns:a16="http://schemas.microsoft.com/office/drawing/2014/main" id="{F814764F-4970-51B5-2777-208093BBF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9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" name="Line 20">
              <a:extLst>
                <a:ext uri="{FF2B5EF4-FFF2-40B4-BE49-F238E27FC236}">
                  <a16:creationId xmlns:a16="http://schemas.microsoft.com/office/drawing/2014/main" id="{D1787154-2AAA-B349-8B47-FEF42C220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" name="Line 21">
              <a:extLst>
                <a:ext uri="{FF2B5EF4-FFF2-40B4-BE49-F238E27FC236}">
                  <a16:creationId xmlns:a16="http://schemas.microsoft.com/office/drawing/2014/main" id="{2DA36B45-C6E7-FE8C-0E60-956B34A4E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1" name="Line 22">
              <a:extLst>
                <a:ext uri="{FF2B5EF4-FFF2-40B4-BE49-F238E27FC236}">
                  <a16:creationId xmlns:a16="http://schemas.microsoft.com/office/drawing/2014/main" id="{0F8BF0B5-69BF-8F34-A8CE-FBA7F30FC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281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2" name="Line 23">
              <a:extLst>
                <a:ext uri="{FF2B5EF4-FFF2-40B4-BE49-F238E27FC236}">
                  <a16:creationId xmlns:a16="http://schemas.microsoft.com/office/drawing/2014/main" id="{ECE7AF19-2191-5802-B485-584F7D5DB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81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3" name="Line 24">
              <a:extLst>
                <a:ext uri="{FF2B5EF4-FFF2-40B4-BE49-F238E27FC236}">
                  <a16:creationId xmlns:a16="http://schemas.microsoft.com/office/drawing/2014/main" id="{1E63B93D-FC37-2A5F-8941-ECC3C9F5B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605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4" name="Line 25">
              <a:extLst>
                <a:ext uri="{FF2B5EF4-FFF2-40B4-BE49-F238E27FC236}">
                  <a16:creationId xmlns:a16="http://schemas.microsoft.com/office/drawing/2014/main" id="{17F9257E-E697-C457-84B0-E5108E29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21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5" name="Line 26">
              <a:extLst>
                <a:ext uri="{FF2B5EF4-FFF2-40B4-BE49-F238E27FC236}">
                  <a16:creationId xmlns:a16="http://schemas.microsoft.com/office/drawing/2014/main" id="{C75A2D85-75BB-B17D-BAFE-B249CD89A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61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6" name="Line 27">
              <a:extLst>
                <a:ext uri="{FF2B5EF4-FFF2-40B4-BE49-F238E27FC236}">
                  <a16:creationId xmlns:a16="http://schemas.microsoft.com/office/drawing/2014/main" id="{00F42199-0A51-5F9C-18C0-AFC3231A4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61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7" name="Line 28">
              <a:extLst>
                <a:ext uri="{FF2B5EF4-FFF2-40B4-BE49-F238E27FC236}">
                  <a16:creationId xmlns:a16="http://schemas.microsoft.com/office/drawing/2014/main" id="{F0C4CC55-7314-4D95-EEC0-5A84AC4E7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632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8" name="Line 29">
              <a:extLst>
                <a:ext uri="{FF2B5EF4-FFF2-40B4-BE49-F238E27FC236}">
                  <a16:creationId xmlns:a16="http://schemas.microsoft.com/office/drawing/2014/main" id="{71B7DE91-0D04-F230-75B8-7E875DAAB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632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9" name="Line 30">
              <a:extLst>
                <a:ext uri="{FF2B5EF4-FFF2-40B4-BE49-F238E27FC236}">
                  <a16:creationId xmlns:a16="http://schemas.microsoft.com/office/drawing/2014/main" id="{A32666C1-08ED-F382-0E1A-0086D11A6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584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81" name="Text Box 37">
            <a:extLst>
              <a:ext uri="{FF2B5EF4-FFF2-40B4-BE49-F238E27FC236}">
                <a16:creationId xmlns:a16="http://schemas.microsoft.com/office/drawing/2014/main" id="{2144BFEF-2D7E-D38B-5A89-5E438798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 A )</a:t>
            </a:r>
          </a:p>
        </p:txBody>
      </p:sp>
      <p:sp>
        <p:nvSpPr>
          <p:cNvPr id="6182" name="Text Box 38">
            <a:extLst>
              <a:ext uri="{FF2B5EF4-FFF2-40B4-BE49-F238E27FC236}">
                <a16:creationId xmlns:a16="http://schemas.microsoft.com/office/drawing/2014/main" id="{F798E93E-D84E-4518-8A3B-85DFAFD15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002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 A ( B, C, D ) )</a:t>
            </a:r>
          </a:p>
        </p:txBody>
      </p:sp>
      <p:sp>
        <p:nvSpPr>
          <p:cNvPr id="6183" name="Text Box 39">
            <a:extLst>
              <a:ext uri="{FF2B5EF4-FFF2-40B4-BE49-F238E27FC236}">
                <a16:creationId xmlns:a16="http://schemas.microsoft.com/office/drawing/2014/main" id="{D88897A9-9359-0DE0-863A-DF78B7125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133600"/>
            <a:ext cx="441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 A ( B ( E, F ), C ( G ), D ( H, I, J ) ) )</a:t>
            </a:r>
          </a:p>
        </p:txBody>
      </p:sp>
      <p:sp>
        <p:nvSpPr>
          <p:cNvPr id="6184" name="Text Box 40">
            <a:extLst>
              <a:ext uri="{FF2B5EF4-FFF2-40B4-BE49-F238E27FC236}">
                <a16:creationId xmlns:a16="http://schemas.microsoft.com/office/drawing/2014/main" id="{998F2AC4-0628-72E7-576D-6BCA42867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743200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 A ( B ( E ( K, L ), F ), C ( G ), D ( H ( M ), I, J ) ) )</a:t>
            </a:r>
          </a:p>
        </p:txBody>
      </p:sp>
      <p:grpSp>
        <p:nvGrpSpPr>
          <p:cNvPr id="3" name="Group 85">
            <a:extLst>
              <a:ext uri="{FF2B5EF4-FFF2-40B4-BE49-F238E27FC236}">
                <a16:creationId xmlns:a16="http://schemas.microsoft.com/office/drawing/2014/main" id="{7927A813-7A92-01D4-A7DA-CA76410235E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429000"/>
            <a:ext cx="3429000" cy="2819400"/>
            <a:chOff x="480" y="2352"/>
            <a:chExt cx="2160" cy="1776"/>
          </a:xfrm>
        </p:grpSpPr>
        <p:grpSp>
          <p:nvGrpSpPr>
            <p:cNvPr id="2062" name="Group 45">
              <a:extLst>
                <a:ext uri="{FF2B5EF4-FFF2-40B4-BE49-F238E27FC236}">
                  <a16:creationId xmlns:a16="http://schemas.microsoft.com/office/drawing/2014/main" id="{EE7B93FB-0042-4D62-E932-20166D015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928"/>
              <a:ext cx="336" cy="432"/>
              <a:chOff x="576" y="2496"/>
              <a:chExt cx="336" cy="432"/>
            </a:xfrm>
          </p:grpSpPr>
          <p:sp>
            <p:nvSpPr>
              <p:cNvPr id="2101" name="Rectangle 41">
                <a:extLst>
                  <a:ext uri="{FF2B5EF4-FFF2-40B4-BE49-F238E27FC236}">
                    <a16:creationId xmlns:a16="http://schemas.microsoft.com/office/drawing/2014/main" id="{44EA96CE-25B5-06D3-39C3-7D2E52E8E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2" name="Rectangle 42">
                <a:extLst>
                  <a:ext uri="{FF2B5EF4-FFF2-40B4-BE49-F238E27FC236}">
                    <a16:creationId xmlns:a16="http://schemas.microsoft.com/office/drawing/2014/main" id="{E8E0CD7E-0D30-3B62-7F7B-E9FE4BF99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3" name="Rectangle 43">
                <a:extLst>
                  <a:ext uri="{FF2B5EF4-FFF2-40B4-BE49-F238E27FC236}">
                    <a16:creationId xmlns:a16="http://schemas.microsoft.com/office/drawing/2014/main" id="{35EA9E52-E567-8D37-0E3B-F212457F6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4" name="Rectangle 44">
                <a:extLst>
                  <a:ext uri="{FF2B5EF4-FFF2-40B4-BE49-F238E27FC236}">
                    <a16:creationId xmlns:a16="http://schemas.microsoft.com/office/drawing/2014/main" id="{E2DF0810-6597-8FB5-0423-94B12E943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192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2063" name="Group 50">
              <a:extLst>
                <a:ext uri="{FF2B5EF4-FFF2-40B4-BE49-F238E27FC236}">
                  <a16:creationId xmlns:a16="http://schemas.microsoft.com/office/drawing/2014/main" id="{DB7F7E36-3B05-37E2-1366-06031DFD3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96"/>
              <a:ext cx="336" cy="288"/>
              <a:chOff x="1104" y="2496"/>
              <a:chExt cx="336" cy="288"/>
            </a:xfrm>
          </p:grpSpPr>
          <p:sp>
            <p:nvSpPr>
              <p:cNvPr id="2098" name="Rectangle 46">
                <a:extLst>
                  <a:ext uri="{FF2B5EF4-FFF2-40B4-BE49-F238E27FC236}">
                    <a16:creationId xmlns:a16="http://schemas.microsoft.com/office/drawing/2014/main" id="{BEA35F07-A17F-C305-A042-D233A1220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9" name="Rectangle 48">
                <a:extLst>
                  <a:ext uri="{FF2B5EF4-FFF2-40B4-BE49-F238E27FC236}">
                    <a16:creationId xmlns:a16="http://schemas.microsoft.com/office/drawing/2014/main" id="{1ADCEA2F-E0C9-7104-53AA-21F5D3437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0" name="Rectangle 49">
                <a:extLst>
                  <a:ext uri="{FF2B5EF4-FFF2-40B4-BE49-F238E27FC236}">
                    <a16:creationId xmlns:a16="http://schemas.microsoft.com/office/drawing/2014/main" id="{0B05AC66-1537-74A7-1E9A-7F1A0EFA6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2064" name="Group 53">
              <a:extLst>
                <a:ext uri="{FF2B5EF4-FFF2-40B4-BE49-F238E27FC236}">
                  <a16:creationId xmlns:a16="http://schemas.microsoft.com/office/drawing/2014/main" id="{E9E0680A-4408-C62B-7F93-D641D5DF3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024"/>
              <a:ext cx="336" cy="192"/>
              <a:chOff x="1104" y="2928"/>
              <a:chExt cx="336" cy="144"/>
            </a:xfrm>
          </p:grpSpPr>
          <p:sp>
            <p:nvSpPr>
              <p:cNvPr id="2096" name="Rectangle 51">
                <a:extLst>
                  <a:ext uri="{FF2B5EF4-FFF2-40B4-BE49-F238E27FC236}">
                    <a16:creationId xmlns:a16="http://schemas.microsoft.com/office/drawing/2014/main" id="{8B5BE02F-AD43-2174-B5EA-38FC56F7D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7" name="Rectangle 52">
                <a:extLst>
                  <a:ext uri="{FF2B5EF4-FFF2-40B4-BE49-F238E27FC236}">
                    <a16:creationId xmlns:a16="http://schemas.microsoft.com/office/drawing/2014/main" id="{E4347A2A-5EB4-7B96-047C-7FBBCF71C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2065" name="Group 54">
              <a:extLst>
                <a:ext uri="{FF2B5EF4-FFF2-40B4-BE49-F238E27FC236}">
                  <a16:creationId xmlns:a16="http://schemas.microsoft.com/office/drawing/2014/main" id="{AA58FC67-4879-032C-082C-A55FD7608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504"/>
              <a:ext cx="336" cy="432"/>
              <a:chOff x="576" y="2496"/>
              <a:chExt cx="336" cy="432"/>
            </a:xfrm>
          </p:grpSpPr>
          <p:sp>
            <p:nvSpPr>
              <p:cNvPr id="2092" name="Rectangle 55">
                <a:extLst>
                  <a:ext uri="{FF2B5EF4-FFF2-40B4-BE49-F238E27FC236}">
                    <a16:creationId xmlns:a16="http://schemas.microsoft.com/office/drawing/2014/main" id="{5EFBABA3-CA76-C5D5-AED2-6C01B487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3" name="Rectangle 56">
                <a:extLst>
                  <a:ext uri="{FF2B5EF4-FFF2-40B4-BE49-F238E27FC236}">
                    <a16:creationId xmlns:a16="http://schemas.microsoft.com/office/drawing/2014/main" id="{8E8D8A5D-309D-E423-50F0-08901FC3E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4" name="Rectangle 57">
                <a:extLst>
                  <a:ext uri="{FF2B5EF4-FFF2-40B4-BE49-F238E27FC236}">
                    <a16:creationId xmlns:a16="http://schemas.microsoft.com/office/drawing/2014/main" id="{BF54A6BA-AB67-D977-F996-A51974A06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5" name="Rectangle 58">
                <a:extLst>
                  <a:ext uri="{FF2B5EF4-FFF2-40B4-BE49-F238E27FC236}">
                    <a16:creationId xmlns:a16="http://schemas.microsoft.com/office/drawing/2014/main" id="{8A9CA3D7-07C5-6CEF-5D89-98889968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192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2066" name="Group 59">
              <a:extLst>
                <a:ext uri="{FF2B5EF4-FFF2-40B4-BE49-F238E27FC236}">
                  <a16:creationId xmlns:a16="http://schemas.microsoft.com/office/drawing/2014/main" id="{17E5CD7A-0F49-F89E-3829-91B856F4B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400"/>
              <a:ext cx="336" cy="288"/>
              <a:chOff x="1104" y="2496"/>
              <a:chExt cx="336" cy="288"/>
            </a:xfrm>
          </p:grpSpPr>
          <p:sp>
            <p:nvSpPr>
              <p:cNvPr id="2089" name="Rectangle 60">
                <a:extLst>
                  <a:ext uri="{FF2B5EF4-FFF2-40B4-BE49-F238E27FC236}">
                    <a16:creationId xmlns:a16="http://schemas.microsoft.com/office/drawing/2014/main" id="{6196B2FC-4039-46AB-8B67-BBF5D83A1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0" name="Rectangle 61">
                <a:extLst>
                  <a:ext uri="{FF2B5EF4-FFF2-40B4-BE49-F238E27FC236}">
                    <a16:creationId xmlns:a16="http://schemas.microsoft.com/office/drawing/2014/main" id="{B4CD8871-8256-DAE6-1AAC-6B6B7B816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1" name="Rectangle 62">
                <a:extLst>
                  <a:ext uri="{FF2B5EF4-FFF2-40B4-BE49-F238E27FC236}">
                    <a16:creationId xmlns:a16="http://schemas.microsoft.com/office/drawing/2014/main" id="{F1A7DD0A-5811-46F7-3018-985079253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sp>
          <p:nvSpPr>
            <p:cNvPr id="2067" name="Rectangle 63">
              <a:extLst>
                <a:ext uri="{FF2B5EF4-FFF2-40B4-BE49-F238E27FC236}">
                  <a16:creationId xmlns:a16="http://schemas.microsoft.com/office/drawing/2014/main" id="{63945292-A6F7-D83D-2CD3-E3DDC00E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6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2068" name="Rectangle 64">
              <a:extLst>
                <a:ext uri="{FF2B5EF4-FFF2-40B4-BE49-F238E27FC236}">
                  <a16:creationId xmlns:a16="http://schemas.microsoft.com/office/drawing/2014/main" id="{FCE11BE0-F503-522E-91A1-384E2BC9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24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G</a:t>
              </a:r>
            </a:p>
          </p:txBody>
        </p:sp>
        <p:grpSp>
          <p:nvGrpSpPr>
            <p:cNvPr id="2069" name="Group 65">
              <a:extLst>
                <a:ext uri="{FF2B5EF4-FFF2-40B4-BE49-F238E27FC236}">
                  <a16:creationId xmlns:a16="http://schemas.microsoft.com/office/drawing/2014/main" id="{D6AC5C2F-B80C-7A3A-F10A-4D9556F54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360"/>
              <a:ext cx="336" cy="192"/>
              <a:chOff x="1104" y="2928"/>
              <a:chExt cx="336" cy="144"/>
            </a:xfrm>
          </p:grpSpPr>
          <p:sp>
            <p:nvSpPr>
              <p:cNvPr id="2087" name="Rectangle 66">
                <a:extLst>
                  <a:ext uri="{FF2B5EF4-FFF2-40B4-BE49-F238E27FC236}">
                    <a16:creationId xmlns:a16="http://schemas.microsoft.com/office/drawing/2014/main" id="{75E20F39-1A4D-0A55-B9DA-FFE961EF5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88" name="Rectangle 67">
                <a:extLst>
                  <a:ext uri="{FF2B5EF4-FFF2-40B4-BE49-F238E27FC236}">
                    <a16:creationId xmlns:a16="http://schemas.microsoft.com/office/drawing/2014/main" id="{91B5939E-3C12-92E6-93F9-766C32208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sp>
          <p:nvSpPr>
            <p:cNvPr id="2070" name="Rectangle 68">
              <a:extLst>
                <a:ext uri="{FF2B5EF4-FFF2-40B4-BE49-F238E27FC236}">
                  <a16:creationId xmlns:a16="http://schemas.microsoft.com/office/drawing/2014/main" id="{322426BE-5D8F-FEC0-1F0E-0017060C8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48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2071" name="Rectangle 69">
              <a:extLst>
                <a:ext uri="{FF2B5EF4-FFF2-40B4-BE49-F238E27FC236}">
                  <a16:creationId xmlns:a16="http://schemas.microsoft.com/office/drawing/2014/main" id="{BCE431FE-4513-8ED0-52CC-2F3093576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936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J</a:t>
              </a:r>
            </a:p>
          </p:txBody>
        </p:sp>
        <p:sp>
          <p:nvSpPr>
            <p:cNvPr id="2072" name="Rectangle 70">
              <a:extLst>
                <a:ext uri="{FF2B5EF4-FFF2-40B4-BE49-F238E27FC236}">
                  <a16:creationId xmlns:a16="http://schemas.microsoft.com/office/drawing/2014/main" id="{2FCB155C-A83C-3A4A-3410-F526D9CE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52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K</a:t>
              </a:r>
            </a:p>
          </p:txBody>
        </p:sp>
        <p:sp>
          <p:nvSpPr>
            <p:cNvPr id="2073" name="Rectangle 71">
              <a:extLst>
                <a:ext uri="{FF2B5EF4-FFF2-40B4-BE49-F238E27FC236}">
                  <a16:creationId xmlns:a16="http://schemas.microsoft.com/office/drawing/2014/main" id="{042F7241-3C19-5CFD-C924-5B5239BA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L</a:t>
              </a:r>
            </a:p>
          </p:txBody>
        </p:sp>
        <p:sp>
          <p:nvSpPr>
            <p:cNvPr id="2074" name="Rectangle 72">
              <a:extLst>
                <a:ext uri="{FF2B5EF4-FFF2-40B4-BE49-F238E27FC236}">
                  <a16:creationId xmlns:a16="http://schemas.microsoft.com/office/drawing/2014/main" id="{4E6A091E-762E-69CF-8658-5BDCF1F88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M</a:t>
              </a:r>
            </a:p>
          </p:txBody>
        </p:sp>
        <p:sp>
          <p:nvSpPr>
            <p:cNvPr id="2075" name="Line 73">
              <a:extLst>
                <a:ext uri="{FF2B5EF4-FFF2-40B4-BE49-F238E27FC236}">
                  <a16:creationId xmlns:a16="http://schemas.microsoft.com/office/drawing/2014/main" id="{F6D8CB1C-E805-11FE-2B6F-0171BB71C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40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74">
              <a:extLst>
                <a:ext uri="{FF2B5EF4-FFF2-40B4-BE49-F238E27FC236}">
                  <a16:creationId xmlns:a16="http://schemas.microsoft.com/office/drawing/2014/main" id="{8AEF1CA2-B71F-2265-4536-005C6D3B5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75">
              <a:extLst>
                <a:ext uri="{FF2B5EF4-FFF2-40B4-BE49-F238E27FC236}">
                  <a16:creationId xmlns:a16="http://schemas.microsoft.com/office/drawing/2014/main" id="{B3177F62-DFF5-5D02-8588-3843469BB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312"/>
              <a:ext cx="336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76">
              <a:extLst>
                <a:ext uri="{FF2B5EF4-FFF2-40B4-BE49-F238E27FC236}">
                  <a16:creationId xmlns:a16="http://schemas.microsoft.com/office/drawing/2014/main" id="{A18466B9-7E3C-1737-3063-776EC8002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544"/>
              <a:ext cx="3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77">
              <a:extLst>
                <a:ext uri="{FF2B5EF4-FFF2-40B4-BE49-F238E27FC236}">
                  <a16:creationId xmlns:a16="http://schemas.microsoft.com/office/drawing/2014/main" id="{632017E6-4062-98E2-5BA2-3F7BF11D7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88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78">
              <a:extLst>
                <a:ext uri="{FF2B5EF4-FFF2-40B4-BE49-F238E27FC236}">
                  <a16:creationId xmlns:a16="http://schemas.microsoft.com/office/drawing/2014/main" id="{CABFBF3C-2693-A94D-3CB2-233511C64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79">
              <a:extLst>
                <a:ext uri="{FF2B5EF4-FFF2-40B4-BE49-F238E27FC236}">
                  <a16:creationId xmlns:a16="http://schemas.microsoft.com/office/drawing/2014/main" id="{73A7E9D6-2821-7FF2-0365-53AFE1EDF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456"/>
              <a:ext cx="33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Line 80">
              <a:extLst>
                <a:ext uri="{FF2B5EF4-FFF2-40B4-BE49-F238E27FC236}">
                  <a16:creationId xmlns:a16="http://schemas.microsoft.com/office/drawing/2014/main" id="{04F76E73-FE63-A61C-E2D7-C4E70B4F3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74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Line 81">
              <a:extLst>
                <a:ext uri="{FF2B5EF4-FFF2-40B4-BE49-F238E27FC236}">
                  <a16:creationId xmlns:a16="http://schemas.microsoft.com/office/drawing/2014/main" id="{16FFC50F-D0D8-5445-BFD5-A6A722994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888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Line 82">
              <a:extLst>
                <a:ext uri="{FF2B5EF4-FFF2-40B4-BE49-F238E27FC236}">
                  <a16:creationId xmlns:a16="http://schemas.microsoft.com/office/drawing/2014/main" id="{262CB78F-BEF2-EAE0-BE19-A8FB058BB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448"/>
              <a:ext cx="28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Line 83">
              <a:extLst>
                <a:ext uri="{FF2B5EF4-FFF2-40B4-BE49-F238E27FC236}">
                  <a16:creationId xmlns:a16="http://schemas.microsoft.com/office/drawing/2014/main" id="{15BEC7D1-2981-2D0B-3E09-0F251D7B5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40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Line 84">
              <a:extLst>
                <a:ext uri="{FF2B5EF4-FFF2-40B4-BE49-F238E27FC236}">
                  <a16:creationId xmlns:a16="http://schemas.microsoft.com/office/drawing/2014/main" id="{89918EE9-F87B-5C54-2E94-1C1F88BEC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230" name="Object 86">
            <a:extLst>
              <a:ext uri="{FF2B5EF4-FFF2-40B4-BE49-F238E27FC236}">
                <a16:creationId xmlns:a16="http://schemas.microsoft.com/office/drawing/2014/main" id="{2877A452-551F-40E1-0D54-2C75E518D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572000"/>
          <a:ext cx="1589088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6" imgW="2166840" imgH="2287440" progId="MS_ClipArt_Gallery.2">
                  <p:embed/>
                </p:oleObj>
              </mc:Choice>
              <mc:Fallback>
                <p:oleObj name="剪辑" r:id="rId6" imgW="2166840" imgH="2287440" progId="MS_ClipArt_Gallery.2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72000"/>
                        <a:ext cx="1589088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1" name="AutoShape 87">
            <a:extLst>
              <a:ext uri="{FF2B5EF4-FFF2-40B4-BE49-F238E27FC236}">
                <a16:creationId xmlns:a16="http://schemas.microsoft.com/office/drawing/2014/main" id="{FBAE9FE7-B6FB-ADA7-6283-ECB8C74C3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4572000" cy="2438400"/>
          </a:xfrm>
          <a:prstGeom prst="cloudCallout">
            <a:avLst>
              <a:gd name="adj1" fmla="val 16736"/>
              <a:gd name="adj2" fmla="val 79556"/>
            </a:avLst>
          </a:prstGeom>
          <a:gradFill rotWithShape="0">
            <a:gsLst>
              <a:gs pos="0">
                <a:srgbClr val="A6CFCF"/>
              </a:gs>
              <a:gs pos="100000">
                <a:srgbClr val="CCFFFF"/>
              </a:gs>
            </a:gsLst>
            <a:lin ang="27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So the size of each node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 depends on the number of 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branches.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Hmmm... That’s not good.</a:t>
            </a:r>
          </a:p>
        </p:txBody>
      </p:sp>
      <p:sp>
        <p:nvSpPr>
          <p:cNvPr id="2060" name="Text Box 88">
            <a:extLst>
              <a:ext uri="{FF2B5EF4-FFF2-40B4-BE49-F238E27FC236}">
                <a16:creationId xmlns:a16="http://schemas.microsoft.com/office/drawing/2014/main" id="{89C11A39-6DE9-387A-3CDB-74C1FA9CB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sp>
        <p:nvSpPr>
          <p:cNvPr id="2061" name="Text Box 89" descr="再生纸">
            <a:extLst>
              <a:ext uri="{FF2B5EF4-FFF2-40B4-BE49-F238E27FC236}">
                <a16:creationId xmlns:a16="http://schemas.microsoft.com/office/drawing/2014/main" id="{25D0EA76-D154-92A6-613A-D88C4876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5/16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81" grpId="0" autoUpdateAnimBg="0"/>
      <p:bldP spid="6182" grpId="0" autoUpdateAnimBg="0"/>
      <p:bldP spid="6183" grpId="0" autoUpdateAnimBg="0"/>
      <p:bldP spid="6184" grpId="0" autoUpdateAnimBg="0"/>
      <p:bldP spid="623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4534BFB7-4488-74C1-10D3-82E44939D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</a:t>
            </a:r>
            <a:r>
              <a:rPr lang="en-US" altLang="zh-CN"/>
              <a:t>  </a:t>
            </a:r>
            <a:r>
              <a:rPr lang="en-US" altLang="zh-CN" sz="2000"/>
              <a:t>FirstChild-NextSibling Representation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6E52839-4F97-BC57-E05F-308249053C1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838200"/>
            <a:ext cx="2971800" cy="990600"/>
            <a:chOff x="528" y="672"/>
            <a:chExt cx="1872" cy="624"/>
          </a:xfrm>
        </p:grpSpPr>
        <p:sp>
          <p:nvSpPr>
            <p:cNvPr id="8290" name="Rectangle 4">
              <a:extLst>
                <a:ext uri="{FF2B5EF4-FFF2-40B4-BE49-F238E27FC236}">
                  <a16:creationId xmlns:a16="http://schemas.microsoft.com/office/drawing/2014/main" id="{8F3615F1-FE63-882E-42E1-DA5BEF030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12"/>
              <a:ext cx="81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FirstChild</a:t>
              </a:r>
            </a:p>
          </p:txBody>
        </p:sp>
        <p:sp>
          <p:nvSpPr>
            <p:cNvPr id="8291" name="Rectangle 5">
              <a:extLst>
                <a:ext uri="{FF2B5EF4-FFF2-40B4-BE49-F238E27FC236}">
                  <a16:creationId xmlns:a16="http://schemas.microsoft.com/office/drawing/2014/main" id="{0FC953BF-F0EF-D5F9-994A-976309573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12"/>
              <a:ext cx="912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NextSibling</a:t>
              </a:r>
            </a:p>
          </p:txBody>
        </p:sp>
        <p:sp>
          <p:nvSpPr>
            <p:cNvPr id="8292" name="Rectangle 6">
              <a:extLst>
                <a:ext uri="{FF2B5EF4-FFF2-40B4-BE49-F238E27FC236}">
                  <a16:creationId xmlns:a16="http://schemas.microsoft.com/office/drawing/2014/main" id="{8F56C043-BD4B-9F0C-C61D-498C5843C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72"/>
              <a:ext cx="17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Element</a:t>
              </a:r>
            </a:p>
          </p:txBody>
        </p:sp>
        <p:sp>
          <p:nvSpPr>
            <p:cNvPr id="8293" name="Line 7">
              <a:extLst>
                <a:ext uri="{FF2B5EF4-FFF2-40B4-BE49-F238E27FC236}">
                  <a16:creationId xmlns:a16="http://schemas.microsoft.com/office/drawing/2014/main" id="{81445B7D-DFBD-C8B6-DEC0-3B8F7B49E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1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8">
              <a:extLst>
                <a:ext uri="{FF2B5EF4-FFF2-40B4-BE49-F238E27FC236}">
                  <a16:creationId xmlns:a16="http://schemas.microsoft.com/office/drawing/2014/main" id="{99E69BCE-36BB-FA0E-2A85-EC130BFD3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09F536AB-6F7D-2B9E-4612-9DAD2DDB1D5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2744788" cy="1982788"/>
            <a:chOff x="384" y="1104"/>
            <a:chExt cx="1729" cy="1249"/>
          </a:xfrm>
        </p:grpSpPr>
        <p:sp>
          <p:nvSpPr>
            <p:cNvPr id="8265" name="Oval 11">
              <a:extLst>
                <a:ext uri="{FF2B5EF4-FFF2-40B4-BE49-F238E27FC236}">
                  <a16:creationId xmlns:a16="http://schemas.microsoft.com/office/drawing/2014/main" id="{9C43F338-2D33-2B29-7DAA-CD4CE3513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1104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8266" name="Oval 12">
              <a:extLst>
                <a:ext uri="{FF2B5EF4-FFF2-40B4-BE49-F238E27FC236}">
                  <a16:creationId xmlns:a16="http://schemas.microsoft.com/office/drawing/2014/main" id="{2D5075FC-1594-AD18-8A36-B9C52FC09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8267" name="Oval 13">
              <a:extLst>
                <a:ext uri="{FF2B5EF4-FFF2-40B4-BE49-F238E27FC236}">
                  <a16:creationId xmlns:a16="http://schemas.microsoft.com/office/drawing/2014/main" id="{386553B8-A91D-17D6-522A-517BB680C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8268" name="Oval 14">
              <a:extLst>
                <a:ext uri="{FF2B5EF4-FFF2-40B4-BE49-F238E27FC236}">
                  <a16:creationId xmlns:a16="http://schemas.microsoft.com/office/drawing/2014/main" id="{F26911FD-2842-D873-7590-9CC47C52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8269" name="Oval 15">
              <a:extLst>
                <a:ext uri="{FF2B5EF4-FFF2-40B4-BE49-F238E27FC236}">
                  <a16:creationId xmlns:a16="http://schemas.microsoft.com/office/drawing/2014/main" id="{5C0A9335-5A8C-7CDE-9CED-F08D41BA2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8270" name="Oval 16">
              <a:extLst>
                <a:ext uri="{FF2B5EF4-FFF2-40B4-BE49-F238E27FC236}">
                  <a16:creationId xmlns:a16="http://schemas.microsoft.com/office/drawing/2014/main" id="{F1A7C1FF-F627-CCE9-063C-9E2F72B42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8271" name="Oval 17">
              <a:extLst>
                <a:ext uri="{FF2B5EF4-FFF2-40B4-BE49-F238E27FC236}">
                  <a16:creationId xmlns:a16="http://schemas.microsoft.com/office/drawing/2014/main" id="{0C550AA9-6BE2-155B-3067-AE9C67DF7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8272" name="Oval 18">
              <a:extLst>
                <a:ext uri="{FF2B5EF4-FFF2-40B4-BE49-F238E27FC236}">
                  <a16:creationId xmlns:a16="http://schemas.microsoft.com/office/drawing/2014/main" id="{C0EE8C59-2D9A-F18F-07D4-FD6C520C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8273" name="Oval 19">
              <a:extLst>
                <a:ext uri="{FF2B5EF4-FFF2-40B4-BE49-F238E27FC236}">
                  <a16:creationId xmlns:a16="http://schemas.microsoft.com/office/drawing/2014/main" id="{AD788A3F-C686-3C29-8BFC-FDAF889AE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8274" name="Oval 20">
              <a:extLst>
                <a:ext uri="{FF2B5EF4-FFF2-40B4-BE49-F238E27FC236}">
                  <a16:creationId xmlns:a16="http://schemas.microsoft.com/office/drawing/2014/main" id="{2A11CBBC-35FB-6BC7-BD41-F1D454BB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8275" name="Oval 21">
              <a:extLst>
                <a:ext uri="{FF2B5EF4-FFF2-40B4-BE49-F238E27FC236}">
                  <a16:creationId xmlns:a16="http://schemas.microsoft.com/office/drawing/2014/main" id="{275F1E27-B4B5-01C5-28B6-B05C0937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8276" name="Oval 22">
              <a:extLst>
                <a:ext uri="{FF2B5EF4-FFF2-40B4-BE49-F238E27FC236}">
                  <a16:creationId xmlns:a16="http://schemas.microsoft.com/office/drawing/2014/main" id="{511121DC-E06D-7829-8D72-EF764092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8277" name="Oval 23">
              <a:extLst>
                <a:ext uri="{FF2B5EF4-FFF2-40B4-BE49-F238E27FC236}">
                  <a16:creationId xmlns:a16="http://schemas.microsoft.com/office/drawing/2014/main" id="{9C0244FE-F40E-DD8B-9760-FF931CFC5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8278" name="Line 24">
              <a:extLst>
                <a:ext uri="{FF2B5EF4-FFF2-40B4-BE49-F238E27FC236}">
                  <a16:creationId xmlns:a16="http://schemas.microsoft.com/office/drawing/2014/main" id="{6245FBB0-66C6-EA04-A16D-A1FD1DE40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9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9" name="Line 25">
              <a:extLst>
                <a:ext uri="{FF2B5EF4-FFF2-40B4-BE49-F238E27FC236}">
                  <a16:creationId xmlns:a16="http://schemas.microsoft.com/office/drawing/2014/main" id="{8391A433-FF34-17B4-AA18-3B78F17C5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0" name="Line 26">
              <a:extLst>
                <a:ext uri="{FF2B5EF4-FFF2-40B4-BE49-F238E27FC236}">
                  <a16:creationId xmlns:a16="http://schemas.microsoft.com/office/drawing/2014/main" id="{8D967FDD-26E0-6272-0AEA-77E2C5E18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1" name="Line 27">
              <a:extLst>
                <a:ext uri="{FF2B5EF4-FFF2-40B4-BE49-F238E27FC236}">
                  <a16:creationId xmlns:a16="http://schemas.microsoft.com/office/drawing/2014/main" id="{6FD4C53D-BD5E-BECE-6675-95F6598A7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281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2" name="Line 28">
              <a:extLst>
                <a:ext uri="{FF2B5EF4-FFF2-40B4-BE49-F238E27FC236}">
                  <a16:creationId xmlns:a16="http://schemas.microsoft.com/office/drawing/2014/main" id="{15EFAA40-ADBA-11D6-5FEF-58183A0BD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81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3" name="Line 29">
              <a:extLst>
                <a:ext uri="{FF2B5EF4-FFF2-40B4-BE49-F238E27FC236}">
                  <a16:creationId xmlns:a16="http://schemas.microsoft.com/office/drawing/2014/main" id="{74342ADB-6D7E-A870-CB5D-598641C11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605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4" name="Line 30">
              <a:extLst>
                <a:ext uri="{FF2B5EF4-FFF2-40B4-BE49-F238E27FC236}">
                  <a16:creationId xmlns:a16="http://schemas.microsoft.com/office/drawing/2014/main" id="{20C8B4D5-B534-C9A7-632B-71F8B34C6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21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5" name="Line 31">
              <a:extLst>
                <a:ext uri="{FF2B5EF4-FFF2-40B4-BE49-F238E27FC236}">
                  <a16:creationId xmlns:a16="http://schemas.microsoft.com/office/drawing/2014/main" id="{1BFEDAB0-D30C-1C8C-7E80-C77792118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61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6" name="Line 32">
              <a:extLst>
                <a:ext uri="{FF2B5EF4-FFF2-40B4-BE49-F238E27FC236}">
                  <a16:creationId xmlns:a16="http://schemas.microsoft.com/office/drawing/2014/main" id="{E58E656C-539C-2E95-2521-953A629B7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61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7" name="Line 33">
              <a:extLst>
                <a:ext uri="{FF2B5EF4-FFF2-40B4-BE49-F238E27FC236}">
                  <a16:creationId xmlns:a16="http://schemas.microsoft.com/office/drawing/2014/main" id="{261EDEB3-B522-D171-A9D0-7ABED1C21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632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8" name="Line 34">
              <a:extLst>
                <a:ext uri="{FF2B5EF4-FFF2-40B4-BE49-F238E27FC236}">
                  <a16:creationId xmlns:a16="http://schemas.microsoft.com/office/drawing/2014/main" id="{69B77FAD-F25A-4AFB-BA73-08657A9A8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632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9" name="Line 35">
              <a:extLst>
                <a:ext uri="{FF2B5EF4-FFF2-40B4-BE49-F238E27FC236}">
                  <a16:creationId xmlns:a16="http://schemas.microsoft.com/office/drawing/2014/main" id="{2013CE87-84A1-BEBC-1E96-C7B551939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584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6">
            <a:extLst>
              <a:ext uri="{FF2B5EF4-FFF2-40B4-BE49-F238E27FC236}">
                <a16:creationId xmlns:a16="http://schemas.microsoft.com/office/drawing/2014/main" id="{5B34DCEC-6F77-109E-1C3A-320BA0B9609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838200"/>
            <a:ext cx="4648200" cy="3505200"/>
            <a:chOff x="2496" y="720"/>
            <a:chExt cx="2928" cy="2208"/>
          </a:xfrm>
        </p:grpSpPr>
        <p:grpSp>
          <p:nvGrpSpPr>
            <p:cNvPr id="8201" name="Group 39">
              <a:extLst>
                <a:ext uri="{FF2B5EF4-FFF2-40B4-BE49-F238E27FC236}">
                  <a16:creationId xmlns:a16="http://schemas.microsoft.com/office/drawing/2014/main" id="{614CCF89-1C3E-5362-122D-BAAE4B738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720"/>
              <a:ext cx="288" cy="336"/>
              <a:chOff x="2256" y="2736"/>
              <a:chExt cx="288" cy="336"/>
            </a:xfrm>
          </p:grpSpPr>
          <p:sp>
            <p:nvSpPr>
              <p:cNvPr id="8262" name="Rectangle 36">
                <a:extLst>
                  <a:ext uri="{FF2B5EF4-FFF2-40B4-BE49-F238E27FC236}">
                    <a16:creationId xmlns:a16="http://schemas.microsoft.com/office/drawing/2014/main" id="{10C9CD4D-39E8-764F-89DF-4C91C13FA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63" name="Rectangle 37">
                <a:extLst>
                  <a:ext uri="{FF2B5EF4-FFF2-40B4-BE49-F238E27FC236}">
                    <a16:creationId xmlns:a16="http://schemas.microsoft.com/office/drawing/2014/main" id="{46881F19-DD13-226C-7093-FC6F85A4A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8264" name="Rectangle 38">
                <a:extLst>
                  <a:ext uri="{FF2B5EF4-FFF2-40B4-BE49-F238E27FC236}">
                    <a16:creationId xmlns:a16="http://schemas.microsoft.com/office/drawing/2014/main" id="{4F4A932A-CE83-91F4-191A-2A520BF73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8202" name="Group 40">
              <a:extLst>
                <a:ext uri="{FF2B5EF4-FFF2-40B4-BE49-F238E27FC236}">
                  <a16:creationId xmlns:a16="http://schemas.microsoft.com/office/drawing/2014/main" id="{16FA5BCB-6B93-3FA6-F2B9-4B576DF10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440"/>
              <a:ext cx="288" cy="336"/>
              <a:chOff x="2256" y="2736"/>
              <a:chExt cx="288" cy="336"/>
            </a:xfrm>
          </p:grpSpPr>
          <p:sp>
            <p:nvSpPr>
              <p:cNvPr id="8259" name="Rectangle 41">
                <a:extLst>
                  <a:ext uri="{FF2B5EF4-FFF2-40B4-BE49-F238E27FC236}">
                    <a16:creationId xmlns:a16="http://schemas.microsoft.com/office/drawing/2014/main" id="{C7F96D75-A649-C521-B155-CFB459231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60" name="Rectangle 42">
                <a:extLst>
                  <a:ext uri="{FF2B5EF4-FFF2-40B4-BE49-F238E27FC236}">
                    <a16:creationId xmlns:a16="http://schemas.microsoft.com/office/drawing/2014/main" id="{94F0D34F-D3A3-4733-B31E-90B272D7C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61" name="Rectangle 43">
                <a:extLst>
                  <a:ext uri="{FF2B5EF4-FFF2-40B4-BE49-F238E27FC236}">
                    <a16:creationId xmlns:a16="http://schemas.microsoft.com/office/drawing/2014/main" id="{86744892-4FAA-733D-A6EB-B336F5273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8203" name="Group 52">
              <a:extLst>
                <a:ext uri="{FF2B5EF4-FFF2-40B4-BE49-F238E27FC236}">
                  <a16:creationId xmlns:a16="http://schemas.microsoft.com/office/drawing/2014/main" id="{BABEDC70-24CD-FDDC-CC14-2172228B4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440"/>
              <a:ext cx="288" cy="336"/>
              <a:chOff x="2832" y="1152"/>
              <a:chExt cx="288" cy="336"/>
            </a:xfrm>
          </p:grpSpPr>
          <p:sp>
            <p:nvSpPr>
              <p:cNvPr id="8256" name="Rectangle 45">
                <a:extLst>
                  <a:ext uri="{FF2B5EF4-FFF2-40B4-BE49-F238E27FC236}">
                    <a16:creationId xmlns:a16="http://schemas.microsoft.com/office/drawing/2014/main" id="{2F6A8F81-8BB8-6516-38BD-AD23F6B09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8257" name="Rectangle 46">
                <a:extLst>
                  <a:ext uri="{FF2B5EF4-FFF2-40B4-BE49-F238E27FC236}">
                    <a16:creationId xmlns:a16="http://schemas.microsoft.com/office/drawing/2014/main" id="{862D35E4-CA65-9F78-69DF-FE1454C8D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58" name="Rectangle 47">
                <a:extLst>
                  <a:ext uri="{FF2B5EF4-FFF2-40B4-BE49-F238E27FC236}">
                    <a16:creationId xmlns:a16="http://schemas.microsoft.com/office/drawing/2014/main" id="{5D58F7D8-0DFE-69D6-1031-870FBD040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8204" name="Group 48">
              <a:extLst>
                <a:ext uri="{FF2B5EF4-FFF2-40B4-BE49-F238E27FC236}">
                  <a16:creationId xmlns:a16="http://schemas.microsoft.com/office/drawing/2014/main" id="{34DE3D4F-7F6F-1B18-1EF9-3094517B0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440"/>
              <a:ext cx="288" cy="336"/>
              <a:chOff x="2256" y="2736"/>
              <a:chExt cx="288" cy="336"/>
            </a:xfrm>
          </p:grpSpPr>
          <p:sp>
            <p:nvSpPr>
              <p:cNvPr id="8253" name="Rectangle 49">
                <a:extLst>
                  <a:ext uri="{FF2B5EF4-FFF2-40B4-BE49-F238E27FC236}">
                    <a16:creationId xmlns:a16="http://schemas.microsoft.com/office/drawing/2014/main" id="{8E6CAEB3-0EA2-8A41-B6A4-372654F31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4" name="Rectangle 50">
                <a:extLst>
                  <a:ext uri="{FF2B5EF4-FFF2-40B4-BE49-F238E27FC236}">
                    <a16:creationId xmlns:a16="http://schemas.microsoft.com/office/drawing/2014/main" id="{FD89BF5E-D5AE-02AC-DD02-90A8BFACD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8255" name="Rectangle 51">
                <a:extLst>
                  <a:ext uri="{FF2B5EF4-FFF2-40B4-BE49-F238E27FC236}">
                    <a16:creationId xmlns:a16="http://schemas.microsoft.com/office/drawing/2014/main" id="{188119CB-0921-38D1-53A8-55C6C7E34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8205" name="Group 53">
              <a:extLst>
                <a:ext uri="{FF2B5EF4-FFF2-40B4-BE49-F238E27FC236}">
                  <a16:creationId xmlns:a16="http://schemas.microsoft.com/office/drawing/2014/main" id="{67ECA18A-F60D-35D5-79F4-2AB2C241A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288" cy="336"/>
              <a:chOff x="2832" y="1152"/>
              <a:chExt cx="288" cy="336"/>
            </a:xfrm>
          </p:grpSpPr>
          <p:sp>
            <p:nvSpPr>
              <p:cNvPr id="8250" name="Rectangle 54">
                <a:extLst>
                  <a:ext uri="{FF2B5EF4-FFF2-40B4-BE49-F238E27FC236}">
                    <a16:creationId xmlns:a16="http://schemas.microsoft.com/office/drawing/2014/main" id="{64C467BB-61B0-3A65-99F2-4BE6C25FE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8251" name="Rectangle 55">
                <a:extLst>
                  <a:ext uri="{FF2B5EF4-FFF2-40B4-BE49-F238E27FC236}">
                    <a16:creationId xmlns:a16="http://schemas.microsoft.com/office/drawing/2014/main" id="{66C72914-3036-6D60-9DB7-5F29B8962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52" name="Rectangle 56">
                <a:extLst>
                  <a:ext uri="{FF2B5EF4-FFF2-40B4-BE49-F238E27FC236}">
                    <a16:creationId xmlns:a16="http://schemas.microsoft.com/office/drawing/2014/main" id="{475FA3A2-468C-BA6F-596D-3DA6184CD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grpSp>
          <p:nvGrpSpPr>
            <p:cNvPr id="8206" name="Group 57">
              <a:extLst>
                <a:ext uri="{FF2B5EF4-FFF2-40B4-BE49-F238E27FC236}">
                  <a16:creationId xmlns:a16="http://schemas.microsoft.com/office/drawing/2014/main" id="{182D6E6E-5E94-A9B5-A3E1-6FEC89AA2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592"/>
              <a:ext cx="288" cy="336"/>
              <a:chOff x="2832" y="1152"/>
              <a:chExt cx="288" cy="336"/>
            </a:xfrm>
          </p:grpSpPr>
          <p:sp>
            <p:nvSpPr>
              <p:cNvPr id="8247" name="Rectangle 58">
                <a:extLst>
                  <a:ext uri="{FF2B5EF4-FFF2-40B4-BE49-F238E27FC236}">
                    <a16:creationId xmlns:a16="http://schemas.microsoft.com/office/drawing/2014/main" id="{C012F1DC-0BA3-4175-13EC-9F3183250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8" name="Rectangle 59">
                <a:extLst>
                  <a:ext uri="{FF2B5EF4-FFF2-40B4-BE49-F238E27FC236}">
                    <a16:creationId xmlns:a16="http://schemas.microsoft.com/office/drawing/2014/main" id="{48C74DC5-E091-F391-8392-0884BD04D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49" name="Rectangle 60">
                <a:extLst>
                  <a:ext uri="{FF2B5EF4-FFF2-40B4-BE49-F238E27FC236}">
                    <a16:creationId xmlns:a16="http://schemas.microsoft.com/office/drawing/2014/main" id="{5B7D615A-9782-3672-8EC7-0F2E01E0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K</a:t>
                </a:r>
              </a:p>
            </p:txBody>
          </p:sp>
        </p:grpSp>
        <p:grpSp>
          <p:nvGrpSpPr>
            <p:cNvPr id="8207" name="Group 65">
              <a:extLst>
                <a:ext uri="{FF2B5EF4-FFF2-40B4-BE49-F238E27FC236}">
                  <a16:creationId xmlns:a16="http://schemas.microsoft.com/office/drawing/2014/main" id="{CBA3C937-B332-0088-94AB-F30560DEA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016"/>
              <a:ext cx="288" cy="336"/>
              <a:chOff x="3120" y="1728"/>
              <a:chExt cx="288" cy="336"/>
            </a:xfrm>
          </p:grpSpPr>
          <p:sp>
            <p:nvSpPr>
              <p:cNvPr id="8244" name="Rectangle 62">
                <a:extLst>
                  <a:ext uri="{FF2B5EF4-FFF2-40B4-BE49-F238E27FC236}">
                    <a16:creationId xmlns:a16="http://schemas.microsoft.com/office/drawing/2014/main" id="{51F9309E-3073-3085-978D-657337343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5" name="Rectangle 63">
                <a:extLst>
                  <a:ext uri="{FF2B5EF4-FFF2-40B4-BE49-F238E27FC236}">
                    <a16:creationId xmlns:a16="http://schemas.microsoft.com/office/drawing/2014/main" id="{2A1E77C8-3F83-429F-3487-D1F8965C2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6" name="Rectangle 64">
                <a:extLst>
                  <a:ext uri="{FF2B5EF4-FFF2-40B4-BE49-F238E27FC236}">
                    <a16:creationId xmlns:a16="http://schemas.microsoft.com/office/drawing/2014/main" id="{DCCB56BC-B422-E118-4523-1C222C77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F</a:t>
                </a:r>
              </a:p>
            </p:txBody>
          </p:sp>
        </p:grpSp>
        <p:grpSp>
          <p:nvGrpSpPr>
            <p:cNvPr id="8208" name="Group 66">
              <a:extLst>
                <a:ext uri="{FF2B5EF4-FFF2-40B4-BE49-F238E27FC236}">
                  <a16:creationId xmlns:a16="http://schemas.microsoft.com/office/drawing/2014/main" id="{DA1AA3AC-8E66-AA65-FD95-93950FECB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016"/>
              <a:ext cx="288" cy="336"/>
              <a:chOff x="3120" y="1728"/>
              <a:chExt cx="288" cy="336"/>
            </a:xfrm>
          </p:grpSpPr>
          <p:sp>
            <p:nvSpPr>
              <p:cNvPr id="8241" name="Rectangle 67">
                <a:extLst>
                  <a:ext uri="{FF2B5EF4-FFF2-40B4-BE49-F238E27FC236}">
                    <a16:creationId xmlns:a16="http://schemas.microsoft.com/office/drawing/2014/main" id="{24E1FBBB-ED82-48FE-794C-21276D427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2" name="Rectangle 68">
                <a:extLst>
                  <a:ext uri="{FF2B5EF4-FFF2-40B4-BE49-F238E27FC236}">
                    <a16:creationId xmlns:a16="http://schemas.microsoft.com/office/drawing/2014/main" id="{A437522A-EAC8-17B5-D6EE-0DD9B1DD0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3" name="Rectangle 69">
                <a:extLst>
                  <a:ext uri="{FF2B5EF4-FFF2-40B4-BE49-F238E27FC236}">
                    <a16:creationId xmlns:a16="http://schemas.microsoft.com/office/drawing/2014/main" id="{A9C63468-E252-1315-DE26-9105F8E3D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G</a:t>
                </a:r>
              </a:p>
            </p:txBody>
          </p:sp>
        </p:grpSp>
        <p:grpSp>
          <p:nvGrpSpPr>
            <p:cNvPr id="8209" name="Group 70">
              <a:extLst>
                <a:ext uri="{FF2B5EF4-FFF2-40B4-BE49-F238E27FC236}">
                  <a16:creationId xmlns:a16="http://schemas.microsoft.com/office/drawing/2014/main" id="{95BE070E-3EE8-768F-4034-EB759B628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016"/>
              <a:ext cx="288" cy="336"/>
              <a:chOff x="2832" y="1152"/>
              <a:chExt cx="288" cy="336"/>
            </a:xfrm>
          </p:grpSpPr>
          <p:sp>
            <p:nvSpPr>
              <p:cNvPr id="8238" name="Rectangle 71">
                <a:extLst>
                  <a:ext uri="{FF2B5EF4-FFF2-40B4-BE49-F238E27FC236}">
                    <a16:creationId xmlns:a16="http://schemas.microsoft.com/office/drawing/2014/main" id="{E5659ED4-4976-5267-495A-DA34195B2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8239" name="Rectangle 72">
                <a:extLst>
                  <a:ext uri="{FF2B5EF4-FFF2-40B4-BE49-F238E27FC236}">
                    <a16:creationId xmlns:a16="http://schemas.microsoft.com/office/drawing/2014/main" id="{F85E389C-923E-00BD-41C9-E63E3B00A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40" name="Rectangle 73">
                <a:extLst>
                  <a:ext uri="{FF2B5EF4-FFF2-40B4-BE49-F238E27FC236}">
                    <a16:creationId xmlns:a16="http://schemas.microsoft.com/office/drawing/2014/main" id="{B6178A28-7A8A-37F5-3B6A-A27843EBE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grpSp>
          <p:nvGrpSpPr>
            <p:cNvPr id="8210" name="Group 74">
              <a:extLst>
                <a:ext uri="{FF2B5EF4-FFF2-40B4-BE49-F238E27FC236}">
                  <a16:creationId xmlns:a16="http://schemas.microsoft.com/office/drawing/2014/main" id="{A9818AA9-0122-7C6F-A363-91CF553ED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016"/>
              <a:ext cx="288" cy="336"/>
              <a:chOff x="2832" y="1152"/>
              <a:chExt cx="288" cy="336"/>
            </a:xfrm>
          </p:grpSpPr>
          <p:sp>
            <p:nvSpPr>
              <p:cNvPr id="8235" name="Rectangle 75">
                <a:extLst>
                  <a:ext uri="{FF2B5EF4-FFF2-40B4-BE49-F238E27FC236}">
                    <a16:creationId xmlns:a16="http://schemas.microsoft.com/office/drawing/2014/main" id="{0AFFB85D-9740-2E40-593A-1463170CA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6" name="Rectangle 76">
                <a:extLst>
                  <a:ext uri="{FF2B5EF4-FFF2-40B4-BE49-F238E27FC236}">
                    <a16:creationId xmlns:a16="http://schemas.microsoft.com/office/drawing/2014/main" id="{6E13A435-A4E8-9A23-C5C6-C1503E0B0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37" name="Rectangle 77">
                <a:extLst>
                  <a:ext uri="{FF2B5EF4-FFF2-40B4-BE49-F238E27FC236}">
                    <a16:creationId xmlns:a16="http://schemas.microsoft.com/office/drawing/2014/main" id="{E278BE2F-F114-838B-F6CE-416262350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I</a:t>
                </a:r>
              </a:p>
            </p:txBody>
          </p:sp>
        </p:grpSp>
        <p:grpSp>
          <p:nvGrpSpPr>
            <p:cNvPr id="8211" name="Group 78">
              <a:extLst>
                <a:ext uri="{FF2B5EF4-FFF2-40B4-BE49-F238E27FC236}">
                  <a16:creationId xmlns:a16="http://schemas.microsoft.com/office/drawing/2014/main" id="{44EF1854-409C-9D3E-909C-3D42C00981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2016"/>
              <a:ext cx="288" cy="336"/>
              <a:chOff x="3120" y="1728"/>
              <a:chExt cx="288" cy="336"/>
            </a:xfrm>
          </p:grpSpPr>
          <p:sp>
            <p:nvSpPr>
              <p:cNvPr id="8232" name="Rectangle 79">
                <a:extLst>
                  <a:ext uri="{FF2B5EF4-FFF2-40B4-BE49-F238E27FC236}">
                    <a16:creationId xmlns:a16="http://schemas.microsoft.com/office/drawing/2014/main" id="{B5CD7FD0-34C2-3327-DDBB-F9ADDD31F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3" name="Rectangle 80">
                <a:extLst>
                  <a:ext uri="{FF2B5EF4-FFF2-40B4-BE49-F238E27FC236}">
                    <a16:creationId xmlns:a16="http://schemas.microsoft.com/office/drawing/2014/main" id="{3EC6902B-6EEF-1229-510D-06045BB76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4" name="Rectangle 81">
                <a:extLst>
                  <a:ext uri="{FF2B5EF4-FFF2-40B4-BE49-F238E27FC236}">
                    <a16:creationId xmlns:a16="http://schemas.microsoft.com/office/drawing/2014/main" id="{0A867CD5-5C2B-F982-053C-BEE872B03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J</a:t>
                </a:r>
              </a:p>
            </p:txBody>
          </p:sp>
        </p:grpSp>
        <p:grpSp>
          <p:nvGrpSpPr>
            <p:cNvPr id="8212" name="Group 82">
              <a:extLst>
                <a:ext uri="{FF2B5EF4-FFF2-40B4-BE49-F238E27FC236}">
                  <a16:creationId xmlns:a16="http://schemas.microsoft.com/office/drawing/2014/main" id="{92E3B519-4D23-179B-3235-9B7C80360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88" cy="336"/>
              <a:chOff x="3120" y="1728"/>
              <a:chExt cx="288" cy="336"/>
            </a:xfrm>
          </p:grpSpPr>
          <p:sp>
            <p:nvSpPr>
              <p:cNvPr id="8229" name="Rectangle 83">
                <a:extLst>
                  <a:ext uri="{FF2B5EF4-FFF2-40B4-BE49-F238E27FC236}">
                    <a16:creationId xmlns:a16="http://schemas.microsoft.com/office/drawing/2014/main" id="{5DA52FAD-03B3-FED8-1722-2A35CA754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0" name="Rectangle 84">
                <a:extLst>
                  <a:ext uri="{FF2B5EF4-FFF2-40B4-BE49-F238E27FC236}">
                    <a16:creationId xmlns:a16="http://schemas.microsoft.com/office/drawing/2014/main" id="{7444F1D3-2B76-147F-EA41-306C878BB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1" name="Rectangle 85">
                <a:extLst>
                  <a:ext uri="{FF2B5EF4-FFF2-40B4-BE49-F238E27FC236}">
                    <a16:creationId xmlns:a16="http://schemas.microsoft.com/office/drawing/2014/main" id="{25AC287D-1B7A-75A7-42E6-8FA66C4BD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L</a:t>
                </a:r>
              </a:p>
            </p:txBody>
          </p:sp>
        </p:grpSp>
        <p:grpSp>
          <p:nvGrpSpPr>
            <p:cNvPr id="8213" name="Group 86">
              <a:extLst>
                <a:ext uri="{FF2B5EF4-FFF2-40B4-BE49-F238E27FC236}">
                  <a16:creationId xmlns:a16="http://schemas.microsoft.com/office/drawing/2014/main" id="{CAC15042-5072-464E-4477-1A89781F5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592"/>
              <a:ext cx="288" cy="336"/>
              <a:chOff x="3120" y="1728"/>
              <a:chExt cx="288" cy="336"/>
            </a:xfrm>
          </p:grpSpPr>
          <p:sp>
            <p:nvSpPr>
              <p:cNvPr id="8226" name="Rectangle 87">
                <a:extLst>
                  <a:ext uri="{FF2B5EF4-FFF2-40B4-BE49-F238E27FC236}">
                    <a16:creationId xmlns:a16="http://schemas.microsoft.com/office/drawing/2014/main" id="{73C84E14-61BB-71E2-30C5-7BD93323D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27" name="Rectangle 88">
                <a:extLst>
                  <a:ext uri="{FF2B5EF4-FFF2-40B4-BE49-F238E27FC236}">
                    <a16:creationId xmlns:a16="http://schemas.microsoft.com/office/drawing/2014/main" id="{E2C19B4A-8137-53C8-C36C-83CB81DCE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28" name="Rectangle 89">
                <a:extLst>
                  <a:ext uri="{FF2B5EF4-FFF2-40B4-BE49-F238E27FC236}">
                    <a16:creationId xmlns:a16="http://schemas.microsoft.com/office/drawing/2014/main" id="{8EA5C9B3-DD4A-511E-A672-E71BCED31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M</a:t>
                </a:r>
              </a:p>
            </p:txBody>
          </p:sp>
        </p:grpSp>
        <p:sp>
          <p:nvSpPr>
            <p:cNvPr id="8214" name="Line 90">
              <a:extLst>
                <a:ext uri="{FF2B5EF4-FFF2-40B4-BE49-F238E27FC236}">
                  <a16:creationId xmlns:a16="http://schemas.microsoft.com/office/drawing/2014/main" id="{47FFC80D-8512-8AEB-167D-A487EE6C2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008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91">
              <a:extLst>
                <a:ext uri="{FF2B5EF4-FFF2-40B4-BE49-F238E27FC236}">
                  <a16:creationId xmlns:a16="http://schemas.microsoft.com/office/drawing/2014/main" id="{2BE65CCE-0516-1D15-8136-050C64E77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92">
              <a:extLst>
                <a:ext uri="{FF2B5EF4-FFF2-40B4-BE49-F238E27FC236}">
                  <a16:creationId xmlns:a16="http://schemas.microsoft.com/office/drawing/2014/main" id="{3A532806-0358-9969-A262-AAEA0A1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304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93">
              <a:extLst>
                <a:ext uri="{FF2B5EF4-FFF2-40B4-BE49-F238E27FC236}">
                  <a16:creationId xmlns:a16="http://schemas.microsoft.com/office/drawing/2014/main" id="{E4C52716-5A41-49C2-C94F-7C9993D01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2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94">
              <a:extLst>
                <a:ext uri="{FF2B5EF4-FFF2-40B4-BE49-F238E27FC236}">
                  <a16:creationId xmlns:a16="http://schemas.microsoft.com/office/drawing/2014/main" id="{4B4C487D-64A0-367D-C360-5DEA27796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96">
              <a:extLst>
                <a:ext uri="{FF2B5EF4-FFF2-40B4-BE49-F238E27FC236}">
                  <a16:creationId xmlns:a16="http://schemas.microsoft.com/office/drawing/2014/main" id="{C69738B5-F198-E053-8C94-5E9EF3305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97">
              <a:extLst>
                <a:ext uri="{FF2B5EF4-FFF2-40B4-BE49-F238E27FC236}">
                  <a16:creationId xmlns:a16="http://schemas.microsoft.com/office/drawing/2014/main" id="{381000C2-0255-B3F9-E7E7-D44D9B252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98">
              <a:extLst>
                <a:ext uri="{FF2B5EF4-FFF2-40B4-BE49-F238E27FC236}">
                  <a16:creationId xmlns:a16="http://schemas.microsoft.com/office/drawing/2014/main" id="{CF81AACD-852F-DB8D-4BAB-122433B9B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2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99">
              <a:extLst>
                <a:ext uri="{FF2B5EF4-FFF2-40B4-BE49-F238E27FC236}">
                  <a16:creationId xmlns:a16="http://schemas.microsoft.com/office/drawing/2014/main" id="{D97C7909-C4BD-557E-2288-CC2DCE732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100">
              <a:extLst>
                <a:ext uri="{FF2B5EF4-FFF2-40B4-BE49-F238E27FC236}">
                  <a16:creationId xmlns:a16="http://schemas.microsoft.com/office/drawing/2014/main" id="{86ED3E37-1E84-C451-AC36-BB0389E76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101">
              <a:extLst>
                <a:ext uri="{FF2B5EF4-FFF2-40B4-BE49-F238E27FC236}">
                  <a16:creationId xmlns:a16="http://schemas.microsoft.com/office/drawing/2014/main" id="{08ED7E9E-EDEC-93D7-1BEE-A45A9EF0D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728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102">
              <a:extLst>
                <a:ext uri="{FF2B5EF4-FFF2-40B4-BE49-F238E27FC236}">
                  <a16:creationId xmlns:a16="http://schemas.microsoft.com/office/drawing/2014/main" id="{8C2E5B13-37E5-F57C-5F39-3C8FC83D6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2" name="Text Box 104">
            <a:extLst>
              <a:ext uri="{FF2B5EF4-FFF2-40B4-BE49-F238E27FC236}">
                <a16:creationId xmlns:a16="http://schemas.microsoft.com/office/drawing/2014/main" id="{9859261B-5037-3BFC-E7B0-1A7C6A396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Note:  The representation is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</a:rPr>
              <a:t>not unique</a:t>
            </a:r>
            <a:r>
              <a:rPr lang="en-US" altLang="zh-CN">
                <a:latin typeface="Arial" panose="020B0604020202020204" pitchFamily="34" charset="0"/>
              </a:rPr>
              <a:t> since the children in a tree can be of any order.</a:t>
            </a:r>
          </a:p>
        </p:txBody>
      </p:sp>
      <p:sp>
        <p:nvSpPr>
          <p:cNvPr id="8199" name="Text Box 107">
            <a:extLst>
              <a:ext uri="{FF2B5EF4-FFF2-40B4-BE49-F238E27FC236}">
                <a16:creationId xmlns:a16="http://schemas.microsoft.com/office/drawing/2014/main" id="{64F16812-BD52-2AC1-4F4A-704650FD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sp>
        <p:nvSpPr>
          <p:cNvPr id="8200" name="Text Box 108" descr="再生纸">
            <a:extLst>
              <a:ext uri="{FF2B5EF4-FFF2-40B4-BE49-F238E27FC236}">
                <a16:creationId xmlns:a16="http://schemas.microsoft.com/office/drawing/2014/main" id="{4EC7FF67-2C9D-37E4-D007-EC958A7F5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2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392E4681-78FF-C5DE-95A3-B0BFE0EB8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ym typeface="Webdings" panose="05030102010509060703" pitchFamily="18" charset="2"/>
              </a:rPr>
              <a:t>§2  Binary Trees</a:t>
            </a:r>
            <a:endParaRPr lang="en-US" altLang="zh-CN"/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8CC674B6-1C2A-646D-D00D-EEC4412E0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【Definition】</a:t>
            </a:r>
            <a:r>
              <a:rPr lang="en-US" altLang="zh-CN"/>
              <a:t>A </a:t>
            </a:r>
            <a:r>
              <a:rPr lang="en-US" altLang="zh-CN">
                <a:solidFill>
                  <a:schemeClr val="hlink"/>
                </a:solidFill>
              </a:rPr>
              <a:t>binary tree</a:t>
            </a:r>
            <a:r>
              <a:rPr lang="en-US" altLang="zh-CN"/>
              <a:t> is a tree in which no node can have more than two children.</a:t>
            </a:r>
            <a:endParaRPr lang="en-US" altLang="zh-CN" i="1" baseline="-25000">
              <a:sym typeface="Symbol" panose="05050102010706020507" pitchFamily="18" charset="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DE23B8B-3A3E-916A-C1BE-8B1AEAC7A5B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3721100" cy="2803525"/>
            <a:chOff x="2496" y="720"/>
            <a:chExt cx="2928" cy="2208"/>
          </a:xfrm>
        </p:grpSpPr>
        <p:grpSp>
          <p:nvGrpSpPr>
            <p:cNvPr id="9305" name="Group 5">
              <a:extLst>
                <a:ext uri="{FF2B5EF4-FFF2-40B4-BE49-F238E27FC236}">
                  <a16:creationId xmlns:a16="http://schemas.microsoft.com/office/drawing/2014/main" id="{22AE9813-C942-6D6F-FC97-6B35919912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720"/>
              <a:ext cx="288" cy="336"/>
              <a:chOff x="2256" y="2736"/>
              <a:chExt cx="288" cy="336"/>
            </a:xfrm>
          </p:grpSpPr>
          <p:sp>
            <p:nvSpPr>
              <p:cNvPr id="9366" name="Rectangle 6">
                <a:extLst>
                  <a:ext uri="{FF2B5EF4-FFF2-40B4-BE49-F238E27FC236}">
                    <a16:creationId xmlns:a16="http://schemas.microsoft.com/office/drawing/2014/main" id="{89F1B9E9-0933-6977-3B6A-05F1D3C7F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67" name="Rectangle 7">
                <a:extLst>
                  <a:ext uri="{FF2B5EF4-FFF2-40B4-BE49-F238E27FC236}">
                    <a16:creationId xmlns:a16="http://schemas.microsoft.com/office/drawing/2014/main" id="{584EF644-D16E-4DD6-F8BB-9969A025D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9368" name="Rectangle 8">
                <a:extLst>
                  <a:ext uri="{FF2B5EF4-FFF2-40B4-BE49-F238E27FC236}">
                    <a16:creationId xmlns:a16="http://schemas.microsoft.com/office/drawing/2014/main" id="{1AB7B78E-FA37-F15E-A5A0-3CFC3074D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9306" name="Group 9">
              <a:extLst>
                <a:ext uri="{FF2B5EF4-FFF2-40B4-BE49-F238E27FC236}">
                  <a16:creationId xmlns:a16="http://schemas.microsoft.com/office/drawing/2014/main" id="{CA8B9659-1A83-39EE-8F1C-22E55765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440"/>
              <a:ext cx="288" cy="336"/>
              <a:chOff x="2256" y="2736"/>
              <a:chExt cx="288" cy="336"/>
            </a:xfrm>
          </p:grpSpPr>
          <p:sp>
            <p:nvSpPr>
              <p:cNvPr id="9363" name="Rectangle 10">
                <a:extLst>
                  <a:ext uri="{FF2B5EF4-FFF2-40B4-BE49-F238E27FC236}">
                    <a16:creationId xmlns:a16="http://schemas.microsoft.com/office/drawing/2014/main" id="{6A76C148-896D-B8D5-D063-B1DD55EC1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64" name="Rectangle 11">
                <a:extLst>
                  <a:ext uri="{FF2B5EF4-FFF2-40B4-BE49-F238E27FC236}">
                    <a16:creationId xmlns:a16="http://schemas.microsoft.com/office/drawing/2014/main" id="{F4655BD2-9754-B877-CF40-8BED901F5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65" name="Rectangle 12">
                <a:extLst>
                  <a:ext uri="{FF2B5EF4-FFF2-40B4-BE49-F238E27FC236}">
                    <a16:creationId xmlns:a16="http://schemas.microsoft.com/office/drawing/2014/main" id="{A86BF336-3BB7-3E7A-B5FB-BBAA29518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9307" name="Group 13">
              <a:extLst>
                <a:ext uri="{FF2B5EF4-FFF2-40B4-BE49-F238E27FC236}">
                  <a16:creationId xmlns:a16="http://schemas.microsoft.com/office/drawing/2014/main" id="{C20F944C-9891-B77F-34B9-BA6A56AA5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440"/>
              <a:ext cx="288" cy="336"/>
              <a:chOff x="2832" y="1152"/>
              <a:chExt cx="288" cy="336"/>
            </a:xfrm>
          </p:grpSpPr>
          <p:sp>
            <p:nvSpPr>
              <p:cNvPr id="9360" name="Rectangle 14">
                <a:extLst>
                  <a:ext uri="{FF2B5EF4-FFF2-40B4-BE49-F238E27FC236}">
                    <a16:creationId xmlns:a16="http://schemas.microsoft.com/office/drawing/2014/main" id="{FE7148D2-13CF-9866-DE9C-1A8319523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361" name="Rectangle 15">
                <a:extLst>
                  <a:ext uri="{FF2B5EF4-FFF2-40B4-BE49-F238E27FC236}">
                    <a16:creationId xmlns:a16="http://schemas.microsoft.com/office/drawing/2014/main" id="{FEFF3FD6-1DA7-B332-A153-EB1327636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62" name="Rectangle 16">
                <a:extLst>
                  <a:ext uri="{FF2B5EF4-FFF2-40B4-BE49-F238E27FC236}">
                    <a16:creationId xmlns:a16="http://schemas.microsoft.com/office/drawing/2014/main" id="{F0CCD1DE-1534-0EB2-8964-A4D051029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9308" name="Group 17">
              <a:extLst>
                <a:ext uri="{FF2B5EF4-FFF2-40B4-BE49-F238E27FC236}">
                  <a16:creationId xmlns:a16="http://schemas.microsoft.com/office/drawing/2014/main" id="{5167A0A7-0C67-DCC0-11D7-CD774D40B9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440"/>
              <a:ext cx="288" cy="336"/>
              <a:chOff x="2256" y="2736"/>
              <a:chExt cx="288" cy="336"/>
            </a:xfrm>
          </p:grpSpPr>
          <p:sp>
            <p:nvSpPr>
              <p:cNvPr id="9357" name="Rectangle 18">
                <a:extLst>
                  <a:ext uri="{FF2B5EF4-FFF2-40B4-BE49-F238E27FC236}">
                    <a16:creationId xmlns:a16="http://schemas.microsoft.com/office/drawing/2014/main" id="{4C54B7F7-A0DC-6412-56B7-DC96D9B22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58" name="Rectangle 19">
                <a:extLst>
                  <a:ext uri="{FF2B5EF4-FFF2-40B4-BE49-F238E27FC236}">
                    <a16:creationId xmlns:a16="http://schemas.microsoft.com/office/drawing/2014/main" id="{25627CD1-2064-CC30-6320-756A43D2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9359" name="Rectangle 20">
                <a:extLst>
                  <a:ext uri="{FF2B5EF4-FFF2-40B4-BE49-F238E27FC236}">
                    <a16:creationId xmlns:a16="http://schemas.microsoft.com/office/drawing/2014/main" id="{64E65A24-47F7-572A-3F43-0C80E94C4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9309" name="Group 21">
              <a:extLst>
                <a:ext uri="{FF2B5EF4-FFF2-40B4-BE49-F238E27FC236}">
                  <a16:creationId xmlns:a16="http://schemas.microsoft.com/office/drawing/2014/main" id="{576BCA93-0DF7-14C2-F05C-012845D36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288" cy="336"/>
              <a:chOff x="2832" y="1152"/>
              <a:chExt cx="288" cy="336"/>
            </a:xfrm>
          </p:grpSpPr>
          <p:sp>
            <p:nvSpPr>
              <p:cNvPr id="9354" name="Rectangle 22">
                <a:extLst>
                  <a:ext uri="{FF2B5EF4-FFF2-40B4-BE49-F238E27FC236}">
                    <a16:creationId xmlns:a16="http://schemas.microsoft.com/office/drawing/2014/main" id="{52063990-3BCB-B03E-F4A2-49725D768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355" name="Rectangle 23">
                <a:extLst>
                  <a:ext uri="{FF2B5EF4-FFF2-40B4-BE49-F238E27FC236}">
                    <a16:creationId xmlns:a16="http://schemas.microsoft.com/office/drawing/2014/main" id="{A1B13ACB-D4C4-02C0-FC34-2170084F4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56" name="Rectangle 24">
                <a:extLst>
                  <a:ext uri="{FF2B5EF4-FFF2-40B4-BE49-F238E27FC236}">
                    <a16:creationId xmlns:a16="http://schemas.microsoft.com/office/drawing/2014/main" id="{0C0D382B-BF37-7ED1-7E87-D0AFE1F81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grpSp>
          <p:nvGrpSpPr>
            <p:cNvPr id="9310" name="Group 25">
              <a:extLst>
                <a:ext uri="{FF2B5EF4-FFF2-40B4-BE49-F238E27FC236}">
                  <a16:creationId xmlns:a16="http://schemas.microsoft.com/office/drawing/2014/main" id="{B2B054E0-23D3-D5AC-8314-6FDFBBFA8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592"/>
              <a:ext cx="288" cy="336"/>
              <a:chOff x="2832" y="1152"/>
              <a:chExt cx="288" cy="336"/>
            </a:xfrm>
          </p:grpSpPr>
          <p:sp>
            <p:nvSpPr>
              <p:cNvPr id="9351" name="Rectangle 26">
                <a:extLst>
                  <a:ext uri="{FF2B5EF4-FFF2-40B4-BE49-F238E27FC236}">
                    <a16:creationId xmlns:a16="http://schemas.microsoft.com/office/drawing/2014/main" id="{97FBC20F-A632-D6CC-67E4-3794FCFFB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52" name="Rectangle 27">
                <a:extLst>
                  <a:ext uri="{FF2B5EF4-FFF2-40B4-BE49-F238E27FC236}">
                    <a16:creationId xmlns:a16="http://schemas.microsoft.com/office/drawing/2014/main" id="{FA03A201-6CDE-87B2-2A4C-66A44D480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53" name="Rectangle 28">
                <a:extLst>
                  <a:ext uri="{FF2B5EF4-FFF2-40B4-BE49-F238E27FC236}">
                    <a16:creationId xmlns:a16="http://schemas.microsoft.com/office/drawing/2014/main" id="{9C136A7F-0F63-1502-4A48-97BED8B91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K</a:t>
                </a:r>
              </a:p>
            </p:txBody>
          </p:sp>
        </p:grpSp>
        <p:grpSp>
          <p:nvGrpSpPr>
            <p:cNvPr id="9311" name="Group 29">
              <a:extLst>
                <a:ext uri="{FF2B5EF4-FFF2-40B4-BE49-F238E27FC236}">
                  <a16:creationId xmlns:a16="http://schemas.microsoft.com/office/drawing/2014/main" id="{3D3E1C34-8DAF-D100-97E6-791F708F5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016"/>
              <a:ext cx="288" cy="336"/>
              <a:chOff x="3120" y="1728"/>
              <a:chExt cx="288" cy="336"/>
            </a:xfrm>
          </p:grpSpPr>
          <p:sp>
            <p:nvSpPr>
              <p:cNvPr id="9348" name="Rectangle 30">
                <a:extLst>
                  <a:ext uri="{FF2B5EF4-FFF2-40B4-BE49-F238E27FC236}">
                    <a16:creationId xmlns:a16="http://schemas.microsoft.com/office/drawing/2014/main" id="{535F9AA0-C0EC-4889-22C8-25E2C2D63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49" name="Rectangle 31">
                <a:extLst>
                  <a:ext uri="{FF2B5EF4-FFF2-40B4-BE49-F238E27FC236}">
                    <a16:creationId xmlns:a16="http://schemas.microsoft.com/office/drawing/2014/main" id="{D81EB906-E82F-2C7C-31DD-492C525E8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50" name="Rectangle 32">
                <a:extLst>
                  <a:ext uri="{FF2B5EF4-FFF2-40B4-BE49-F238E27FC236}">
                    <a16:creationId xmlns:a16="http://schemas.microsoft.com/office/drawing/2014/main" id="{2E12A4E8-1256-B060-A436-5E59E1D7B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F</a:t>
                </a:r>
              </a:p>
            </p:txBody>
          </p:sp>
        </p:grpSp>
        <p:grpSp>
          <p:nvGrpSpPr>
            <p:cNvPr id="9312" name="Group 33">
              <a:extLst>
                <a:ext uri="{FF2B5EF4-FFF2-40B4-BE49-F238E27FC236}">
                  <a16:creationId xmlns:a16="http://schemas.microsoft.com/office/drawing/2014/main" id="{8F3123BA-C416-C5E6-6BC2-AE2104C1D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016"/>
              <a:ext cx="288" cy="336"/>
              <a:chOff x="3120" y="1728"/>
              <a:chExt cx="288" cy="336"/>
            </a:xfrm>
          </p:grpSpPr>
          <p:sp>
            <p:nvSpPr>
              <p:cNvPr id="9345" name="Rectangle 34">
                <a:extLst>
                  <a:ext uri="{FF2B5EF4-FFF2-40B4-BE49-F238E27FC236}">
                    <a16:creationId xmlns:a16="http://schemas.microsoft.com/office/drawing/2014/main" id="{52E1B19A-7201-B6D9-76D8-4F229206C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46" name="Rectangle 35">
                <a:extLst>
                  <a:ext uri="{FF2B5EF4-FFF2-40B4-BE49-F238E27FC236}">
                    <a16:creationId xmlns:a16="http://schemas.microsoft.com/office/drawing/2014/main" id="{71CFE514-D413-B549-AFD7-65A8A73C3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47" name="Rectangle 36">
                <a:extLst>
                  <a:ext uri="{FF2B5EF4-FFF2-40B4-BE49-F238E27FC236}">
                    <a16:creationId xmlns:a16="http://schemas.microsoft.com/office/drawing/2014/main" id="{B75B0A16-8997-C1CA-ECCC-0197E073B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G</a:t>
                </a:r>
              </a:p>
            </p:txBody>
          </p:sp>
        </p:grpSp>
        <p:grpSp>
          <p:nvGrpSpPr>
            <p:cNvPr id="9313" name="Group 37">
              <a:extLst>
                <a:ext uri="{FF2B5EF4-FFF2-40B4-BE49-F238E27FC236}">
                  <a16:creationId xmlns:a16="http://schemas.microsoft.com/office/drawing/2014/main" id="{F80E7A96-7123-9D74-7CC9-951433044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016"/>
              <a:ext cx="288" cy="336"/>
              <a:chOff x="2832" y="1152"/>
              <a:chExt cx="288" cy="336"/>
            </a:xfrm>
          </p:grpSpPr>
          <p:sp>
            <p:nvSpPr>
              <p:cNvPr id="9342" name="Rectangle 38">
                <a:extLst>
                  <a:ext uri="{FF2B5EF4-FFF2-40B4-BE49-F238E27FC236}">
                    <a16:creationId xmlns:a16="http://schemas.microsoft.com/office/drawing/2014/main" id="{9C2715FD-147F-97C8-9288-57DAFC78E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343" name="Rectangle 39">
                <a:extLst>
                  <a:ext uri="{FF2B5EF4-FFF2-40B4-BE49-F238E27FC236}">
                    <a16:creationId xmlns:a16="http://schemas.microsoft.com/office/drawing/2014/main" id="{C38727F6-8236-EE41-FFFB-2CE3F80FE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44" name="Rectangle 40">
                <a:extLst>
                  <a:ext uri="{FF2B5EF4-FFF2-40B4-BE49-F238E27FC236}">
                    <a16:creationId xmlns:a16="http://schemas.microsoft.com/office/drawing/2014/main" id="{ED2B5021-ECB3-2B27-D3DA-8A53EE51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grpSp>
          <p:nvGrpSpPr>
            <p:cNvPr id="9314" name="Group 41">
              <a:extLst>
                <a:ext uri="{FF2B5EF4-FFF2-40B4-BE49-F238E27FC236}">
                  <a16:creationId xmlns:a16="http://schemas.microsoft.com/office/drawing/2014/main" id="{46521798-250B-8314-D9E2-B264B1257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016"/>
              <a:ext cx="288" cy="336"/>
              <a:chOff x="2832" y="1152"/>
              <a:chExt cx="288" cy="336"/>
            </a:xfrm>
          </p:grpSpPr>
          <p:sp>
            <p:nvSpPr>
              <p:cNvPr id="9339" name="Rectangle 42">
                <a:extLst>
                  <a:ext uri="{FF2B5EF4-FFF2-40B4-BE49-F238E27FC236}">
                    <a16:creationId xmlns:a16="http://schemas.microsoft.com/office/drawing/2014/main" id="{FC13B490-F5B1-AE11-2567-1396DE76A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40" name="Rectangle 43">
                <a:extLst>
                  <a:ext uri="{FF2B5EF4-FFF2-40B4-BE49-F238E27FC236}">
                    <a16:creationId xmlns:a16="http://schemas.microsoft.com/office/drawing/2014/main" id="{C481DAEF-C8E9-4D80-7D2F-8546A45C4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41" name="Rectangle 44">
                <a:extLst>
                  <a:ext uri="{FF2B5EF4-FFF2-40B4-BE49-F238E27FC236}">
                    <a16:creationId xmlns:a16="http://schemas.microsoft.com/office/drawing/2014/main" id="{A1BA8C32-F4A7-6A5A-21DA-F60130710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I</a:t>
                </a:r>
              </a:p>
            </p:txBody>
          </p:sp>
        </p:grpSp>
        <p:grpSp>
          <p:nvGrpSpPr>
            <p:cNvPr id="9315" name="Group 45">
              <a:extLst>
                <a:ext uri="{FF2B5EF4-FFF2-40B4-BE49-F238E27FC236}">
                  <a16:creationId xmlns:a16="http://schemas.microsoft.com/office/drawing/2014/main" id="{70529757-2629-6791-6347-FE6DD70FE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2016"/>
              <a:ext cx="288" cy="336"/>
              <a:chOff x="3120" y="1728"/>
              <a:chExt cx="288" cy="336"/>
            </a:xfrm>
          </p:grpSpPr>
          <p:sp>
            <p:nvSpPr>
              <p:cNvPr id="9336" name="Rectangle 46">
                <a:extLst>
                  <a:ext uri="{FF2B5EF4-FFF2-40B4-BE49-F238E27FC236}">
                    <a16:creationId xmlns:a16="http://schemas.microsoft.com/office/drawing/2014/main" id="{3EF6B603-6FD5-F122-4078-1598866B2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7" name="Rectangle 47">
                <a:extLst>
                  <a:ext uri="{FF2B5EF4-FFF2-40B4-BE49-F238E27FC236}">
                    <a16:creationId xmlns:a16="http://schemas.microsoft.com/office/drawing/2014/main" id="{209F88D6-52F6-CFB8-2218-DF610D689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8" name="Rectangle 48">
                <a:extLst>
                  <a:ext uri="{FF2B5EF4-FFF2-40B4-BE49-F238E27FC236}">
                    <a16:creationId xmlns:a16="http://schemas.microsoft.com/office/drawing/2014/main" id="{11687847-9B63-B6AD-A4B8-FB64971F2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J</a:t>
                </a:r>
              </a:p>
            </p:txBody>
          </p:sp>
        </p:grpSp>
        <p:grpSp>
          <p:nvGrpSpPr>
            <p:cNvPr id="9316" name="Group 49">
              <a:extLst>
                <a:ext uri="{FF2B5EF4-FFF2-40B4-BE49-F238E27FC236}">
                  <a16:creationId xmlns:a16="http://schemas.microsoft.com/office/drawing/2014/main" id="{223E4FE3-BBC3-B324-2A31-42B5CA337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88" cy="336"/>
              <a:chOff x="3120" y="1728"/>
              <a:chExt cx="288" cy="336"/>
            </a:xfrm>
          </p:grpSpPr>
          <p:sp>
            <p:nvSpPr>
              <p:cNvPr id="9333" name="Rectangle 50">
                <a:extLst>
                  <a:ext uri="{FF2B5EF4-FFF2-40B4-BE49-F238E27FC236}">
                    <a16:creationId xmlns:a16="http://schemas.microsoft.com/office/drawing/2014/main" id="{EB33B94C-9F23-5A0B-A093-6EE0597A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4" name="Rectangle 51">
                <a:extLst>
                  <a:ext uri="{FF2B5EF4-FFF2-40B4-BE49-F238E27FC236}">
                    <a16:creationId xmlns:a16="http://schemas.microsoft.com/office/drawing/2014/main" id="{B1DA158E-46A6-4827-FF6B-34086609D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5" name="Rectangle 52">
                <a:extLst>
                  <a:ext uri="{FF2B5EF4-FFF2-40B4-BE49-F238E27FC236}">
                    <a16:creationId xmlns:a16="http://schemas.microsoft.com/office/drawing/2014/main" id="{308E952E-7AAA-B98B-CAA3-EEF2C44B5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L</a:t>
                </a:r>
              </a:p>
            </p:txBody>
          </p:sp>
        </p:grpSp>
        <p:grpSp>
          <p:nvGrpSpPr>
            <p:cNvPr id="9317" name="Group 53">
              <a:extLst>
                <a:ext uri="{FF2B5EF4-FFF2-40B4-BE49-F238E27FC236}">
                  <a16:creationId xmlns:a16="http://schemas.microsoft.com/office/drawing/2014/main" id="{11A613CE-CE78-1A87-C4BE-46C149CC2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592"/>
              <a:ext cx="288" cy="336"/>
              <a:chOff x="3120" y="1728"/>
              <a:chExt cx="288" cy="336"/>
            </a:xfrm>
          </p:grpSpPr>
          <p:sp>
            <p:nvSpPr>
              <p:cNvPr id="9330" name="Rectangle 54">
                <a:extLst>
                  <a:ext uri="{FF2B5EF4-FFF2-40B4-BE49-F238E27FC236}">
                    <a16:creationId xmlns:a16="http://schemas.microsoft.com/office/drawing/2014/main" id="{F94EACD5-9C8B-EFC8-E7C5-B48DFFEC5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1" name="Rectangle 55">
                <a:extLst>
                  <a:ext uri="{FF2B5EF4-FFF2-40B4-BE49-F238E27FC236}">
                    <a16:creationId xmlns:a16="http://schemas.microsoft.com/office/drawing/2014/main" id="{A89CA851-9AC9-20C9-4574-911890D9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2" name="Rectangle 56">
                <a:extLst>
                  <a:ext uri="{FF2B5EF4-FFF2-40B4-BE49-F238E27FC236}">
                    <a16:creationId xmlns:a16="http://schemas.microsoft.com/office/drawing/2014/main" id="{8487EE98-F613-C57B-99B5-48BFE496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M</a:t>
                </a:r>
              </a:p>
            </p:txBody>
          </p:sp>
        </p:grpSp>
        <p:sp>
          <p:nvSpPr>
            <p:cNvPr id="9318" name="Line 57">
              <a:extLst>
                <a:ext uri="{FF2B5EF4-FFF2-40B4-BE49-F238E27FC236}">
                  <a16:creationId xmlns:a16="http://schemas.microsoft.com/office/drawing/2014/main" id="{9662C54F-B51E-7A75-072A-0EA2A048F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008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" name="Line 58">
              <a:extLst>
                <a:ext uri="{FF2B5EF4-FFF2-40B4-BE49-F238E27FC236}">
                  <a16:creationId xmlns:a16="http://schemas.microsoft.com/office/drawing/2014/main" id="{6BFBA281-2EE6-563D-BC80-1C86015C2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" name="Line 59">
              <a:extLst>
                <a:ext uri="{FF2B5EF4-FFF2-40B4-BE49-F238E27FC236}">
                  <a16:creationId xmlns:a16="http://schemas.microsoft.com/office/drawing/2014/main" id="{43F40876-0A4D-D2B2-C3AC-E2525BA9E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304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" name="Line 60">
              <a:extLst>
                <a:ext uri="{FF2B5EF4-FFF2-40B4-BE49-F238E27FC236}">
                  <a16:creationId xmlns:a16="http://schemas.microsoft.com/office/drawing/2014/main" id="{FA3E4350-A451-FD38-8B25-132DBA88E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2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" name="Line 61">
              <a:extLst>
                <a:ext uri="{FF2B5EF4-FFF2-40B4-BE49-F238E27FC236}">
                  <a16:creationId xmlns:a16="http://schemas.microsoft.com/office/drawing/2014/main" id="{F16AD505-9BAF-3274-ACDA-116BBA7C0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" name="Line 62">
              <a:extLst>
                <a:ext uri="{FF2B5EF4-FFF2-40B4-BE49-F238E27FC236}">
                  <a16:creationId xmlns:a16="http://schemas.microsoft.com/office/drawing/2014/main" id="{41685904-22D8-62A7-4AAF-9049818B7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" name="Line 63">
              <a:extLst>
                <a:ext uri="{FF2B5EF4-FFF2-40B4-BE49-F238E27FC236}">
                  <a16:creationId xmlns:a16="http://schemas.microsoft.com/office/drawing/2014/main" id="{E6A0D702-5155-90C6-A4B8-6A9F4AC4D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" name="Line 64">
              <a:extLst>
                <a:ext uri="{FF2B5EF4-FFF2-40B4-BE49-F238E27FC236}">
                  <a16:creationId xmlns:a16="http://schemas.microsoft.com/office/drawing/2014/main" id="{70D98632-3FEB-CFAD-52E7-B32A7BCAD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2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" name="Line 65">
              <a:extLst>
                <a:ext uri="{FF2B5EF4-FFF2-40B4-BE49-F238E27FC236}">
                  <a16:creationId xmlns:a16="http://schemas.microsoft.com/office/drawing/2014/main" id="{CCA3F619-8354-AC8F-3E45-DFE3380C6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" name="Line 66">
              <a:extLst>
                <a:ext uri="{FF2B5EF4-FFF2-40B4-BE49-F238E27FC236}">
                  <a16:creationId xmlns:a16="http://schemas.microsoft.com/office/drawing/2014/main" id="{B45227B3-F73D-2C53-EE60-EA5D09B0C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" name="Line 67">
              <a:extLst>
                <a:ext uri="{FF2B5EF4-FFF2-40B4-BE49-F238E27FC236}">
                  <a16:creationId xmlns:a16="http://schemas.microsoft.com/office/drawing/2014/main" id="{433FACD8-4397-FD96-86D4-087BBA4C0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728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" name="Line 68">
              <a:extLst>
                <a:ext uri="{FF2B5EF4-FFF2-40B4-BE49-F238E27FC236}">
                  <a16:creationId xmlns:a16="http://schemas.microsoft.com/office/drawing/2014/main" id="{7BF345DC-EEE7-B783-B48E-BE2EB16DD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605" name="Rectangle 69" descr="再生纸">
            <a:extLst>
              <a:ext uri="{FF2B5EF4-FFF2-40B4-BE49-F238E27FC236}">
                <a16:creationId xmlns:a16="http://schemas.microsoft.com/office/drawing/2014/main" id="{12BE7E9F-2F56-C7E0-9354-1ABEDC50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00200"/>
            <a:ext cx="623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Rotate the FirstChild-NextSibling tree clockwise by 45</a:t>
            </a:r>
            <a:r>
              <a:rPr lang="en-US" altLang="zh-CN" sz="2000">
                <a:sym typeface="Symbol" panose="05050102010706020507" pitchFamily="18" charset="2"/>
              </a:rPr>
              <a:t>.</a:t>
            </a:r>
          </a:p>
        </p:txBody>
      </p:sp>
      <p:grpSp>
        <p:nvGrpSpPr>
          <p:cNvPr id="16" name="Group 70">
            <a:extLst>
              <a:ext uri="{FF2B5EF4-FFF2-40B4-BE49-F238E27FC236}">
                <a16:creationId xmlns:a16="http://schemas.microsoft.com/office/drawing/2014/main" id="{485790ED-062A-AFCD-A260-D81BCE17109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133600"/>
            <a:ext cx="719138" cy="957263"/>
            <a:chOff x="2352" y="680"/>
            <a:chExt cx="453" cy="603"/>
          </a:xfrm>
        </p:grpSpPr>
        <p:sp>
          <p:nvSpPr>
            <p:cNvPr id="9301" name="Line 71">
              <a:extLst>
                <a:ext uri="{FF2B5EF4-FFF2-40B4-BE49-F238E27FC236}">
                  <a16:creationId xmlns:a16="http://schemas.microsoft.com/office/drawing/2014/main" id="{8A3404E6-C92A-0787-3046-12DF49746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680"/>
              <a:ext cx="0" cy="60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2" name="Line 72">
              <a:extLst>
                <a:ext uri="{FF2B5EF4-FFF2-40B4-BE49-F238E27FC236}">
                  <a16:creationId xmlns:a16="http://schemas.microsoft.com/office/drawing/2014/main" id="{1C9B2AEF-0386-9610-5139-9E4F301BC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816"/>
              <a:ext cx="453" cy="45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3" name="Arc 73">
              <a:extLst>
                <a:ext uri="{FF2B5EF4-FFF2-40B4-BE49-F238E27FC236}">
                  <a16:creationId xmlns:a16="http://schemas.microsoft.com/office/drawing/2014/main" id="{1ECA8706-C538-FF55-66A8-366AAB328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913"/>
              <a:ext cx="240" cy="340"/>
            </a:xfrm>
            <a:custGeom>
              <a:avLst/>
              <a:gdLst>
                <a:gd name="T0" fmla="*/ 0 w 15216"/>
                <a:gd name="T1" fmla="*/ 0 h 21600"/>
                <a:gd name="T2" fmla="*/ 4 w 15216"/>
                <a:gd name="T3" fmla="*/ 2 h 21600"/>
                <a:gd name="T4" fmla="*/ 0 w 15216"/>
                <a:gd name="T5" fmla="*/ 5 h 21600"/>
                <a:gd name="T6" fmla="*/ 0 60000 65536"/>
                <a:gd name="T7" fmla="*/ 0 60000 65536"/>
                <a:gd name="T8" fmla="*/ 0 60000 65536"/>
                <a:gd name="T9" fmla="*/ 0 w 15216"/>
                <a:gd name="T10" fmla="*/ 0 h 21600"/>
                <a:gd name="T11" fmla="*/ 15216 w 152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16" h="21600" fill="none" extrusionOk="0">
                  <a:moveTo>
                    <a:pt x="-1" y="0"/>
                  </a:moveTo>
                  <a:cubicBezTo>
                    <a:pt x="5700" y="0"/>
                    <a:pt x="11170" y="2253"/>
                    <a:pt x="15216" y="6269"/>
                  </a:cubicBezTo>
                </a:path>
                <a:path w="15216" h="21600" stroke="0" extrusionOk="0">
                  <a:moveTo>
                    <a:pt x="-1" y="0"/>
                  </a:moveTo>
                  <a:cubicBezTo>
                    <a:pt x="5700" y="0"/>
                    <a:pt x="11170" y="2253"/>
                    <a:pt x="15216" y="626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4" name="Rectangle 74">
              <a:extLst>
                <a:ext uri="{FF2B5EF4-FFF2-40B4-BE49-F238E27FC236}">
                  <a16:creationId xmlns:a16="http://schemas.microsoft.com/office/drawing/2014/main" id="{869A5C75-2AEC-185D-6815-68E09484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72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hlink"/>
                  </a:solidFill>
                </a:rPr>
                <a:t>45</a:t>
              </a:r>
              <a:r>
                <a:rPr lang="en-US" altLang="zh-CN" sz="1800">
                  <a:solidFill>
                    <a:schemeClr val="hlink"/>
                  </a:solidFill>
                  <a:sym typeface="Symbol" panose="05050102010706020507" pitchFamily="18" charset="2"/>
                </a:rPr>
                <a:t></a:t>
              </a:r>
              <a:endParaRPr lang="en-US" altLang="zh-CN" sz="1800">
                <a:solidFill>
                  <a:schemeClr val="hlink"/>
                </a:solidFill>
              </a:endParaRPr>
            </a:p>
          </p:txBody>
        </p:sp>
      </p:grpSp>
      <p:grpSp>
        <p:nvGrpSpPr>
          <p:cNvPr id="17" name="Group 75">
            <a:extLst>
              <a:ext uri="{FF2B5EF4-FFF2-40B4-BE49-F238E27FC236}">
                <a16:creationId xmlns:a16="http://schemas.microsoft.com/office/drawing/2014/main" id="{A0CEB62A-8A28-63E3-0CAF-2DCE6A614445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5027613" y="2439987"/>
            <a:ext cx="3721100" cy="2803525"/>
            <a:chOff x="2496" y="720"/>
            <a:chExt cx="2928" cy="2208"/>
          </a:xfrm>
        </p:grpSpPr>
        <p:grpSp>
          <p:nvGrpSpPr>
            <p:cNvPr id="9237" name="Group 76">
              <a:extLst>
                <a:ext uri="{FF2B5EF4-FFF2-40B4-BE49-F238E27FC236}">
                  <a16:creationId xmlns:a16="http://schemas.microsoft.com/office/drawing/2014/main" id="{32537E20-3DA2-58D4-4D90-52992B6DE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720"/>
              <a:ext cx="288" cy="336"/>
              <a:chOff x="2256" y="2736"/>
              <a:chExt cx="288" cy="336"/>
            </a:xfrm>
          </p:grpSpPr>
          <p:sp>
            <p:nvSpPr>
              <p:cNvPr id="9298" name="Rectangle 77">
                <a:extLst>
                  <a:ext uri="{FF2B5EF4-FFF2-40B4-BE49-F238E27FC236}">
                    <a16:creationId xmlns:a16="http://schemas.microsoft.com/office/drawing/2014/main" id="{9C4CDEAE-81EC-B109-333A-14684DC98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99" name="Rectangle 78">
                <a:extLst>
                  <a:ext uri="{FF2B5EF4-FFF2-40B4-BE49-F238E27FC236}">
                    <a16:creationId xmlns:a16="http://schemas.microsoft.com/office/drawing/2014/main" id="{6262B475-C5CD-CE8C-D8D5-EF497A9DC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9300" name="Rectangle 79">
                <a:extLst>
                  <a:ext uri="{FF2B5EF4-FFF2-40B4-BE49-F238E27FC236}">
                    <a16:creationId xmlns:a16="http://schemas.microsoft.com/office/drawing/2014/main" id="{416EB6C4-A327-3B1E-6081-B65C9CDF7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9238" name="Group 80">
              <a:extLst>
                <a:ext uri="{FF2B5EF4-FFF2-40B4-BE49-F238E27FC236}">
                  <a16:creationId xmlns:a16="http://schemas.microsoft.com/office/drawing/2014/main" id="{CD41636A-B2AE-3614-9535-6CF8394DD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440"/>
              <a:ext cx="288" cy="336"/>
              <a:chOff x="2256" y="2736"/>
              <a:chExt cx="288" cy="336"/>
            </a:xfrm>
          </p:grpSpPr>
          <p:sp>
            <p:nvSpPr>
              <p:cNvPr id="9295" name="Rectangle 81">
                <a:extLst>
                  <a:ext uri="{FF2B5EF4-FFF2-40B4-BE49-F238E27FC236}">
                    <a16:creationId xmlns:a16="http://schemas.microsoft.com/office/drawing/2014/main" id="{B1A29B7A-DFFF-162C-2B75-8C90613A9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96" name="Rectangle 82">
                <a:extLst>
                  <a:ext uri="{FF2B5EF4-FFF2-40B4-BE49-F238E27FC236}">
                    <a16:creationId xmlns:a16="http://schemas.microsoft.com/office/drawing/2014/main" id="{E2446C53-1D9D-1B60-8CB7-5490C99C1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97" name="Rectangle 83">
                <a:extLst>
                  <a:ext uri="{FF2B5EF4-FFF2-40B4-BE49-F238E27FC236}">
                    <a16:creationId xmlns:a16="http://schemas.microsoft.com/office/drawing/2014/main" id="{E4DAADF7-D0E9-2E0A-A689-93A58FEF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9239" name="Group 84">
              <a:extLst>
                <a:ext uri="{FF2B5EF4-FFF2-40B4-BE49-F238E27FC236}">
                  <a16:creationId xmlns:a16="http://schemas.microsoft.com/office/drawing/2014/main" id="{CF01D3BB-4048-8BFA-7523-D2DB95B4D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440"/>
              <a:ext cx="288" cy="336"/>
              <a:chOff x="2832" y="1152"/>
              <a:chExt cx="288" cy="336"/>
            </a:xfrm>
          </p:grpSpPr>
          <p:sp>
            <p:nvSpPr>
              <p:cNvPr id="9292" name="Rectangle 85">
                <a:extLst>
                  <a:ext uri="{FF2B5EF4-FFF2-40B4-BE49-F238E27FC236}">
                    <a16:creationId xmlns:a16="http://schemas.microsoft.com/office/drawing/2014/main" id="{BEC9163B-9855-2E20-D0AC-7E97EC86C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293" name="Rectangle 86">
                <a:extLst>
                  <a:ext uri="{FF2B5EF4-FFF2-40B4-BE49-F238E27FC236}">
                    <a16:creationId xmlns:a16="http://schemas.microsoft.com/office/drawing/2014/main" id="{1C9A2F39-56DE-1020-1D89-F0781B004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94" name="Rectangle 87">
                <a:extLst>
                  <a:ext uri="{FF2B5EF4-FFF2-40B4-BE49-F238E27FC236}">
                    <a16:creationId xmlns:a16="http://schemas.microsoft.com/office/drawing/2014/main" id="{4FE73E65-B44F-4D09-033D-3430C9DC9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9240" name="Group 88">
              <a:extLst>
                <a:ext uri="{FF2B5EF4-FFF2-40B4-BE49-F238E27FC236}">
                  <a16:creationId xmlns:a16="http://schemas.microsoft.com/office/drawing/2014/main" id="{4E66D80C-EDB7-1C68-C314-FCF6ACFAA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440"/>
              <a:ext cx="288" cy="336"/>
              <a:chOff x="2256" y="2736"/>
              <a:chExt cx="288" cy="336"/>
            </a:xfrm>
          </p:grpSpPr>
          <p:sp>
            <p:nvSpPr>
              <p:cNvPr id="9289" name="Rectangle 89">
                <a:extLst>
                  <a:ext uri="{FF2B5EF4-FFF2-40B4-BE49-F238E27FC236}">
                    <a16:creationId xmlns:a16="http://schemas.microsoft.com/office/drawing/2014/main" id="{26302ACD-AD66-6512-A86A-E90877228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90" name="Rectangle 90">
                <a:extLst>
                  <a:ext uri="{FF2B5EF4-FFF2-40B4-BE49-F238E27FC236}">
                    <a16:creationId xmlns:a16="http://schemas.microsoft.com/office/drawing/2014/main" id="{9E3EAC4E-0D5D-CDCA-CF83-81A23134B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9291" name="Rectangle 91">
                <a:extLst>
                  <a:ext uri="{FF2B5EF4-FFF2-40B4-BE49-F238E27FC236}">
                    <a16:creationId xmlns:a16="http://schemas.microsoft.com/office/drawing/2014/main" id="{1EE39C8C-8ADC-093A-D77B-72B6A6DC1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9241" name="Group 92">
              <a:extLst>
                <a:ext uri="{FF2B5EF4-FFF2-40B4-BE49-F238E27FC236}">
                  <a16:creationId xmlns:a16="http://schemas.microsoft.com/office/drawing/2014/main" id="{4BA7FC81-AAD6-33C6-8431-6968D09317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288" cy="336"/>
              <a:chOff x="2832" y="1152"/>
              <a:chExt cx="288" cy="336"/>
            </a:xfrm>
          </p:grpSpPr>
          <p:sp>
            <p:nvSpPr>
              <p:cNvPr id="9286" name="Rectangle 93">
                <a:extLst>
                  <a:ext uri="{FF2B5EF4-FFF2-40B4-BE49-F238E27FC236}">
                    <a16:creationId xmlns:a16="http://schemas.microsoft.com/office/drawing/2014/main" id="{BCA0861C-268E-4B03-33AF-5067F4D74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287" name="Rectangle 94">
                <a:extLst>
                  <a:ext uri="{FF2B5EF4-FFF2-40B4-BE49-F238E27FC236}">
                    <a16:creationId xmlns:a16="http://schemas.microsoft.com/office/drawing/2014/main" id="{DDC5040C-CCC4-D382-0BCA-E6BEB952E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88" name="Rectangle 95">
                <a:extLst>
                  <a:ext uri="{FF2B5EF4-FFF2-40B4-BE49-F238E27FC236}">
                    <a16:creationId xmlns:a16="http://schemas.microsoft.com/office/drawing/2014/main" id="{7B8DAF8A-123B-4B85-2400-AF55B392A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grpSp>
          <p:nvGrpSpPr>
            <p:cNvPr id="9242" name="Group 96">
              <a:extLst>
                <a:ext uri="{FF2B5EF4-FFF2-40B4-BE49-F238E27FC236}">
                  <a16:creationId xmlns:a16="http://schemas.microsoft.com/office/drawing/2014/main" id="{AA4F8958-355E-1A7F-BEE2-89011CE62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592"/>
              <a:ext cx="288" cy="336"/>
              <a:chOff x="2832" y="1152"/>
              <a:chExt cx="288" cy="336"/>
            </a:xfrm>
          </p:grpSpPr>
          <p:sp>
            <p:nvSpPr>
              <p:cNvPr id="9283" name="Rectangle 97">
                <a:extLst>
                  <a:ext uri="{FF2B5EF4-FFF2-40B4-BE49-F238E27FC236}">
                    <a16:creationId xmlns:a16="http://schemas.microsoft.com/office/drawing/2014/main" id="{0719823B-5198-548E-CCEF-BF1DD998A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84" name="Rectangle 98">
                <a:extLst>
                  <a:ext uri="{FF2B5EF4-FFF2-40B4-BE49-F238E27FC236}">
                    <a16:creationId xmlns:a16="http://schemas.microsoft.com/office/drawing/2014/main" id="{73393974-3C0D-9C22-619C-7F0227A4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85" name="Rectangle 99">
                <a:extLst>
                  <a:ext uri="{FF2B5EF4-FFF2-40B4-BE49-F238E27FC236}">
                    <a16:creationId xmlns:a16="http://schemas.microsoft.com/office/drawing/2014/main" id="{AEE4E257-4A6E-B2D9-2755-30D1940E5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K</a:t>
                </a:r>
              </a:p>
            </p:txBody>
          </p:sp>
        </p:grpSp>
        <p:grpSp>
          <p:nvGrpSpPr>
            <p:cNvPr id="9243" name="Group 100">
              <a:extLst>
                <a:ext uri="{FF2B5EF4-FFF2-40B4-BE49-F238E27FC236}">
                  <a16:creationId xmlns:a16="http://schemas.microsoft.com/office/drawing/2014/main" id="{868523DB-4F6B-E0AE-D239-CD81DFD14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016"/>
              <a:ext cx="288" cy="336"/>
              <a:chOff x="3120" y="1728"/>
              <a:chExt cx="288" cy="336"/>
            </a:xfrm>
          </p:grpSpPr>
          <p:sp>
            <p:nvSpPr>
              <p:cNvPr id="9280" name="Rectangle 101">
                <a:extLst>
                  <a:ext uri="{FF2B5EF4-FFF2-40B4-BE49-F238E27FC236}">
                    <a16:creationId xmlns:a16="http://schemas.microsoft.com/office/drawing/2014/main" id="{D458763B-2B67-EBB7-3F07-D773A80FB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81" name="Rectangle 102">
                <a:extLst>
                  <a:ext uri="{FF2B5EF4-FFF2-40B4-BE49-F238E27FC236}">
                    <a16:creationId xmlns:a16="http://schemas.microsoft.com/office/drawing/2014/main" id="{9DC228F8-F988-1B57-B0B1-8AA4FC1BB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82" name="Rectangle 103">
                <a:extLst>
                  <a:ext uri="{FF2B5EF4-FFF2-40B4-BE49-F238E27FC236}">
                    <a16:creationId xmlns:a16="http://schemas.microsoft.com/office/drawing/2014/main" id="{AD5F89CE-8A2B-218C-6C9C-64819955B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F</a:t>
                </a:r>
              </a:p>
            </p:txBody>
          </p:sp>
        </p:grpSp>
        <p:grpSp>
          <p:nvGrpSpPr>
            <p:cNvPr id="9244" name="Group 104">
              <a:extLst>
                <a:ext uri="{FF2B5EF4-FFF2-40B4-BE49-F238E27FC236}">
                  <a16:creationId xmlns:a16="http://schemas.microsoft.com/office/drawing/2014/main" id="{29E28B09-32A8-0EC4-1B47-E51E380A0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016"/>
              <a:ext cx="288" cy="336"/>
              <a:chOff x="3120" y="1728"/>
              <a:chExt cx="288" cy="336"/>
            </a:xfrm>
          </p:grpSpPr>
          <p:sp>
            <p:nvSpPr>
              <p:cNvPr id="9277" name="Rectangle 105">
                <a:extLst>
                  <a:ext uri="{FF2B5EF4-FFF2-40B4-BE49-F238E27FC236}">
                    <a16:creationId xmlns:a16="http://schemas.microsoft.com/office/drawing/2014/main" id="{CA9F6D5C-1E7A-4264-AE46-11F0B5FAC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78" name="Rectangle 106">
                <a:extLst>
                  <a:ext uri="{FF2B5EF4-FFF2-40B4-BE49-F238E27FC236}">
                    <a16:creationId xmlns:a16="http://schemas.microsoft.com/office/drawing/2014/main" id="{762F0CB7-6C46-A4FD-4165-8E68E56BE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79" name="Rectangle 107">
                <a:extLst>
                  <a:ext uri="{FF2B5EF4-FFF2-40B4-BE49-F238E27FC236}">
                    <a16:creationId xmlns:a16="http://schemas.microsoft.com/office/drawing/2014/main" id="{FA8EBB64-39AC-CC32-CA30-B124A8672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G</a:t>
                </a:r>
              </a:p>
            </p:txBody>
          </p:sp>
        </p:grpSp>
        <p:grpSp>
          <p:nvGrpSpPr>
            <p:cNvPr id="9245" name="Group 108">
              <a:extLst>
                <a:ext uri="{FF2B5EF4-FFF2-40B4-BE49-F238E27FC236}">
                  <a16:creationId xmlns:a16="http://schemas.microsoft.com/office/drawing/2014/main" id="{EE89D425-6296-DD8B-8CE2-F2741A92B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016"/>
              <a:ext cx="288" cy="336"/>
              <a:chOff x="2832" y="1152"/>
              <a:chExt cx="288" cy="336"/>
            </a:xfrm>
          </p:grpSpPr>
          <p:sp>
            <p:nvSpPr>
              <p:cNvPr id="9274" name="Rectangle 109">
                <a:extLst>
                  <a:ext uri="{FF2B5EF4-FFF2-40B4-BE49-F238E27FC236}">
                    <a16:creationId xmlns:a16="http://schemas.microsoft.com/office/drawing/2014/main" id="{093B1139-880D-3350-A5F0-4A9EE08D7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275" name="Rectangle 110">
                <a:extLst>
                  <a:ext uri="{FF2B5EF4-FFF2-40B4-BE49-F238E27FC236}">
                    <a16:creationId xmlns:a16="http://schemas.microsoft.com/office/drawing/2014/main" id="{3C8BEB56-B07D-5A0A-02BB-A2963E632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76" name="Rectangle 111">
                <a:extLst>
                  <a:ext uri="{FF2B5EF4-FFF2-40B4-BE49-F238E27FC236}">
                    <a16:creationId xmlns:a16="http://schemas.microsoft.com/office/drawing/2014/main" id="{129381EF-7508-11AC-03F2-B7E5460B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grpSp>
          <p:nvGrpSpPr>
            <p:cNvPr id="9246" name="Group 112">
              <a:extLst>
                <a:ext uri="{FF2B5EF4-FFF2-40B4-BE49-F238E27FC236}">
                  <a16:creationId xmlns:a16="http://schemas.microsoft.com/office/drawing/2014/main" id="{53279E7A-4333-9D7B-8086-9BC7A1BCB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016"/>
              <a:ext cx="288" cy="336"/>
              <a:chOff x="2832" y="1152"/>
              <a:chExt cx="288" cy="336"/>
            </a:xfrm>
          </p:grpSpPr>
          <p:sp>
            <p:nvSpPr>
              <p:cNvPr id="9271" name="Rectangle 113">
                <a:extLst>
                  <a:ext uri="{FF2B5EF4-FFF2-40B4-BE49-F238E27FC236}">
                    <a16:creationId xmlns:a16="http://schemas.microsoft.com/office/drawing/2014/main" id="{A889103D-ECBF-6EDB-BB10-8E5EFB7E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72" name="Rectangle 114">
                <a:extLst>
                  <a:ext uri="{FF2B5EF4-FFF2-40B4-BE49-F238E27FC236}">
                    <a16:creationId xmlns:a16="http://schemas.microsoft.com/office/drawing/2014/main" id="{219022E7-F819-2B62-B344-10FD13A46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73" name="Rectangle 115">
                <a:extLst>
                  <a:ext uri="{FF2B5EF4-FFF2-40B4-BE49-F238E27FC236}">
                    <a16:creationId xmlns:a16="http://schemas.microsoft.com/office/drawing/2014/main" id="{E4F2D963-FE86-5E6E-C957-F7A603A09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I</a:t>
                </a:r>
              </a:p>
            </p:txBody>
          </p:sp>
        </p:grpSp>
        <p:grpSp>
          <p:nvGrpSpPr>
            <p:cNvPr id="9247" name="Group 116">
              <a:extLst>
                <a:ext uri="{FF2B5EF4-FFF2-40B4-BE49-F238E27FC236}">
                  <a16:creationId xmlns:a16="http://schemas.microsoft.com/office/drawing/2014/main" id="{70426357-4221-9C6A-5EA5-D60EF40E5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2016"/>
              <a:ext cx="288" cy="336"/>
              <a:chOff x="3120" y="1728"/>
              <a:chExt cx="288" cy="336"/>
            </a:xfrm>
          </p:grpSpPr>
          <p:sp>
            <p:nvSpPr>
              <p:cNvPr id="9268" name="Rectangle 117">
                <a:extLst>
                  <a:ext uri="{FF2B5EF4-FFF2-40B4-BE49-F238E27FC236}">
                    <a16:creationId xmlns:a16="http://schemas.microsoft.com/office/drawing/2014/main" id="{DFB92705-2800-06F2-1BDB-23AE0793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9" name="Rectangle 118">
                <a:extLst>
                  <a:ext uri="{FF2B5EF4-FFF2-40B4-BE49-F238E27FC236}">
                    <a16:creationId xmlns:a16="http://schemas.microsoft.com/office/drawing/2014/main" id="{FCB8430D-F9A8-0DCF-636F-88F8010C6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70" name="Rectangle 119">
                <a:extLst>
                  <a:ext uri="{FF2B5EF4-FFF2-40B4-BE49-F238E27FC236}">
                    <a16:creationId xmlns:a16="http://schemas.microsoft.com/office/drawing/2014/main" id="{720AEAA4-C692-5056-0D78-C278E8A44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J</a:t>
                </a:r>
              </a:p>
            </p:txBody>
          </p:sp>
        </p:grpSp>
        <p:grpSp>
          <p:nvGrpSpPr>
            <p:cNvPr id="9248" name="Group 120">
              <a:extLst>
                <a:ext uri="{FF2B5EF4-FFF2-40B4-BE49-F238E27FC236}">
                  <a16:creationId xmlns:a16="http://schemas.microsoft.com/office/drawing/2014/main" id="{ACCD1BC2-379E-B180-BD8F-876FB00A2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88" cy="336"/>
              <a:chOff x="3120" y="1728"/>
              <a:chExt cx="288" cy="336"/>
            </a:xfrm>
          </p:grpSpPr>
          <p:sp>
            <p:nvSpPr>
              <p:cNvPr id="9265" name="Rectangle 121">
                <a:extLst>
                  <a:ext uri="{FF2B5EF4-FFF2-40B4-BE49-F238E27FC236}">
                    <a16:creationId xmlns:a16="http://schemas.microsoft.com/office/drawing/2014/main" id="{61CD2084-624F-8823-AA79-A0D6A62A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6" name="Rectangle 122">
                <a:extLst>
                  <a:ext uri="{FF2B5EF4-FFF2-40B4-BE49-F238E27FC236}">
                    <a16:creationId xmlns:a16="http://schemas.microsoft.com/office/drawing/2014/main" id="{7838528A-FBCE-8223-E05A-1B16EB9B9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7" name="Rectangle 123">
                <a:extLst>
                  <a:ext uri="{FF2B5EF4-FFF2-40B4-BE49-F238E27FC236}">
                    <a16:creationId xmlns:a16="http://schemas.microsoft.com/office/drawing/2014/main" id="{0F34C680-AE3F-8762-E54A-B3C00140F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L</a:t>
                </a:r>
              </a:p>
            </p:txBody>
          </p:sp>
        </p:grpSp>
        <p:grpSp>
          <p:nvGrpSpPr>
            <p:cNvPr id="9249" name="Group 124">
              <a:extLst>
                <a:ext uri="{FF2B5EF4-FFF2-40B4-BE49-F238E27FC236}">
                  <a16:creationId xmlns:a16="http://schemas.microsoft.com/office/drawing/2014/main" id="{15E5D3E5-9125-3FE8-A140-7572AAEC8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592"/>
              <a:ext cx="288" cy="336"/>
              <a:chOff x="3120" y="1728"/>
              <a:chExt cx="288" cy="336"/>
            </a:xfrm>
          </p:grpSpPr>
          <p:sp>
            <p:nvSpPr>
              <p:cNvPr id="9262" name="Rectangle 125">
                <a:extLst>
                  <a:ext uri="{FF2B5EF4-FFF2-40B4-BE49-F238E27FC236}">
                    <a16:creationId xmlns:a16="http://schemas.microsoft.com/office/drawing/2014/main" id="{00BC8375-FD7E-8ECF-A9D7-90F92FD68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3" name="Rectangle 126">
                <a:extLst>
                  <a:ext uri="{FF2B5EF4-FFF2-40B4-BE49-F238E27FC236}">
                    <a16:creationId xmlns:a16="http://schemas.microsoft.com/office/drawing/2014/main" id="{CDE213E1-08F1-2D0C-FDFE-840AACA83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4" name="Rectangle 127">
                <a:extLst>
                  <a:ext uri="{FF2B5EF4-FFF2-40B4-BE49-F238E27FC236}">
                    <a16:creationId xmlns:a16="http://schemas.microsoft.com/office/drawing/2014/main" id="{C55B575C-3F2E-394C-8485-C576FE28C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M</a:t>
                </a:r>
              </a:p>
            </p:txBody>
          </p:sp>
        </p:grpSp>
        <p:sp>
          <p:nvSpPr>
            <p:cNvPr id="9250" name="Line 128">
              <a:extLst>
                <a:ext uri="{FF2B5EF4-FFF2-40B4-BE49-F238E27FC236}">
                  <a16:creationId xmlns:a16="http://schemas.microsoft.com/office/drawing/2014/main" id="{D9966787-9DC0-59B5-DA83-F73315F66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008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129">
              <a:extLst>
                <a:ext uri="{FF2B5EF4-FFF2-40B4-BE49-F238E27FC236}">
                  <a16:creationId xmlns:a16="http://schemas.microsoft.com/office/drawing/2014/main" id="{D21E0114-71A5-3B31-161B-FC182BDD8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130">
              <a:extLst>
                <a:ext uri="{FF2B5EF4-FFF2-40B4-BE49-F238E27FC236}">
                  <a16:creationId xmlns:a16="http://schemas.microsoft.com/office/drawing/2014/main" id="{41DEB5D3-1976-8930-29A2-2F294AF35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304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Line 131">
              <a:extLst>
                <a:ext uri="{FF2B5EF4-FFF2-40B4-BE49-F238E27FC236}">
                  <a16:creationId xmlns:a16="http://schemas.microsoft.com/office/drawing/2014/main" id="{B44F2B03-95A4-C18A-56C4-9BF66116F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2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132">
              <a:extLst>
                <a:ext uri="{FF2B5EF4-FFF2-40B4-BE49-F238E27FC236}">
                  <a16:creationId xmlns:a16="http://schemas.microsoft.com/office/drawing/2014/main" id="{8315CD2F-899B-D1AD-9E0F-39C1EE983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Line 133">
              <a:extLst>
                <a:ext uri="{FF2B5EF4-FFF2-40B4-BE49-F238E27FC236}">
                  <a16:creationId xmlns:a16="http://schemas.microsoft.com/office/drawing/2014/main" id="{F8ED5C2D-A041-F77E-F69E-11AFEEE6B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134">
              <a:extLst>
                <a:ext uri="{FF2B5EF4-FFF2-40B4-BE49-F238E27FC236}">
                  <a16:creationId xmlns:a16="http://schemas.microsoft.com/office/drawing/2014/main" id="{8DD92EA7-756F-D6F6-41B2-062676B2B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Line 135">
              <a:extLst>
                <a:ext uri="{FF2B5EF4-FFF2-40B4-BE49-F238E27FC236}">
                  <a16:creationId xmlns:a16="http://schemas.microsoft.com/office/drawing/2014/main" id="{B73A0510-8A9F-1D71-1E48-B1EF37548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2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Line 136">
              <a:extLst>
                <a:ext uri="{FF2B5EF4-FFF2-40B4-BE49-F238E27FC236}">
                  <a16:creationId xmlns:a16="http://schemas.microsoft.com/office/drawing/2014/main" id="{2BED930F-CA9D-2451-0014-7C945D035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Line 137">
              <a:extLst>
                <a:ext uri="{FF2B5EF4-FFF2-40B4-BE49-F238E27FC236}">
                  <a16:creationId xmlns:a16="http://schemas.microsoft.com/office/drawing/2014/main" id="{7A2B6141-B199-F50D-0004-EB730591E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Line 138">
              <a:extLst>
                <a:ext uri="{FF2B5EF4-FFF2-40B4-BE49-F238E27FC236}">
                  <a16:creationId xmlns:a16="http://schemas.microsoft.com/office/drawing/2014/main" id="{A6A984E0-6237-D0C2-DC3A-E99BA0D04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728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139">
              <a:extLst>
                <a:ext uri="{FF2B5EF4-FFF2-40B4-BE49-F238E27FC236}">
                  <a16:creationId xmlns:a16="http://schemas.microsoft.com/office/drawing/2014/main" id="{0598B700-0470-9670-B0E7-0BD42C8DA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140">
            <a:extLst>
              <a:ext uri="{FF2B5EF4-FFF2-40B4-BE49-F238E27FC236}">
                <a16:creationId xmlns:a16="http://schemas.microsoft.com/office/drawing/2014/main" id="{46836336-819D-5D45-8275-8A53922B526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181600"/>
            <a:ext cx="2590800" cy="990600"/>
            <a:chOff x="720" y="2736"/>
            <a:chExt cx="1632" cy="624"/>
          </a:xfrm>
        </p:grpSpPr>
        <p:sp>
          <p:nvSpPr>
            <p:cNvPr id="9232" name="Rectangle 141">
              <a:extLst>
                <a:ext uri="{FF2B5EF4-FFF2-40B4-BE49-F238E27FC236}">
                  <a16:creationId xmlns:a16="http://schemas.microsoft.com/office/drawing/2014/main" id="{FD0AE9E3-4829-BCAF-555F-C3735CC2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81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0000"/>
                  </a:solidFill>
                </a:rPr>
                <a:t>Left</a:t>
              </a:r>
              <a:endParaRPr lang="en-US" altLang="zh-CN" sz="2000"/>
            </a:p>
          </p:txBody>
        </p:sp>
        <p:sp>
          <p:nvSpPr>
            <p:cNvPr id="9233" name="Rectangle 142">
              <a:extLst>
                <a:ext uri="{FF2B5EF4-FFF2-40B4-BE49-F238E27FC236}">
                  <a16:creationId xmlns:a16="http://schemas.microsoft.com/office/drawing/2014/main" id="{CD38D445-439E-B673-ACFF-33E479AF7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81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hlink"/>
                  </a:solidFill>
                </a:rPr>
                <a:t>Right</a:t>
              </a:r>
              <a:endParaRPr lang="en-US" altLang="zh-CN" sz="2000"/>
            </a:p>
          </p:txBody>
        </p:sp>
        <p:sp>
          <p:nvSpPr>
            <p:cNvPr id="9234" name="Rectangle 143">
              <a:extLst>
                <a:ext uri="{FF2B5EF4-FFF2-40B4-BE49-F238E27FC236}">
                  <a16:creationId xmlns:a16="http://schemas.microsoft.com/office/drawing/2014/main" id="{1DD492D3-4041-C9C4-F212-84904F326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36"/>
              <a:ext cx="1632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Element</a:t>
              </a:r>
            </a:p>
          </p:txBody>
        </p:sp>
        <p:sp>
          <p:nvSpPr>
            <p:cNvPr id="9235" name="Line 144">
              <a:extLst>
                <a:ext uri="{FF2B5EF4-FFF2-40B4-BE49-F238E27FC236}">
                  <a16:creationId xmlns:a16="http://schemas.microsoft.com/office/drawing/2014/main" id="{29ECD8FF-074C-D522-0670-78B912810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16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145">
              <a:extLst>
                <a:ext uri="{FF2B5EF4-FFF2-40B4-BE49-F238E27FC236}">
                  <a16:creationId xmlns:a16="http://schemas.microsoft.com/office/drawing/2014/main" id="{0F89464A-940E-633E-30FC-6DAADA9E8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6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29" name="Group 146">
            <a:extLst>
              <a:ext uri="{FF2B5EF4-FFF2-40B4-BE49-F238E27FC236}">
                <a16:creationId xmlns:a16="http://schemas.microsoft.com/office/drawing/2014/main" id="{0DB1FC27-F7B2-91AB-9ED2-4DF11E6B47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105400"/>
            <a:ext cx="1676400" cy="457200"/>
            <a:chOff x="2928" y="2640"/>
            <a:chExt cx="1056" cy="288"/>
          </a:xfrm>
        </p:grpSpPr>
        <p:sp>
          <p:nvSpPr>
            <p:cNvPr id="9230" name="Rectangle 147">
              <a:extLst>
                <a:ext uri="{FF2B5EF4-FFF2-40B4-BE49-F238E27FC236}">
                  <a16:creationId xmlns:a16="http://schemas.microsoft.com/office/drawing/2014/main" id="{2C241D85-8064-04FC-0FA0-0F2526067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4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>
                  <a:solidFill>
                    <a:srgbClr val="FF0000"/>
                  </a:solidFill>
                </a:rPr>
                <a:t>Left </a:t>
              </a:r>
              <a:endParaRPr lang="en-US" altLang="zh-CN" sz="2000"/>
            </a:p>
          </p:txBody>
        </p:sp>
        <p:sp>
          <p:nvSpPr>
            <p:cNvPr id="9231" name="Line 148">
              <a:extLst>
                <a:ext uri="{FF2B5EF4-FFF2-40B4-BE49-F238E27FC236}">
                  <a16:creationId xmlns:a16="http://schemas.microsoft.com/office/drawing/2014/main" id="{50AC78E7-95D3-5988-1E39-273A4867D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640"/>
              <a:ext cx="384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30" name="Group 149">
            <a:extLst>
              <a:ext uri="{FF2B5EF4-FFF2-40B4-BE49-F238E27FC236}">
                <a16:creationId xmlns:a16="http://schemas.microsoft.com/office/drawing/2014/main" id="{C4E8A39A-7698-8747-63EC-103262A40A1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029200"/>
            <a:ext cx="1143000" cy="1143000"/>
            <a:chOff x="4176" y="3024"/>
            <a:chExt cx="720" cy="720"/>
          </a:xfrm>
        </p:grpSpPr>
        <p:sp>
          <p:nvSpPr>
            <p:cNvPr id="9228" name="Rectangle 150">
              <a:extLst>
                <a:ext uri="{FF2B5EF4-FFF2-40B4-BE49-F238E27FC236}">
                  <a16:creationId xmlns:a16="http://schemas.microsoft.com/office/drawing/2014/main" id="{8B333409-BE4C-CF1E-13FC-71392072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5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hlink"/>
                  </a:solidFill>
                </a:rPr>
                <a:t>Right </a:t>
              </a:r>
              <a:endParaRPr lang="en-US" altLang="zh-CN" sz="2000"/>
            </a:p>
          </p:txBody>
        </p:sp>
        <p:sp>
          <p:nvSpPr>
            <p:cNvPr id="9229" name="Line 151">
              <a:extLst>
                <a:ext uri="{FF2B5EF4-FFF2-40B4-BE49-F238E27FC236}">
                  <a16:creationId xmlns:a16="http://schemas.microsoft.com/office/drawing/2014/main" id="{F609FE8E-81F5-51B5-A0ED-393AAA7F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024"/>
              <a:ext cx="144" cy="48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7" name="Text Box 152" descr="再生纸">
            <a:extLst>
              <a:ext uri="{FF2B5EF4-FFF2-40B4-BE49-F238E27FC236}">
                <a16:creationId xmlns:a16="http://schemas.microsoft.com/office/drawing/2014/main" id="{8E77F5C8-644E-CE38-8BBC-E644420BB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7/16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6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69C437A1-F9E3-40BF-CA28-D28D1706A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EEE7D071-9DD4-F29F-4ABD-9DE92517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Expression Trees (syntax trees)</a:t>
            </a:r>
            <a:endParaRPr lang="en-US" altLang="zh-CN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4A0C0AEB-F93A-7A51-5975-D645B2BB1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571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</a:t>
            </a:r>
            <a:r>
              <a:rPr lang="en-US" altLang="zh-CN"/>
              <a:t>  Given an infix expression:  </a:t>
            </a:r>
          </a:p>
          <a:p>
            <a:pPr eaLnBrk="1" hangingPunct="1"/>
            <a:r>
              <a:rPr lang="en-US" altLang="zh-CN"/>
              <a:t>                         </a:t>
            </a:r>
            <a:r>
              <a:rPr lang="en-US" altLang="zh-CN" i="1"/>
              <a:t>A </a:t>
            </a:r>
            <a:r>
              <a:rPr lang="en-US" altLang="zh-CN"/>
              <a:t>+ 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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A60A5AC-3EFA-9CDC-6758-1E9685BD759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52400"/>
            <a:ext cx="1471613" cy="1905000"/>
            <a:chOff x="609" y="2928"/>
            <a:chExt cx="927" cy="1200"/>
          </a:xfrm>
        </p:grpSpPr>
        <p:grpSp>
          <p:nvGrpSpPr>
            <p:cNvPr id="10394" name="Group 6">
              <a:extLst>
                <a:ext uri="{FF2B5EF4-FFF2-40B4-BE49-F238E27FC236}">
                  <a16:creationId xmlns:a16="http://schemas.microsoft.com/office/drawing/2014/main" id="{028FC5BA-80A0-AE5C-5BD5-12B28FDE0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928"/>
              <a:ext cx="672" cy="480"/>
              <a:chOff x="624" y="2928"/>
              <a:chExt cx="672" cy="480"/>
            </a:xfrm>
          </p:grpSpPr>
          <p:sp>
            <p:nvSpPr>
              <p:cNvPr id="10423" name="Oval 7">
                <a:extLst>
                  <a:ext uri="{FF2B5EF4-FFF2-40B4-BE49-F238E27FC236}">
                    <a16:creationId xmlns:a16="http://schemas.microsoft.com/office/drawing/2014/main" id="{21005C2E-285F-84D3-0D4F-986CC9ABE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Arial" panose="020B0604020202020204" pitchFamily="34" charset="0"/>
                  </a:rPr>
                  <a:t>+</a:t>
                </a:r>
                <a:endParaRPr lang="en-US" altLang="zh-CN" sz="2000"/>
              </a:p>
            </p:txBody>
          </p:sp>
          <p:sp>
            <p:nvSpPr>
              <p:cNvPr id="10424" name="Oval 8">
                <a:extLst>
                  <a:ext uri="{FF2B5EF4-FFF2-40B4-BE49-F238E27FC236}">
                    <a16:creationId xmlns:a16="http://schemas.microsoft.com/office/drawing/2014/main" id="{3622590F-A001-4EE0-3F9B-9B9C46E2C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10425" name="Line 9">
                <a:extLst>
                  <a:ext uri="{FF2B5EF4-FFF2-40B4-BE49-F238E27FC236}">
                    <a16:creationId xmlns:a16="http://schemas.microsoft.com/office/drawing/2014/main" id="{F518ECE4-FE75-EC8D-51AF-66F1942FE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5" y="3094"/>
                <a:ext cx="144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6" name="Oval 10">
                <a:extLst>
                  <a:ext uri="{FF2B5EF4-FFF2-40B4-BE49-F238E27FC236}">
                    <a16:creationId xmlns:a16="http://schemas.microsoft.com/office/drawing/2014/main" id="{BFA5879C-4ADF-B451-39F4-0B758A508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0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Arial" panose="020B0604020202020204" pitchFamily="34" charset="0"/>
                    <a:sym typeface="Symbol" panose="05050102010706020507" pitchFamily="18" charset="2"/>
                  </a:rPr>
                  <a:t></a:t>
                </a:r>
                <a:endParaRPr lang="en-US" altLang="zh-CN">
                  <a:sym typeface="Symbol" panose="05050102010706020507" pitchFamily="18" charset="2"/>
                </a:endParaRPr>
              </a:p>
            </p:txBody>
          </p:sp>
          <p:sp>
            <p:nvSpPr>
              <p:cNvPr id="10427" name="Line 11">
                <a:extLst>
                  <a:ext uri="{FF2B5EF4-FFF2-40B4-BE49-F238E27FC236}">
                    <a16:creationId xmlns:a16="http://schemas.microsoft.com/office/drawing/2014/main" id="{1C3DDF95-C631-7FFE-6013-84BC035DD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3094"/>
                <a:ext cx="122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95" name="Oval 12">
              <a:extLst>
                <a:ext uri="{FF2B5EF4-FFF2-40B4-BE49-F238E27FC236}">
                  <a16:creationId xmlns:a16="http://schemas.microsoft.com/office/drawing/2014/main" id="{59A181CA-63E0-3848-8EBC-FE17A4328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0396" name="Line 13">
              <a:extLst>
                <a:ext uri="{FF2B5EF4-FFF2-40B4-BE49-F238E27FC236}">
                  <a16:creationId xmlns:a16="http://schemas.microsoft.com/office/drawing/2014/main" id="{D89DEE86-1757-18D5-97A5-431B7BE26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5" y="3382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7" name="Oval 14">
              <a:extLst>
                <a:ext uri="{FF2B5EF4-FFF2-40B4-BE49-F238E27FC236}">
                  <a16:creationId xmlns:a16="http://schemas.microsoft.com/office/drawing/2014/main" id="{32981247-0A2E-0BE3-69D6-7E080872FD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4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D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0398" name="Line 15">
              <a:extLst>
                <a:ext uri="{FF2B5EF4-FFF2-40B4-BE49-F238E27FC236}">
                  <a16:creationId xmlns:a16="http://schemas.microsoft.com/office/drawing/2014/main" id="{E38E0DD8-EFCF-61FB-BDBB-F5D975DA5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3382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9" name="Oval 16">
              <a:extLst>
                <a:ext uri="{FF2B5EF4-FFF2-40B4-BE49-F238E27FC236}">
                  <a16:creationId xmlns:a16="http://schemas.microsoft.com/office/drawing/2014/main" id="{17849093-78D6-A603-5C91-973300B0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0400" name="Line 17">
              <a:extLst>
                <a:ext uri="{FF2B5EF4-FFF2-40B4-BE49-F238E27FC236}">
                  <a16:creationId xmlns:a16="http://schemas.microsoft.com/office/drawing/2014/main" id="{5ED9829C-EE0B-5841-8673-C73C39293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5" y="3670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1" name="Oval 18">
              <a:extLst>
                <a:ext uri="{FF2B5EF4-FFF2-40B4-BE49-F238E27FC236}">
                  <a16:creationId xmlns:a16="http://schemas.microsoft.com/office/drawing/2014/main" id="{015FBEDD-5966-9C52-3388-CF897003EF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0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C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0402" name="Line 19">
              <a:extLst>
                <a:ext uri="{FF2B5EF4-FFF2-40B4-BE49-F238E27FC236}">
                  <a16:creationId xmlns:a16="http://schemas.microsoft.com/office/drawing/2014/main" id="{E46878B2-2991-BC92-23DC-E95AFDB05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3670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03" name="Group 20">
              <a:extLst>
                <a:ext uri="{FF2B5EF4-FFF2-40B4-BE49-F238E27FC236}">
                  <a16:creationId xmlns:a16="http://schemas.microsoft.com/office/drawing/2014/main" id="{476B80B2-C57A-C8D4-6AA2-D9CB12067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408"/>
              <a:ext cx="220" cy="144"/>
              <a:chOff x="2352" y="3648"/>
              <a:chExt cx="288" cy="144"/>
            </a:xfrm>
          </p:grpSpPr>
          <p:sp>
            <p:nvSpPr>
              <p:cNvPr id="10419" name="Line 21">
                <a:extLst>
                  <a:ext uri="{FF2B5EF4-FFF2-40B4-BE49-F238E27FC236}">
                    <a16:creationId xmlns:a16="http://schemas.microsoft.com/office/drawing/2014/main" id="{1ADE3041-E5ED-CE74-E4B4-3C0EBB59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0" name="Line 22">
                <a:extLst>
                  <a:ext uri="{FF2B5EF4-FFF2-40B4-BE49-F238E27FC236}">
                    <a16:creationId xmlns:a16="http://schemas.microsoft.com/office/drawing/2014/main" id="{8EB1E00B-304D-9DD1-2277-2413B2D3C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1" name="Oval 23">
                <a:extLst>
                  <a:ext uri="{FF2B5EF4-FFF2-40B4-BE49-F238E27FC236}">
                    <a16:creationId xmlns:a16="http://schemas.microsoft.com/office/drawing/2014/main" id="{91151F94-07FB-D966-D164-43BAB95DD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22" name="Oval 24">
                <a:extLst>
                  <a:ext uri="{FF2B5EF4-FFF2-40B4-BE49-F238E27FC236}">
                    <a16:creationId xmlns:a16="http://schemas.microsoft.com/office/drawing/2014/main" id="{820AC2CC-A579-56F1-D6DB-129319165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04" name="Group 25">
              <a:extLst>
                <a:ext uri="{FF2B5EF4-FFF2-40B4-BE49-F238E27FC236}">
                  <a16:creationId xmlns:a16="http://schemas.microsoft.com/office/drawing/2014/main" id="{EFCA0A3D-54E4-19AB-828C-6899D33B5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3696"/>
              <a:ext cx="220" cy="144"/>
              <a:chOff x="2352" y="3648"/>
              <a:chExt cx="288" cy="144"/>
            </a:xfrm>
          </p:grpSpPr>
          <p:sp>
            <p:nvSpPr>
              <p:cNvPr id="10415" name="Line 26">
                <a:extLst>
                  <a:ext uri="{FF2B5EF4-FFF2-40B4-BE49-F238E27FC236}">
                    <a16:creationId xmlns:a16="http://schemas.microsoft.com/office/drawing/2014/main" id="{91AF46DB-A234-2A75-E5DD-F2D99DC58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6" name="Line 27">
                <a:extLst>
                  <a:ext uri="{FF2B5EF4-FFF2-40B4-BE49-F238E27FC236}">
                    <a16:creationId xmlns:a16="http://schemas.microsoft.com/office/drawing/2014/main" id="{0485CD94-0E03-0E6D-A707-4B116508D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7" name="Oval 28">
                <a:extLst>
                  <a:ext uri="{FF2B5EF4-FFF2-40B4-BE49-F238E27FC236}">
                    <a16:creationId xmlns:a16="http://schemas.microsoft.com/office/drawing/2014/main" id="{4F3A4B52-877F-B35C-9381-B59BC3B09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18" name="Oval 29">
                <a:extLst>
                  <a:ext uri="{FF2B5EF4-FFF2-40B4-BE49-F238E27FC236}">
                    <a16:creationId xmlns:a16="http://schemas.microsoft.com/office/drawing/2014/main" id="{91866993-0ED3-B5B8-B6F6-97B07A0F1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05" name="Group 30">
              <a:extLst>
                <a:ext uri="{FF2B5EF4-FFF2-40B4-BE49-F238E27FC236}">
                  <a16:creationId xmlns:a16="http://schemas.microsoft.com/office/drawing/2014/main" id="{772A6AEF-D073-8965-091B-9B561A1C2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984"/>
              <a:ext cx="220" cy="144"/>
              <a:chOff x="2352" y="3648"/>
              <a:chExt cx="288" cy="144"/>
            </a:xfrm>
          </p:grpSpPr>
          <p:sp>
            <p:nvSpPr>
              <p:cNvPr id="10411" name="Line 31">
                <a:extLst>
                  <a:ext uri="{FF2B5EF4-FFF2-40B4-BE49-F238E27FC236}">
                    <a16:creationId xmlns:a16="http://schemas.microsoft.com/office/drawing/2014/main" id="{5A270D1B-867E-2C96-8525-509C991C0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2" name="Line 32">
                <a:extLst>
                  <a:ext uri="{FF2B5EF4-FFF2-40B4-BE49-F238E27FC236}">
                    <a16:creationId xmlns:a16="http://schemas.microsoft.com/office/drawing/2014/main" id="{4E14D3DF-90F4-2CEA-9350-7BEC689F6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3" name="Oval 33">
                <a:extLst>
                  <a:ext uri="{FF2B5EF4-FFF2-40B4-BE49-F238E27FC236}">
                    <a16:creationId xmlns:a16="http://schemas.microsoft.com/office/drawing/2014/main" id="{6C633EAF-1ABA-C6BD-6141-8BD6FC875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14" name="Oval 34">
                <a:extLst>
                  <a:ext uri="{FF2B5EF4-FFF2-40B4-BE49-F238E27FC236}">
                    <a16:creationId xmlns:a16="http://schemas.microsoft.com/office/drawing/2014/main" id="{A000754C-FB1C-F9A7-149D-DC099839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06" name="Group 35">
              <a:extLst>
                <a:ext uri="{FF2B5EF4-FFF2-40B4-BE49-F238E27FC236}">
                  <a16:creationId xmlns:a16="http://schemas.microsoft.com/office/drawing/2014/main" id="{89436DED-05D6-0AFE-5998-47D34D5AF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" y="3984"/>
              <a:ext cx="220" cy="144"/>
              <a:chOff x="2352" y="3648"/>
              <a:chExt cx="288" cy="144"/>
            </a:xfrm>
          </p:grpSpPr>
          <p:sp>
            <p:nvSpPr>
              <p:cNvPr id="10407" name="Line 36">
                <a:extLst>
                  <a:ext uri="{FF2B5EF4-FFF2-40B4-BE49-F238E27FC236}">
                    <a16:creationId xmlns:a16="http://schemas.microsoft.com/office/drawing/2014/main" id="{3AE11A1A-781C-822B-2AB1-18259ECB5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8" name="Line 37">
                <a:extLst>
                  <a:ext uri="{FF2B5EF4-FFF2-40B4-BE49-F238E27FC236}">
                    <a16:creationId xmlns:a16="http://schemas.microsoft.com/office/drawing/2014/main" id="{DDD7F295-09D5-EC63-FFD9-0C64A43F8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9" name="Oval 38">
                <a:extLst>
                  <a:ext uri="{FF2B5EF4-FFF2-40B4-BE49-F238E27FC236}">
                    <a16:creationId xmlns:a16="http://schemas.microsoft.com/office/drawing/2014/main" id="{3A61DC40-5508-E543-683D-91D70D487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10" name="Oval 39">
                <a:extLst>
                  <a:ext uri="{FF2B5EF4-FFF2-40B4-BE49-F238E27FC236}">
                    <a16:creationId xmlns:a16="http://schemas.microsoft.com/office/drawing/2014/main" id="{D65BA816-E494-FE0E-C680-699490402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6608" name="Text Box 48">
            <a:extLst>
              <a:ext uri="{FF2B5EF4-FFF2-40B4-BE49-F238E27FC236}">
                <a16:creationId xmlns:a16="http://schemas.microsoft.com/office/drawing/2014/main" id="{5137ABFC-9080-0A71-DD82-5BCC130CD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000">
                <a:sym typeface="Wingdings" panose="05000000000000000000" pitchFamily="2" charset="2"/>
              </a:rPr>
              <a:t> Constructing an Expression Tree </a:t>
            </a:r>
          </a:p>
          <a:p>
            <a:pPr eaLnBrk="1" hangingPunct="1"/>
            <a:r>
              <a:rPr lang="en-US" altLang="zh-CN" sz="2000">
                <a:sym typeface="Wingdings" panose="05000000000000000000" pitchFamily="2" charset="2"/>
              </a:rPr>
              <a:t>     (from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postfix</a:t>
            </a:r>
            <a:r>
              <a:rPr lang="en-US" altLang="zh-CN" sz="2000">
                <a:sym typeface="Wingdings" panose="05000000000000000000" pitchFamily="2" charset="2"/>
              </a:rPr>
              <a:t> expression)</a:t>
            </a:r>
            <a:endParaRPr lang="en-US" altLang="zh-CN" sz="2000"/>
          </a:p>
        </p:txBody>
      </p:sp>
      <p:grpSp>
        <p:nvGrpSpPr>
          <p:cNvPr id="8" name="Group 49">
            <a:extLst>
              <a:ext uri="{FF2B5EF4-FFF2-40B4-BE49-F238E27FC236}">
                <a16:creationId xmlns:a16="http://schemas.microsoft.com/office/drawing/2014/main" id="{D54191A8-4A84-3A6E-A9C4-585193C018F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819400"/>
            <a:ext cx="3352800" cy="533400"/>
            <a:chOff x="1776" y="1104"/>
            <a:chExt cx="2112" cy="336"/>
          </a:xfrm>
        </p:grpSpPr>
        <p:sp>
          <p:nvSpPr>
            <p:cNvPr id="10391" name="Rectangle 50" descr="深色木质">
              <a:extLst>
                <a:ext uri="{FF2B5EF4-FFF2-40B4-BE49-F238E27FC236}">
                  <a16:creationId xmlns:a16="http://schemas.microsoft.com/office/drawing/2014/main" id="{EDA76025-76BD-117A-A90C-9794AEC62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04"/>
              <a:ext cx="2112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2" name="Rectangle 51" descr="深色木质">
              <a:extLst>
                <a:ext uri="{FF2B5EF4-FFF2-40B4-BE49-F238E27FC236}">
                  <a16:creationId xmlns:a16="http://schemas.microsoft.com/office/drawing/2014/main" id="{A6125FA4-2109-1A63-AC39-3CEF371C4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52"/>
              <a:ext cx="48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3" name="Rectangle 52" descr="深色木质">
              <a:extLst>
                <a:ext uri="{FF2B5EF4-FFF2-40B4-BE49-F238E27FC236}">
                  <a16:creationId xmlns:a16="http://schemas.microsoft.com/office/drawing/2014/main" id="{AE71FB03-58B1-18C2-1696-B1B6A6967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392"/>
              <a:ext cx="2112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6613" name="Text Box 53">
            <a:extLst>
              <a:ext uri="{FF2B5EF4-FFF2-40B4-BE49-F238E27FC236}">
                <a16:creationId xmlns:a16="http://schemas.microsoft.com/office/drawing/2014/main" id="{F523647F-4BDC-15F4-A81E-31C90466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( </a:t>
            </a:r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hlink"/>
                </a:solidFill>
              </a:rPr>
              <a:t>b </a:t>
            </a:r>
            <a:r>
              <a:rPr lang="en-US" altLang="zh-CN">
                <a:solidFill>
                  <a:srgbClr val="FF0000"/>
                </a:solidFill>
              </a:rPr>
              <a:t>) *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hlink"/>
                </a:solidFill>
              </a:rPr>
              <a:t>c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* ( </a:t>
            </a:r>
            <a:r>
              <a:rPr lang="en-US" altLang="zh-CN" i="1">
                <a:solidFill>
                  <a:schemeClr val="hlink"/>
                </a:solidFill>
              </a:rPr>
              <a:t>d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hlink"/>
                </a:solidFill>
              </a:rPr>
              <a:t>e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) )</a:t>
            </a:r>
            <a:r>
              <a:rPr lang="en-US" altLang="zh-CN"/>
              <a:t> = </a:t>
            </a:r>
          </a:p>
        </p:txBody>
      </p:sp>
      <p:sp>
        <p:nvSpPr>
          <p:cNvPr id="66614" name="Text Box 54">
            <a:extLst>
              <a:ext uri="{FF2B5EF4-FFF2-40B4-BE49-F238E27FC236}">
                <a16:creationId xmlns:a16="http://schemas.microsoft.com/office/drawing/2014/main" id="{B0E0518A-38CB-7569-6839-C0B46AE00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09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MS Hei" pitchFamily="49" charset="-122"/>
              </a:rPr>
              <a:t>a b</a:t>
            </a:r>
            <a:r>
              <a:rPr lang="en-US" altLang="zh-CN">
                <a:ea typeface="MS Hei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MS Hei" pitchFamily="49" charset="-122"/>
              </a:rPr>
              <a:t>+</a:t>
            </a:r>
            <a:r>
              <a:rPr lang="en-US" altLang="zh-CN">
                <a:ea typeface="MS Hei" pitchFamily="49" charset="-122"/>
              </a:rPr>
              <a:t> </a:t>
            </a:r>
            <a:r>
              <a:rPr lang="en-US" altLang="zh-CN" i="1">
                <a:solidFill>
                  <a:schemeClr val="hlink"/>
                </a:solidFill>
                <a:ea typeface="MS Hei" pitchFamily="49" charset="-122"/>
              </a:rPr>
              <a:t>c d e</a:t>
            </a:r>
            <a:r>
              <a:rPr lang="en-US" altLang="zh-CN">
                <a:ea typeface="MS Hei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MS Hei" pitchFamily="49" charset="-122"/>
              </a:rPr>
              <a:t>+ * * 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9" name="Group 55">
            <a:extLst>
              <a:ext uri="{FF2B5EF4-FFF2-40B4-BE49-F238E27FC236}">
                <a16:creationId xmlns:a16="http://schemas.microsoft.com/office/drawing/2014/main" id="{22E5775B-49A5-4FFF-6EF4-4234B48171A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609600" cy="1524000"/>
            <a:chOff x="1824" y="1152"/>
            <a:chExt cx="384" cy="960"/>
          </a:xfrm>
        </p:grpSpPr>
        <p:sp>
          <p:nvSpPr>
            <p:cNvPr id="10388" name="Rectangle 56" descr="白色大理石">
              <a:extLst>
                <a:ext uri="{FF2B5EF4-FFF2-40B4-BE49-F238E27FC236}">
                  <a16:creationId xmlns:a16="http://schemas.microsoft.com/office/drawing/2014/main" id="{7677B988-8D4C-2F02-B98F-0F98B92B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9" name="Line 57">
              <a:extLst>
                <a:ext uri="{FF2B5EF4-FFF2-40B4-BE49-F238E27FC236}">
                  <a16:creationId xmlns:a16="http://schemas.microsoft.com/office/drawing/2014/main" id="{3601F7EA-B6E9-E44F-18AD-D5DDAA07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90" name="Oval 58" descr="再生纸">
              <a:extLst>
                <a:ext uri="{FF2B5EF4-FFF2-40B4-BE49-F238E27FC236}">
                  <a16:creationId xmlns:a16="http://schemas.microsoft.com/office/drawing/2014/main" id="{7AD6D77D-281C-77BB-7114-AF12B778C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10" name="Group 59">
            <a:extLst>
              <a:ext uri="{FF2B5EF4-FFF2-40B4-BE49-F238E27FC236}">
                <a16:creationId xmlns:a16="http://schemas.microsoft.com/office/drawing/2014/main" id="{E1C35005-1FB3-26EA-D7EB-289D8338A96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0"/>
            <a:ext cx="609600" cy="1524000"/>
            <a:chOff x="1824" y="1152"/>
            <a:chExt cx="384" cy="960"/>
          </a:xfrm>
        </p:grpSpPr>
        <p:sp>
          <p:nvSpPr>
            <p:cNvPr id="10385" name="Rectangle 60" descr="白色大理石">
              <a:extLst>
                <a:ext uri="{FF2B5EF4-FFF2-40B4-BE49-F238E27FC236}">
                  <a16:creationId xmlns:a16="http://schemas.microsoft.com/office/drawing/2014/main" id="{7503512E-756F-FF3B-C5ED-0DFC4B9DC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6" name="Line 61">
              <a:extLst>
                <a:ext uri="{FF2B5EF4-FFF2-40B4-BE49-F238E27FC236}">
                  <a16:creationId xmlns:a16="http://schemas.microsoft.com/office/drawing/2014/main" id="{BFA52CC2-3825-F50F-2B7A-3C88BD41C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87" name="Oval 62" descr="再生纸">
              <a:extLst>
                <a:ext uri="{FF2B5EF4-FFF2-40B4-BE49-F238E27FC236}">
                  <a16:creationId xmlns:a16="http://schemas.microsoft.com/office/drawing/2014/main" id="{4C5012D7-FFA8-0ECB-316A-8EA490D4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b</a:t>
              </a:r>
            </a:p>
          </p:txBody>
        </p:sp>
      </p:grpSp>
      <p:sp>
        <p:nvSpPr>
          <p:cNvPr id="66623" name="Rectangle 63">
            <a:extLst>
              <a:ext uri="{FF2B5EF4-FFF2-40B4-BE49-F238E27FC236}">
                <a16:creationId xmlns:a16="http://schemas.microsoft.com/office/drawing/2014/main" id="{E58635F1-093A-D60F-5009-4B427F85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2800"/>
            <a:ext cx="1219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" name="Group 64">
            <a:extLst>
              <a:ext uri="{FF2B5EF4-FFF2-40B4-BE49-F238E27FC236}">
                <a16:creationId xmlns:a16="http://schemas.microsoft.com/office/drawing/2014/main" id="{98A92EF1-DB4A-30CD-8EF6-9C3B96BB5B8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819400"/>
            <a:ext cx="3352800" cy="533400"/>
            <a:chOff x="1776" y="1104"/>
            <a:chExt cx="2112" cy="336"/>
          </a:xfrm>
        </p:grpSpPr>
        <p:sp>
          <p:nvSpPr>
            <p:cNvPr id="10380" name="Rectangle 65">
              <a:extLst>
                <a:ext uri="{FF2B5EF4-FFF2-40B4-BE49-F238E27FC236}">
                  <a16:creationId xmlns:a16="http://schemas.microsoft.com/office/drawing/2014/main" id="{BC199388-8366-481C-F2B9-2AAA4F96D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206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81" name="Group 66">
              <a:extLst>
                <a:ext uri="{FF2B5EF4-FFF2-40B4-BE49-F238E27FC236}">
                  <a16:creationId xmlns:a16="http://schemas.microsoft.com/office/drawing/2014/main" id="{7F42FB82-D3FA-B236-7FEB-FF812D8D7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10382" name="Rectangle 67" descr="深色木质">
                <a:extLst>
                  <a:ext uri="{FF2B5EF4-FFF2-40B4-BE49-F238E27FC236}">
                    <a16:creationId xmlns:a16="http://schemas.microsoft.com/office/drawing/2014/main" id="{66C2B889-4E56-2B58-5D7E-41B8F5E88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83" name="Rectangle 68" descr="深色木质">
                <a:extLst>
                  <a:ext uri="{FF2B5EF4-FFF2-40B4-BE49-F238E27FC236}">
                    <a16:creationId xmlns:a16="http://schemas.microsoft.com/office/drawing/2014/main" id="{2DC5714C-5388-4BD6-4E87-F92155144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8" cy="24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84" name="Rectangle 69" descr="深色木质">
                <a:extLst>
                  <a:ext uri="{FF2B5EF4-FFF2-40B4-BE49-F238E27FC236}">
                    <a16:creationId xmlns:a16="http://schemas.microsoft.com/office/drawing/2014/main" id="{1EA03EF4-82AB-CD3B-1F8A-20F86FCF4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3" name="Group 70">
            <a:extLst>
              <a:ext uri="{FF2B5EF4-FFF2-40B4-BE49-F238E27FC236}">
                <a16:creationId xmlns:a16="http://schemas.microsoft.com/office/drawing/2014/main" id="{19A364C2-BCFA-B99D-4BD9-4A037DA111A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648200"/>
            <a:ext cx="1600200" cy="457200"/>
            <a:chOff x="816" y="2256"/>
            <a:chExt cx="1008" cy="288"/>
          </a:xfrm>
        </p:grpSpPr>
        <p:grpSp>
          <p:nvGrpSpPr>
            <p:cNvPr id="10376" name="Group 71">
              <a:extLst>
                <a:ext uri="{FF2B5EF4-FFF2-40B4-BE49-F238E27FC236}">
                  <a16:creationId xmlns:a16="http://schemas.microsoft.com/office/drawing/2014/main" id="{6C14C429-7F2E-E6BA-82DC-F813CB257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256"/>
              <a:ext cx="720" cy="288"/>
              <a:chOff x="1152" y="1824"/>
              <a:chExt cx="720" cy="288"/>
            </a:xfrm>
          </p:grpSpPr>
          <p:sp>
            <p:nvSpPr>
              <p:cNvPr id="10378" name="Rectangle 72" descr="再生纸">
                <a:extLst>
                  <a:ext uri="{FF2B5EF4-FFF2-40B4-BE49-F238E27FC236}">
                    <a16:creationId xmlns:a16="http://schemas.microsoft.com/office/drawing/2014/main" id="{BC0E4A02-8EB6-EAE7-D8AC-ED1ACA71C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8000"/>
                    </a:solidFill>
                  </a:rPr>
                  <a:t>T</a:t>
                </a:r>
                <a:r>
                  <a:rPr lang="en-US" altLang="zh-CN" baseline="-25000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10379" name="Line 73">
                <a:extLst>
                  <a:ext uri="{FF2B5EF4-FFF2-40B4-BE49-F238E27FC236}">
                    <a16:creationId xmlns:a16="http://schemas.microsoft.com/office/drawing/2014/main" id="{70234EB3-9E6F-4FE1-63EF-D8C5D4FC8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196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377" name="Oval 74" descr="再生纸">
              <a:extLst>
                <a:ext uri="{FF2B5EF4-FFF2-40B4-BE49-F238E27FC236}">
                  <a16:creationId xmlns:a16="http://schemas.microsoft.com/office/drawing/2014/main" id="{A01E1F73-FA2E-2AEE-5993-7C23C8ED2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15" name="Group 75">
            <a:extLst>
              <a:ext uri="{FF2B5EF4-FFF2-40B4-BE49-F238E27FC236}">
                <a16:creationId xmlns:a16="http://schemas.microsoft.com/office/drawing/2014/main" id="{30AB70B9-E405-0E65-2F59-9325FA4B597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648200"/>
            <a:ext cx="1676400" cy="457200"/>
            <a:chOff x="2208" y="2256"/>
            <a:chExt cx="1056" cy="288"/>
          </a:xfrm>
        </p:grpSpPr>
        <p:grpSp>
          <p:nvGrpSpPr>
            <p:cNvPr id="10372" name="Group 76">
              <a:extLst>
                <a:ext uri="{FF2B5EF4-FFF2-40B4-BE49-F238E27FC236}">
                  <a16:creationId xmlns:a16="http://schemas.microsoft.com/office/drawing/2014/main" id="{FED56F39-BA7C-2CBD-3C35-D3C3D5246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256"/>
              <a:ext cx="768" cy="288"/>
              <a:chOff x="2544" y="1824"/>
              <a:chExt cx="768" cy="288"/>
            </a:xfrm>
          </p:grpSpPr>
          <p:sp>
            <p:nvSpPr>
              <p:cNvPr id="10374" name="Rectangle 77" descr="再生纸">
                <a:extLst>
                  <a:ext uri="{FF2B5EF4-FFF2-40B4-BE49-F238E27FC236}">
                    <a16:creationId xmlns:a16="http://schemas.microsoft.com/office/drawing/2014/main" id="{25A448E1-66E4-D67D-9A3B-49208D1EF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008000"/>
                    </a:solidFill>
                  </a:rPr>
                  <a:t>T</a:t>
                </a:r>
                <a:r>
                  <a:rPr lang="en-US" altLang="zh-CN" baseline="-25000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10375" name="Line 78">
                <a:extLst>
                  <a:ext uri="{FF2B5EF4-FFF2-40B4-BE49-F238E27FC236}">
                    <a16:creationId xmlns:a16="http://schemas.microsoft.com/office/drawing/2014/main" id="{79C1BE67-37DF-1523-AA99-E59BEF892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96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373" name="Oval 79" descr="再生纸">
              <a:extLst>
                <a:ext uri="{FF2B5EF4-FFF2-40B4-BE49-F238E27FC236}">
                  <a16:creationId xmlns:a16="http://schemas.microsoft.com/office/drawing/2014/main" id="{66E7F8C9-59CB-BD62-2A68-51D03CBE2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b</a:t>
              </a:r>
            </a:p>
          </p:txBody>
        </p:sp>
      </p:grpSp>
      <p:grpSp>
        <p:nvGrpSpPr>
          <p:cNvPr id="17" name="Group 80">
            <a:extLst>
              <a:ext uri="{FF2B5EF4-FFF2-40B4-BE49-F238E27FC236}">
                <a16:creationId xmlns:a16="http://schemas.microsoft.com/office/drawing/2014/main" id="{B7B5AF67-E956-38A9-9929-45402ABF846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609600" cy="1524000"/>
            <a:chOff x="1824" y="1152"/>
            <a:chExt cx="384" cy="960"/>
          </a:xfrm>
        </p:grpSpPr>
        <p:sp>
          <p:nvSpPr>
            <p:cNvPr id="10369" name="Rectangle 81" descr="白色大理石">
              <a:extLst>
                <a:ext uri="{FF2B5EF4-FFF2-40B4-BE49-F238E27FC236}">
                  <a16:creationId xmlns:a16="http://schemas.microsoft.com/office/drawing/2014/main" id="{2C2559F0-1942-2D4B-0402-2EE51D56F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0" name="Line 82">
              <a:extLst>
                <a:ext uri="{FF2B5EF4-FFF2-40B4-BE49-F238E27FC236}">
                  <a16:creationId xmlns:a16="http://schemas.microsoft.com/office/drawing/2014/main" id="{FFF8F218-B3A7-7A1B-8496-6756CCF91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71" name="Oval 83" descr="再生纸">
              <a:extLst>
                <a:ext uri="{FF2B5EF4-FFF2-40B4-BE49-F238E27FC236}">
                  <a16:creationId xmlns:a16="http://schemas.microsoft.com/office/drawing/2014/main" id="{AD616E51-4CA3-FDE8-AA1B-22334FC82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18" name="Group 84">
            <a:extLst>
              <a:ext uri="{FF2B5EF4-FFF2-40B4-BE49-F238E27FC236}">
                <a16:creationId xmlns:a16="http://schemas.microsoft.com/office/drawing/2014/main" id="{94349A75-031C-88C0-321C-58E3BFB84D82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304800"/>
            <a:chOff x="1728" y="2064"/>
            <a:chExt cx="576" cy="192"/>
          </a:xfrm>
        </p:grpSpPr>
        <p:sp>
          <p:nvSpPr>
            <p:cNvPr id="10367" name="Line 85">
              <a:extLst>
                <a:ext uri="{FF2B5EF4-FFF2-40B4-BE49-F238E27FC236}">
                  <a16:creationId xmlns:a16="http://schemas.microsoft.com/office/drawing/2014/main" id="{3BBFCC6A-02D4-34BF-A06E-2D70C1567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68" name="Line 86">
              <a:extLst>
                <a:ext uri="{FF2B5EF4-FFF2-40B4-BE49-F238E27FC236}">
                  <a16:creationId xmlns:a16="http://schemas.microsoft.com/office/drawing/2014/main" id="{702F5C05-A7A9-C14E-F7C6-12C5655E3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9" name="Group 87">
            <a:extLst>
              <a:ext uri="{FF2B5EF4-FFF2-40B4-BE49-F238E27FC236}">
                <a16:creationId xmlns:a16="http://schemas.microsoft.com/office/drawing/2014/main" id="{C4A52E0D-26BD-A2E8-BD1E-013A806FDF0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0"/>
            <a:ext cx="2286000" cy="1524000"/>
            <a:chOff x="3600" y="1104"/>
            <a:chExt cx="1440" cy="960"/>
          </a:xfrm>
        </p:grpSpPr>
        <p:grpSp>
          <p:nvGrpSpPr>
            <p:cNvPr id="10355" name="Group 88">
              <a:extLst>
                <a:ext uri="{FF2B5EF4-FFF2-40B4-BE49-F238E27FC236}">
                  <a16:creationId xmlns:a16="http://schemas.microsoft.com/office/drawing/2014/main" id="{018EF826-9822-E0B8-115B-24D139B41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104"/>
              <a:ext cx="672" cy="960"/>
              <a:chOff x="3264" y="1152"/>
              <a:chExt cx="672" cy="960"/>
            </a:xfrm>
          </p:grpSpPr>
          <p:sp>
            <p:nvSpPr>
              <p:cNvPr id="10364" name="Rectangle 89" descr="白色大理石">
                <a:extLst>
                  <a:ext uri="{FF2B5EF4-FFF2-40B4-BE49-F238E27FC236}">
                    <a16:creationId xmlns:a16="http://schemas.microsoft.com/office/drawing/2014/main" id="{69C66957-8457-65D1-814D-1F646167D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5" name="Oval 90" descr="再生纸">
                <a:extLst>
                  <a:ext uri="{FF2B5EF4-FFF2-40B4-BE49-F238E27FC236}">
                    <a16:creationId xmlns:a16="http://schemas.microsoft.com/office/drawing/2014/main" id="{93EA7954-89A3-874F-7053-120B9107D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10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10366" name="Line 91">
                <a:extLst>
                  <a:ext uri="{FF2B5EF4-FFF2-40B4-BE49-F238E27FC236}">
                    <a16:creationId xmlns:a16="http://schemas.microsoft.com/office/drawing/2014/main" id="{881D4B9A-E61E-2F2A-2DCA-460481A38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56" name="Group 92">
              <a:extLst>
                <a:ext uri="{FF2B5EF4-FFF2-40B4-BE49-F238E27FC236}">
                  <a16:creationId xmlns:a16="http://schemas.microsoft.com/office/drawing/2014/main" id="{D097BB91-6C78-82E4-FC82-832D0A942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104"/>
              <a:ext cx="672" cy="960"/>
              <a:chOff x="3264" y="1152"/>
              <a:chExt cx="672" cy="960"/>
            </a:xfrm>
          </p:grpSpPr>
          <p:sp>
            <p:nvSpPr>
              <p:cNvPr id="10361" name="Rectangle 93" descr="白色大理石">
                <a:extLst>
                  <a:ext uri="{FF2B5EF4-FFF2-40B4-BE49-F238E27FC236}">
                    <a16:creationId xmlns:a16="http://schemas.microsoft.com/office/drawing/2014/main" id="{436E05A5-6EAB-4809-C00A-61731C8D7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2" name="Oval 94" descr="再生纸">
                <a:extLst>
                  <a:ext uri="{FF2B5EF4-FFF2-40B4-BE49-F238E27FC236}">
                    <a16:creationId xmlns:a16="http://schemas.microsoft.com/office/drawing/2014/main" id="{30B20F7C-1E5E-B012-1E5E-0D86888D4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10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10363" name="Line 95">
                <a:extLst>
                  <a:ext uri="{FF2B5EF4-FFF2-40B4-BE49-F238E27FC236}">
                    <a16:creationId xmlns:a16="http://schemas.microsoft.com/office/drawing/2014/main" id="{2DAE403A-2BD6-B4A3-D397-9F2A08063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57" name="Group 96">
              <a:extLst>
                <a:ext uri="{FF2B5EF4-FFF2-40B4-BE49-F238E27FC236}">
                  <a16:creationId xmlns:a16="http://schemas.microsoft.com/office/drawing/2014/main" id="{84F6D6EB-39A7-218F-AB73-9AFF51D73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104"/>
              <a:ext cx="672" cy="960"/>
              <a:chOff x="3264" y="1152"/>
              <a:chExt cx="672" cy="960"/>
            </a:xfrm>
          </p:grpSpPr>
          <p:sp>
            <p:nvSpPr>
              <p:cNvPr id="10358" name="Rectangle 97" descr="白色大理石">
                <a:extLst>
                  <a:ext uri="{FF2B5EF4-FFF2-40B4-BE49-F238E27FC236}">
                    <a16:creationId xmlns:a16="http://schemas.microsoft.com/office/drawing/2014/main" id="{B5264DC5-154A-7B07-E831-76E511DB7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59" name="Oval 98" descr="再生纸">
                <a:extLst>
                  <a:ext uri="{FF2B5EF4-FFF2-40B4-BE49-F238E27FC236}">
                    <a16:creationId xmlns:a16="http://schemas.microsoft.com/office/drawing/2014/main" id="{70298877-ED97-4E89-1A87-EF38DFF45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10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hlink"/>
                    </a:solidFill>
                  </a:rPr>
                  <a:t>e</a:t>
                </a:r>
              </a:p>
            </p:txBody>
          </p:sp>
          <p:sp>
            <p:nvSpPr>
              <p:cNvPr id="10360" name="Line 99">
                <a:extLst>
                  <a:ext uri="{FF2B5EF4-FFF2-40B4-BE49-F238E27FC236}">
                    <a16:creationId xmlns:a16="http://schemas.microsoft.com/office/drawing/2014/main" id="{9F68B01B-6E3B-3879-5844-986AC7361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100">
            <a:extLst>
              <a:ext uri="{FF2B5EF4-FFF2-40B4-BE49-F238E27FC236}">
                <a16:creationId xmlns:a16="http://schemas.microsoft.com/office/drawing/2014/main" id="{3D669B29-AF5F-7C4E-28C2-B860D0151C4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0"/>
            <a:ext cx="1066800" cy="1524000"/>
            <a:chOff x="3264" y="1152"/>
            <a:chExt cx="672" cy="960"/>
          </a:xfrm>
        </p:grpSpPr>
        <p:sp>
          <p:nvSpPr>
            <p:cNvPr id="10352" name="Rectangle 101" descr="白色大理石">
              <a:extLst>
                <a:ext uri="{FF2B5EF4-FFF2-40B4-BE49-F238E27FC236}">
                  <a16:creationId xmlns:a16="http://schemas.microsoft.com/office/drawing/2014/main" id="{9454F1D7-DD34-37D5-C9C6-8236EADF1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3" name="Oval 102" descr="再生纸">
              <a:extLst>
                <a:ext uri="{FF2B5EF4-FFF2-40B4-BE49-F238E27FC236}">
                  <a16:creationId xmlns:a16="http://schemas.microsoft.com/office/drawing/2014/main" id="{304130A9-43B9-09C9-55F8-BD81E8E2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0354" name="Line 103">
              <a:extLst>
                <a:ext uri="{FF2B5EF4-FFF2-40B4-BE49-F238E27FC236}">
                  <a16:creationId xmlns:a16="http://schemas.microsoft.com/office/drawing/2014/main" id="{5107C3DC-F069-3DB4-3CD1-EDC333BD2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288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" name="Group 104">
            <a:extLst>
              <a:ext uri="{FF2B5EF4-FFF2-40B4-BE49-F238E27FC236}">
                <a16:creationId xmlns:a16="http://schemas.microsoft.com/office/drawing/2014/main" id="{06957D3F-7D32-4D22-F353-05109611249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1676400" cy="1524000"/>
            <a:chOff x="3360" y="1152"/>
            <a:chExt cx="1056" cy="960"/>
          </a:xfrm>
        </p:grpSpPr>
        <p:sp>
          <p:nvSpPr>
            <p:cNvPr id="10349" name="Rectangle 105" descr="白色大理石">
              <a:extLst>
                <a:ext uri="{FF2B5EF4-FFF2-40B4-BE49-F238E27FC236}">
                  <a16:creationId xmlns:a16="http://schemas.microsoft.com/office/drawing/2014/main" id="{287C4294-522A-FDB1-6315-D69F5263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0" name="Oval 106" descr="再生纸">
              <a:extLst>
                <a:ext uri="{FF2B5EF4-FFF2-40B4-BE49-F238E27FC236}">
                  <a16:creationId xmlns:a16="http://schemas.microsoft.com/office/drawing/2014/main" id="{9B685AD7-1A7D-8C4A-A2F3-0A47209C7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0351" name="Line 107">
              <a:extLst>
                <a:ext uri="{FF2B5EF4-FFF2-40B4-BE49-F238E27FC236}">
                  <a16:creationId xmlns:a16="http://schemas.microsoft.com/office/drawing/2014/main" id="{0D3FCBEC-D21A-E9EB-29E4-1B56CC2C1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48"/>
              <a:ext cx="672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9EEDC562-11CE-6737-B43E-E9CAF34EE89D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4646613"/>
            <a:ext cx="3844925" cy="457200"/>
            <a:chOff x="816" y="3615"/>
            <a:chExt cx="2422" cy="288"/>
          </a:xfrm>
        </p:grpSpPr>
        <p:sp>
          <p:nvSpPr>
            <p:cNvPr id="10347" name="Rectangle 109">
              <a:extLst>
                <a:ext uri="{FF2B5EF4-FFF2-40B4-BE49-F238E27FC236}">
                  <a16:creationId xmlns:a16="http://schemas.microsoft.com/office/drawing/2014/main" id="{12BB02B3-B59E-8F47-86B1-BDA08EF8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15"/>
              <a:ext cx="72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8" name="Rectangle 110">
              <a:extLst>
                <a:ext uri="{FF2B5EF4-FFF2-40B4-BE49-F238E27FC236}">
                  <a16:creationId xmlns:a16="http://schemas.microsoft.com/office/drawing/2014/main" id="{9C305B52-FFF1-B2F3-C1AD-E7B9D453A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3615"/>
              <a:ext cx="72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" name="Group 111">
            <a:extLst>
              <a:ext uri="{FF2B5EF4-FFF2-40B4-BE49-F238E27FC236}">
                <a16:creationId xmlns:a16="http://schemas.microsoft.com/office/drawing/2014/main" id="{5076555C-42FF-E537-4C54-36D3185501B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648200"/>
            <a:ext cx="3276600" cy="1219200"/>
            <a:chOff x="2544" y="2256"/>
            <a:chExt cx="2064" cy="768"/>
          </a:xfrm>
        </p:grpSpPr>
        <p:sp>
          <p:nvSpPr>
            <p:cNvPr id="10341" name="Rectangle 112" descr="再生纸">
              <a:extLst>
                <a:ext uri="{FF2B5EF4-FFF2-40B4-BE49-F238E27FC236}">
                  <a16:creationId xmlns:a16="http://schemas.microsoft.com/office/drawing/2014/main" id="{4974FD9C-7342-AD25-432B-1679F2CA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8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0342" name="Line 113">
              <a:extLst>
                <a:ext uri="{FF2B5EF4-FFF2-40B4-BE49-F238E27FC236}">
                  <a16:creationId xmlns:a16="http://schemas.microsoft.com/office/drawing/2014/main" id="{E62837AE-7FE0-6AFB-402D-76AC85713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6" y="2544"/>
              <a:ext cx="336" cy="2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3" name="Rectangle 114" descr="再生纸">
              <a:extLst>
                <a:ext uri="{FF2B5EF4-FFF2-40B4-BE49-F238E27FC236}">
                  <a16:creationId xmlns:a16="http://schemas.microsoft.com/office/drawing/2014/main" id="{35441F7C-5A35-591A-74BF-B2B112C32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0344" name="Line 115">
              <a:extLst>
                <a:ext uri="{FF2B5EF4-FFF2-40B4-BE49-F238E27FC236}">
                  <a16:creationId xmlns:a16="http://schemas.microsoft.com/office/drawing/2014/main" id="{FAC21398-3F94-A7A2-7681-202233268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544"/>
              <a:ext cx="336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5" name="Oval 116" descr="再生纸">
              <a:extLst>
                <a:ext uri="{FF2B5EF4-FFF2-40B4-BE49-F238E27FC236}">
                  <a16:creationId xmlns:a16="http://schemas.microsoft.com/office/drawing/2014/main" id="{CF8002E4-3E0D-A4E2-CD51-161AD6270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0346" name="Oval 117" descr="再生纸">
              <a:extLst>
                <a:ext uri="{FF2B5EF4-FFF2-40B4-BE49-F238E27FC236}">
                  <a16:creationId xmlns:a16="http://schemas.microsoft.com/office/drawing/2014/main" id="{0D6D8301-3277-A6B2-F3A2-C0C06CFEB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e</a:t>
              </a:r>
            </a:p>
          </p:txBody>
        </p:sp>
      </p:grpSp>
      <p:grpSp>
        <p:nvGrpSpPr>
          <p:cNvPr id="27" name="Group 118">
            <a:extLst>
              <a:ext uri="{FF2B5EF4-FFF2-40B4-BE49-F238E27FC236}">
                <a16:creationId xmlns:a16="http://schemas.microsoft.com/office/drawing/2014/main" id="{C6CBE106-FE5C-3A36-448B-0860FA0D119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343400"/>
            <a:ext cx="838200" cy="304800"/>
            <a:chOff x="3264" y="2064"/>
            <a:chExt cx="528" cy="192"/>
          </a:xfrm>
        </p:grpSpPr>
        <p:sp>
          <p:nvSpPr>
            <p:cNvPr id="10339" name="Line 119">
              <a:extLst>
                <a:ext uri="{FF2B5EF4-FFF2-40B4-BE49-F238E27FC236}">
                  <a16:creationId xmlns:a16="http://schemas.microsoft.com/office/drawing/2014/main" id="{EC897C61-F905-6D7C-D633-111EEAEC9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06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0" name="Line 120">
              <a:extLst>
                <a:ext uri="{FF2B5EF4-FFF2-40B4-BE49-F238E27FC236}">
                  <a16:creationId xmlns:a16="http://schemas.microsoft.com/office/drawing/2014/main" id="{D7E8A575-5B04-C4EF-1A13-4AAF20080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8" name="Group 121">
            <a:extLst>
              <a:ext uri="{FF2B5EF4-FFF2-40B4-BE49-F238E27FC236}">
                <a16:creationId xmlns:a16="http://schemas.microsoft.com/office/drawing/2014/main" id="{22595036-224A-791C-286E-1DF70C21F68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103813"/>
            <a:ext cx="3124200" cy="762000"/>
            <a:chOff x="2544" y="3450"/>
            <a:chExt cx="1968" cy="480"/>
          </a:xfrm>
        </p:grpSpPr>
        <p:sp>
          <p:nvSpPr>
            <p:cNvPr id="10337" name="Rectangle 122">
              <a:extLst>
                <a:ext uri="{FF2B5EF4-FFF2-40B4-BE49-F238E27FC236}">
                  <a16:creationId xmlns:a16="http://schemas.microsoft.com/office/drawing/2014/main" id="{723C06BF-6A7A-5F94-8B7F-8CFDB8360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50"/>
              <a:ext cx="57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8" name="Rectangle 123">
              <a:extLst>
                <a:ext uri="{FF2B5EF4-FFF2-40B4-BE49-F238E27FC236}">
                  <a16:creationId xmlns:a16="http://schemas.microsoft.com/office/drawing/2014/main" id="{1E16B30C-8047-5E3D-D78E-9CD2A754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50"/>
              <a:ext cx="576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" name="Group 124">
            <a:extLst>
              <a:ext uri="{FF2B5EF4-FFF2-40B4-BE49-F238E27FC236}">
                <a16:creationId xmlns:a16="http://schemas.microsoft.com/office/drawing/2014/main" id="{60CC7121-EE9A-241B-0492-09CD9A0C374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743200"/>
            <a:ext cx="4038600" cy="2438400"/>
            <a:chOff x="1488" y="1056"/>
            <a:chExt cx="2544" cy="1536"/>
          </a:xfrm>
        </p:grpSpPr>
        <p:sp>
          <p:nvSpPr>
            <p:cNvPr id="10321" name="Rectangle 125">
              <a:extLst>
                <a:ext uri="{FF2B5EF4-FFF2-40B4-BE49-F238E27FC236}">
                  <a16:creationId xmlns:a16="http://schemas.microsoft.com/office/drawing/2014/main" id="{BC0B2BC7-D036-90F8-AA09-158C37955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544" cy="1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22" name="Group 126">
              <a:extLst>
                <a:ext uri="{FF2B5EF4-FFF2-40B4-BE49-F238E27FC236}">
                  <a16:creationId xmlns:a16="http://schemas.microsoft.com/office/drawing/2014/main" id="{3775FDF3-9B97-1E4D-3D7C-EA76F3D9E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104"/>
              <a:ext cx="2352" cy="1440"/>
              <a:chOff x="1536" y="1104"/>
              <a:chExt cx="2352" cy="1440"/>
            </a:xfrm>
          </p:grpSpPr>
          <p:grpSp>
            <p:nvGrpSpPr>
              <p:cNvPr id="10323" name="Group 127">
                <a:extLst>
                  <a:ext uri="{FF2B5EF4-FFF2-40B4-BE49-F238E27FC236}">
                    <a16:creationId xmlns:a16="http://schemas.microsoft.com/office/drawing/2014/main" id="{81413B12-F2E4-6EF1-901E-DE97AC9F3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104"/>
                <a:ext cx="2112" cy="336"/>
                <a:chOff x="1776" y="1104"/>
                <a:chExt cx="2112" cy="336"/>
              </a:xfrm>
            </p:grpSpPr>
            <p:sp>
              <p:nvSpPr>
                <p:cNvPr id="10334" name="Rectangle 128" descr="深色木质">
                  <a:extLst>
                    <a:ext uri="{FF2B5EF4-FFF2-40B4-BE49-F238E27FC236}">
                      <a16:creationId xmlns:a16="http://schemas.microsoft.com/office/drawing/2014/main" id="{A8A843CB-FDEC-D918-E889-29AEC52A2B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104"/>
                  <a:ext cx="2112" cy="48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35" name="Rectangle 129" descr="深色木质">
                  <a:extLst>
                    <a:ext uri="{FF2B5EF4-FFF2-40B4-BE49-F238E27FC236}">
                      <a16:creationId xmlns:a16="http://schemas.microsoft.com/office/drawing/2014/main" id="{30925A06-0B44-7F97-BD60-D30686488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152"/>
                  <a:ext cx="48" cy="240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36" name="Rectangle 130" descr="深色木质">
                  <a:extLst>
                    <a:ext uri="{FF2B5EF4-FFF2-40B4-BE49-F238E27FC236}">
                      <a16:creationId xmlns:a16="http://schemas.microsoft.com/office/drawing/2014/main" id="{B878A13D-338E-0494-5A5F-AC3258BC9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392"/>
                  <a:ext cx="2112" cy="48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324" name="Group 131">
                <a:extLst>
                  <a:ext uri="{FF2B5EF4-FFF2-40B4-BE49-F238E27FC236}">
                    <a16:creationId xmlns:a16="http://schemas.microsoft.com/office/drawing/2014/main" id="{97BEFD49-42A2-533F-EEBA-FC84CF7365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152"/>
                <a:ext cx="960" cy="1392"/>
                <a:chOff x="1536" y="1152"/>
                <a:chExt cx="960" cy="1392"/>
              </a:xfrm>
            </p:grpSpPr>
            <p:grpSp>
              <p:nvGrpSpPr>
                <p:cNvPr id="10325" name="Group 132">
                  <a:extLst>
                    <a:ext uri="{FF2B5EF4-FFF2-40B4-BE49-F238E27FC236}">
                      <a16:creationId xmlns:a16="http://schemas.microsoft.com/office/drawing/2014/main" id="{3A4F1EFC-CF76-8C5C-37B7-F72EF32E38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4" y="1152"/>
                  <a:ext cx="384" cy="960"/>
                  <a:chOff x="1824" y="1152"/>
                  <a:chExt cx="384" cy="960"/>
                </a:xfrm>
              </p:grpSpPr>
              <p:sp>
                <p:nvSpPr>
                  <p:cNvPr id="10331" name="Rectangle 133" descr="白色大理石">
                    <a:extLst>
                      <a:ext uri="{FF2B5EF4-FFF2-40B4-BE49-F238E27FC236}">
                        <a16:creationId xmlns:a16="http://schemas.microsoft.com/office/drawing/2014/main" id="{F1D012B1-4DF6-4705-7A01-71EB3BEEBA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152"/>
                    <a:ext cx="384" cy="240"/>
                  </a:xfrm>
                  <a:prstGeom prst="rect">
                    <a:avLst/>
                  </a:prstGeom>
                  <a:blipFill dpi="0" rotWithShape="0">
                    <a:blip r:embed="rId6"/>
                    <a:srcRect/>
                    <a:tile tx="0" ty="0" sx="100000" sy="100000" flip="none" algn="tl"/>
                  </a:blip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32" name="Line 134">
                    <a:extLst>
                      <a:ext uri="{FF2B5EF4-FFF2-40B4-BE49-F238E27FC236}">
                        <a16:creationId xmlns:a16="http://schemas.microsoft.com/office/drawing/2014/main" id="{BE3E974F-B7A3-7CAE-5C18-B1074A48A6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248"/>
                    <a:ext cx="0" cy="576"/>
                  </a:xfrm>
                  <a:prstGeom prst="line">
                    <a:avLst/>
                  </a:prstGeom>
                  <a:noFill/>
                  <a:ln w="254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3" name="Oval 135" descr="再生纸">
                    <a:extLst>
                      <a:ext uri="{FF2B5EF4-FFF2-40B4-BE49-F238E27FC236}">
                        <a16:creationId xmlns:a16="http://schemas.microsoft.com/office/drawing/2014/main" id="{F37D77B4-6B67-8C15-9A2E-5037C22E98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824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10800" rIns="90000" bIns="46800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10326" name="Group 136">
                  <a:extLst>
                    <a:ext uri="{FF2B5EF4-FFF2-40B4-BE49-F238E27FC236}">
                      <a16:creationId xmlns:a16="http://schemas.microsoft.com/office/drawing/2014/main" id="{C6063379-CB59-E2F1-8014-016B38CD51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064"/>
                  <a:ext cx="576" cy="192"/>
                  <a:chOff x="1728" y="2064"/>
                  <a:chExt cx="576" cy="192"/>
                </a:xfrm>
              </p:grpSpPr>
              <p:sp>
                <p:nvSpPr>
                  <p:cNvPr id="10329" name="Line 137">
                    <a:extLst>
                      <a:ext uri="{FF2B5EF4-FFF2-40B4-BE49-F238E27FC236}">
                        <a16:creationId xmlns:a16="http://schemas.microsoft.com/office/drawing/2014/main" id="{7AAF5540-17E3-67A4-4FF2-9EFDB2EB93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8" y="2064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0" name="Line 138">
                    <a:extLst>
                      <a:ext uri="{FF2B5EF4-FFF2-40B4-BE49-F238E27FC236}">
                        <a16:creationId xmlns:a16="http://schemas.microsoft.com/office/drawing/2014/main" id="{507E2CCE-EDBA-DDC1-F3FC-8E4A37489A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064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27" name="Oval 139" descr="再生纸">
                  <a:extLst>
                    <a:ext uri="{FF2B5EF4-FFF2-40B4-BE49-F238E27FC236}">
                      <a16:creationId xmlns:a16="http://schemas.microsoft.com/office/drawing/2014/main" id="{029E9FB2-D8DA-3B0E-5568-5FE3001C7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10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>
                      <a:solidFill>
                        <a:schemeClr val="hlink"/>
                      </a:solidFill>
                    </a:rPr>
                    <a:t>a</a:t>
                  </a:r>
                </a:p>
              </p:txBody>
            </p:sp>
            <p:sp>
              <p:nvSpPr>
                <p:cNvPr id="10328" name="Oval 140" descr="再生纸">
                  <a:extLst>
                    <a:ext uri="{FF2B5EF4-FFF2-40B4-BE49-F238E27FC236}">
                      <a16:creationId xmlns:a16="http://schemas.microsoft.com/office/drawing/2014/main" id="{B1FCA8B9-13E8-4C6D-FD68-D93B639D4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10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>
                      <a:solidFill>
                        <a:schemeClr val="hlink"/>
                      </a:solidFill>
                    </a:rPr>
                    <a:t>b</a:t>
                  </a:r>
                </a:p>
              </p:txBody>
            </p:sp>
          </p:grpSp>
        </p:grpSp>
      </p:grpSp>
      <p:grpSp>
        <p:nvGrpSpPr>
          <p:cNvPr id="11430" name="Group 141">
            <a:extLst>
              <a:ext uri="{FF2B5EF4-FFF2-40B4-BE49-F238E27FC236}">
                <a16:creationId xmlns:a16="http://schemas.microsoft.com/office/drawing/2014/main" id="{32B61338-3985-4BAF-E270-0B1C981D2B4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648200"/>
            <a:ext cx="3657600" cy="1219200"/>
            <a:chOff x="2256" y="2256"/>
            <a:chExt cx="2304" cy="768"/>
          </a:xfrm>
        </p:grpSpPr>
        <p:sp>
          <p:nvSpPr>
            <p:cNvPr id="10310" name="Oval 142" descr="再生纸">
              <a:extLst>
                <a:ext uri="{FF2B5EF4-FFF2-40B4-BE49-F238E27FC236}">
                  <a16:creationId xmlns:a16="http://schemas.microsoft.com/office/drawing/2014/main" id="{EDB91FE3-C61F-E570-24BE-62453CC1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0311" name="Oval 143" descr="再生纸">
              <a:extLst>
                <a:ext uri="{FF2B5EF4-FFF2-40B4-BE49-F238E27FC236}">
                  <a16:creationId xmlns:a16="http://schemas.microsoft.com/office/drawing/2014/main" id="{D6479048-9DAC-67FB-17B5-9D62DB8B7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10312" name="Group 144">
              <a:extLst>
                <a:ext uri="{FF2B5EF4-FFF2-40B4-BE49-F238E27FC236}">
                  <a16:creationId xmlns:a16="http://schemas.microsoft.com/office/drawing/2014/main" id="{C51F2AF8-307B-B0C9-6662-CC9E5B605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496"/>
              <a:ext cx="528" cy="192"/>
              <a:chOff x="3264" y="2064"/>
              <a:chExt cx="528" cy="192"/>
            </a:xfrm>
          </p:grpSpPr>
          <p:sp>
            <p:nvSpPr>
              <p:cNvPr id="10319" name="Line 145">
                <a:extLst>
                  <a:ext uri="{FF2B5EF4-FFF2-40B4-BE49-F238E27FC236}">
                    <a16:creationId xmlns:a16="http://schemas.microsoft.com/office/drawing/2014/main" id="{7EDBF5D2-CBA2-EB5C-077D-AC162B56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064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320" name="Line 146">
                <a:extLst>
                  <a:ext uri="{FF2B5EF4-FFF2-40B4-BE49-F238E27FC236}">
                    <a16:creationId xmlns:a16="http://schemas.microsoft.com/office/drawing/2014/main" id="{915E6E06-03ED-6702-4AAB-E0CC33F03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313" name="Oval 147" descr="再生纸">
              <a:extLst>
                <a:ext uri="{FF2B5EF4-FFF2-40B4-BE49-F238E27FC236}">
                  <a16:creationId xmlns:a16="http://schemas.microsoft.com/office/drawing/2014/main" id="{607BCB20-DC4F-B6D2-B6D3-ED9EB54D2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0314" name="Oval 148" descr="再生纸">
              <a:extLst>
                <a:ext uri="{FF2B5EF4-FFF2-40B4-BE49-F238E27FC236}">
                  <a16:creationId xmlns:a16="http://schemas.microsoft.com/office/drawing/2014/main" id="{B7862D2C-5DDC-5605-8367-5BDEDD43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0315" name="Rectangle 149" descr="再生纸">
              <a:extLst>
                <a:ext uri="{FF2B5EF4-FFF2-40B4-BE49-F238E27FC236}">
                  <a16:creationId xmlns:a16="http://schemas.microsoft.com/office/drawing/2014/main" id="{7128B3DD-3D81-378E-E602-F28B4347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0316" name="Line 150">
              <a:extLst>
                <a:ext uri="{FF2B5EF4-FFF2-40B4-BE49-F238E27FC236}">
                  <a16:creationId xmlns:a16="http://schemas.microsoft.com/office/drawing/2014/main" id="{97441350-6F20-9E39-C80F-EC6B8FF2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2400"/>
              <a:ext cx="43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7" name="Rectangle 151" descr="再生纸">
              <a:extLst>
                <a:ext uri="{FF2B5EF4-FFF2-40B4-BE49-F238E27FC236}">
                  <a16:creationId xmlns:a16="http://schemas.microsoft.com/office/drawing/2014/main" id="{483FB4B7-A083-7684-D017-4F4C69C2A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0318" name="Line 152">
              <a:extLst>
                <a:ext uri="{FF2B5EF4-FFF2-40B4-BE49-F238E27FC236}">
                  <a16:creationId xmlns:a16="http://schemas.microsoft.com/office/drawing/2014/main" id="{8493B4FA-721A-C07B-85BC-8CD786148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544"/>
              <a:ext cx="336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453" name="Group 153">
            <a:extLst>
              <a:ext uri="{FF2B5EF4-FFF2-40B4-BE49-F238E27FC236}">
                <a16:creationId xmlns:a16="http://schemas.microsoft.com/office/drawing/2014/main" id="{98C27729-601C-1CC6-FAE8-9EBDE5D3DD0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0"/>
            <a:ext cx="1981200" cy="1524000"/>
            <a:chOff x="2208" y="1152"/>
            <a:chExt cx="1248" cy="960"/>
          </a:xfrm>
        </p:grpSpPr>
        <p:sp>
          <p:nvSpPr>
            <p:cNvPr id="10307" name="Oval 154" descr="再生纸">
              <a:extLst>
                <a:ext uri="{FF2B5EF4-FFF2-40B4-BE49-F238E27FC236}">
                  <a16:creationId xmlns:a16="http://schemas.microsoft.com/office/drawing/2014/main" id="{1ADFC538-F858-9BF8-B0C8-B5FEF752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308" name="Rectangle 155" descr="白色大理石">
              <a:extLst>
                <a:ext uri="{FF2B5EF4-FFF2-40B4-BE49-F238E27FC236}">
                  <a16:creationId xmlns:a16="http://schemas.microsoft.com/office/drawing/2014/main" id="{1806FD9B-BF4C-D099-52AF-66A3D28A3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9" name="Line 156">
              <a:extLst>
                <a:ext uri="{FF2B5EF4-FFF2-40B4-BE49-F238E27FC236}">
                  <a16:creationId xmlns:a16="http://schemas.microsoft.com/office/drawing/2014/main" id="{B2C9D489-7590-CE97-63CD-9224A25CA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48"/>
              <a:ext cx="816" cy="62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454" name="Group 157">
            <a:extLst>
              <a:ext uri="{FF2B5EF4-FFF2-40B4-BE49-F238E27FC236}">
                <a16:creationId xmlns:a16="http://schemas.microsoft.com/office/drawing/2014/main" id="{558653A5-E2F4-EC67-5535-67C95B3450C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343400"/>
            <a:ext cx="1066800" cy="304800"/>
            <a:chOff x="2976" y="2064"/>
            <a:chExt cx="672" cy="192"/>
          </a:xfrm>
        </p:grpSpPr>
        <p:sp>
          <p:nvSpPr>
            <p:cNvPr id="10305" name="Line 158">
              <a:extLst>
                <a:ext uri="{FF2B5EF4-FFF2-40B4-BE49-F238E27FC236}">
                  <a16:creationId xmlns:a16="http://schemas.microsoft.com/office/drawing/2014/main" id="{296D8F42-155B-9C1B-F71C-F94E5D855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06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6" name="Line 159">
              <a:extLst>
                <a:ext uri="{FF2B5EF4-FFF2-40B4-BE49-F238E27FC236}">
                  <a16:creationId xmlns:a16="http://schemas.microsoft.com/office/drawing/2014/main" id="{49DB054E-C6E4-B4BE-C2C3-100191395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06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455" name="Group 160">
            <a:extLst>
              <a:ext uri="{FF2B5EF4-FFF2-40B4-BE49-F238E27FC236}">
                <a16:creationId xmlns:a16="http://schemas.microsoft.com/office/drawing/2014/main" id="{75031435-B272-500E-A075-95A72BB9B9D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667000"/>
            <a:ext cx="4800600" cy="3200400"/>
            <a:chOff x="1488" y="1008"/>
            <a:chExt cx="3024" cy="2016"/>
          </a:xfrm>
        </p:grpSpPr>
        <p:sp>
          <p:nvSpPr>
            <p:cNvPr id="10300" name="Rectangle 161">
              <a:extLst>
                <a:ext uri="{FF2B5EF4-FFF2-40B4-BE49-F238E27FC236}">
                  <a16:creationId xmlns:a16="http://schemas.microsoft.com/office/drawing/2014/main" id="{BFF0BAC0-8529-1BF5-8A87-41592694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3024" cy="2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01" name="Group 162">
              <a:extLst>
                <a:ext uri="{FF2B5EF4-FFF2-40B4-BE49-F238E27FC236}">
                  <a16:creationId xmlns:a16="http://schemas.microsoft.com/office/drawing/2014/main" id="{EE64043F-87F4-DE12-3FBB-880CD1085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10302" name="Rectangle 163" descr="深色木质">
                <a:extLst>
                  <a:ext uri="{FF2B5EF4-FFF2-40B4-BE49-F238E27FC236}">
                    <a16:creationId xmlns:a16="http://schemas.microsoft.com/office/drawing/2014/main" id="{B87A668D-3B14-B159-FDA0-0688A2330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3" name="Rectangle 164" descr="深色木质">
                <a:extLst>
                  <a:ext uri="{FF2B5EF4-FFF2-40B4-BE49-F238E27FC236}">
                    <a16:creationId xmlns:a16="http://schemas.microsoft.com/office/drawing/2014/main" id="{08FABC5C-E87F-988A-2FE2-6C0DA27B0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8" cy="24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4" name="Rectangle 165" descr="深色木质">
                <a:extLst>
                  <a:ext uri="{FF2B5EF4-FFF2-40B4-BE49-F238E27FC236}">
                    <a16:creationId xmlns:a16="http://schemas.microsoft.com/office/drawing/2014/main" id="{C01F85A7-5428-1A53-CBEA-138EFA22B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6561" name="Group 166">
            <a:extLst>
              <a:ext uri="{FF2B5EF4-FFF2-40B4-BE49-F238E27FC236}">
                <a16:creationId xmlns:a16="http://schemas.microsoft.com/office/drawing/2014/main" id="{8400F543-5D99-FAAA-FF58-E2E7038C286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648200"/>
            <a:ext cx="4953000" cy="1828800"/>
            <a:chOff x="1152" y="2256"/>
            <a:chExt cx="3120" cy="1152"/>
          </a:xfrm>
        </p:grpSpPr>
        <p:sp>
          <p:nvSpPr>
            <p:cNvPr id="10279" name="Oval 167" descr="再生纸">
              <a:extLst>
                <a:ext uri="{FF2B5EF4-FFF2-40B4-BE49-F238E27FC236}">
                  <a16:creationId xmlns:a16="http://schemas.microsoft.com/office/drawing/2014/main" id="{526D3ED3-45F7-D4CD-188D-8AAD19331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10280" name="Group 168">
              <a:extLst>
                <a:ext uri="{FF2B5EF4-FFF2-40B4-BE49-F238E27FC236}">
                  <a16:creationId xmlns:a16="http://schemas.microsoft.com/office/drawing/2014/main" id="{E7B0578B-848A-10FF-DA17-E5ED8C527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576" cy="192"/>
              <a:chOff x="1728" y="2064"/>
              <a:chExt cx="576" cy="192"/>
            </a:xfrm>
          </p:grpSpPr>
          <p:sp>
            <p:nvSpPr>
              <p:cNvPr id="10298" name="Line 169">
                <a:extLst>
                  <a:ext uri="{FF2B5EF4-FFF2-40B4-BE49-F238E27FC236}">
                    <a16:creationId xmlns:a16="http://schemas.microsoft.com/office/drawing/2014/main" id="{21ACD55C-5A4C-7D97-3F30-3EECEEE9D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99" name="Line 170">
                <a:extLst>
                  <a:ext uri="{FF2B5EF4-FFF2-40B4-BE49-F238E27FC236}">
                    <a16:creationId xmlns:a16="http://schemas.microsoft.com/office/drawing/2014/main" id="{4BF298E6-0749-FFE9-DB54-7C9176FBE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Oval 171" descr="再生纸">
              <a:extLst>
                <a:ext uri="{FF2B5EF4-FFF2-40B4-BE49-F238E27FC236}">
                  <a16:creationId xmlns:a16="http://schemas.microsoft.com/office/drawing/2014/main" id="{FE425B5E-FC26-358C-C1DE-5D8268AF8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0282" name="Oval 172" descr="再生纸">
              <a:extLst>
                <a:ext uri="{FF2B5EF4-FFF2-40B4-BE49-F238E27FC236}">
                  <a16:creationId xmlns:a16="http://schemas.microsoft.com/office/drawing/2014/main" id="{687FAF8E-3FEE-F4C5-A26E-8512E638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0283" name="Oval 173" descr="再生纸">
              <a:extLst>
                <a:ext uri="{FF2B5EF4-FFF2-40B4-BE49-F238E27FC236}">
                  <a16:creationId xmlns:a16="http://schemas.microsoft.com/office/drawing/2014/main" id="{76C96890-5196-E2AD-2615-4E8326F2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0284" name="Oval 174" descr="再生纸">
              <a:extLst>
                <a:ext uri="{FF2B5EF4-FFF2-40B4-BE49-F238E27FC236}">
                  <a16:creationId xmlns:a16="http://schemas.microsoft.com/office/drawing/2014/main" id="{7AB85A07-E334-181A-4E39-2B2E0055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10285" name="Group 175">
              <a:extLst>
                <a:ext uri="{FF2B5EF4-FFF2-40B4-BE49-F238E27FC236}">
                  <a16:creationId xmlns:a16="http://schemas.microsoft.com/office/drawing/2014/main" id="{61E96809-753D-B6FB-A86C-D643900CAD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928"/>
              <a:ext cx="528" cy="192"/>
              <a:chOff x="3264" y="2064"/>
              <a:chExt cx="528" cy="192"/>
            </a:xfrm>
          </p:grpSpPr>
          <p:sp>
            <p:nvSpPr>
              <p:cNvPr id="10296" name="Line 176">
                <a:extLst>
                  <a:ext uri="{FF2B5EF4-FFF2-40B4-BE49-F238E27FC236}">
                    <a16:creationId xmlns:a16="http://schemas.microsoft.com/office/drawing/2014/main" id="{A00D8DD7-6B2D-B3DC-B068-DED8ECC1B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064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97" name="Line 177">
                <a:extLst>
                  <a:ext uri="{FF2B5EF4-FFF2-40B4-BE49-F238E27FC236}">
                    <a16:creationId xmlns:a16="http://schemas.microsoft.com/office/drawing/2014/main" id="{1D8B4916-1207-AC7D-FFD1-7F74D4AE5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286" name="Oval 178" descr="再生纸">
              <a:extLst>
                <a:ext uri="{FF2B5EF4-FFF2-40B4-BE49-F238E27FC236}">
                  <a16:creationId xmlns:a16="http://schemas.microsoft.com/office/drawing/2014/main" id="{996577DF-EE4C-31DA-C10B-8C00F691E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12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0287" name="Oval 179" descr="再生纸">
              <a:extLst>
                <a:ext uri="{FF2B5EF4-FFF2-40B4-BE49-F238E27FC236}">
                  <a16:creationId xmlns:a16="http://schemas.microsoft.com/office/drawing/2014/main" id="{6396A8A2-398A-DBBB-008B-D5FA1DC50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2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0288" name="Rectangle 180" descr="再生纸">
              <a:extLst>
                <a:ext uri="{FF2B5EF4-FFF2-40B4-BE49-F238E27FC236}">
                  <a16:creationId xmlns:a16="http://schemas.microsoft.com/office/drawing/2014/main" id="{44EF4A00-C473-91E8-3C04-111E768D7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0289" name="Line 181">
              <a:extLst>
                <a:ext uri="{FF2B5EF4-FFF2-40B4-BE49-F238E27FC236}">
                  <a16:creationId xmlns:a16="http://schemas.microsoft.com/office/drawing/2014/main" id="{F1E8C9D7-CABD-1E79-C092-D7A98D8A0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2400"/>
              <a:ext cx="43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0" name="Rectangle 182" descr="再生纸">
              <a:extLst>
                <a:ext uri="{FF2B5EF4-FFF2-40B4-BE49-F238E27FC236}">
                  <a16:creationId xmlns:a16="http://schemas.microsoft.com/office/drawing/2014/main" id="{6170BC92-16A1-2FCD-B491-5AE5300C0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0291" name="Line 183">
              <a:extLst>
                <a:ext uri="{FF2B5EF4-FFF2-40B4-BE49-F238E27FC236}">
                  <a16:creationId xmlns:a16="http://schemas.microsoft.com/office/drawing/2014/main" id="{CDA5B47A-A113-D9D0-D557-FE4F4015D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400"/>
              <a:ext cx="38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2" name="Oval 184" descr="再生纸">
              <a:extLst>
                <a:ext uri="{FF2B5EF4-FFF2-40B4-BE49-F238E27FC236}">
                  <a16:creationId xmlns:a16="http://schemas.microsoft.com/office/drawing/2014/main" id="{13633947-819B-7B2F-509D-172E3619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grpSp>
          <p:nvGrpSpPr>
            <p:cNvPr id="10293" name="Group 185">
              <a:extLst>
                <a:ext uri="{FF2B5EF4-FFF2-40B4-BE49-F238E27FC236}">
                  <a16:creationId xmlns:a16="http://schemas.microsoft.com/office/drawing/2014/main" id="{1606A392-60A3-CEBE-C5A9-08D7FA328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496"/>
              <a:ext cx="672" cy="192"/>
              <a:chOff x="2976" y="2064"/>
              <a:chExt cx="672" cy="192"/>
            </a:xfrm>
          </p:grpSpPr>
          <p:sp>
            <p:nvSpPr>
              <p:cNvPr id="10294" name="Line 186">
                <a:extLst>
                  <a:ext uri="{FF2B5EF4-FFF2-40B4-BE49-F238E27FC236}">
                    <a16:creationId xmlns:a16="http://schemas.microsoft.com/office/drawing/2014/main" id="{D1A12774-60E2-68E7-A6AF-77A689BA9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206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95" name="Line 187">
                <a:extLst>
                  <a:ext uri="{FF2B5EF4-FFF2-40B4-BE49-F238E27FC236}">
                    <a16:creationId xmlns:a16="http://schemas.microsoft.com/office/drawing/2014/main" id="{CB6932B5-D7FD-0B94-6C13-2310A02FE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06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6567" name="Group 188">
            <a:extLst>
              <a:ext uri="{FF2B5EF4-FFF2-40B4-BE49-F238E27FC236}">
                <a16:creationId xmlns:a16="http://schemas.microsoft.com/office/drawing/2014/main" id="{DD5C874F-76B7-254B-2B32-083E91EB15D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1600200" cy="1524000"/>
            <a:chOff x="1824" y="1152"/>
            <a:chExt cx="1008" cy="960"/>
          </a:xfrm>
        </p:grpSpPr>
        <p:sp>
          <p:nvSpPr>
            <p:cNvPr id="10276" name="Rectangle 189" descr="白色大理石">
              <a:extLst>
                <a:ext uri="{FF2B5EF4-FFF2-40B4-BE49-F238E27FC236}">
                  <a16:creationId xmlns:a16="http://schemas.microsoft.com/office/drawing/2014/main" id="{108823FE-793D-BF68-706B-5BCD389BC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7" name="Line 190">
              <a:extLst>
                <a:ext uri="{FF2B5EF4-FFF2-40B4-BE49-F238E27FC236}">
                  <a16:creationId xmlns:a16="http://schemas.microsoft.com/office/drawing/2014/main" id="{404728E4-1277-9C02-8DCC-70EEE6A2C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48"/>
              <a:ext cx="624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8" name="Oval 191" descr="再生纸">
              <a:extLst>
                <a:ext uri="{FF2B5EF4-FFF2-40B4-BE49-F238E27FC236}">
                  <a16:creationId xmlns:a16="http://schemas.microsoft.com/office/drawing/2014/main" id="{19B6D4F1-17EC-714D-EFB0-DB173F8CA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66568" name="Group 192">
            <a:extLst>
              <a:ext uri="{FF2B5EF4-FFF2-40B4-BE49-F238E27FC236}">
                <a16:creationId xmlns:a16="http://schemas.microsoft.com/office/drawing/2014/main" id="{D9C3087E-8259-3ED2-66EE-0468300C340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343400"/>
            <a:ext cx="1905000" cy="304800"/>
            <a:chOff x="2112" y="2064"/>
            <a:chExt cx="1200" cy="192"/>
          </a:xfrm>
        </p:grpSpPr>
        <p:sp>
          <p:nvSpPr>
            <p:cNvPr id="10274" name="Line 193">
              <a:extLst>
                <a:ext uri="{FF2B5EF4-FFF2-40B4-BE49-F238E27FC236}">
                  <a16:creationId xmlns:a16="http://schemas.microsoft.com/office/drawing/2014/main" id="{BA255693-AF5D-50CF-15F8-9BB37B87C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5" name="Line 194">
              <a:extLst>
                <a:ext uri="{FF2B5EF4-FFF2-40B4-BE49-F238E27FC236}">
                  <a16:creationId xmlns:a16="http://schemas.microsoft.com/office/drawing/2014/main" id="{AC5AB6BE-3C09-DA9F-3CE7-596FAC166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64"/>
              <a:ext cx="5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273" name="Text Box 195" descr="再生纸">
            <a:extLst>
              <a:ext uri="{FF2B5EF4-FFF2-40B4-BE49-F238E27FC236}">
                <a16:creationId xmlns:a16="http://schemas.microsoft.com/office/drawing/2014/main" id="{18AB8D6E-40A1-5332-4783-4E7AA6CF8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8/16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  <p:bldP spid="66608" grpId="0" autoUpdateAnimBg="0"/>
      <p:bldP spid="66613" grpId="0" autoUpdateAnimBg="0"/>
      <p:bldP spid="66614" grpId="0" autoUpdateAnimBg="0"/>
      <p:bldP spid="666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9BD5CDB7-0B8F-2F2C-C5E5-1F7D856A2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/>
              <a:t>Tree Traversals </a:t>
            </a:r>
            <a:r>
              <a:rPr lang="en-US" altLang="zh-CN" sz="2000">
                <a:sym typeface="Webdings" panose="05030102010509060703" pitchFamily="18" charset="2"/>
              </a:rPr>
              <a:t>—— visit each node exactly once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71FDAB8C-229D-1C3F-0689-24841CAB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FD774472-72F2-C286-A83C-59785EF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Pre</a:t>
            </a:r>
            <a:r>
              <a:rPr lang="en-US" altLang="zh-CN" sz="2000">
                <a:sym typeface="Wingdings" panose="05000000000000000000" pitchFamily="2" charset="2"/>
              </a:rPr>
              <a:t>order Traversal</a:t>
            </a:r>
            <a:endParaRPr lang="en-US" altLang="zh-CN" sz="2000"/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A9E80C73-F40D-414F-3976-57A50DA5F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7620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Post</a:t>
            </a:r>
            <a:r>
              <a:rPr lang="en-US" altLang="zh-CN" sz="2000">
                <a:sym typeface="Wingdings" panose="05000000000000000000" pitchFamily="2" charset="2"/>
              </a:rPr>
              <a:t>order Traversal</a:t>
            </a:r>
            <a:endParaRPr lang="en-US" altLang="zh-CN" sz="2000"/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4EE10332-DA00-1340-80EA-CE9FE0207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05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Level</a:t>
            </a:r>
            <a:r>
              <a:rPr lang="en-US" altLang="zh-CN" sz="2000">
                <a:sym typeface="Wingdings" panose="05000000000000000000" pitchFamily="2" charset="2"/>
              </a:rPr>
              <a:t>order Traversal</a:t>
            </a:r>
            <a:endParaRPr lang="en-US" altLang="zh-CN" sz="2000"/>
          </a:p>
        </p:txBody>
      </p:sp>
      <p:sp>
        <p:nvSpPr>
          <p:cNvPr id="71687" name="AutoShape 7">
            <a:extLst>
              <a:ext uri="{FF2B5EF4-FFF2-40B4-BE49-F238E27FC236}">
                <a16:creationId xmlns:a16="http://schemas.microsoft.com/office/drawing/2014/main" id="{29179361-FD9C-C321-F161-D2F8C672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689350" cy="21336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preorder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 tree ) 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visit ( tree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(each child C of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preorder ( C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71688" name="AutoShape 8">
            <a:extLst>
              <a:ext uri="{FF2B5EF4-FFF2-40B4-BE49-F238E27FC236}">
                <a16:creationId xmlns:a16="http://schemas.microsoft.com/office/drawing/2014/main" id="{9FF337BB-6B26-24B9-38DB-7D10DDE5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19200"/>
            <a:ext cx="3689350" cy="21336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postorder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 tree )   {</a:t>
            </a:r>
          </a:p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    for</a:t>
            </a:r>
            <a:r>
              <a:rPr lang="en-US" altLang="zh-CN" sz="1800">
                <a:latin typeface="Arial" panose="020B0604020202020204" pitchFamily="34" charset="0"/>
              </a:rPr>
              <a:t> (each child C of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postorder ( C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visit ( tree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1689" name="AutoShape 9">
            <a:extLst>
              <a:ext uri="{FF2B5EF4-FFF2-40B4-BE49-F238E27FC236}">
                <a16:creationId xmlns:a16="http://schemas.microsoft.com/office/drawing/2014/main" id="{31C810DE-BAFC-A794-1D93-429442424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62400"/>
            <a:ext cx="3689350" cy="24384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levelorder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  enqueue ( tree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while (queue is not empty)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visit ( T = dequeue ( )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(each child C of T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enqueue ( C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2DEA555E-4575-0873-3D50-746A0BA3E07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962400"/>
            <a:ext cx="1374775" cy="1096963"/>
            <a:chOff x="1056" y="1296"/>
            <a:chExt cx="720" cy="576"/>
          </a:xfrm>
        </p:grpSpPr>
        <p:grpSp>
          <p:nvGrpSpPr>
            <p:cNvPr id="11300" name="Group 11">
              <a:extLst>
                <a:ext uri="{FF2B5EF4-FFF2-40B4-BE49-F238E27FC236}">
                  <a16:creationId xmlns:a16="http://schemas.microsoft.com/office/drawing/2014/main" id="{C4E4BE7E-6D57-B31A-12CE-D9065FAB4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536"/>
              <a:ext cx="336" cy="336"/>
              <a:chOff x="1056" y="1536"/>
              <a:chExt cx="336" cy="336"/>
            </a:xfrm>
          </p:grpSpPr>
          <p:sp>
            <p:nvSpPr>
              <p:cNvPr id="11310" name="Oval 12">
                <a:extLst>
                  <a:ext uri="{FF2B5EF4-FFF2-40B4-BE49-F238E27FC236}">
                    <a16:creationId xmlns:a16="http://schemas.microsoft.com/office/drawing/2014/main" id="{30BEC081-8494-BB54-5F02-D804BD8E7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2</a:t>
                </a:r>
              </a:p>
            </p:txBody>
          </p:sp>
          <p:sp>
            <p:nvSpPr>
              <p:cNvPr id="11311" name="Oval 13">
                <a:extLst>
                  <a:ext uri="{FF2B5EF4-FFF2-40B4-BE49-F238E27FC236}">
                    <a16:creationId xmlns:a16="http://schemas.microsoft.com/office/drawing/2014/main" id="{F63266FF-93A8-EF2B-8235-31D84BEE6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4</a:t>
                </a:r>
              </a:p>
            </p:txBody>
          </p:sp>
          <p:sp>
            <p:nvSpPr>
              <p:cNvPr id="11312" name="Line 14">
                <a:extLst>
                  <a:ext uri="{FF2B5EF4-FFF2-40B4-BE49-F238E27FC236}">
                    <a16:creationId xmlns:a16="http://schemas.microsoft.com/office/drawing/2014/main" id="{4751C063-6778-0E87-B55D-484924E65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Oval 15">
                <a:extLst>
                  <a:ext uri="{FF2B5EF4-FFF2-40B4-BE49-F238E27FC236}">
                    <a16:creationId xmlns:a16="http://schemas.microsoft.com/office/drawing/2014/main" id="{15E304DD-160E-BC06-30D1-695597E5E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48" y="1728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5</a:t>
                </a:r>
              </a:p>
            </p:txBody>
          </p:sp>
          <p:sp>
            <p:nvSpPr>
              <p:cNvPr id="11314" name="Line 16">
                <a:extLst>
                  <a:ext uri="{FF2B5EF4-FFF2-40B4-BE49-F238E27FC236}">
                    <a16:creationId xmlns:a16="http://schemas.microsoft.com/office/drawing/2014/main" id="{014C523A-4B5E-AF92-F294-5DDBF9062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01" name="Group 17">
              <a:extLst>
                <a:ext uri="{FF2B5EF4-FFF2-40B4-BE49-F238E27FC236}">
                  <a16:creationId xmlns:a16="http://schemas.microsoft.com/office/drawing/2014/main" id="{891648C6-07E7-88DC-2C6D-DA581E73C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536"/>
              <a:ext cx="336" cy="336"/>
              <a:chOff x="1056" y="1536"/>
              <a:chExt cx="336" cy="336"/>
            </a:xfrm>
          </p:grpSpPr>
          <p:sp>
            <p:nvSpPr>
              <p:cNvPr id="11305" name="Oval 18">
                <a:extLst>
                  <a:ext uri="{FF2B5EF4-FFF2-40B4-BE49-F238E27FC236}">
                    <a16:creationId xmlns:a16="http://schemas.microsoft.com/office/drawing/2014/main" id="{FD1A326A-80AA-5710-D0FD-FFC91FD1D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3</a:t>
                </a:r>
              </a:p>
            </p:txBody>
          </p:sp>
          <p:sp>
            <p:nvSpPr>
              <p:cNvPr id="11306" name="Oval 19">
                <a:extLst>
                  <a:ext uri="{FF2B5EF4-FFF2-40B4-BE49-F238E27FC236}">
                    <a16:creationId xmlns:a16="http://schemas.microsoft.com/office/drawing/2014/main" id="{3341EB8B-305C-E819-B5E1-92C5562BD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6</a:t>
                </a:r>
              </a:p>
            </p:txBody>
          </p:sp>
          <p:sp>
            <p:nvSpPr>
              <p:cNvPr id="11307" name="Line 20">
                <a:extLst>
                  <a:ext uri="{FF2B5EF4-FFF2-40B4-BE49-F238E27FC236}">
                    <a16:creationId xmlns:a16="http://schemas.microsoft.com/office/drawing/2014/main" id="{EDB3EAC5-5C9A-060D-D403-492FEE16B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Oval 21">
                <a:extLst>
                  <a:ext uri="{FF2B5EF4-FFF2-40B4-BE49-F238E27FC236}">
                    <a16:creationId xmlns:a16="http://schemas.microsoft.com/office/drawing/2014/main" id="{40E41645-1D40-C852-34D0-443727363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48" y="1728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7</a:t>
                </a:r>
              </a:p>
            </p:txBody>
          </p:sp>
          <p:sp>
            <p:nvSpPr>
              <p:cNvPr id="11309" name="Line 22">
                <a:extLst>
                  <a:ext uri="{FF2B5EF4-FFF2-40B4-BE49-F238E27FC236}">
                    <a16:creationId xmlns:a16="http://schemas.microsoft.com/office/drawing/2014/main" id="{EE3AA673-DA33-5FA0-5909-B8B8B5600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02" name="Oval 23">
              <a:extLst>
                <a:ext uri="{FF2B5EF4-FFF2-40B4-BE49-F238E27FC236}">
                  <a16:creationId xmlns:a16="http://schemas.microsoft.com/office/drawing/2014/main" id="{9289ED58-07E7-4ABC-2139-E1BD7535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11303" name="Line 24">
              <a:extLst>
                <a:ext uri="{FF2B5EF4-FFF2-40B4-BE49-F238E27FC236}">
                  <a16:creationId xmlns:a16="http://schemas.microsoft.com/office/drawing/2014/main" id="{D70B2ACF-12EB-D611-73F7-7FE283547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428"/>
              <a:ext cx="116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Line 25">
              <a:extLst>
                <a:ext uri="{FF2B5EF4-FFF2-40B4-BE49-F238E27FC236}">
                  <a16:creationId xmlns:a16="http://schemas.microsoft.com/office/drawing/2014/main" id="{449E2FFB-FC3F-0BE6-0A7E-B02EAEB04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428"/>
              <a:ext cx="116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06" name="Rectangle 26">
            <a:extLst>
              <a:ext uri="{FF2B5EF4-FFF2-40B4-BE49-F238E27FC236}">
                <a16:creationId xmlns:a16="http://schemas.microsoft.com/office/drawing/2014/main" id="{D843DD09-5759-562A-71D4-3A93CED4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</a:p>
        </p:txBody>
      </p:sp>
      <p:sp>
        <p:nvSpPr>
          <p:cNvPr id="71707" name="Rectangle 27">
            <a:extLst>
              <a:ext uri="{FF2B5EF4-FFF2-40B4-BE49-F238E27FC236}">
                <a16:creationId xmlns:a16="http://schemas.microsoft.com/office/drawing/2014/main" id="{3DCE6AA2-A9F2-98AF-F896-C73288AF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</a:p>
        </p:txBody>
      </p:sp>
      <p:sp>
        <p:nvSpPr>
          <p:cNvPr id="71708" name="Rectangle 28">
            <a:extLst>
              <a:ext uri="{FF2B5EF4-FFF2-40B4-BE49-F238E27FC236}">
                <a16:creationId xmlns:a16="http://schemas.microsoft.com/office/drawing/2014/main" id="{FB91625D-55FC-408E-A491-D2EEF597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09" name="Rectangle 29">
            <a:extLst>
              <a:ext uri="{FF2B5EF4-FFF2-40B4-BE49-F238E27FC236}">
                <a16:creationId xmlns:a16="http://schemas.microsoft.com/office/drawing/2014/main" id="{C4AED67A-CA51-256C-3158-31B196D4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</a:p>
        </p:txBody>
      </p:sp>
      <p:sp>
        <p:nvSpPr>
          <p:cNvPr id="71710" name="Rectangle 30">
            <a:extLst>
              <a:ext uri="{FF2B5EF4-FFF2-40B4-BE49-F238E27FC236}">
                <a16:creationId xmlns:a16="http://schemas.microsoft.com/office/drawing/2014/main" id="{185A35E8-4E85-766B-4D14-438E79C87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71711" name="Rectangle 31">
            <a:extLst>
              <a:ext uri="{FF2B5EF4-FFF2-40B4-BE49-F238E27FC236}">
                <a16:creationId xmlns:a16="http://schemas.microsoft.com/office/drawing/2014/main" id="{F784564D-6068-2E82-AA8C-219E017B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12" name="Rectangle 32">
            <a:extLst>
              <a:ext uri="{FF2B5EF4-FFF2-40B4-BE49-F238E27FC236}">
                <a16:creationId xmlns:a16="http://schemas.microsoft.com/office/drawing/2014/main" id="{5A0A9ECA-5E8E-27FB-7058-00187CD7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624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</a:p>
        </p:txBody>
      </p:sp>
      <p:sp>
        <p:nvSpPr>
          <p:cNvPr id="71713" name="Rectangle 33">
            <a:extLst>
              <a:ext uri="{FF2B5EF4-FFF2-40B4-BE49-F238E27FC236}">
                <a16:creationId xmlns:a16="http://schemas.microsoft.com/office/drawing/2014/main" id="{8E7FD6A9-F336-5F06-CCD2-F63960D0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</a:p>
        </p:txBody>
      </p:sp>
      <p:sp>
        <p:nvSpPr>
          <p:cNvPr id="71714" name="Rectangle 34">
            <a:extLst>
              <a:ext uri="{FF2B5EF4-FFF2-40B4-BE49-F238E27FC236}">
                <a16:creationId xmlns:a16="http://schemas.microsoft.com/office/drawing/2014/main" id="{D130B7A5-2579-7E19-337A-E69C5E421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</a:p>
        </p:txBody>
      </p:sp>
      <p:sp>
        <p:nvSpPr>
          <p:cNvPr id="71715" name="Rectangle 35">
            <a:extLst>
              <a:ext uri="{FF2B5EF4-FFF2-40B4-BE49-F238E27FC236}">
                <a16:creationId xmlns:a16="http://schemas.microsoft.com/office/drawing/2014/main" id="{3F8E2F4F-C628-0F32-2E27-9D3A074C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16" name="Rectangle 36">
            <a:extLst>
              <a:ext uri="{FF2B5EF4-FFF2-40B4-BE49-F238E27FC236}">
                <a16:creationId xmlns:a16="http://schemas.microsoft.com/office/drawing/2014/main" id="{3C2909F7-2F2E-B7BE-2D4C-1CA55915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9624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71717" name="Rectangle 37">
            <a:extLst>
              <a:ext uri="{FF2B5EF4-FFF2-40B4-BE49-F238E27FC236}">
                <a16:creationId xmlns:a16="http://schemas.microsoft.com/office/drawing/2014/main" id="{BB45FE4F-4056-B06F-FA25-D9B43D24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71718" name="Rectangle 38">
            <a:extLst>
              <a:ext uri="{FF2B5EF4-FFF2-40B4-BE49-F238E27FC236}">
                <a16:creationId xmlns:a16="http://schemas.microsoft.com/office/drawing/2014/main" id="{178D2E19-146E-E8D5-0104-11973C555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</a:t>
            </a:r>
          </a:p>
        </p:txBody>
      </p:sp>
      <p:sp>
        <p:nvSpPr>
          <p:cNvPr id="71719" name="Rectangle 39">
            <a:extLst>
              <a:ext uri="{FF2B5EF4-FFF2-40B4-BE49-F238E27FC236}">
                <a16:creationId xmlns:a16="http://schemas.microsoft.com/office/drawing/2014/main" id="{C147BC62-4B18-B67E-0A73-76E99C7E4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20" name="Rectangle 40">
            <a:extLst>
              <a:ext uri="{FF2B5EF4-FFF2-40B4-BE49-F238E27FC236}">
                <a16:creationId xmlns:a16="http://schemas.microsoft.com/office/drawing/2014/main" id="{0F443A9F-A854-3D5C-2CDD-3B59D2D9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624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</a:p>
        </p:txBody>
      </p:sp>
      <p:sp>
        <p:nvSpPr>
          <p:cNvPr id="71721" name="Rectangle 41">
            <a:extLst>
              <a:ext uri="{FF2B5EF4-FFF2-40B4-BE49-F238E27FC236}">
                <a16:creationId xmlns:a16="http://schemas.microsoft.com/office/drawing/2014/main" id="{23D0EEE0-D4AD-74CD-21D1-62842C2DA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22" name="Rectangle 42">
            <a:extLst>
              <a:ext uri="{FF2B5EF4-FFF2-40B4-BE49-F238E27FC236}">
                <a16:creationId xmlns:a16="http://schemas.microsoft.com/office/drawing/2014/main" id="{C12A0F81-E668-0C5D-FE2B-0EE0B3F3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958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</a:p>
        </p:txBody>
      </p:sp>
      <p:sp>
        <p:nvSpPr>
          <p:cNvPr id="71723" name="Rectangle 43">
            <a:extLst>
              <a:ext uri="{FF2B5EF4-FFF2-40B4-BE49-F238E27FC236}">
                <a16:creationId xmlns:a16="http://schemas.microsoft.com/office/drawing/2014/main" id="{F6A8AB86-2CEE-BBED-23C3-F68EDC490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24" name="Rectangle 44">
            <a:extLst>
              <a:ext uri="{FF2B5EF4-FFF2-40B4-BE49-F238E27FC236}">
                <a16:creationId xmlns:a16="http://schemas.microsoft.com/office/drawing/2014/main" id="{6FD3AB08-97DB-D18D-1F9B-5E3C686E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71725" name="Rectangle 45">
            <a:extLst>
              <a:ext uri="{FF2B5EF4-FFF2-40B4-BE49-F238E27FC236}">
                <a16:creationId xmlns:a16="http://schemas.microsoft.com/office/drawing/2014/main" id="{02CC991B-5508-FFBA-005E-60DEEC4A2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5562600"/>
            <a:ext cx="341312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870C1C15-1D38-110B-1431-07FB35BF6C1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486400"/>
            <a:ext cx="3124200" cy="609600"/>
            <a:chOff x="3504" y="3600"/>
            <a:chExt cx="1968" cy="384"/>
          </a:xfrm>
        </p:grpSpPr>
        <p:sp>
          <p:nvSpPr>
            <p:cNvPr id="11298" name="Rectangle 47" descr="栎木">
              <a:extLst>
                <a:ext uri="{FF2B5EF4-FFF2-40B4-BE49-F238E27FC236}">
                  <a16:creationId xmlns:a16="http://schemas.microsoft.com/office/drawing/2014/main" id="{DD23D875-D542-5F96-7A3D-8AA6FDD6A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600"/>
              <a:ext cx="1968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9" name="Rectangle 48" descr="栎木">
              <a:extLst>
                <a:ext uri="{FF2B5EF4-FFF2-40B4-BE49-F238E27FC236}">
                  <a16:creationId xmlns:a16="http://schemas.microsoft.com/office/drawing/2014/main" id="{AE5255C4-3C67-0E7A-45C1-326B804C4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936"/>
              <a:ext cx="1968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29" name="Rectangle 49">
            <a:extLst>
              <a:ext uri="{FF2B5EF4-FFF2-40B4-BE49-F238E27FC236}">
                <a16:creationId xmlns:a16="http://schemas.microsoft.com/office/drawing/2014/main" id="{F6E4D82F-CB38-B3A1-B2CC-695B0DF1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958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</a:t>
            </a:r>
          </a:p>
        </p:txBody>
      </p:sp>
      <p:sp>
        <p:nvSpPr>
          <p:cNvPr id="11297" name="Text Box 51" descr="再生纸">
            <a:extLst>
              <a:ext uri="{FF2B5EF4-FFF2-40B4-BE49-F238E27FC236}">
                <a16:creationId xmlns:a16="http://schemas.microsoft.com/office/drawing/2014/main" id="{8E926480-15E5-3B1F-8CC5-64DA2257E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9/16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4" grpId="0" autoUpdateAnimBg="0"/>
      <p:bldP spid="71685" grpId="0" autoUpdateAnimBg="0"/>
      <p:bldP spid="71686" grpId="0" autoUpdateAnimBg="0"/>
      <p:bldP spid="71687" grpId="0" animBg="1" autoUpdateAnimBg="0"/>
      <p:bldP spid="71688" grpId="0" animBg="1" autoUpdateAnimBg="0"/>
      <p:bldP spid="71689" grpId="0" animBg="1" autoUpdateAnimBg="0"/>
      <p:bldP spid="71706" grpId="0" animBg="1" autoUpdateAnimBg="0"/>
      <p:bldP spid="71707" grpId="0" animBg="1" autoUpdateAnimBg="0"/>
      <p:bldP spid="71708" grpId="0" animBg="1" autoUpdateAnimBg="0"/>
      <p:bldP spid="71709" grpId="0" animBg="1" autoUpdateAnimBg="0"/>
      <p:bldP spid="71710" grpId="0" animBg="1" autoUpdateAnimBg="0"/>
      <p:bldP spid="71711" grpId="0" animBg="1" autoUpdateAnimBg="0"/>
      <p:bldP spid="71712" grpId="0" animBg="1" autoUpdateAnimBg="0"/>
      <p:bldP spid="71713" grpId="0" animBg="1" autoUpdateAnimBg="0"/>
      <p:bldP spid="71714" grpId="0" animBg="1" autoUpdateAnimBg="0"/>
      <p:bldP spid="71715" grpId="0" animBg="1" autoUpdateAnimBg="0"/>
      <p:bldP spid="71716" grpId="0" animBg="1" autoUpdateAnimBg="0"/>
      <p:bldP spid="71717" grpId="0" animBg="1" autoUpdateAnimBg="0"/>
      <p:bldP spid="71718" grpId="0" animBg="1" autoUpdateAnimBg="0"/>
      <p:bldP spid="71719" grpId="0" animBg="1" autoUpdateAnimBg="0"/>
      <p:bldP spid="71720" grpId="0" animBg="1" autoUpdateAnimBg="0"/>
      <p:bldP spid="71721" grpId="0" animBg="1" autoUpdateAnimBg="0"/>
      <p:bldP spid="71722" grpId="0" animBg="1" autoUpdateAnimBg="0"/>
      <p:bldP spid="71723" grpId="0" animBg="1" autoUpdateAnimBg="0"/>
      <p:bldP spid="71724" grpId="0" animBg="1" autoUpdateAnimBg="0"/>
      <p:bldP spid="71725" grpId="0" animBg="1" autoUpdateAnimBg="0"/>
      <p:bldP spid="71729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2017</Words>
  <Application>Microsoft Office PowerPoint</Application>
  <PresentationFormat>全屏显示(4:3)</PresentationFormat>
  <Paragraphs>581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Times New Roman</vt:lpstr>
      <vt:lpstr>宋体</vt:lpstr>
      <vt:lpstr>Arial</vt:lpstr>
      <vt:lpstr>Calibri</vt:lpstr>
      <vt:lpstr>Webdings</vt:lpstr>
      <vt:lpstr>Symbol</vt:lpstr>
      <vt:lpstr>Wingdings</vt:lpstr>
      <vt:lpstr>MS Hei</vt:lpstr>
      <vt:lpstr>默认设计模板</vt:lpstr>
      <vt:lpstr>Microsoft Equation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256</cp:revision>
  <dcterms:created xsi:type="dcterms:W3CDTF">2000-07-24T11:13:48Z</dcterms:created>
  <dcterms:modified xsi:type="dcterms:W3CDTF">2025-06-19T08:59:31Z</dcterms:modified>
</cp:coreProperties>
</file>