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BCA2999-9E43-89E8-3CD7-77D5C99A6E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892445-B262-6824-360C-23BB049643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D63B75-5608-10C0-0455-25410404B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25D9B-A436-472B-A49E-651C18147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84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CDE40B-C383-C43E-5C9A-178F7003A6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CCEFEC-3E47-622D-970B-CA728439F3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E0ABBB-792E-8552-7505-ECD877D276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11205-E36B-46D8-AB31-99B4F9E48F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41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83C95A-DDE2-A4AC-6C99-DA1C31076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AECCC3-40B9-B9CA-CFA9-F12C9D6F0F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F9414E-89B5-6F45-E36A-2DDA3A3D2E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D639E-DAA9-44A1-B064-16F44300F5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232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F72BF2-140A-2B06-1C45-FC598FA13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A4FCB9-8D5B-D9CC-64B8-A60C98E1E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60422C-C8D5-7577-4932-2E98DD16A0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48CDEF-7B7E-4C57-BDD5-50E50CF21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520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841CC9-E977-647D-D554-21E1417D1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CB234B-A713-3C18-C858-5393C15E4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B37500-5EBF-710A-F415-C8EE07582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9042B-95D2-4E94-8049-A7EC7C022B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261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5B2C24-A0AB-AE58-0D9F-DAA375A98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E640E6-2F8D-2E71-D194-1A315D5BC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245E8C-CEF5-D2BF-455F-E5582F6B7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4F9754-0211-4760-968F-112283CCDC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181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3BA7-9D74-529F-CEA1-8C84D4A83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3F85E-9785-E893-CA2F-507F1DFC6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104DB-239B-084F-6E3E-BBF9B1AF9F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B1FA-4C33-4C7E-8D1D-49F764448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975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788789-D947-F656-0CFA-176ED28C6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68D7FA3-062D-AF81-94BA-D4ABF9FDA8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870FE9-8585-FB95-5077-27FA0D43D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5AFA8-B489-4DDF-B30A-C3F0479D7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19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BA1770-DD3F-5106-D6E8-E2BE1983A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DC22328-647A-5AC0-AB6E-F1CE06EB8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613FF9-9FB1-FA3A-FA24-400EDDD29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7E3F0-A4BD-40CC-A795-D6FFBB72F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911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BC4F94C-191B-1486-456F-3A5E1EB07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33BC69-8E68-58BD-D85A-26CFC7037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067BDF-0E91-AC06-77FF-F5815AA6D8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BA688-43E7-46D6-BAC2-3B6B4B3434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1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48B8AD-028A-84C6-1CBB-A6E70CCE4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21B844-12AF-F240-00B9-D25904508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6D2CC-681A-5C65-B4E7-C14B4FC8EC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706E4-F73B-446E-96AA-6D55FFCDEE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22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B3DFD1-42C2-5BBD-C4CB-78247713A2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1B88DF-C3E0-A9A6-0F24-7A1AEEB542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E5027B-7BFD-79A5-AC2C-1DAF1327C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6A966-E4CA-451F-B574-13C479320A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902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B96843-F546-7B72-7629-AA7D285C1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FDD81-360E-9DC8-13AF-37D272864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BF61DF-C8DC-9D21-9D36-2B1E9B6CA1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4A3FD-9CA2-45C2-9864-1539A8EC42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973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89F143-B3C3-4D1D-97F5-2364A36037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6388FA-62A7-9BAB-C31D-F4DB0FD9FC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EF8ADE-6A62-BF53-C327-6BB7321B7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5EF71-D7B8-4681-9B6B-9F7AB3515B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979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28CAD8-4370-66E8-64EA-F4B4D8B7DB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75ADA4-55CD-4042-6151-0522C6A66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D46395-146F-5111-00C4-8F358C7A8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B0E3C-9204-4C84-8E4C-DA724928A8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896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32081D-5C51-AEC2-3CDC-A283444240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3BB1C6-B999-A946-3A63-68E3A4EF9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CE94EF-000F-16E0-1833-8B5935126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2BD73-609B-4BDF-8D9A-6C219E63F8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723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D47A8E-1DEA-1675-9DF0-F6BA4E4303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CC981-C536-DB12-5432-635A414673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8338A-6FD1-2242-51E7-D0D96E623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CBE5-D0BC-4436-846C-95206D6C0D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5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89B37B-B7BF-5744-6E54-CDDD1EF70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D1789F-3B33-8462-6902-3E4ED68A7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F3C4B3-A573-CE76-C670-0886ED30E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59EE-3A32-4DB5-AA80-BBA70578BE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745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A14236B-0B17-717C-7FA7-8A68F0729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A0A3C7-C4DA-71BB-FD55-4DE3BAC229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6C7CD1-7D71-28E0-C710-AA59E801F5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A2570-BBDB-489C-8D62-0FF32F945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808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1B9A89-0BCC-D30A-59C6-F3B262AA4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7FE363-A89D-801F-56D3-D4B5FD2D85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574E27-2F6F-AF26-6238-595A0428D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CA2E6-E9CA-44CA-AD3E-E5448C8A93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9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55F7F-35FF-500B-3D1A-AF11A8F68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1B385-238E-7D91-BA1D-25245C5F3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92127-C881-0BC1-0F4C-DFE8D545C9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658F2-C99A-492D-A9E7-6911C1C1C6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24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C5501-F4A0-E5BE-2E25-364694DC5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2252E-048E-9291-7D51-B5EEE74AA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9C42D-D4DB-63F8-C116-555B4DAAA1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9368B-94E8-4E97-A2B1-11AD7A8E4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55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C1C21A7-9D33-9EAB-4789-BEB1491F8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67021D-B858-E663-13D5-DEFA39AAF6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5C1C2B-9C39-32C6-560C-713028C79F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D4B7AC0-2899-7AF3-38EA-1492AAC699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B733828-F38A-882F-9DB6-CC1163B296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A05A37D-7E77-4083-8BC2-4C6AF8939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FEE76D1-6C59-E6A4-2CBD-63E11974D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26DED27-88AA-E2EB-4D7B-965DBC3D4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DBDEC3E-D0E9-8C30-CC48-EDC6205F4D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DFC1FAB-9EFF-C793-0F00-FBC9527883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9B3A09C-F52E-4493-FEDA-5B2956F6DBC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B3ECE64-DCF3-498A-977E-3DA63909B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5.bin"/><Relationship Id="rId5" Type="http://schemas.openxmlformats.org/officeDocument/2006/relationships/audio" Target="../media/audio3.wav"/><Relationship Id="rId10" Type="http://schemas.openxmlformats.org/officeDocument/2006/relationships/image" Target="../media/image7.w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>
            <a:extLst>
              <a:ext uri="{FF2B5EF4-FFF2-40B4-BE49-F238E27FC236}">
                <a16:creationId xmlns:a16="http://schemas.microsoft.com/office/drawing/2014/main" id="{D4901D3A-E3BD-A4D2-DFBE-23F896B5E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Shortest Path Algorithms</a:t>
            </a:r>
            <a:endParaRPr lang="en-US" altLang="zh-CN" sz="2400" b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650F92E7-DA34-B5B3-BBB7-94BB2B4ABBC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09600"/>
            <a:ext cx="8001000" cy="1712913"/>
            <a:chOff x="336" y="528"/>
            <a:chExt cx="5040" cy="1079"/>
          </a:xfrm>
        </p:grpSpPr>
        <p:sp>
          <p:nvSpPr>
            <p:cNvPr id="3156" name="Text Box 4">
              <a:extLst>
                <a:ext uri="{FF2B5EF4-FFF2-40B4-BE49-F238E27FC236}">
                  <a16:creationId xmlns:a16="http://schemas.microsoft.com/office/drawing/2014/main" id="{6F90A0A4-16E2-E2B3-649A-239DF3311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528"/>
              <a:ext cx="5040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563563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Given a digraph G = ( V, E ), and a cost function </a:t>
              </a:r>
              <a:r>
                <a:rPr lang="en-US" altLang="zh-CN" sz="2400" b="1" i="1"/>
                <a:t>c</a:t>
              </a:r>
              <a:r>
                <a:rPr lang="en-US" altLang="zh-CN" sz="2400" b="1"/>
                <a:t>( </a:t>
              </a:r>
              <a:r>
                <a:rPr lang="en-US" altLang="zh-CN" sz="2400" b="1" i="1"/>
                <a:t>e</a:t>
              </a:r>
              <a:r>
                <a:rPr lang="en-US" altLang="zh-CN" sz="2400" b="1"/>
                <a:t> ) for </a:t>
              </a:r>
              <a:r>
                <a:rPr lang="en-US" altLang="zh-CN" sz="2400" b="1" i="1"/>
                <a:t>e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 E( G ).   The </a:t>
              </a:r>
              <a:r>
                <a:rPr lang="en-US" altLang="zh-CN" sz="2400" b="1">
                  <a:solidFill>
                    <a:schemeClr val="hlink"/>
                  </a:solidFill>
                  <a:sym typeface="Symbol" panose="05050102010706020507" pitchFamily="18" charset="2"/>
                </a:rPr>
                <a:t>length</a:t>
              </a:r>
              <a:r>
                <a:rPr lang="en-US" altLang="zh-CN" sz="2400" b="1">
                  <a:sym typeface="Symbol" panose="05050102010706020507" pitchFamily="18" charset="2"/>
                </a:rPr>
                <a:t> of a path </a:t>
              </a:r>
              <a:r>
                <a:rPr lang="en-US" altLang="zh-CN" sz="2400" b="1" i="1">
                  <a:sym typeface="Symbol" panose="05050102010706020507" pitchFamily="18" charset="2"/>
                </a:rPr>
                <a:t>P</a:t>
              </a:r>
              <a:r>
                <a:rPr lang="en-US" altLang="zh-CN" sz="2400" b="1">
                  <a:sym typeface="Symbol" panose="05050102010706020507" pitchFamily="18" charset="2"/>
                </a:rPr>
                <a:t> from 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source</a:t>
              </a:r>
              <a:r>
                <a:rPr lang="en-US" altLang="zh-CN" sz="2400" b="1">
                  <a:sym typeface="Symbol" panose="05050102010706020507" pitchFamily="18" charset="2"/>
                </a:rPr>
                <a:t> to </a:t>
              </a:r>
              <a:r>
                <a:rPr lang="en-US" altLang="zh-CN" sz="2400" b="1">
                  <a:solidFill>
                    <a:schemeClr val="accent1"/>
                  </a:solidFill>
                  <a:sym typeface="Symbol" panose="05050102010706020507" pitchFamily="18" charset="2"/>
                </a:rPr>
                <a:t>destination</a:t>
              </a:r>
              <a:r>
                <a:rPr lang="en-US" altLang="zh-CN" sz="2400" b="1">
                  <a:sym typeface="Symbol" panose="05050102010706020507" pitchFamily="18" charset="2"/>
                </a:rPr>
                <a:t> is                  (also called </a:t>
              </a:r>
              <a:r>
                <a:rPr lang="en-US" altLang="zh-CN" sz="2400" b="1">
                  <a:solidFill>
                    <a:schemeClr val="hlink"/>
                  </a:solidFill>
                  <a:sym typeface="Symbol" panose="05050102010706020507" pitchFamily="18" charset="2"/>
                </a:rPr>
                <a:t>weighted path length</a:t>
              </a:r>
              <a:r>
                <a:rPr lang="en-US" altLang="zh-CN" sz="2400" b="1">
                  <a:sym typeface="Symbol" panose="05050102010706020507" pitchFamily="18" charset="2"/>
                </a:rPr>
                <a:t>).</a:t>
              </a:r>
              <a:endParaRPr lang="en-US" altLang="zh-CN" sz="2400" b="1"/>
            </a:p>
          </p:txBody>
        </p:sp>
        <p:graphicFrame>
          <p:nvGraphicFramePr>
            <p:cNvPr id="3157" name="Object 5">
              <a:extLst>
                <a:ext uri="{FF2B5EF4-FFF2-40B4-BE49-F238E27FC236}">
                  <a16:creationId xmlns:a16="http://schemas.microsoft.com/office/drawing/2014/main" id="{CCDA47FD-070C-C250-0204-BEACDD5B29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104"/>
            <a:ext cx="76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558800" imgH="368300" progId="Equation.3">
                    <p:embed/>
                  </p:oleObj>
                </mc:Choice>
                <mc:Fallback>
                  <p:oleObj name="Equation" r:id="rId3" imgW="5588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04"/>
                          <a:ext cx="76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8" name="Text Box 6">
            <a:extLst>
              <a:ext uri="{FF2B5EF4-FFF2-40B4-BE49-F238E27FC236}">
                <a16:creationId xmlns:a16="http://schemas.microsoft.com/office/drawing/2014/main" id="{EF78115F-4548-276A-8C4B-5255A934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0"/>
            <a:ext cx="594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1.  Single-Source Shortest-Path Problem</a:t>
            </a:r>
          </a:p>
        </p:txBody>
      </p:sp>
      <p:sp>
        <p:nvSpPr>
          <p:cNvPr id="69640" name="Text Box 8">
            <a:extLst>
              <a:ext uri="{FF2B5EF4-FFF2-40B4-BE49-F238E27FC236}">
                <a16:creationId xmlns:a16="http://schemas.microsoft.com/office/drawing/2014/main" id="{2A0C04F7-A754-58A8-3400-431E681C3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7467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Given as input a weighted graph, </a:t>
            </a:r>
            <a:r>
              <a:rPr lang="en-US" altLang="zh-CN" sz="2400" b="1">
                <a:solidFill>
                  <a:schemeClr val="hlink"/>
                </a:solidFill>
              </a:rPr>
              <a:t>G</a:t>
            </a:r>
            <a:r>
              <a:rPr lang="en-US" altLang="zh-CN" sz="2400" b="1"/>
              <a:t> = ( V, E ), and a distinguished vertex,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, find the shortest weighted path from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/>
              <a:t> to every other vertex in </a:t>
            </a:r>
            <a:r>
              <a:rPr lang="en-US" altLang="zh-CN" sz="2400" b="1">
                <a:solidFill>
                  <a:schemeClr val="hlink"/>
                </a:solidFill>
              </a:rPr>
              <a:t>G</a:t>
            </a:r>
            <a:r>
              <a:rPr lang="en-US" altLang="zh-CN" sz="2400" b="1"/>
              <a:t>.</a:t>
            </a:r>
          </a:p>
        </p:txBody>
      </p:sp>
      <p:grpSp>
        <p:nvGrpSpPr>
          <p:cNvPr id="3" name="Group 42">
            <a:extLst>
              <a:ext uri="{FF2B5EF4-FFF2-40B4-BE49-F238E27FC236}">
                <a16:creationId xmlns:a16="http://schemas.microsoft.com/office/drawing/2014/main" id="{F9786EDD-BEE2-C472-B531-92252AE8870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083050"/>
            <a:ext cx="2306638" cy="1773238"/>
            <a:chOff x="480" y="2716"/>
            <a:chExt cx="1453" cy="1117"/>
          </a:xfrm>
        </p:grpSpPr>
        <p:sp>
          <p:nvSpPr>
            <p:cNvPr id="3125" name="Oval 10">
              <a:extLst>
                <a:ext uri="{FF2B5EF4-FFF2-40B4-BE49-F238E27FC236}">
                  <a16:creationId xmlns:a16="http://schemas.microsoft.com/office/drawing/2014/main" id="{7001EB44-1191-3958-6B54-9691912263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3126" name="Oval 11">
              <a:extLst>
                <a:ext uri="{FF2B5EF4-FFF2-40B4-BE49-F238E27FC236}">
                  <a16:creationId xmlns:a16="http://schemas.microsoft.com/office/drawing/2014/main" id="{5AD6E434-0E8B-A5F2-1117-91559C1D52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3127" name="Line 12">
              <a:extLst>
                <a:ext uri="{FF2B5EF4-FFF2-40B4-BE49-F238E27FC236}">
                  <a16:creationId xmlns:a16="http://schemas.microsoft.com/office/drawing/2014/main" id="{E1672289-AB71-01AC-590D-CB9849C6C7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29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Oval 13">
              <a:extLst>
                <a:ext uri="{FF2B5EF4-FFF2-40B4-BE49-F238E27FC236}">
                  <a16:creationId xmlns:a16="http://schemas.microsoft.com/office/drawing/2014/main" id="{AAE44B7C-E57A-BFCF-80B2-66B012425A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3129" name="Oval 14">
              <a:extLst>
                <a:ext uri="{FF2B5EF4-FFF2-40B4-BE49-F238E27FC236}">
                  <a16:creationId xmlns:a16="http://schemas.microsoft.com/office/drawing/2014/main" id="{618C637D-EEF8-8558-3A6F-4869C8AEBD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3130" name="Line 15">
              <a:extLst>
                <a:ext uri="{FF2B5EF4-FFF2-40B4-BE49-F238E27FC236}">
                  <a16:creationId xmlns:a16="http://schemas.microsoft.com/office/drawing/2014/main" id="{83200F52-7EB1-2215-9892-107FC0C7FC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371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1" name="Oval 16">
              <a:extLst>
                <a:ext uri="{FF2B5EF4-FFF2-40B4-BE49-F238E27FC236}">
                  <a16:creationId xmlns:a16="http://schemas.microsoft.com/office/drawing/2014/main" id="{83B27184-BD5B-FC14-3D96-C2B89284BA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3132" name="Oval 17">
              <a:extLst>
                <a:ext uri="{FF2B5EF4-FFF2-40B4-BE49-F238E27FC236}">
                  <a16:creationId xmlns:a16="http://schemas.microsoft.com/office/drawing/2014/main" id="{E5FA3415-2281-39E8-A2BC-575EA22726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3187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3133" name="Line 18">
              <a:extLst>
                <a:ext uri="{FF2B5EF4-FFF2-40B4-BE49-F238E27FC236}">
                  <a16:creationId xmlns:a16="http://schemas.microsoft.com/office/drawing/2014/main" id="{EFED0CB7-1A12-7B87-393B-40D7AFD5A0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4" name="Oval 19">
              <a:extLst>
                <a:ext uri="{FF2B5EF4-FFF2-40B4-BE49-F238E27FC236}">
                  <a16:creationId xmlns:a16="http://schemas.microsoft.com/office/drawing/2014/main" id="{20E876AD-349D-8449-516A-28AD942D5B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3135" name="Line 20">
              <a:extLst>
                <a:ext uri="{FF2B5EF4-FFF2-40B4-BE49-F238E27FC236}">
                  <a16:creationId xmlns:a16="http://schemas.microsoft.com/office/drawing/2014/main" id="{002E91C2-6AC4-C5A7-B6C7-E3243DD9F1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6" name="Line 21">
              <a:extLst>
                <a:ext uri="{FF2B5EF4-FFF2-40B4-BE49-F238E27FC236}">
                  <a16:creationId xmlns:a16="http://schemas.microsoft.com/office/drawing/2014/main" id="{4B203DE0-04F1-C223-D6C9-CB61598A6A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7" name="Line 22">
              <a:extLst>
                <a:ext uri="{FF2B5EF4-FFF2-40B4-BE49-F238E27FC236}">
                  <a16:creationId xmlns:a16="http://schemas.microsoft.com/office/drawing/2014/main" id="{A97ED958-A17E-07C9-426B-95FC14B919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8" name="Line 23">
              <a:extLst>
                <a:ext uri="{FF2B5EF4-FFF2-40B4-BE49-F238E27FC236}">
                  <a16:creationId xmlns:a16="http://schemas.microsoft.com/office/drawing/2014/main" id="{1BF895C3-4362-6E94-A340-880A60F09A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9" name="Line 24">
              <a:extLst>
                <a:ext uri="{FF2B5EF4-FFF2-40B4-BE49-F238E27FC236}">
                  <a16:creationId xmlns:a16="http://schemas.microsoft.com/office/drawing/2014/main" id="{AA94733B-DEC2-4CA2-D9AF-B4CBB7CE2B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0" name="Line 25">
              <a:extLst>
                <a:ext uri="{FF2B5EF4-FFF2-40B4-BE49-F238E27FC236}">
                  <a16:creationId xmlns:a16="http://schemas.microsoft.com/office/drawing/2014/main" id="{C1BC5AA8-5B9C-5357-7467-973B853C0C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1" name="Line 26">
              <a:extLst>
                <a:ext uri="{FF2B5EF4-FFF2-40B4-BE49-F238E27FC236}">
                  <a16:creationId xmlns:a16="http://schemas.microsoft.com/office/drawing/2014/main" id="{5C772287-F8CF-BEF5-E10C-77EC1C89DA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2" name="Line 27">
              <a:extLst>
                <a:ext uri="{FF2B5EF4-FFF2-40B4-BE49-F238E27FC236}">
                  <a16:creationId xmlns:a16="http://schemas.microsoft.com/office/drawing/2014/main" id="{665EA20C-C412-654D-95FE-027E2B0946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2986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3" name="Line 28">
              <a:extLst>
                <a:ext uri="{FF2B5EF4-FFF2-40B4-BE49-F238E27FC236}">
                  <a16:creationId xmlns:a16="http://schemas.microsoft.com/office/drawing/2014/main" id="{EB4754E1-5F4A-0D69-06E1-7B6F0099F2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4" name="Text Box 29">
              <a:extLst>
                <a:ext uri="{FF2B5EF4-FFF2-40B4-BE49-F238E27FC236}">
                  <a16:creationId xmlns:a16="http://schemas.microsoft.com/office/drawing/2014/main" id="{094A4EAB-6CA0-C4F6-F50F-9CD35805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45" name="Text Box 30">
              <a:extLst>
                <a:ext uri="{FF2B5EF4-FFF2-40B4-BE49-F238E27FC236}">
                  <a16:creationId xmlns:a16="http://schemas.microsoft.com/office/drawing/2014/main" id="{35BD80F0-56D1-1164-18AE-A0B5B999F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46" name="Text Box 31">
              <a:extLst>
                <a:ext uri="{FF2B5EF4-FFF2-40B4-BE49-F238E27FC236}">
                  <a16:creationId xmlns:a16="http://schemas.microsoft.com/office/drawing/2014/main" id="{B088AD26-8AB2-E63A-D5C9-1716D796E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47" name="Text Box 32">
              <a:extLst>
                <a:ext uri="{FF2B5EF4-FFF2-40B4-BE49-F238E27FC236}">
                  <a16:creationId xmlns:a16="http://schemas.microsoft.com/office/drawing/2014/main" id="{4A9FF222-C724-B83D-4764-63E499753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3148" name="Text Box 33">
              <a:extLst>
                <a:ext uri="{FF2B5EF4-FFF2-40B4-BE49-F238E27FC236}">
                  <a16:creationId xmlns:a16="http://schemas.microsoft.com/office/drawing/2014/main" id="{7C0327B3-C2DC-98DE-215F-5532775E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3149" name="Text Box 34">
              <a:extLst>
                <a:ext uri="{FF2B5EF4-FFF2-40B4-BE49-F238E27FC236}">
                  <a16:creationId xmlns:a16="http://schemas.microsoft.com/office/drawing/2014/main" id="{AE16E372-F262-3051-E57B-4A179746D9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3150" name="Text Box 35">
              <a:extLst>
                <a:ext uri="{FF2B5EF4-FFF2-40B4-BE49-F238E27FC236}">
                  <a16:creationId xmlns:a16="http://schemas.microsoft.com/office/drawing/2014/main" id="{976F47DC-8E38-B8E7-FB28-A0CD3E068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51" name="Text Box 36">
              <a:extLst>
                <a:ext uri="{FF2B5EF4-FFF2-40B4-BE49-F238E27FC236}">
                  <a16:creationId xmlns:a16="http://schemas.microsoft.com/office/drawing/2014/main" id="{68289371-3B03-5C3C-C5F9-CE31B490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3152" name="Text Box 37">
              <a:extLst>
                <a:ext uri="{FF2B5EF4-FFF2-40B4-BE49-F238E27FC236}">
                  <a16:creationId xmlns:a16="http://schemas.microsoft.com/office/drawing/2014/main" id="{477F1C43-B7B1-3BA7-BE6A-3109B7125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3153" name="Text Box 38">
              <a:extLst>
                <a:ext uri="{FF2B5EF4-FFF2-40B4-BE49-F238E27FC236}">
                  <a16:creationId xmlns:a16="http://schemas.microsoft.com/office/drawing/2014/main" id="{3BF3A010-61BA-0596-445B-FD2C7A36E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54" name="Text Box 39">
              <a:extLst>
                <a:ext uri="{FF2B5EF4-FFF2-40B4-BE49-F238E27FC236}">
                  <a16:creationId xmlns:a16="http://schemas.microsoft.com/office/drawing/2014/main" id="{B18D9ED3-1E05-71A5-9657-1F1C74731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3155" name="Text Box 40">
              <a:extLst>
                <a:ext uri="{FF2B5EF4-FFF2-40B4-BE49-F238E27FC236}">
                  <a16:creationId xmlns:a16="http://schemas.microsoft.com/office/drawing/2014/main" id="{06B6FA47-1799-E16C-E7E5-42373FC45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5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69675" name="Oval 43">
            <a:extLst>
              <a:ext uri="{FF2B5EF4-FFF2-40B4-BE49-F238E27FC236}">
                <a16:creationId xmlns:a16="http://schemas.microsoft.com/office/drawing/2014/main" id="{2A7BB584-E7F9-5534-5F01-24F2046F8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91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676" name="Oval 44">
            <a:extLst>
              <a:ext uri="{FF2B5EF4-FFF2-40B4-BE49-F238E27FC236}">
                <a16:creationId xmlns:a16="http://schemas.microsoft.com/office/drawing/2014/main" id="{1B6253E8-957A-17DC-F7F9-3F27D5BE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486400"/>
            <a:ext cx="3810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A7958DD6-F871-AA1B-D163-8715F9BE51C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572000"/>
            <a:ext cx="838200" cy="1143000"/>
            <a:chOff x="960" y="3024"/>
            <a:chExt cx="528" cy="720"/>
          </a:xfrm>
        </p:grpSpPr>
        <p:sp>
          <p:nvSpPr>
            <p:cNvPr id="3122" name="Line 45">
              <a:extLst>
                <a:ext uri="{FF2B5EF4-FFF2-40B4-BE49-F238E27FC236}">
                  <a16:creationId xmlns:a16="http://schemas.microsoft.com/office/drawing/2014/main" id="{CEC2CC73-5189-60DD-4DEF-37D8DAD4C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6" y="3744"/>
              <a:ext cx="336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" name="Line 46">
              <a:extLst>
                <a:ext uri="{FF2B5EF4-FFF2-40B4-BE49-F238E27FC236}">
                  <a16:creationId xmlns:a16="http://schemas.microsoft.com/office/drawing/2014/main" id="{462711B4-0791-2668-7017-FBE175753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408"/>
              <a:ext cx="192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4" name="Line 47">
              <a:extLst>
                <a:ext uri="{FF2B5EF4-FFF2-40B4-BE49-F238E27FC236}">
                  <a16:creationId xmlns:a16="http://schemas.microsoft.com/office/drawing/2014/main" id="{C981DDD2-68B1-8131-337D-1D44F63E3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024"/>
              <a:ext cx="192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81">
            <a:extLst>
              <a:ext uri="{FF2B5EF4-FFF2-40B4-BE49-F238E27FC236}">
                <a16:creationId xmlns:a16="http://schemas.microsoft.com/office/drawing/2014/main" id="{6744D441-0340-0551-DB27-524CFEB1F72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4114800"/>
            <a:ext cx="2438400" cy="1773238"/>
            <a:chOff x="2208" y="2640"/>
            <a:chExt cx="1536" cy="1117"/>
          </a:xfrm>
        </p:grpSpPr>
        <p:sp>
          <p:nvSpPr>
            <p:cNvPr id="3091" name="Oval 50">
              <a:extLst>
                <a:ext uri="{FF2B5EF4-FFF2-40B4-BE49-F238E27FC236}">
                  <a16:creationId xmlns:a16="http://schemas.microsoft.com/office/drawing/2014/main" id="{6E7533C4-EB1F-DED1-69DA-51DA7CC4F0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1" y="270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3092" name="Oval 51">
              <a:extLst>
                <a:ext uri="{FF2B5EF4-FFF2-40B4-BE49-F238E27FC236}">
                  <a16:creationId xmlns:a16="http://schemas.microsoft.com/office/drawing/2014/main" id="{D8748C16-BAD5-D6AC-87D9-AFB2F8FEFA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6" y="270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3093" name="Line 52">
              <a:extLst>
                <a:ext uri="{FF2B5EF4-FFF2-40B4-BE49-F238E27FC236}">
                  <a16:creationId xmlns:a16="http://schemas.microsoft.com/office/drawing/2014/main" id="{A593E5D0-61D0-1682-A151-B697EAA612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33" y="282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Oval 53">
              <a:extLst>
                <a:ext uri="{FF2B5EF4-FFF2-40B4-BE49-F238E27FC236}">
                  <a16:creationId xmlns:a16="http://schemas.microsoft.com/office/drawing/2014/main" id="{83E2EC3C-F9CE-5C8B-68FE-1DD75F4558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31" y="351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3095" name="Oval 54">
              <a:extLst>
                <a:ext uri="{FF2B5EF4-FFF2-40B4-BE49-F238E27FC236}">
                  <a16:creationId xmlns:a16="http://schemas.microsoft.com/office/drawing/2014/main" id="{8C2E7CE5-8826-2773-D833-7815A01B11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36" y="351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3096" name="Line 55">
              <a:extLst>
                <a:ext uri="{FF2B5EF4-FFF2-40B4-BE49-F238E27FC236}">
                  <a16:creationId xmlns:a16="http://schemas.microsoft.com/office/drawing/2014/main" id="{6CADB793-BD68-74CD-8258-EDA6D78AD9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73" y="3636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Oval 56">
              <a:extLst>
                <a:ext uri="{FF2B5EF4-FFF2-40B4-BE49-F238E27FC236}">
                  <a16:creationId xmlns:a16="http://schemas.microsoft.com/office/drawing/2014/main" id="{30D26791-6580-3C49-0239-9F1B452CB3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08" y="3111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3098" name="Oval 57">
              <a:extLst>
                <a:ext uri="{FF2B5EF4-FFF2-40B4-BE49-F238E27FC236}">
                  <a16:creationId xmlns:a16="http://schemas.microsoft.com/office/drawing/2014/main" id="{AE80F288-95C4-269F-C64E-686FDA5CA0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13" y="3111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3099" name="Line 58">
              <a:extLst>
                <a:ext uri="{FF2B5EF4-FFF2-40B4-BE49-F238E27FC236}">
                  <a16:creationId xmlns:a16="http://schemas.microsoft.com/office/drawing/2014/main" id="{E3110813-EEFE-FA7F-B5C6-B7C84141D5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50" y="323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0" name="Oval 59">
              <a:extLst>
                <a:ext uri="{FF2B5EF4-FFF2-40B4-BE49-F238E27FC236}">
                  <a16:creationId xmlns:a16="http://schemas.microsoft.com/office/drawing/2014/main" id="{CBA8CC6A-67E2-D4D8-F7A6-1364868B1D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19" y="3111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3101" name="Line 60">
              <a:extLst>
                <a:ext uri="{FF2B5EF4-FFF2-40B4-BE49-F238E27FC236}">
                  <a16:creationId xmlns:a16="http://schemas.microsoft.com/office/drawing/2014/main" id="{128C1259-7C34-94DF-1E1C-927B147449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56" y="3233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2" name="Line 61">
              <a:extLst>
                <a:ext uri="{FF2B5EF4-FFF2-40B4-BE49-F238E27FC236}">
                  <a16:creationId xmlns:a16="http://schemas.microsoft.com/office/drawing/2014/main" id="{9FBB78E0-A008-2B34-91B0-7090DED432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29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3" name="Line 62">
              <a:extLst>
                <a:ext uri="{FF2B5EF4-FFF2-40B4-BE49-F238E27FC236}">
                  <a16:creationId xmlns:a16="http://schemas.microsoft.com/office/drawing/2014/main" id="{B51D48ED-F34E-3779-DB55-4FB925AE5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57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4" name="Line 63">
              <a:extLst>
                <a:ext uri="{FF2B5EF4-FFF2-40B4-BE49-F238E27FC236}">
                  <a16:creationId xmlns:a16="http://schemas.microsoft.com/office/drawing/2014/main" id="{BE1258A2-8252-46B4-62B0-9B17C010F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92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5" name="Line 64">
              <a:extLst>
                <a:ext uri="{FF2B5EF4-FFF2-40B4-BE49-F238E27FC236}">
                  <a16:creationId xmlns:a16="http://schemas.microsoft.com/office/drawing/2014/main" id="{F2BB1F7F-83F8-39E0-D4AE-0915F08A70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38" y="2910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6" name="Line 65">
              <a:extLst>
                <a:ext uri="{FF2B5EF4-FFF2-40B4-BE49-F238E27FC236}">
                  <a16:creationId xmlns:a16="http://schemas.microsoft.com/office/drawing/2014/main" id="{16E45EBC-36CB-5C26-FB6B-C5773B4319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10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7" name="Line 66">
              <a:extLst>
                <a:ext uri="{FF2B5EF4-FFF2-40B4-BE49-F238E27FC236}">
                  <a16:creationId xmlns:a16="http://schemas.microsoft.com/office/drawing/2014/main" id="{81ED5DF8-A8AF-8547-6677-D06395BBAA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15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8" name="Line 67">
              <a:extLst>
                <a:ext uri="{FF2B5EF4-FFF2-40B4-BE49-F238E27FC236}">
                  <a16:creationId xmlns:a16="http://schemas.microsoft.com/office/drawing/2014/main" id="{9E2866D9-08AF-0404-9845-0ACC7BCAB1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35" y="2910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68">
              <a:extLst>
                <a:ext uri="{FF2B5EF4-FFF2-40B4-BE49-F238E27FC236}">
                  <a16:creationId xmlns:a16="http://schemas.microsoft.com/office/drawing/2014/main" id="{CE9565C3-46CD-FDEC-8132-3E01B775DE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52" y="3313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Text Box 69">
              <a:extLst>
                <a:ext uri="{FF2B5EF4-FFF2-40B4-BE49-F238E27FC236}">
                  <a16:creationId xmlns:a16="http://schemas.microsoft.com/office/drawing/2014/main" id="{DFBE39A3-7085-3A89-8829-A2677410C3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1" name="Text Box 70">
              <a:extLst>
                <a:ext uri="{FF2B5EF4-FFF2-40B4-BE49-F238E27FC236}">
                  <a16:creationId xmlns:a16="http://schemas.microsoft.com/office/drawing/2014/main" id="{403BB25F-E746-C5AC-B032-AF6A1519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12" name="Text Box 71">
              <a:extLst>
                <a:ext uri="{FF2B5EF4-FFF2-40B4-BE49-F238E27FC236}">
                  <a16:creationId xmlns:a16="http://schemas.microsoft.com/office/drawing/2014/main" id="{D8AAE02A-142B-5B87-8F29-CF6D2A1A0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04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3" name="Text Box 72">
              <a:extLst>
                <a:ext uri="{FF2B5EF4-FFF2-40B4-BE49-F238E27FC236}">
                  <a16:creationId xmlns:a16="http://schemas.microsoft.com/office/drawing/2014/main" id="{F31FC2E8-2076-06E5-2D02-63A4623E7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3114" name="Text Box 73">
              <a:extLst>
                <a:ext uri="{FF2B5EF4-FFF2-40B4-BE49-F238E27FC236}">
                  <a16:creationId xmlns:a16="http://schemas.microsoft.com/office/drawing/2014/main" id="{B910FB0A-5A8D-DC18-A9E6-519C911F5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97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3115" name="Text Box 74">
              <a:extLst>
                <a:ext uri="{FF2B5EF4-FFF2-40B4-BE49-F238E27FC236}">
                  <a16:creationId xmlns:a16="http://schemas.microsoft.com/office/drawing/2014/main" id="{CC2C03CD-1CEE-4348-E375-4998DAAD3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852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FF0000"/>
                  </a:solidFill>
                </a:rPr>
                <a:t>–10</a:t>
              </a:r>
            </a:p>
          </p:txBody>
        </p:sp>
        <p:sp>
          <p:nvSpPr>
            <p:cNvPr id="3116" name="Text Box 75">
              <a:extLst>
                <a:ext uri="{FF2B5EF4-FFF2-40B4-BE49-F238E27FC236}">
                  <a16:creationId xmlns:a16="http://schemas.microsoft.com/office/drawing/2014/main" id="{8B9D37DA-5633-D7F8-E2F9-773EE3C3E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04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3117" name="Text Box 76">
              <a:extLst>
                <a:ext uri="{FF2B5EF4-FFF2-40B4-BE49-F238E27FC236}">
                  <a16:creationId xmlns:a16="http://schemas.microsoft.com/office/drawing/2014/main" id="{8EA79FC9-0C5C-168B-4113-B42DC009A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33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3118" name="Text Box 77">
              <a:extLst>
                <a:ext uri="{FF2B5EF4-FFF2-40B4-BE49-F238E27FC236}">
                  <a16:creationId xmlns:a16="http://schemas.microsoft.com/office/drawing/2014/main" id="{3A1C7435-26B2-D441-21FF-41709B622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3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3119" name="Text Box 78">
              <a:extLst>
                <a:ext uri="{FF2B5EF4-FFF2-40B4-BE49-F238E27FC236}">
                  <a16:creationId xmlns:a16="http://schemas.microsoft.com/office/drawing/2014/main" id="{EE19A74A-8350-0988-D92A-6A2613933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3120" name="Text Box 79">
              <a:extLst>
                <a:ext uri="{FF2B5EF4-FFF2-40B4-BE49-F238E27FC236}">
                  <a16:creationId xmlns:a16="http://schemas.microsoft.com/office/drawing/2014/main" id="{7AFA749F-C49F-AB35-DE43-6B69BE245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3121" name="Text Box 80">
              <a:extLst>
                <a:ext uri="{FF2B5EF4-FFF2-40B4-BE49-F238E27FC236}">
                  <a16:creationId xmlns:a16="http://schemas.microsoft.com/office/drawing/2014/main" id="{8ED8678A-F82B-6FED-A9A8-714110EE2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5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69714" name="Oval 82">
            <a:extLst>
              <a:ext uri="{FF2B5EF4-FFF2-40B4-BE49-F238E27FC236}">
                <a16:creationId xmlns:a16="http://schemas.microsoft.com/office/drawing/2014/main" id="{4C17D2AE-2DB9-CA0B-1107-BB016CE06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48768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5" name="Oval 83">
            <a:extLst>
              <a:ext uri="{FF2B5EF4-FFF2-40B4-BE49-F238E27FC236}">
                <a16:creationId xmlns:a16="http://schemas.microsoft.com/office/drawing/2014/main" id="{268165E4-A9E2-B9E7-9FDB-F2AFE1448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76800"/>
            <a:ext cx="381000" cy="381000"/>
          </a:xfrm>
          <a:prstGeom prst="ellipse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9716" name="Line 84">
            <a:extLst>
              <a:ext uri="{FF2B5EF4-FFF2-40B4-BE49-F238E27FC236}">
                <a16:creationId xmlns:a16="http://schemas.microsoft.com/office/drawing/2014/main" id="{EABF6D69-3B69-B05A-46C8-5AA41946A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029200"/>
            <a:ext cx="5334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7" name="Line 85">
            <a:extLst>
              <a:ext uri="{FF2B5EF4-FFF2-40B4-BE49-F238E27FC236}">
                <a16:creationId xmlns:a16="http://schemas.microsoft.com/office/drawing/2014/main" id="{D995512C-809C-DE67-FA4B-8F7711EB1E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572000"/>
            <a:ext cx="381000" cy="304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8" name="Line 86">
            <a:extLst>
              <a:ext uri="{FF2B5EF4-FFF2-40B4-BE49-F238E27FC236}">
                <a16:creationId xmlns:a16="http://schemas.microsoft.com/office/drawing/2014/main" id="{9C76BE22-2EC3-BA9C-DE92-7DC4B9C84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495800"/>
            <a:ext cx="304800" cy="381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719" name="AutoShape 87">
            <a:extLst>
              <a:ext uri="{FF2B5EF4-FFF2-40B4-BE49-F238E27FC236}">
                <a16:creationId xmlns:a16="http://schemas.microsoft.com/office/drawing/2014/main" id="{A95C93F7-18ED-C7C0-1F87-6E018538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2514600" cy="914400"/>
          </a:xfrm>
          <a:prstGeom prst="wedgeEllipseCallout">
            <a:avLst>
              <a:gd name="adj1" fmla="val -61111"/>
              <a:gd name="adj2" fmla="val 5555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olidFill>
                  <a:schemeClr val="hlink"/>
                </a:solidFill>
              </a:rPr>
              <a:t>Negative-cost cycle</a:t>
            </a:r>
          </a:p>
        </p:txBody>
      </p:sp>
      <p:sp>
        <p:nvSpPr>
          <p:cNvPr id="69720" name="AutoShape 88" descr="再生纸">
            <a:extLst>
              <a:ext uri="{FF2B5EF4-FFF2-40B4-BE49-F238E27FC236}">
                <a16:creationId xmlns:a16="http://schemas.microsoft.com/office/drawing/2014/main" id="{76B0B015-2EBF-8C03-1120-D7F18A49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038600"/>
            <a:ext cx="2514600" cy="1981200"/>
          </a:xfrm>
          <a:prstGeom prst="roundRect">
            <a:avLst>
              <a:gd name="adj" fmla="val 10903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Note: </a:t>
            </a:r>
            <a:r>
              <a:rPr lang="en-US" altLang="zh-CN" sz="2000" b="1"/>
              <a:t>If there is no negative-cost cycle, the shortest path </a:t>
            </a:r>
            <a:r>
              <a:rPr lang="en-US" altLang="zh-CN" sz="2000" b="1">
                <a:solidFill>
                  <a:schemeClr val="hlink"/>
                </a:solidFill>
              </a:rPr>
              <a:t>from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>
                <a:solidFill>
                  <a:schemeClr val="hlink"/>
                </a:solidFill>
              </a:rPr>
              <a:t> to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/>
              <a:t> is defined to be </a:t>
            </a:r>
            <a:r>
              <a:rPr lang="en-US" altLang="zh-CN" sz="2000" b="1">
                <a:solidFill>
                  <a:schemeClr val="hlink"/>
                </a:solidFill>
              </a:rPr>
              <a:t>zero</a:t>
            </a:r>
            <a:r>
              <a:rPr lang="en-US" altLang="zh-CN" sz="2000" b="1"/>
              <a:t>.</a:t>
            </a:r>
            <a:endParaRPr lang="en-US" altLang="zh-CN" sz="2000"/>
          </a:p>
        </p:txBody>
      </p:sp>
      <p:sp>
        <p:nvSpPr>
          <p:cNvPr id="3090" name="Text Box 89">
            <a:extLst>
              <a:ext uri="{FF2B5EF4-FFF2-40B4-BE49-F238E27FC236}">
                <a16:creationId xmlns:a16="http://schemas.microsoft.com/office/drawing/2014/main" id="{30B67498-CC1C-32DE-BA01-AB82DD852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9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9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69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8" grpId="0" autoUpdateAnimBg="0"/>
      <p:bldP spid="69640" grpId="0" autoUpdateAnimBg="0"/>
      <p:bldP spid="69675" grpId="0" animBg="1"/>
      <p:bldP spid="69676" grpId="0" animBg="1"/>
      <p:bldP spid="69714" grpId="0" animBg="1"/>
      <p:bldP spid="69715" grpId="0" animBg="1"/>
      <p:bldP spid="69719" grpId="0" animBg="1" autoUpdateAnimBg="0"/>
      <p:bldP spid="69720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10D4212D-106D-7CEF-0FA2-ADD3ECCD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id="{6A399C64-DD2C-4F6F-8CF6-E6A177BE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AOE network of a hypothetical project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8F149F-238F-DF86-FC4A-8DF1A5550AE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762000"/>
            <a:ext cx="8458200" cy="2838450"/>
            <a:chOff x="240" y="672"/>
            <a:chExt cx="5328" cy="1788"/>
          </a:xfrm>
        </p:grpSpPr>
        <p:grpSp>
          <p:nvGrpSpPr>
            <p:cNvPr id="12344" name="Group 5">
              <a:extLst>
                <a:ext uri="{FF2B5EF4-FFF2-40B4-BE49-F238E27FC236}">
                  <a16:creationId xmlns:a16="http://schemas.microsoft.com/office/drawing/2014/main" id="{C77D728B-0362-F46C-3DAD-1629EDDD7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864"/>
              <a:ext cx="492" cy="492"/>
              <a:chOff x="672" y="864"/>
              <a:chExt cx="492" cy="492"/>
            </a:xfrm>
          </p:grpSpPr>
          <p:grpSp>
            <p:nvGrpSpPr>
              <p:cNvPr id="12406" name="Group 6">
                <a:extLst>
                  <a:ext uri="{FF2B5EF4-FFF2-40B4-BE49-F238E27FC236}">
                    <a16:creationId xmlns:a16="http://schemas.microsoft.com/office/drawing/2014/main" id="{98864F4E-55A5-C04C-647C-C7A1DD99DF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408" name="Oval 7">
                  <a:extLst>
                    <a:ext uri="{FF2B5EF4-FFF2-40B4-BE49-F238E27FC236}">
                      <a16:creationId xmlns:a16="http://schemas.microsoft.com/office/drawing/2014/main" id="{FC8A5D8A-CCD1-37D3-7BFE-C9A0F82EC9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409" name="Line 8">
                  <a:extLst>
                    <a:ext uri="{FF2B5EF4-FFF2-40B4-BE49-F238E27FC236}">
                      <a16:creationId xmlns:a16="http://schemas.microsoft.com/office/drawing/2014/main" id="{7C45E12F-5962-6ED3-8C8F-A554424E42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10" name="Line 9">
                  <a:extLst>
                    <a:ext uri="{FF2B5EF4-FFF2-40B4-BE49-F238E27FC236}">
                      <a16:creationId xmlns:a16="http://schemas.microsoft.com/office/drawing/2014/main" id="{06F36EA5-24BF-749A-221A-4951110CBF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7" name="Rectangle 10">
                <a:extLst>
                  <a:ext uri="{FF2B5EF4-FFF2-40B4-BE49-F238E27FC236}">
                    <a16:creationId xmlns:a16="http://schemas.microsoft.com/office/drawing/2014/main" id="{450B3018-081D-15C6-D4B8-FBA1F92AC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0</a:t>
                </a:r>
              </a:p>
            </p:txBody>
          </p:sp>
        </p:grpSp>
        <p:grpSp>
          <p:nvGrpSpPr>
            <p:cNvPr id="12345" name="Group 11">
              <a:extLst>
                <a:ext uri="{FF2B5EF4-FFF2-40B4-BE49-F238E27FC236}">
                  <a16:creationId xmlns:a16="http://schemas.microsoft.com/office/drawing/2014/main" id="{A30FABBA-C8D1-83FD-01A2-39FAA3AB09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672"/>
              <a:ext cx="492" cy="492"/>
              <a:chOff x="672" y="864"/>
              <a:chExt cx="492" cy="492"/>
            </a:xfrm>
          </p:grpSpPr>
          <p:grpSp>
            <p:nvGrpSpPr>
              <p:cNvPr id="12401" name="Group 12">
                <a:extLst>
                  <a:ext uri="{FF2B5EF4-FFF2-40B4-BE49-F238E27FC236}">
                    <a16:creationId xmlns:a16="http://schemas.microsoft.com/office/drawing/2014/main" id="{7C9F281A-D04C-859E-5F14-7F8685C761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403" name="Oval 13">
                  <a:extLst>
                    <a:ext uri="{FF2B5EF4-FFF2-40B4-BE49-F238E27FC236}">
                      <a16:creationId xmlns:a16="http://schemas.microsoft.com/office/drawing/2014/main" id="{C3640AD9-C07D-695A-F492-95A8593FF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404" name="Line 14">
                  <a:extLst>
                    <a:ext uri="{FF2B5EF4-FFF2-40B4-BE49-F238E27FC236}">
                      <a16:creationId xmlns:a16="http://schemas.microsoft.com/office/drawing/2014/main" id="{03BEF3ED-8DD6-92A5-5BB1-04D76B94E2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05" name="Line 15">
                  <a:extLst>
                    <a:ext uri="{FF2B5EF4-FFF2-40B4-BE49-F238E27FC236}">
                      <a16:creationId xmlns:a16="http://schemas.microsoft.com/office/drawing/2014/main" id="{2A3E634D-314D-CD84-8377-211D7B4E9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402" name="Rectangle 16">
                <a:extLst>
                  <a:ext uri="{FF2B5EF4-FFF2-40B4-BE49-F238E27FC236}">
                    <a16:creationId xmlns:a16="http://schemas.microsoft.com/office/drawing/2014/main" id="{065E069D-EFFF-54D6-949D-C8D42326C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1</a:t>
                </a:r>
              </a:p>
            </p:txBody>
          </p:sp>
        </p:grpSp>
        <p:grpSp>
          <p:nvGrpSpPr>
            <p:cNvPr id="12346" name="Group 17">
              <a:extLst>
                <a:ext uri="{FF2B5EF4-FFF2-40B4-BE49-F238E27FC236}">
                  <a16:creationId xmlns:a16="http://schemas.microsoft.com/office/drawing/2014/main" id="{F978B4A1-C218-EBB5-BB2F-7ADE46000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344"/>
              <a:ext cx="492" cy="492"/>
              <a:chOff x="672" y="864"/>
              <a:chExt cx="492" cy="492"/>
            </a:xfrm>
          </p:grpSpPr>
          <p:grpSp>
            <p:nvGrpSpPr>
              <p:cNvPr id="12396" name="Group 18">
                <a:extLst>
                  <a:ext uri="{FF2B5EF4-FFF2-40B4-BE49-F238E27FC236}">
                    <a16:creationId xmlns:a16="http://schemas.microsoft.com/office/drawing/2014/main" id="{281C23A1-C93A-5E77-B4E0-73CA3E39BC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98" name="Oval 19">
                  <a:extLst>
                    <a:ext uri="{FF2B5EF4-FFF2-40B4-BE49-F238E27FC236}">
                      <a16:creationId xmlns:a16="http://schemas.microsoft.com/office/drawing/2014/main" id="{1D8A937E-30BB-09FB-7B8C-8D3FA6A1B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99" name="Line 20">
                  <a:extLst>
                    <a:ext uri="{FF2B5EF4-FFF2-40B4-BE49-F238E27FC236}">
                      <a16:creationId xmlns:a16="http://schemas.microsoft.com/office/drawing/2014/main" id="{425E0F75-D726-AA58-5DE1-EB2C3D1084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400" name="Line 21">
                  <a:extLst>
                    <a:ext uri="{FF2B5EF4-FFF2-40B4-BE49-F238E27FC236}">
                      <a16:creationId xmlns:a16="http://schemas.microsoft.com/office/drawing/2014/main" id="{31B1EF88-7C7C-CD42-E238-D16D371CAE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97" name="Rectangle 22">
                <a:extLst>
                  <a:ext uri="{FF2B5EF4-FFF2-40B4-BE49-F238E27FC236}">
                    <a16:creationId xmlns:a16="http://schemas.microsoft.com/office/drawing/2014/main" id="{B82F9229-DDC7-77D5-8912-85F04141A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2</a:t>
                </a:r>
              </a:p>
            </p:txBody>
          </p:sp>
        </p:grpSp>
        <p:grpSp>
          <p:nvGrpSpPr>
            <p:cNvPr id="12347" name="Group 23">
              <a:extLst>
                <a:ext uri="{FF2B5EF4-FFF2-40B4-BE49-F238E27FC236}">
                  <a16:creationId xmlns:a16="http://schemas.microsoft.com/office/drawing/2014/main" id="{0154BDFF-7708-EC1D-B108-506F80950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920"/>
              <a:ext cx="492" cy="492"/>
              <a:chOff x="672" y="864"/>
              <a:chExt cx="492" cy="492"/>
            </a:xfrm>
          </p:grpSpPr>
          <p:grpSp>
            <p:nvGrpSpPr>
              <p:cNvPr id="12391" name="Group 24">
                <a:extLst>
                  <a:ext uri="{FF2B5EF4-FFF2-40B4-BE49-F238E27FC236}">
                    <a16:creationId xmlns:a16="http://schemas.microsoft.com/office/drawing/2014/main" id="{01F9C2EB-1835-A3B2-EA3E-0915747ACD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93" name="Oval 25">
                  <a:extLst>
                    <a:ext uri="{FF2B5EF4-FFF2-40B4-BE49-F238E27FC236}">
                      <a16:creationId xmlns:a16="http://schemas.microsoft.com/office/drawing/2014/main" id="{C183A969-D924-6E9D-294D-BD8C45C637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94" name="Line 26">
                  <a:extLst>
                    <a:ext uri="{FF2B5EF4-FFF2-40B4-BE49-F238E27FC236}">
                      <a16:creationId xmlns:a16="http://schemas.microsoft.com/office/drawing/2014/main" id="{6BD14F57-9C6E-AE67-EA94-4516D47C9B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95" name="Line 27">
                  <a:extLst>
                    <a:ext uri="{FF2B5EF4-FFF2-40B4-BE49-F238E27FC236}">
                      <a16:creationId xmlns:a16="http://schemas.microsoft.com/office/drawing/2014/main" id="{A421ACC0-D2EA-B1B9-BD04-32A76EB68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92" name="Rectangle 28">
                <a:extLst>
                  <a:ext uri="{FF2B5EF4-FFF2-40B4-BE49-F238E27FC236}">
                    <a16:creationId xmlns:a16="http://schemas.microsoft.com/office/drawing/2014/main" id="{B29A8723-D285-618E-323E-66BE87CD4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3</a:t>
                </a:r>
              </a:p>
            </p:txBody>
          </p:sp>
        </p:grpSp>
        <p:grpSp>
          <p:nvGrpSpPr>
            <p:cNvPr id="12348" name="Group 29">
              <a:extLst>
                <a:ext uri="{FF2B5EF4-FFF2-40B4-BE49-F238E27FC236}">
                  <a16:creationId xmlns:a16="http://schemas.microsoft.com/office/drawing/2014/main" id="{03BF8947-2110-778F-8343-BE676E32B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08"/>
              <a:ext cx="492" cy="492"/>
              <a:chOff x="672" y="864"/>
              <a:chExt cx="492" cy="492"/>
            </a:xfrm>
          </p:grpSpPr>
          <p:grpSp>
            <p:nvGrpSpPr>
              <p:cNvPr id="12386" name="Group 30">
                <a:extLst>
                  <a:ext uri="{FF2B5EF4-FFF2-40B4-BE49-F238E27FC236}">
                    <a16:creationId xmlns:a16="http://schemas.microsoft.com/office/drawing/2014/main" id="{7F004699-AD3D-F41F-64DC-2D1C2AF3D0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88" name="Oval 31">
                  <a:extLst>
                    <a:ext uri="{FF2B5EF4-FFF2-40B4-BE49-F238E27FC236}">
                      <a16:creationId xmlns:a16="http://schemas.microsoft.com/office/drawing/2014/main" id="{42CF6534-E1A1-8389-7BC7-0B6AE88E74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89" name="Line 32">
                  <a:extLst>
                    <a:ext uri="{FF2B5EF4-FFF2-40B4-BE49-F238E27FC236}">
                      <a16:creationId xmlns:a16="http://schemas.microsoft.com/office/drawing/2014/main" id="{D2EB6732-52C5-378C-A9F3-55F1B2EA5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90" name="Line 33">
                  <a:extLst>
                    <a:ext uri="{FF2B5EF4-FFF2-40B4-BE49-F238E27FC236}">
                      <a16:creationId xmlns:a16="http://schemas.microsoft.com/office/drawing/2014/main" id="{BD06E7B2-0304-2190-DE03-27668F14F3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87" name="Rectangle 34">
                <a:extLst>
                  <a:ext uri="{FF2B5EF4-FFF2-40B4-BE49-F238E27FC236}">
                    <a16:creationId xmlns:a16="http://schemas.microsoft.com/office/drawing/2014/main" id="{30E2C4F5-D118-24CC-45F3-284E39DF1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4</a:t>
                </a:r>
              </a:p>
            </p:txBody>
          </p:sp>
        </p:grpSp>
        <p:grpSp>
          <p:nvGrpSpPr>
            <p:cNvPr id="12349" name="Group 35">
              <a:extLst>
                <a:ext uri="{FF2B5EF4-FFF2-40B4-BE49-F238E27FC236}">
                  <a16:creationId xmlns:a16="http://schemas.microsoft.com/office/drawing/2014/main" id="{BD711DF8-9811-2A57-D44F-7ACC836AC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968"/>
              <a:ext cx="492" cy="492"/>
              <a:chOff x="672" y="864"/>
              <a:chExt cx="492" cy="492"/>
            </a:xfrm>
          </p:grpSpPr>
          <p:grpSp>
            <p:nvGrpSpPr>
              <p:cNvPr id="12381" name="Group 36">
                <a:extLst>
                  <a:ext uri="{FF2B5EF4-FFF2-40B4-BE49-F238E27FC236}">
                    <a16:creationId xmlns:a16="http://schemas.microsoft.com/office/drawing/2014/main" id="{7C47AEB5-3555-F79D-3C2B-CD65B0575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83" name="Oval 37">
                  <a:extLst>
                    <a:ext uri="{FF2B5EF4-FFF2-40B4-BE49-F238E27FC236}">
                      <a16:creationId xmlns:a16="http://schemas.microsoft.com/office/drawing/2014/main" id="{429E8BAA-C518-00CA-62DB-4242755940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84" name="Line 38">
                  <a:extLst>
                    <a:ext uri="{FF2B5EF4-FFF2-40B4-BE49-F238E27FC236}">
                      <a16:creationId xmlns:a16="http://schemas.microsoft.com/office/drawing/2014/main" id="{FED34D64-116D-62C2-C16E-4E25B33B14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85" name="Line 39">
                  <a:extLst>
                    <a:ext uri="{FF2B5EF4-FFF2-40B4-BE49-F238E27FC236}">
                      <a16:creationId xmlns:a16="http://schemas.microsoft.com/office/drawing/2014/main" id="{484AB5AC-9708-D141-636B-C6E0920F3C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82" name="Rectangle 40">
                <a:extLst>
                  <a:ext uri="{FF2B5EF4-FFF2-40B4-BE49-F238E27FC236}">
                    <a16:creationId xmlns:a16="http://schemas.microsoft.com/office/drawing/2014/main" id="{BC9F7367-815A-FB39-F990-5F009EF79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5</a:t>
                </a:r>
              </a:p>
            </p:txBody>
          </p:sp>
        </p:grpSp>
        <p:grpSp>
          <p:nvGrpSpPr>
            <p:cNvPr id="12350" name="Group 41">
              <a:extLst>
                <a:ext uri="{FF2B5EF4-FFF2-40B4-BE49-F238E27FC236}">
                  <a16:creationId xmlns:a16="http://schemas.microsoft.com/office/drawing/2014/main" id="{21D53812-2728-82DD-6DA7-0CCF48D97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672"/>
              <a:ext cx="492" cy="492"/>
              <a:chOff x="672" y="864"/>
              <a:chExt cx="492" cy="492"/>
            </a:xfrm>
          </p:grpSpPr>
          <p:grpSp>
            <p:nvGrpSpPr>
              <p:cNvPr id="12376" name="Group 42">
                <a:extLst>
                  <a:ext uri="{FF2B5EF4-FFF2-40B4-BE49-F238E27FC236}">
                    <a16:creationId xmlns:a16="http://schemas.microsoft.com/office/drawing/2014/main" id="{00A048BA-83BD-8DB3-5E29-F825D19563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78" name="Oval 43">
                  <a:extLst>
                    <a:ext uri="{FF2B5EF4-FFF2-40B4-BE49-F238E27FC236}">
                      <a16:creationId xmlns:a16="http://schemas.microsoft.com/office/drawing/2014/main" id="{E6F0967B-DDFB-B4A9-B162-25F8D3AC9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79" name="Line 44">
                  <a:extLst>
                    <a:ext uri="{FF2B5EF4-FFF2-40B4-BE49-F238E27FC236}">
                      <a16:creationId xmlns:a16="http://schemas.microsoft.com/office/drawing/2014/main" id="{845919D3-5A5E-6541-78BD-3AC809748B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80" name="Line 45">
                  <a:extLst>
                    <a:ext uri="{FF2B5EF4-FFF2-40B4-BE49-F238E27FC236}">
                      <a16:creationId xmlns:a16="http://schemas.microsoft.com/office/drawing/2014/main" id="{4B394662-1288-090B-CD1C-03191A1BC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77" name="Rectangle 46">
                <a:extLst>
                  <a:ext uri="{FF2B5EF4-FFF2-40B4-BE49-F238E27FC236}">
                    <a16:creationId xmlns:a16="http://schemas.microsoft.com/office/drawing/2014/main" id="{D50E9204-C2F8-A085-2F54-ECB9D7E1D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6</a:t>
                </a:r>
              </a:p>
            </p:txBody>
          </p:sp>
        </p:grpSp>
        <p:grpSp>
          <p:nvGrpSpPr>
            <p:cNvPr id="12351" name="Group 47">
              <a:extLst>
                <a:ext uri="{FF2B5EF4-FFF2-40B4-BE49-F238E27FC236}">
                  <a16:creationId xmlns:a16="http://schemas.microsoft.com/office/drawing/2014/main" id="{57F67897-120E-BF2C-B657-A133729B3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1344"/>
              <a:ext cx="492" cy="492"/>
              <a:chOff x="672" y="864"/>
              <a:chExt cx="492" cy="492"/>
            </a:xfrm>
          </p:grpSpPr>
          <p:grpSp>
            <p:nvGrpSpPr>
              <p:cNvPr id="12371" name="Group 48">
                <a:extLst>
                  <a:ext uri="{FF2B5EF4-FFF2-40B4-BE49-F238E27FC236}">
                    <a16:creationId xmlns:a16="http://schemas.microsoft.com/office/drawing/2014/main" id="{BA82190E-5452-4939-91EE-34B1084B38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73" name="Oval 49">
                  <a:extLst>
                    <a:ext uri="{FF2B5EF4-FFF2-40B4-BE49-F238E27FC236}">
                      <a16:creationId xmlns:a16="http://schemas.microsoft.com/office/drawing/2014/main" id="{651088D3-C8A0-9915-BC92-B4F0B3CEDC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74" name="Line 50">
                  <a:extLst>
                    <a:ext uri="{FF2B5EF4-FFF2-40B4-BE49-F238E27FC236}">
                      <a16:creationId xmlns:a16="http://schemas.microsoft.com/office/drawing/2014/main" id="{A93750A6-66B0-17A1-5088-B012A07F62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75" name="Line 51">
                  <a:extLst>
                    <a:ext uri="{FF2B5EF4-FFF2-40B4-BE49-F238E27FC236}">
                      <a16:creationId xmlns:a16="http://schemas.microsoft.com/office/drawing/2014/main" id="{32257515-EC0F-D4BF-CD99-E756BAE3F5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72" name="Rectangle 52">
                <a:extLst>
                  <a:ext uri="{FF2B5EF4-FFF2-40B4-BE49-F238E27FC236}">
                    <a16:creationId xmlns:a16="http://schemas.microsoft.com/office/drawing/2014/main" id="{526F7EA9-24E2-4056-9D26-EB119BEDC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7</a:t>
                </a:r>
              </a:p>
            </p:txBody>
          </p:sp>
        </p:grpSp>
        <p:grpSp>
          <p:nvGrpSpPr>
            <p:cNvPr id="12352" name="Group 53">
              <a:extLst>
                <a:ext uri="{FF2B5EF4-FFF2-40B4-BE49-F238E27FC236}">
                  <a16:creationId xmlns:a16="http://schemas.microsoft.com/office/drawing/2014/main" id="{66FCCAD4-C8B9-E215-AC30-7E2B0891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104"/>
              <a:ext cx="492" cy="492"/>
              <a:chOff x="672" y="864"/>
              <a:chExt cx="492" cy="492"/>
            </a:xfrm>
          </p:grpSpPr>
          <p:grpSp>
            <p:nvGrpSpPr>
              <p:cNvPr id="12366" name="Group 54">
                <a:extLst>
                  <a:ext uri="{FF2B5EF4-FFF2-40B4-BE49-F238E27FC236}">
                    <a16:creationId xmlns:a16="http://schemas.microsoft.com/office/drawing/2014/main" id="{D75E4E3E-AAD9-56A9-4A2E-0DB184A0E0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" y="864"/>
                <a:ext cx="492" cy="492"/>
                <a:chOff x="4003" y="3226"/>
                <a:chExt cx="614" cy="615"/>
              </a:xfrm>
            </p:grpSpPr>
            <p:sp>
              <p:nvSpPr>
                <p:cNvPr id="12368" name="Oval 55">
                  <a:extLst>
                    <a:ext uri="{FF2B5EF4-FFF2-40B4-BE49-F238E27FC236}">
                      <a16:creationId xmlns:a16="http://schemas.microsoft.com/office/drawing/2014/main" id="{8B7A48DB-27D4-F36A-4CBC-7E6CD33A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03" y="3226"/>
                  <a:ext cx="614" cy="61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rIns="0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2369" name="Line 56">
                  <a:extLst>
                    <a:ext uri="{FF2B5EF4-FFF2-40B4-BE49-F238E27FC236}">
                      <a16:creationId xmlns:a16="http://schemas.microsoft.com/office/drawing/2014/main" id="{47F4D4CC-8EAD-E9F0-C6D7-1B7186A6E9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0" y="3226"/>
                  <a:ext cx="0" cy="6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12370" name="Line 57">
                  <a:extLst>
                    <a:ext uri="{FF2B5EF4-FFF2-40B4-BE49-F238E27FC236}">
                      <a16:creationId xmlns:a16="http://schemas.microsoft.com/office/drawing/2014/main" id="{2CEB23B7-EFDA-5040-522A-0C33982BA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10" y="3533"/>
                  <a:ext cx="3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0" r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367" name="Rectangle 58">
                <a:extLst>
                  <a:ext uri="{FF2B5EF4-FFF2-40B4-BE49-F238E27FC236}">
                    <a16:creationId xmlns:a16="http://schemas.microsoft.com/office/drawing/2014/main" id="{931EAFE1-F4BC-854D-9C6D-EC7A8A970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960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/>
                  <a:t>8</a:t>
                </a:r>
              </a:p>
            </p:txBody>
          </p:sp>
        </p:grpSp>
        <p:sp>
          <p:nvSpPr>
            <p:cNvPr id="12353" name="Line 59">
              <a:extLst>
                <a:ext uri="{FF2B5EF4-FFF2-40B4-BE49-F238E27FC236}">
                  <a16:creationId xmlns:a16="http://schemas.microsoft.com/office/drawing/2014/main" id="{52C21C86-DEDA-70CC-679A-2A34811F9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960"/>
              <a:ext cx="48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Line 60">
              <a:extLst>
                <a:ext uri="{FF2B5EF4-FFF2-40B4-BE49-F238E27FC236}">
                  <a16:creationId xmlns:a16="http://schemas.microsoft.com/office/drawing/2014/main" id="{B4765CED-C362-5E97-BABB-EAD4D678E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00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5" name="Line 61">
              <a:extLst>
                <a:ext uri="{FF2B5EF4-FFF2-40B4-BE49-F238E27FC236}">
                  <a16:creationId xmlns:a16="http://schemas.microsoft.com/office/drawing/2014/main" id="{8A9F2F50-8CB6-A899-4986-E1AB879D5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344"/>
              <a:ext cx="288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6" name="Line 62">
              <a:extLst>
                <a:ext uri="{FF2B5EF4-FFF2-40B4-BE49-F238E27FC236}">
                  <a16:creationId xmlns:a16="http://schemas.microsoft.com/office/drawing/2014/main" id="{3C208A99-8779-32AD-EFB1-F8EFAC3C1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912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7" name="Line 63">
              <a:extLst>
                <a:ext uri="{FF2B5EF4-FFF2-40B4-BE49-F238E27FC236}">
                  <a16:creationId xmlns:a16="http://schemas.microsoft.com/office/drawing/2014/main" id="{FB7BB667-7109-E8F7-13C1-9643F44D2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0" y="1392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8" name="Line 64">
              <a:extLst>
                <a:ext uri="{FF2B5EF4-FFF2-40B4-BE49-F238E27FC236}">
                  <a16:creationId xmlns:a16="http://schemas.microsoft.com/office/drawing/2014/main" id="{4829F5AC-4A6C-C586-29C4-B7B4D64F5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160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9" name="Line 65">
              <a:extLst>
                <a:ext uri="{FF2B5EF4-FFF2-40B4-BE49-F238E27FC236}">
                  <a16:creationId xmlns:a16="http://schemas.microsoft.com/office/drawing/2014/main" id="{20D4794B-A87B-FC41-D368-F363CF3D9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776"/>
              <a:ext cx="62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0" name="Line 66">
              <a:extLst>
                <a:ext uri="{FF2B5EF4-FFF2-40B4-BE49-F238E27FC236}">
                  <a16:creationId xmlns:a16="http://schemas.microsoft.com/office/drawing/2014/main" id="{F6C47099-A891-8E23-35D4-5E2313E4D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44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1" name="Line 67">
              <a:extLst>
                <a:ext uri="{FF2B5EF4-FFF2-40B4-BE49-F238E27FC236}">
                  <a16:creationId xmlns:a16="http://schemas.microsoft.com/office/drawing/2014/main" id="{4D65CDFF-2D99-9161-4001-A2F331A75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912"/>
              <a:ext cx="528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2" name="Line 68">
              <a:extLst>
                <a:ext uri="{FF2B5EF4-FFF2-40B4-BE49-F238E27FC236}">
                  <a16:creationId xmlns:a16="http://schemas.microsoft.com/office/drawing/2014/main" id="{7BDC4E6E-5C77-AFDC-D50F-7E96B597B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12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3" name="Line 69">
              <a:extLst>
                <a:ext uri="{FF2B5EF4-FFF2-40B4-BE49-F238E27FC236}">
                  <a16:creationId xmlns:a16="http://schemas.microsoft.com/office/drawing/2014/main" id="{D18D789E-8DFC-CBDA-BC03-9295776CED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392"/>
              <a:ext cx="52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64" name="Rectangle 70">
              <a:extLst>
                <a:ext uri="{FF2B5EF4-FFF2-40B4-BE49-F238E27FC236}">
                  <a16:creationId xmlns:a16="http://schemas.microsoft.com/office/drawing/2014/main" id="{F7CDE7DF-9948-E262-6F0D-0234CD2F0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0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start</a:t>
              </a:r>
            </a:p>
          </p:txBody>
        </p:sp>
        <p:sp>
          <p:nvSpPr>
            <p:cNvPr id="12365" name="Rectangle 71">
              <a:extLst>
                <a:ext uri="{FF2B5EF4-FFF2-40B4-BE49-F238E27FC236}">
                  <a16:creationId xmlns:a16="http://schemas.microsoft.com/office/drawing/2014/main" id="{06FF782C-CFC1-FBEE-0546-AA3565FE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48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</a:rPr>
                <a:t>finish</a:t>
              </a:r>
            </a:p>
          </p:txBody>
        </p:sp>
      </p:grpSp>
      <p:grpSp>
        <p:nvGrpSpPr>
          <p:cNvPr id="21" name="Group 72">
            <a:extLst>
              <a:ext uri="{FF2B5EF4-FFF2-40B4-BE49-F238E27FC236}">
                <a16:creationId xmlns:a16="http://schemas.microsoft.com/office/drawing/2014/main" id="{A33E0661-9F9F-003C-D2CA-774BA409C1C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990600"/>
            <a:ext cx="5562600" cy="2133600"/>
            <a:chOff x="1152" y="816"/>
            <a:chExt cx="3504" cy="1344"/>
          </a:xfrm>
        </p:grpSpPr>
        <p:sp>
          <p:nvSpPr>
            <p:cNvPr id="12333" name="Rectangle 73">
              <a:extLst>
                <a:ext uri="{FF2B5EF4-FFF2-40B4-BE49-F238E27FC236}">
                  <a16:creationId xmlns:a16="http://schemas.microsoft.com/office/drawing/2014/main" id="{87BCA7E7-6856-2D51-059E-E883AE56E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a0=6</a:t>
              </a:r>
            </a:p>
          </p:txBody>
        </p:sp>
        <p:sp>
          <p:nvSpPr>
            <p:cNvPr id="12334" name="Rectangle 74">
              <a:extLst>
                <a:ext uri="{FF2B5EF4-FFF2-40B4-BE49-F238E27FC236}">
                  <a16:creationId xmlns:a16="http://schemas.microsoft.com/office/drawing/2014/main" id="{80DF8D15-CE54-949F-163F-16F539E76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5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a1=4</a:t>
              </a:r>
            </a:p>
          </p:txBody>
        </p:sp>
        <p:sp>
          <p:nvSpPr>
            <p:cNvPr id="12335" name="Rectangle 75">
              <a:extLst>
                <a:ext uri="{FF2B5EF4-FFF2-40B4-BE49-F238E27FC236}">
                  <a16:creationId xmlns:a16="http://schemas.microsoft.com/office/drawing/2014/main" id="{DFCEECFB-FA6F-03E3-FB39-73C34AACB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1632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a2=5</a:t>
              </a:r>
            </a:p>
          </p:txBody>
        </p:sp>
        <p:sp>
          <p:nvSpPr>
            <p:cNvPr id="12336" name="Rectangle 76">
              <a:extLst>
                <a:ext uri="{FF2B5EF4-FFF2-40B4-BE49-F238E27FC236}">
                  <a16:creationId xmlns:a16="http://schemas.microsoft.com/office/drawing/2014/main" id="{4E23082E-EC03-651F-755F-F379B23D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a3=1</a:t>
              </a:r>
            </a:p>
          </p:txBody>
        </p:sp>
        <p:sp>
          <p:nvSpPr>
            <p:cNvPr id="12337" name="Rectangle 77">
              <a:extLst>
                <a:ext uri="{FF2B5EF4-FFF2-40B4-BE49-F238E27FC236}">
                  <a16:creationId xmlns:a16="http://schemas.microsoft.com/office/drawing/2014/main" id="{9CA55FAC-BDA2-D600-E645-D5119A393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34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a4=1</a:t>
              </a:r>
            </a:p>
          </p:txBody>
        </p:sp>
        <p:sp>
          <p:nvSpPr>
            <p:cNvPr id="12338" name="Rectangle 78">
              <a:extLst>
                <a:ext uri="{FF2B5EF4-FFF2-40B4-BE49-F238E27FC236}">
                  <a16:creationId xmlns:a16="http://schemas.microsoft.com/office/drawing/2014/main" id="{630DC30C-E417-3058-2200-A2D3E5B7C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01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a5=2</a:t>
              </a:r>
            </a:p>
          </p:txBody>
        </p:sp>
        <p:sp>
          <p:nvSpPr>
            <p:cNvPr id="12339" name="Rectangle 79">
              <a:extLst>
                <a:ext uri="{FF2B5EF4-FFF2-40B4-BE49-F238E27FC236}">
                  <a16:creationId xmlns:a16="http://schemas.microsoft.com/office/drawing/2014/main" id="{CBA88F29-400A-A975-C25A-803070FB0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8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a6=9</a:t>
              </a:r>
            </a:p>
          </p:txBody>
        </p:sp>
        <p:sp>
          <p:nvSpPr>
            <p:cNvPr id="12340" name="Rectangle 80">
              <a:extLst>
                <a:ext uri="{FF2B5EF4-FFF2-40B4-BE49-F238E27FC236}">
                  <a16:creationId xmlns:a16="http://schemas.microsoft.com/office/drawing/2014/main" id="{91D20327-F0D7-4186-54F9-3ED1D6AB8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248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a7=7</a:t>
              </a:r>
            </a:p>
          </p:txBody>
        </p:sp>
        <p:sp>
          <p:nvSpPr>
            <p:cNvPr id="12341" name="Rectangle 81">
              <a:extLst>
                <a:ext uri="{FF2B5EF4-FFF2-40B4-BE49-F238E27FC236}">
                  <a16:creationId xmlns:a16="http://schemas.microsoft.com/office/drawing/2014/main" id="{F3A2B289-0241-B9EB-E098-C35202A4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82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a8=4</a:t>
              </a:r>
            </a:p>
          </p:txBody>
        </p:sp>
        <p:sp>
          <p:nvSpPr>
            <p:cNvPr id="12342" name="Rectangle 82">
              <a:extLst>
                <a:ext uri="{FF2B5EF4-FFF2-40B4-BE49-F238E27FC236}">
                  <a16:creationId xmlns:a16="http://schemas.microsoft.com/office/drawing/2014/main" id="{D58DBA3F-E766-E468-40BF-91A58E1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64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a9=2</a:t>
              </a:r>
            </a:p>
          </p:txBody>
        </p:sp>
        <p:sp>
          <p:nvSpPr>
            <p:cNvPr id="12343" name="Rectangle 83">
              <a:extLst>
                <a:ext uri="{FF2B5EF4-FFF2-40B4-BE49-F238E27FC236}">
                  <a16:creationId xmlns:a16="http://schemas.microsoft.com/office/drawing/2014/main" id="{552C58B8-605D-AE90-A926-52059815B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38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a10=4</a:t>
              </a:r>
            </a:p>
          </p:txBody>
        </p:sp>
      </p:grpSp>
      <p:sp>
        <p:nvSpPr>
          <p:cNvPr id="88148" name="Text Box 84">
            <a:extLst>
              <a:ext uri="{FF2B5EF4-FFF2-40B4-BE49-F238E27FC236}">
                <a16:creationId xmlns:a16="http://schemas.microsoft.com/office/drawing/2014/main" id="{8F397181-8FFB-F898-77A3-0278024AF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814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Calculation of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EC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:  Start from v0, for any a</a:t>
            </a:r>
            <a:r>
              <a:rPr lang="en-US" altLang="zh-CN" sz="2000" b="1" baseline="-25000"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= &lt;v, w&gt;, we have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graphicFrame>
        <p:nvGraphicFramePr>
          <p:cNvPr id="88149" name="Object 85">
            <a:extLst>
              <a:ext uri="{FF2B5EF4-FFF2-40B4-BE49-F238E27FC236}">
                <a16:creationId xmlns:a16="http://schemas.microsoft.com/office/drawing/2014/main" id="{84FC7A9B-5182-91F7-6FCA-A4687E12F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951288"/>
          <a:ext cx="37592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66900" imgH="292100" progId="Equation.3">
                  <p:embed/>
                </p:oleObj>
              </mc:Choice>
              <mc:Fallback>
                <p:oleObj name="Equation" r:id="rId7" imgW="1866900" imgH="2921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51288"/>
                        <a:ext cx="37592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86">
            <a:extLst>
              <a:ext uri="{FF2B5EF4-FFF2-40B4-BE49-F238E27FC236}">
                <a16:creationId xmlns:a16="http://schemas.microsoft.com/office/drawing/2014/main" id="{E3957981-EDDE-6F3D-6D32-09D4B2FDC73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762000"/>
            <a:ext cx="6629400" cy="2514600"/>
            <a:chOff x="912" y="672"/>
            <a:chExt cx="4176" cy="1584"/>
          </a:xfrm>
        </p:grpSpPr>
        <p:sp>
          <p:nvSpPr>
            <p:cNvPr id="12324" name="Text Box 87">
              <a:extLst>
                <a:ext uri="{FF2B5EF4-FFF2-40B4-BE49-F238E27FC236}">
                  <a16:creationId xmlns:a16="http://schemas.microsoft.com/office/drawing/2014/main" id="{1494DD3B-1A73-69D7-95CD-2B4F914B4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6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0</a:t>
              </a:r>
              <a:endParaRPr lang="en-US" altLang="zh-CN" sz="2400" b="1"/>
            </a:p>
          </p:txBody>
        </p:sp>
        <p:sp>
          <p:nvSpPr>
            <p:cNvPr id="12325" name="Text Box 88">
              <a:extLst>
                <a:ext uri="{FF2B5EF4-FFF2-40B4-BE49-F238E27FC236}">
                  <a16:creationId xmlns:a16="http://schemas.microsoft.com/office/drawing/2014/main" id="{A01BC519-5518-1E83-4DE7-1287CD530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6</a:t>
              </a:r>
              <a:endParaRPr lang="en-US" altLang="zh-CN" sz="2400" b="1"/>
            </a:p>
          </p:txBody>
        </p:sp>
        <p:sp>
          <p:nvSpPr>
            <p:cNvPr id="12326" name="Text Box 89">
              <a:extLst>
                <a:ext uri="{FF2B5EF4-FFF2-40B4-BE49-F238E27FC236}">
                  <a16:creationId xmlns:a16="http://schemas.microsoft.com/office/drawing/2014/main" id="{C6F1C4A8-086D-6C0B-9F76-31B70720A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12327" name="Text Box 90">
              <a:extLst>
                <a:ext uri="{FF2B5EF4-FFF2-40B4-BE49-F238E27FC236}">
                  <a16:creationId xmlns:a16="http://schemas.microsoft.com/office/drawing/2014/main" id="{668EE3F3-D0EB-7742-7C5D-88EB6930D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5</a:t>
              </a:r>
              <a:endParaRPr lang="en-US" altLang="zh-CN" sz="2400" b="1"/>
            </a:p>
          </p:txBody>
        </p:sp>
        <p:sp>
          <p:nvSpPr>
            <p:cNvPr id="12328" name="Text Box 91">
              <a:extLst>
                <a:ext uri="{FF2B5EF4-FFF2-40B4-BE49-F238E27FC236}">
                  <a16:creationId xmlns:a16="http://schemas.microsoft.com/office/drawing/2014/main" id="{861B39A4-CBBA-D7F6-CD57-8AE53F75B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7</a:t>
              </a:r>
              <a:endParaRPr lang="en-US" altLang="zh-CN" sz="2400" b="1"/>
            </a:p>
          </p:txBody>
        </p:sp>
        <p:sp>
          <p:nvSpPr>
            <p:cNvPr id="12329" name="Text Box 92">
              <a:extLst>
                <a:ext uri="{FF2B5EF4-FFF2-40B4-BE49-F238E27FC236}">
                  <a16:creationId xmlns:a16="http://schemas.microsoft.com/office/drawing/2014/main" id="{2C287D4C-CC8D-2107-63BD-6C2B1F03F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6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7</a:t>
              </a:r>
              <a:endParaRPr lang="en-US" altLang="zh-CN" sz="2400" b="1"/>
            </a:p>
          </p:txBody>
        </p:sp>
        <p:sp>
          <p:nvSpPr>
            <p:cNvPr id="12330" name="Text Box 93">
              <a:extLst>
                <a:ext uri="{FF2B5EF4-FFF2-40B4-BE49-F238E27FC236}">
                  <a16:creationId xmlns:a16="http://schemas.microsoft.com/office/drawing/2014/main" id="{863573EB-602F-5A4E-5D87-B99D6805F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16</a:t>
              </a:r>
              <a:endParaRPr lang="en-US" altLang="zh-CN" sz="2400" b="1"/>
            </a:p>
          </p:txBody>
        </p:sp>
        <p:sp>
          <p:nvSpPr>
            <p:cNvPr id="12331" name="Text Box 94">
              <a:extLst>
                <a:ext uri="{FF2B5EF4-FFF2-40B4-BE49-F238E27FC236}">
                  <a16:creationId xmlns:a16="http://schemas.microsoft.com/office/drawing/2014/main" id="{9448F295-7337-43CD-20BE-80CF23295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39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14</a:t>
              </a:r>
              <a:endParaRPr lang="en-US" altLang="zh-CN" sz="2400" b="1"/>
            </a:p>
          </p:txBody>
        </p:sp>
        <p:sp>
          <p:nvSpPr>
            <p:cNvPr id="12332" name="Text Box 95">
              <a:extLst>
                <a:ext uri="{FF2B5EF4-FFF2-40B4-BE49-F238E27FC236}">
                  <a16:creationId xmlns:a16="http://schemas.microsoft.com/office/drawing/2014/main" id="{339007D1-1953-2002-41E0-E738CA719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15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</a:rPr>
                <a:t>18</a:t>
              </a:r>
              <a:endParaRPr lang="en-US" altLang="zh-CN" sz="2400" b="1"/>
            </a:p>
          </p:txBody>
        </p:sp>
      </p:grpSp>
      <p:sp>
        <p:nvSpPr>
          <p:cNvPr id="88160" name="Line 96">
            <a:extLst>
              <a:ext uri="{FF2B5EF4-FFF2-40B4-BE49-F238E27FC236}">
                <a16:creationId xmlns:a16="http://schemas.microsoft.com/office/drawing/2014/main" id="{EBC58E0A-67C7-6F69-D020-21D3F296B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2313" y="2057400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61" name="Rectangle 97">
            <a:extLst>
              <a:ext uri="{FF2B5EF4-FFF2-40B4-BE49-F238E27FC236}">
                <a16:creationId xmlns:a16="http://schemas.microsoft.com/office/drawing/2014/main" id="{582FB221-4DFA-C002-91E8-449D80A22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362200"/>
            <a:ext cx="60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a11=0</a:t>
            </a:r>
          </a:p>
        </p:txBody>
      </p:sp>
      <p:sp>
        <p:nvSpPr>
          <p:cNvPr id="88162" name="AutoShape 98">
            <a:extLst>
              <a:ext uri="{FF2B5EF4-FFF2-40B4-BE49-F238E27FC236}">
                <a16:creationId xmlns:a16="http://schemas.microsoft.com/office/drawing/2014/main" id="{B2DB88F9-45CA-D3DF-6D84-5EC0E6FAC1B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81600" y="3048000"/>
            <a:ext cx="2971800" cy="609600"/>
          </a:xfrm>
          <a:prstGeom prst="wedgeEllipseCallout">
            <a:avLst>
              <a:gd name="adj1" fmla="val -71157"/>
              <a:gd name="adj2" fmla="val 103903"/>
            </a:avLst>
          </a:prstGeom>
          <a:gradFill rotWithShape="0">
            <a:gsLst>
              <a:gs pos="0">
                <a:srgbClr val="E8E8E8"/>
              </a:gs>
              <a:gs pos="100000">
                <a:srgbClr val="FFFFFF"/>
              </a:gs>
            </a:gsLst>
            <a:lin ang="540000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Dummy activity</a:t>
            </a:r>
          </a:p>
        </p:txBody>
      </p:sp>
      <p:sp>
        <p:nvSpPr>
          <p:cNvPr id="88163" name="Text Box 99">
            <a:extLst>
              <a:ext uri="{FF2B5EF4-FFF2-40B4-BE49-F238E27FC236}">
                <a16:creationId xmlns:a16="http://schemas.microsoft.com/office/drawing/2014/main" id="{3F29D614-F39C-093A-DC7C-67B3185B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19600"/>
            <a:ext cx="8077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Calculation of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LC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:  Start from the last vertex v8, for any a</a:t>
            </a:r>
            <a:r>
              <a:rPr lang="en-US" altLang="zh-CN" sz="2000" b="1" baseline="-25000">
                <a:latin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= &lt;v, w&gt;, we have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graphicFrame>
        <p:nvGraphicFramePr>
          <p:cNvPr id="88164" name="Object 100">
            <a:extLst>
              <a:ext uri="{FF2B5EF4-FFF2-40B4-BE49-F238E27FC236}">
                <a16:creationId xmlns:a16="http://schemas.microsoft.com/office/drawing/2014/main" id="{C8B85B9D-DED1-A242-2E6E-A505994F7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4800600"/>
          <a:ext cx="32829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1500" imgH="292100" progId="Equation.3">
                  <p:embed/>
                </p:oleObj>
              </mc:Choice>
              <mc:Fallback>
                <p:oleObj name="Equation" r:id="rId9" imgW="1841500" imgH="2921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00600"/>
                        <a:ext cx="32829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01">
            <a:extLst>
              <a:ext uri="{FF2B5EF4-FFF2-40B4-BE49-F238E27FC236}">
                <a16:creationId xmlns:a16="http://schemas.microsoft.com/office/drawing/2014/main" id="{531E0A20-17E0-A6F8-66EF-23200D4D8D06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066800"/>
            <a:ext cx="6705600" cy="2514600"/>
            <a:chOff x="912" y="672"/>
            <a:chExt cx="4224" cy="1584"/>
          </a:xfrm>
        </p:grpSpPr>
        <p:sp>
          <p:nvSpPr>
            <p:cNvPr id="12315" name="Text Box 102">
              <a:extLst>
                <a:ext uri="{FF2B5EF4-FFF2-40B4-BE49-F238E27FC236}">
                  <a16:creationId xmlns:a16="http://schemas.microsoft.com/office/drawing/2014/main" id="{B7EE4622-EFF4-456B-46B6-ACEBDA730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15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18</a:t>
              </a:r>
            </a:p>
          </p:txBody>
        </p:sp>
        <p:sp>
          <p:nvSpPr>
            <p:cNvPr id="12316" name="Text Box 103">
              <a:extLst>
                <a:ext uri="{FF2B5EF4-FFF2-40B4-BE49-F238E27FC236}">
                  <a16:creationId xmlns:a16="http://schemas.microsoft.com/office/drawing/2014/main" id="{D43A1AC5-6E12-8570-D330-7F708B4F6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720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16</a:t>
              </a:r>
            </a:p>
          </p:txBody>
        </p:sp>
        <p:sp>
          <p:nvSpPr>
            <p:cNvPr id="12317" name="Text Box 104">
              <a:extLst>
                <a:ext uri="{FF2B5EF4-FFF2-40B4-BE49-F238E27FC236}">
                  <a16:creationId xmlns:a16="http://schemas.microsoft.com/office/drawing/2014/main" id="{E0E2EE92-F075-8F6D-0A3D-B4B4E15A5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39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2318" name="Text Box 105">
              <a:extLst>
                <a:ext uri="{FF2B5EF4-FFF2-40B4-BE49-F238E27FC236}">
                  <a16:creationId xmlns:a16="http://schemas.microsoft.com/office/drawing/2014/main" id="{D6B7713C-74CF-509F-4425-458A376D3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0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7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19" name="Text Box 106">
              <a:extLst>
                <a:ext uri="{FF2B5EF4-FFF2-40B4-BE49-F238E27FC236}">
                  <a16:creationId xmlns:a16="http://schemas.microsoft.com/office/drawing/2014/main" id="{CBF61E9B-A7C1-69CE-FF20-EAA669196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9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7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0" name="Text Box 107">
              <a:extLst>
                <a:ext uri="{FF2B5EF4-FFF2-40B4-BE49-F238E27FC236}">
                  <a16:creationId xmlns:a16="http://schemas.microsoft.com/office/drawing/2014/main" id="{7E39CB5D-B288-2CF1-2CBE-02ACE367A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5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1" name="Text Box 108">
              <a:extLst>
                <a:ext uri="{FF2B5EF4-FFF2-40B4-BE49-F238E27FC236}">
                  <a16:creationId xmlns:a16="http://schemas.microsoft.com/office/drawing/2014/main" id="{D3BA53B3-79C5-1EB9-F326-B8FF21222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3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2" name="Text Box 109">
              <a:extLst>
                <a:ext uri="{FF2B5EF4-FFF2-40B4-BE49-F238E27FC236}">
                  <a16:creationId xmlns:a16="http://schemas.microsoft.com/office/drawing/2014/main" id="{9E22DEC0-5BC1-A706-F370-14685D46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6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  <p:sp>
          <p:nvSpPr>
            <p:cNvPr id="12323" name="Text Box 110">
              <a:extLst>
                <a:ext uri="{FF2B5EF4-FFF2-40B4-BE49-F238E27FC236}">
                  <a16:creationId xmlns:a16="http://schemas.microsoft.com/office/drawing/2014/main" id="{66B254CE-61CA-9296-739D-22BD8B3B4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8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FF0000"/>
                  </a:solidFill>
                </a:rPr>
                <a:t>0</a:t>
              </a:r>
              <a:endParaRPr lang="en-US" altLang="zh-CN" sz="1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111">
            <a:extLst>
              <a:ext uri="{FF2B5EF4-FFF2-40B4-BE49-F238E27FC236}">
                <a16:creationId xmlns:a16="http://schemas.microsoft.com/office/drawing/2014/main" id="{55355745-0845-90A6-492E-C783E28BAB5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0"/>
            <a:ext cx="5683250" cy="446088"/>
            <a:chOff x="288" y="3360"/>
            <a:chExt cx="3580" cy="281"/>
          </a:xfrm>
        </p:grpSpPr>
        <p:sp>
          <p:nvSpPr>
            <p:cNvPr id="12313" name="Text Box 112">
              <a:extLst>
                <a:ext uri="{FF2B5EF4-FFF2-40B4-BE49-F238E27FC236}">
                  <a16:creationId xmlns:a16="http://schemas.microsoft.com/office/drawing/2014/main" id="{1B5FA19B-D3CF-60B2-550E-20AC6EA6B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20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  <a:sym typeface="Wingdings" panose="05000000000000000000" pitchFamily="2" charset="2"/>
                </a:rPr>
                <a:t>  </a:t>
              </a:r>
              <a:r>
                <a:rPr lang="en-US" altLang="zh-CN" sz="2000" b="1">
                  <a:solidFill>
                    <a:srgbClr val="33CC33"/>
                  </a:solidFill>
                  <a:latin typeface="Arial" panose="020B0604020202020204" pitchFamily="34" charset="0"/>
                  <a:sym typeface="Wingdings" panose="05000000000000000000" pitchFamily="2" charset="2"/>
                </a:rPr>
                <a:t>Slack Time</a:t>
              </a:r>
              <a:r>
                <a:rPr lang="en-US" altLang="zh-CN" sz="2000" b="1">
                  <a:latin typeface="Arial" panose="020B0604020202020204" pitchFamily="34" charset="0"/>
                  <a:sym typeface="Wingdings" panose="05000000000000000000" pitchFamily="2" charset="2"/>
                </a:rPr>
                <a:t> of &lt;v,w&gt; = </a:t>
              </a:r>
              <a:endParaRPr lang="en-US" altLang="zh-CN" sz="20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2314" name="Object 113">
              <a:extLst>
                <a:ext uri="{FF2B5EF4-FFF2-40B4-BE49-F238E27FC236}">
                  <a16:creationId xmlns:a16="http://schemas.microsoft.com/office/drawing/2014/main" id="{6D5AEF90-4E81-DA96-D900-7B8A5BA3E9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360"/>
            <a:ext cx="161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71600" imgH="241300" progId="Equation.3">
                    <p:embed/>
                  </p:oleObj>
                </mc:Choice>
                <mc:Fallback>
                  <p:oleObj name="Equation" r:id="rId11" imgW="1371600" imgH="2413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360"/>
                          <a:ext cx="161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178" name="Text Box 114">
            <a:extLst>
              <a:ext uri="{FF2B5EF4-FFF2-40B4-BE49-F238E27FC236}">
                <a16:creationId xmlns:a16="http://schemas.microsoft.com/office/drawing/2014/main" id="{90A3732E-720C-1F78-A0B6-05280A057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52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8179" name="Text Box 115">
            <a:extLst>
              <a:ext uri="{FF2B5EF4-FFF2-40B4-BE49-F238E27FC236}">
                <a16:creationId xmlns:a16="http://schemas.microsoft.com/office/drawing/2014/main" id="{087A2331-E8F4-EF6E-2195-FD1DAF2A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819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3</a:t>
            </a:r>
          </a:p>
        </p:txBody>
      </p:sp>
      <p:sp>
        <p:nvSpPr>
          <p:cNvPr id="88180" name="Text Box 116">
            <a:extLst>
              <a:ext uri="{FF2B5EF4-FFF2-40B4-BE49-F238E27FC236}">
                <a16:creationId xmlns:a16="http://schemas.microsoft.com/office/drawing/2014/main" id="{FFD235EB-7705-E4EA-E739-33BFE537C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rgbClr val="33CC33"/>
                </a:solidFill>
              </a:rPr>
              <a:t>2</a:t>
            </a:r>
          </a:p>
        </p:txBody>
      </p:sp>
      <p:sp>
        <p:nvSpPr>
          <p:cNvPr id="88181" name="Text Box 117">
            <a:extLst>
              <a:ext uri="{FF2B5EF4-FFF2-40B4-BE49-F238E27FC236}">
                <a16:creationId xmlns:a16="http://schemas.microsoft.com/office/drawing/2014/main" id="{4B066FE0-7FBE-0C15-2C49-FCE7A46F7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91200"/>
            <a:ext cx="807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Critical Path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::= path consisting entirely of zero-slack edges.</a:t>
            </a:r>
          </a:p>
        </p:txBody>
      </p:sp>
      <p:sp>
        <p:nvSpPr>
          <p:cNvPr id="88182" name="Line 118">
            <a:extLst>
              <a:ext uri="{FF2B5EF4-FFF2-40B4-BE49-F238E27FC236}">
                <a16:creationId xmlns:a16="http://schemas.microsoft.com/office/drawing/2014/main" id="{DA179CE7-883D-1F9E-142A-2955603F8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1143000"/>
            <a:ext cx="1524000" cy="304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3" name="Line 119">
            <a:extLst>
              <a:ext uri="{FF2B5EF4-FFF2-40B4-BE49-F238E27FC236}">
                <a16:creationId xmlns:a16="http://schemas.microsoft.com/office/drawing/2014/main" id="{E9797D41-A1F4-A74D-47A1-8DF8A4081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1143000"/>
            <a:ext cx="1524000" cy="5334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4" name="Line 120">
            <a:extLst>
              <a:ext uri="{FF2B5EF4-FFF2-40B4-BE49-F238E27FC236}">
                <a16:creationId xmlns:a16="http://schemas.microsoft.com/office/drawing/2014/main" id="{D1749147-DDBB-E023-3A64-F4EF722739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143000"/>
            <a:ext cx="1600200" cy="5334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185" name="Line 121">
            <a:extLst>
              <a:ext uri="{FF2B5EF4-FFF2-40B4-BE49-F238E27FC236}">
                <a16:creationId xmlns:a16="http://schemas.microsoft.com/office/drawing/2014/main" id="{16BE5C23-2011-8B2C-2E54-138E9EC79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143000"/>
            <a:ext cx="1600200" cy="685800"/>
          </a:xfrm>
          <a:prstGeom prst="line">
            <a:avLst/>
          </a:prstGeom>
          <a:noFill/>
          <a:ln w="762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2" name="Text Box 122">
            <a:extLst>
              <a:ext uri="{FF2B5EF4-FFF2-40B4-BE49-F238E27FC236}">
                <a16:creationId xmlns:a16="http://schemas.microsoft.com/office/drawing/2014/main" id="{F7C033F3-A043-16FB-29FA-8AE3ED905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10/11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8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8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8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88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8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88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8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8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8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utoUpdateAnimBg="0"/>
      <p:bldP spid="88148" grpId="0" autoUpdateAnimBg="0"/>
      <p:bldP spid="88161" grpId="0" autoUpdateAnimBg="0"/>
      <p:bldP spid="88162" grpId="0" animBg="1" autoUpdateAnimBg="0"/>
      <p:bldP spid="88163" grpId="0" autoUpdateAnimBg="0"/>
      <p:bldP spid="88178" grpId="0" autoUpdateAnimBg="0"/>
      <p:bldP spid="88179" grpId="0" autoUpdateAnimBg="0"/>
      <p:bldP spid="88180" grpId="0" autoUpdateAnimBg="0"/>
      <p:bldP spid="8818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A55CBBBA-E6CD-15FB-203E-90484F17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9091" name="Text Box 3">
            <a:extLst>
              <a:ext uri="{FF2B5EF4-FFF2-40B4-BE49-F238E27FC236}">
                <a16:creationId xmlns:a16="http://schemas.microsoft.com/office/drawing/2014/main" id="{111729EB-75AA-97E5-9B77-4F46B14F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2.  All-Pairs Shortest Path Problem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0ED122EC-4453-34C1-C713-DE17F819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668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For all pairs of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and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j</a:t>
            </a:r>
            <a:r>
              <a:rPr lang="en-US" altLang="zh-CN" sz="2400" b="1" i="1"/>
              <a:t> </a:t>
            </a:r>
            <a:r>
              <a:rPr lang="en-US" altLang="zh-CN" sz="2400" b="1"/>
              <a:t>(</a:t>
            </a:r>
            <a:r>
              <a:rPr lang="en-US" altLang="zh-CN" sz="2400" b="1" i="1"/>
              <a:t> 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 </a:t>
            </a:r>
            <a:r>
              <a:rPr lang="en-US" altLang="zh-CN" sz="2400" b="1" i="1">
                <a:sym typeface="Symbol" panose="05050102010706020507" pitchFamily="18" charset="2"/>
              </a:rPr>
              <a:t>j</a:t>
            </a:r>
            <a:r>
              <a:rPr lang="en-US" altLang="zh-CN" sz="2400" b="1">
                <a:sym typeface="Symbol" panose="05050102010706020507" pitchFamily="18" charset="2"/>
              </a:rPr>
              <a:t> ), find the shortest path between.</a:t>
            </a:r>
            <a:endParaRPr lang="en-US" altLang="zh-CN" sz="2400" b="1"/>
          </a:p>
        </p:txBody>
      </p:sp>
      <p:sp>
        <p:nvSpPr>
          <p:cNvPr id="89093" name="Text Box 5">
            <a:extLst>
              <a:ext uri="{FF2B5EF4-FFF2-40B4-BE49-F238E27FC236}">
                <a16:creationId xmlns:a16="http://schemas.microsoft.com/office/drawing/2014/main" id="{0E56BF7D-F48D-2145-E016-CC1C4A8AB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1  </a:t>
            </a:r>
            <a:r>
              <a:rPr lang="en-US" altLang="zh-CN" sz="2400" b="1"/>
              <a:t>Use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single-source algorithm</a:t>
            </a:r>
            <a:r>
              <a:rPr lang="en-US" altLang="zh-CN" sz="2000" b="1">
                <a:latin typeface="Arial" panose="020B0604020202020204" pitchFamily="34" charset="0"/>
              </a:rPr>
              <a:t>  </a:t>
            </a:r>
            <a:r>
              <a:rPr lang="en-US" altLang="zh-CN" sz="2400" b="1"/>
              <a:t>for |V| times.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89094" name="Text Box 6">
            <a:extLst>
              <a:ext uri="{FF2B5EF4-FFF2-40B4-BE49-F238E27FC236}">
                <a16:creationId xmlns:a16="http://schemas.microsoft.com/office/drawing/2014/main" id="{73636359-77F1-20D2-9692-0FF38A8C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146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/>
              <a:t>T</a:t>
            </a:r>
            <a:r>
              <a:rPr lang="en-US" altLang="zh-CN" sz="2400" b="1"/>
              <a:t> = O( |V|</a:t>
            </a:r>
            <a:r>
              <a:rPr lang="en-US" altLang="zh-CN" sz="2400" b="1" baseline="30000"/>
              <a:t>3</a:t>
            </a:r>
            <a:r>
              <a:rPr lang="en-US" altLang="zh-CN" sz="2400" b="1"/>
              <a:t> ) – works fast on sparse graph.</a:t>
            </a:r>
            <a:endParaRPr lang="en-US" altLang="zh-CN" sz="2400" b="1" i="1"/>
          </a:p>
        </p:txBody>
      </p:sp>
      <p:sp>
        <p:nvSpPr>
          <p:cNvPr id="89095" name="Text Box 7">
            <a:extLst>
              <a:ext uri="{FF2B5EF4-FFF2-40B4-BE49-F238E27FC236}">
                <a16:creationId xmlns:a16="http://schemas.microsoft.com/office/drawing/2014/main" id="{AC09524F-C70A-ED09-5EDD-7D5193608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24200"/>
            <a:ext cx="7010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43013" indent="-124301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Method 2  </a:t>
            </a:r>
            <a:r>
              <a:rPr lang="en-US" altLang="zh-CN" sz="2400" b="1"/>
              <a:t>O( |V|</a:t>
            </a:r>
            <a:r>
              <a:rPr lang="en-US" altLang="zh-CN" sz="2400" b="1" baseline="30000"/>
              <a:t>3</a:t>
            </a:r>
            <a:r>
              <a:rPr lang="en-US" altLang="zh-CN" sz="2400" b="1"/>
              <a:t> ) algorithm given in Ch.10, works faster on dense graphs.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08A426E2-B28C-1A54-9EBC-08F63C63C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11/11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autoUpdateAnimBg="0"/>
      <p:bldP spid="89092" grpId="0" autoUpdateAnimBg="0"/>
      <p:bldP spid="89093" grpId="0" autoUpdateAnimBg="0"/>
      <p:bldP spid="89094" grpId="0" autoUpdateAnimBg="0"/>
      <p:bldP spid="8909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9552B3A-99DB-EFCC-7FC2-43E78F4E035F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1120775"/>
            <a:ext cx="6105525" cy="1776413"/>
            <a:chOff x="810" y="206"/>
            <a:chExt cx="3846" cy="1119"/>
          </a:xfrm>
        </p:grpSpPr>
        <p:sp>
          <p:nvSpPr>
            <p:cNvPr id="14340" name="Text Box 3">
              <a:extLst>
                <a:ext uri="{FF2B5EF4-FFF2-40B4-BE49-F238E27FC236}">
                  <a16:creationId xmlns:a16="http://schemas.microsoft.com/office/drawing/2014/main" id="{3D1D193C-3611-C81B-7CDF-BA7662E7F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64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</a:rPr>
                <a:t>Laboratory Project 3</a:t>
              </a:r>
            </a:p>
            <a:p>
              <a:pPr algn="ctr" eaLnBrk="1" hangingPunct="1">
                <a:buFontTx/>
                <a:buNone/>
              </a:pPr>
              <a:endParaRPr lang="en-US" altLang="zh-CN" sz="2000" b="1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Normal: Dijkstra Sequence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 i="1">
                  <a:latin typeface="Georgia" panose="02040502050405020303" pitchFamily="18" charset="0"/>
                </a:rPr>
                <a:t>Hard: Transportation Hub</a:t>
              </a:r>
            </a:p>
          </p:txBody>
        </p:sp>
        <p:graphicFrame>
          <p:nvGraphicFramePr>
            <p:cNvPr id="14341" name="Object 4">
              <a:extLst>
                <a:ext uri="{FF2B5EF4-FFF2-40B4-BE49-F238E27FC236}">
                  <a16:creationId xmlns:a16="http://schemas.microsoft.com/office/drawing/2014/main" id="{0A4A519B-2568-B9E8-6D77-6B97F7FA3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0" y="206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4179206" imgH="3215507" progId="MS_ClipArt_Gallery.2">
                    <p:embed/>
                  </p:oleObj>
                </mc:Choice>
                <mc:Fallback>
                  <p:oleObj name="剪辑" r:id="rId3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206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27005EFF-727D-3404-9A15-E3E08699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103563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Monday, April 21</a:t>
            </a:r>
            <a:r>
              <a:rPr lang="en-US" altLang="zh-CN" sz="2000" b="1" baseline="30000">
                <a:solidFill>
                  <a:schemeClr val="hlink"/>
                </a:solidFill>
              </a:rPr>
              <a:t>st</a:t>
            </a:r>
            <a:r>
              <a:rPr lang="en-US" altLang="zh-CN" sz="2000" b="1">
                <a:solidFill>
                  <a:schemeClr val="hlink"/>
                </a:solidFill>
              </a:rPr>
              <a:t>, 2025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ECA29A98-7634-3DE1-8B98-151F0382F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9854620B-75DC-9036-BCE6-5AC745946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441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Unweighted Shortest Paths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2BE8F2E7-05C8-B2C2-BB9A-3EEDBA9626DA}"/>
              </a:ext>
            </a:extLst>
          </p:cNvPr>
          <p:cNvGrpSpPr>
            <a:grpSpLocks/>
          </p:cNvGrpSpPr>
          <p:nvPr/>
        </p:nvGrpSpPr>
        <p:grpSpPr bwMode="auto">
          <a:xfrm>
            <a:off x="1030288" y="1524000"/>
            <a:ext cx="2306637" cy="1665288"/>
            <a:chOff x="480" y="596"/>
            <a:chExt cx="1453" cy="1049"/>
          </a:xfrm>
        </p:grpSpPr>
        <p:sp>
          <p:nvSpPr>
            <p:cNvPr id="4124" name="Oval 5">
              <a:extLst>
                <a:ext uri="{FF2B5EF4-FFF2-40B4-BE49-F238E27FC236}">
                  <a16:creationId xmlns:a16="http://schemas.microsoft.com/office/drawing/2014/main" id="{15A4A1AE-CD41-22CC-A86B-DDCA4367D0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4125" name="Oval 6">
              <a:extLst>
                <a:ext uri="{FF2B5EF4-FFF2-40B4-BE49-F238E27FC236}">
                  <a16:creationId xmlns:a16="http://schemas.microsoft.com/office/drawing/2014/main" id="{D6F89BE3-127E-FAEE-27BA-F98B51AB68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4126" name="Line 7">
              <a:extLst>
                <a:ext uri="{FF2B5EF4-FFF2-40B4-BE49-F238E27FC236}">
                  <a16:creationId xmlns:a16="http://schemas.microsoft.com/office/drawing/2014/main" id="{A52270F9-27FD-E4A3-A5D9-2896B14C4B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Oval 8">
              <a:extLst>
                <a:ext uri="{FF2B5EF4-FFF2-40B4-BE49-F238E27FC236}">
                  <a16:creationId xmlns:a16="http://schemas.microsoft.com/office/drawing/2014/main" id="{FA8509F4-B559-ED5D-4FFC-7FC6DF496A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4128" name="Oval 9">
              <a:extLst>
                <a:ext uri="{FF2B5EF4-FFF2-40B4-BE49-F238E27FC236}">
                  <a16:creationId xmlns:a16="http://schemas.microsoft.com/office/drawing/2014/main" id="{177F616A-4011-771C-E34F-C1D4EA0C9C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4129" name="Line 10">
              <a:extLst>
                <a:ext uri="{FF2B5EF4-FFF2-40B4-BE49-F238E27FC236}">
                  <a16:creationId xmlns:a16="http://schemas.microsoft.com/office/drawing/2014/main" id="{E121E0BB-460A-F7C4-17D6-34B500B5F7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Oval 11">
              <a:extLst>
                <a:ext uri="{FF2B5EF4-FFF2-40B4-BE49-F238E27FC236}">
                  <a16:creationId xmlns:a16="http://schemas.microsoft.com/office/drawing/2014/main" id="{BBFA1B65-2ED8-32EA-12A5-708C9EB8AA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4131" name="Oval 12">
              <a:extLst>
                <a:ext uri="{FF2B5EF4-FFF2-40B4-BE49-F238E27FC236}">
                  <a16:creationId xmlns:a16="http://schemas.microsoft.com/office/drawing/2014/main" id="{B7374F98-12D4-16B8-A228-BBA1F98167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4132" name="Line 13">
              <a:extLst>
                <a:ext uri="{FF2B5EF4-FFF2-40B4-BE49-F238E27FC236}">
                  <a16:creationId xmlns:a16="http://schemas.microsoft.com/office/drawing/2014/main" id="{5D13D312-B9D2-ECD6-E69F-84A755422A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Oval 14">
              <a:extLst>
                <a:ext uri="{FF2B5EF4-FFF2-40B4-BE49-F238E27FC236}">
                  <a16:creationId xmlns:a16="http://schemas.microsoft.com/office/drawing/2014/main" id="{1C54E134-3F9B-44E6-F0B0-DEE8BBC584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4134" name="Line 15">
              <a:extLst>
                <a:ext uri="{FF2B5EF4-FFF2-40B4-BE49-F238E27FC236}">
                  <a16:creationId xmlns:a16="http://schemas.microsoft.com/office/drawing/2014/main" id="{924D9171-FBE4-FBFD-C23C-51AFEE9C6D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Line 16">
              <a:extLst>
                <a:ext uri="{FF2B5EF4-FFF2-40B4-BE49-F238E27FC236}">
                  <a16:creationId xmlns:a16="http://schemas.microsoft.com/office/drawing/2014/main" id="{D280C354-CFED-2991-A094-57D042D6AA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6" name="Line 17">
              <a:extLst>
                <a:ext uri="{FF2B5EF4-FFF2-40B4-BE49-F238E27FC236}">
                  <a16:creationId xmlns:a16="http://schemas.microsoft.com/office/drawing/2014/main" id="{2336AF0D-137A-922C-DA13-2347D3EDFF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Line 18">
              <a:extLst>
                <a:ext uri="{FF2B5EF4-FFF2-40B4-BE49-F238E27FC236}">
                  <a16:creationId xmlns:a16="http://schemas.microsoft.com/office/drawing/2014/main" id="{9E8E8BC2-DC61-B446-9DF4-0268661285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8" name="Line 19">
              <a:extLst>
                <a:ext uri="{FF2B5EF4-FFF2-40B4-BE49-F238E27FC236}">
                  <a16:creationId xmlns:a16="http://schemas.microsoft.com/office/drawing/2014/main" id="{8475B63B-EA06-9AEA-5B35-45E2DCAE45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Line 20">
              <a:extLst>
                <a:ext uri="{FF2B5EF4-FFF2-40B4-BE49-F238E27FC236}">
                  <a16:creationId xmlns:a16="http://schemas.microsoft.com/office/drawing/2014/main" id="{6B8A93A9-561A-F393-F333-778C07713F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0" name="Line 21">
              <a:extLst>
                <a:ext uri="{FF2B5EF4-FFF2-40B4-BE49-F238E27FC236}">
                  <a16:creationId xmlns:a16="http://schemas.microsoft.com/office/drawing/2014/main" id="{9EEE0408-2B3F-0D22-4EC9-D4909C12CF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Line 22">
              <a:extLst>
                <a:ext uri="{FF2B5EF4-FFF2-40B4-BE49-F238E27FC236}">
                  <a16:creationId xmlns:a16="http://schemas.microsoft.com/office/drawing/2014/main" id="{15EECBEF-DC2D-10E0-B258-83887D8310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2" name="Line 23">
              <a:extLst>
                <a:ext uri="{FF2B5EF4-FFF2-40B4-BE49-F238E27FC236}">
                  <a16:creationId xmlns:a16="http://schemas.microsoft.com/office/drawing/2014/main" id="{4F0E9FF5-9CE5-BCEE-04DD-EC4484C9BB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90" name="Text Box 34">
            <a:extLst>
              <a:ext uri="{FF2B5EF4-FFF2-40B4-BE49-F238E27FC236}">
                <a16:creationId xmlns:a16="http://schemas.microsoft.com/office/drawing/2014/main" id="{FFB822D8-ACB7-D2D9-4B7A-DA90EE14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88" y="2178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693" name="Oval 37">
            <a:extLst>
              <a:ext uri="{FF2B5EF4-FFF2-40B4-BE49-F238E27FC236}">
                <a16:creationId xmlns:a16="http://schemas.microsoft.com/office/drawing/2014/main" id="{8D7DD73A-3E06-5A64-DEFB-BFAF26AC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217805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6B427EB5-49A2-EF42-F9A1-42A7C5812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14319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0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3</a:t>
            </a:r>
            <a:endParaRPr lang="en-US" altLang="zh-CN" sz="2000" b="1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E36FC47E-2D3A-1011-CE03-4C3E8D8F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18891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696" name="Rectangle 40">
            <a:extLst>
              <a:ext uri="{FF2B5EF4-FFF2-40B4-BE49-F238E27FC236}">
                <a16:creationId xmlns:a16="http://schemas.microsoft.com/office/drawing/2014/main" id="{370135E1-AC99-2E5F-0939-7BCD7CFB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1949450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ym typeface="Wingdings" panose="05000000000000000000" pitchFamily="2" charset="2"/>
              </a:rPr>
              <a:t> 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6</a:t>
            </a:r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57597176-6300-7985-4FCD-5840F7F9F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4922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268707B-60EF-88EB-39CB-33953F0B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863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7174F892-070D-16AE-D9A5-4FC3C5DEA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3463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12F53E79-BEDE-7E00-673E-64602B56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422525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sym typeface="Wingdings" panose="05000000000000000000" pitchFamily="2" charset="2"/>
              </a:rPr>
              <a:t> 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4</a:t>
            </a:r>
          </a:p>
        </p:txBody>
      </p:sp>
      <p:sp>
        <p:nvSpPr>
          <p:cNvPr id="70701" name="Text Box 45">
            <a:extLst>
              <a:ext uri="{FF2B5EF4-FFF2-40B4-BE49-F238E27FC236}">
                <a16:creationId xmlns:a16="http://schemas.microsoft.com/office/drawing/2014/main" id="{BF3B6D67-58FB-D816-57E3-DE88B2C1A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4922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02" name="Text Box 46">
            <a:extLst>
              <a:ext uri="{FF2B5EF4-FFF2-40B4-BE49-F238E27FC236}">
                <a16:creationId xmlns:a16="http://schemas.microsoft.com/office/drawing/2014/main" id="{70E90CE0-1203-0ABA-BA7A-8294774C4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688" y="2025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03" name="Text Box 47">
            <a:extLst>
              <a:ext uri="{FF2B5EF4-FFF2-40B4-BE49-F238E27FC236}">
                <a16:creationId xmlns:a16="http://schemas.microsoft.com/office/drawing/2014/main" id="{2AD1A1E4-CFAD-6EBA-2FB6-2D73D4E49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2803525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en-US" altLang="zh-CN" sz="2000" b="1"/>
              <a:t>:  </a:t>
            </a:r>
            <a:r>
              <a:rPr lang="en-US" altLang="zh-CN" sz="2400" b="1">
                <a:sym typeface="Wingdings" panose="05000000000000000000" pitchFamily="2" charset="2"/>
              </a:rPr>
              <a:t></a:t>
            </a:r>
            <a:endParaRPr lang="en-US" altLang="zh-CN" sz="2000" b="1"/>
          </a:p>
        </p:txBody>
      </p:sp>
      <p:sp>
        <p:nvSpPr>
          <p:cNvPr id="70704" name="Rectangle 48">
            <a:extLst>
              <a:ext uri="{FF2B5EF4-FFF2-40B4-BE49-F238E27FC236}">
                <a16:creationId xmlns:a16="http://schemas.microsoft.com/office/drawing/2014/main" id="{8DF820CB-F657-B44F-8BF6-90FF2CAA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2879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5</a:t>
            </a:r>
          </a:p>
        </p:txBody>
      </p:sp>
      <p:sp>
        <p:nvSpPr>
          <p:cNvPr id="70705" name="Rectangle 49">
            <a:extLst>
              <a:ext uri="{FF2B5EF4-FFF2-40B4-BE49-F238E27FC236}">
                <a16:creationId xmlns:a16="http://schemas.microsoft.com/office/drawing/2014/main" id="{78A53645-DF29-7680-CEA2-548151213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5" y="2879725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and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baseline="-25000">
                <a:sym typeface="Wingdings" panose="05000000000000000000" pitchFamily="2" charset="2"/>
              </a:rPr>
              <a:t>7</a:t>
            </a:r>
          </a:p>
        </p:txBody>
      </p:sp>
      <p:sp>
        <p:nvSpPr>
          <p:cNvPr id="70706" name="Text Box 50">
            <a:extLst>
              <a:ext uri="{FF2B5EF4-FFF2-40B4-BE49-F238E27FC236}">
                <a16:creationId xmlns:a16="http://schemas.microsoft.com/office/drawing/2014/main" id="{8F1F1112-BCAF-F934-946D-2A8C7F62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178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707" name="Text Box 51">
            <a:extLst>
              <a:ext uri="{FF2B5EF4-FFF2-40B4-BE49-F238E27FC236}">
                <a16:creationId xmlns:a16="http://schemas.microsoft.com/office/drawing/2014/main" id="{F4B1D6FA-1272-FE4E-5C9F-842A87048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2863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0708" name="Text Box 52">
            <a:extLst>
              <a:ext uri="{FF2B5EF4-FFF2-40B4-BE49-F238E27FC236}">
                <a16:creationId xmlns:a16="http://schemas.microsoft.com/office/drawing/2014/main" id="{06EC4EDC-814A-BB84-AF99-F1921F070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8223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Sketch of the idea</a:t>
            </a:r>
            <a:endParaRPr lang="en-US" altLang="zh-CN" sz="2000" b="1"/>
          </a:p>
        </p:txBody>
      </p:sp>
      <p:sp>
        <p:nvSpPr>
          <p:cNvPr id="70709" name="AutoShape 53" descr="棕色大理石">
            <a:extLst>
              <a:ext uri="{FF2B5EF4-FFF2-40B4-BE49-F238E27FC236}">
                <a16:creationId xmlns:a16="http://schemas.microsoft.com/office/drawing/2014/main" id="{3189F4E8-090D-74E7-871B-37EF4750B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36725"/>
            <a:ext cx="2362200" cy="1219200"/>
          </a:xfrm>
          <a:prstGeom prst="bevel">
            <a:avLst>
              <a:gd name="adj" fmla="val 344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</a:rPr>
              <a:t>Breadth-first search</a:t>
            </a:r>
          </a:p>
        </p:txBody>
      </p:sp>
      <p:sp>
        <p:nvSpPr>
          <p:cNvPr id="70710" name="Text Box 54">
            <a:extLst>
              <a:ext uri="{FF2B5EF4-FFF2-40B4-BE49-F238E27FC236}">
                <a16:creationId xmlns:a16="http://schemas.microsoft.com/office/drawing/2014/main" id="{9054F9A0-DCB8-3142-8649-9F955B5AB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65525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</a:t>
            </a:r>
            <a:endParaRPr lang="en-US" altLang="zh-CN" sz="2000" b="1"/>
          </a:p>
        </p:txBody>
      </p:sp>
      <p:sp>
        <p:nvSpPr>
          <p:cNvPr id="70711" name="Rectangle 55">
            <a:extLst>
              <a:ext uri="{FF2B5EF4-FFF2-40B4-BE49-F238E27FC236}">
                <a16:creationId xmlns:a16="http://schemas.microsoft.com/office/drawing/2014/main" id="{8B929468-B5C2-E98A-5BEA-4FF994F8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75125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71988" indent="-447198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].Dist ::=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distance</a:t>
            </a:r>
            <a:r>
              <a:rPr lang="en-US" altLang="zh-CN" sz="2000" b="1">
                <a:sym typeface="Wingdings" panose="05000000000000000000" pitchFamily="2" charset="2"/>
              </a:rPr>
              <a:t> from </a:t>
            </a:r>
            <a:r>
              <a:rPr lang="en-US" altLang="zh-CN" sz="2000" b="1" i="1">
                <a:sym typeface="Wingdings" panose="05000000000000000000" pitchFamily="2" charset="2"/>
              </a:rPr>
              <a:t>s</a:t>
            </a:r>
            <a:r>
              <a:rPr lang="en-US" altLang="zh-CN" sz="2000" b="1">
                <a:sym typeface="Wingdings" panose="05000000000000000000" pitchFamily="2" charset="2"/>
              </a:rPr>
              <a:t> to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 </a:t>
            </a:r>
            <a:r>
              <a:rPr lang="en-US" altLang="zh-CN" sz="2000" b="1">
                <a:solidFill>
                  <a:srgbClr val="009900"/>
                </a:solidFill>
                <a:sym typeface="Wingdings" panose="05000000000000000000" pitchFamily="2" charset="2"/>
              </a:rPr>
              <a:t>/* initialized to be </a:t>
            </a:r>
            <a:r>
              <a:rPr lang="en-US" altLang="zh-CN" sz="2000" b="1">
                <a:solidFill>
                  <a:srgbClr val="009900"/>
                </a:solidFill>
                <a:sym typeface="Symbol" panose="05050102010706020507" pitchFamily="18" charset="2"/>
              </a:rPr>
              <a:t> except for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000" b="1">
                <a:solidFill>
                  <a:srgbClr val="009900"/>
                </a:solidFill>
                <a:sym typeface="Symbol" panose="05050102010706020507" pitchFamily="18" charset="2"/>
              </a:rPr>
              <a:t> */</a:t>
            </a:r>
            <a:endParaRPr lang="en-US" altLang="zh-CN" sz="2000" b="1">
              <a:solidFill>
                <a:srgbClr val="009900"/>
              </a:solidFill>
              <a:sym typeface="Wingdings" panose="05000000000000000000" pitchFamily="2" charset="2"/>
            </a:endParaRPr>
          </a:p>
        </p:txBody>
      </p:sp>
      <p:sp>
        <p:nvSpPr>
          <p:cNvPr id="70712" name="Rectangle 56">
            <a:extLst>
              <a:ext uri="{FF2B5EF4-FFF2-40B4-BE49-F238E27FC236}">
                <a16:creationId xmlns:a16="http://schemas.microsoft.com/office/drawing/2014/main" id="{76BCF1CD-CE0D-A160-B77E-AC4A2DC5A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609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].Known ::=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ym typeface="Wingdings" panose="05000000000000000000" pitchFamily="2" charset="2"/>
              </a:rPr>
              <a:t> if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000" b="1">
                <a:sym typeface="Wingdings" panose="05000000000000000000" pitchFamily="2" charset="2"/>
              </a:rPr>
              <a:t> is checked; or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0</a:t>
            </a:r>
            <a:r>
              <a:rPr lang="en-US" altLang="zh-CN" sz="2000" b="1">
                <a:sym typeface="Wingdings" panose="05000000000000000000" pitchFamily="2" charset="2"/>
              </a:rPr>
              <a:t> if not</a:t>
            </a:r>
          </a:p>
        </p:txBody>
      </p:sp>
      <p:sp>
        <p:nvSpPr>
          <p:cNvPr id="70713" name="Rectangle 57">
            <a:extLst>
              <a:ext uri="{FF2B5EF4-FFF2-40B4-BE49-F238E27FC236}">
                <a16:creationId xmlns:a16="http://schemas.microsoft.com/office/drawing/2014/main" id="{CD03A695-7BB7-86B9-A98D-6D7E38262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41925"/>
            <a:ext cx="739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Table[ i ].Path ::= for tracking the path   </a:t>
            </a:r>
            <a:r>
              <a:rPr lang="en-US" altLang="zh-CN" sz="2000" b="1">
                <a:solidFill>
                  <a:srgbClr val="009900"/>
                </a:solidFill>
                <a:sym typeface="Wingdings" panose="05000000000000000000" pitchFamily="2" charset="2"/>
              </a:rPr>
              <a:t>/* initialized to be 0 */</a:t>
            </a:r>
          </a:p>
        </p:txBody>
      </p:sp>
      <p:sp>
        <p:nvSpPr>
          <p:cNvPr id="4123" name="Text Box 58">
            <a:extLst>
              <a:ext uri="{FF2B5EF4-FFF2-40B4-BE49-F238E27FC236}">
                <a16:creationId xmlns:a16="http://schemas.microsoft.com/office/drawing/2014/main" id="{AA8619E8-3149-44AE-E3E3-85020D267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0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90" grpId="0" autoUpdateAnimBg="0"/>
      <p:bldP spid="70693" grpId="0" animBg="1"/>
      <p:bldP spid="70694" grpId="0" autoUpdateAnimBg="0"/>
      <p:bldP spid="70695" grpId="0" autoUpdateAnimBg="0"/>
      <p:bldP spid="70696" grpId="0" autoUpdateAnimBg="0"/>
      <p:bldP spid="70697" grpId="0" autoUpdateAnimBg="0"/>
      <p:bldP spid="70698" grpId="0" autoUpdateAnimBg="0"/>
      <p:bldP spid="70699" grpId="0" autoUpdateAnimBg="0"/>
      <p:bldP spid="70700" grpId="0" autoUpdateAnimBg="0"/>
      <p:bldP spid="70701" grpId="0" autoUpdateAnimBg="0"/>
      <p:bldP spid="70702" grpId="0" autoUpdateAnimBg="0"/>
      <p:bldP spid="70703" grpId="0" autoUpdateAnimBg="0"/>
      <p:bldP spid="70704" grpId="0" autoUpdateAnimBg="0"/>
      <p:bldP spid="70705" grpId="0" autoUpdateAnimBg="0"/>
      <p:bldP spid="70706" grpId="0" autoUpdateAnimBg="0"/>
      <p:bldP spid="70707" grpId="0" autoUpdateAnimBg="0"/>
      <p:bldP spid="70708" grpId="0" autoUpdateAnimBg="0"/>
      <p:bldP spid="70709" grpId="0" animBg="1" autoUpdateAnimBg="0"/>
      <p:bldP spid="70710" grpId="0" autoUpdateAnimBg="0"/>
      <p:bldP spid="70711" grpId="0" autoUpdateAnimBg="0"/>
      <p:bldP spid="70712" grpId="0" autoUpdateAnimBg="0"/>
      <p:bldP spid="707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D529D3FC-15F8-71CC-D83A-61CF28E5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1683" name="AutoShape 3">
            <a:extLst>
              <a:ext uri="{FF2B5EF4-FFF2-40B4-BE49-F238E27FC236}">
                <a16:creationId xmlns:a16="http://schemas.microsoft.com/office/drawing/2014/main" id="{5794FFE3-5939-DB7A-A831-2055F0840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7620000" cy="45720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Unweighted(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CurrDist;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CurrDist = 0; CurrDist &lt; NumVertex; CurrDist ++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vertex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!T[ V ].Known &amp;&amp; T[ V ].Dist == CurrDist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V ].Known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true</a:t>
            </a:r>
            <a:r>
              <a:rPr lang="en-US" altLang="zh-CN" sz="1800" b="1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W ].Dist == Infinity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T[ W ].Dist = CurrDist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Dist == Infinity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!Known &amp;&amp; Dist == CurrDist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end-for CurrDist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EC1F8CE1-44A3-2BA5-6F93-36AAC94C9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578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Wingdings" panose="05000000000000000000" pitchFamily="2" charset="2"/>
              </a:rPr>
              <a:t>The worst case: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A356FF95-0741-3739-50DD-CF3EC1F83233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5257800"/>
            <a:ext cx="5873750" cy="390525"/>
            <a:chOff x="1534" y="3645"/>
            <a:chExt cx="3700" cy="246"/>
          </a:xfrm>
        </p:grpSpPr>
        <p:sp>
          <p:nvSpPr>
            <p:cNvPr id="5131" name="Oval 6">
              <a:extLst>
                <a:ext uri="{FF2B5EF4-FFF2-40B4-BE49-F238E27FC236}">
                  <a16:creationId xmlns:a16="http://schemas.microsoft.com/office/drawing/2014/main" id="{23E37FC0-C0E4-A7F8-DBDD-5FA4BD5829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92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5132" name="Oval 7">
              <a:extLst>
                <a:ext uri="{FF2B5EF4-FFF2-40B4-BE49-F238E27FC236}">
                  <a16:creationId xmlns:a16="http://schemas.microsoft.com/office/drawing/2014/main" id="{0B76CF40-67BC-F62C-E5D5-D2374E27ED5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5133" name="Oval 9">
              <a:extLst>
                <a:ext uri="{FF2B5EF4-FFF2-40B4-BE49-F238E27FC236}">
                  <a16:creationId xmlns:a16="http://schemas.microsoft.com/office/drawing/2014/main" id="{18743C67-AD9E-4F54-031F-FDEAD27E32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0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5134" name="Oval 10">
              <a:extLst>
                <a:ext uri="{FF2B5EF4-FFF2-40B4-BE49-F238E27FC236}">
                  <a16:creationId xmlns:a16="http://schemas.microsoft.com/office/drawing/2014/main" id="{5AD70131-42BE-0992-B281-203485508E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98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5135" name="Oval 12">
              <a:extLst>
                <a:ext uri="{FF2B5EF4-FFF2-40B4-BE49-F238E27FC236}">
                  <a16:creationId xmlns:a16="http://schemas.microsoft.com/office/drawing/2014/main" id="{8BA58DE5-01C2-1F34-698D-BCBDBEDB605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3645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5136" name="Oval 13">
              <a:extLst>
                <a:ext uri="{FF2B5EF4-FFF2-40B4-BE49-F238E27FC236}">
                  <a16:creationId xmlns:a16="http://schemas.microsoft.com/office/drawing/2014/main" id="{99127197-4D29-195A-F048-8792BE5E63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96" y="3648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5137" name="Oval 15">
              <a:extLst>
                <a:ext uri="{FF2B5EF4-FFF2-40B4-BE49-F238E27FC236}">
                  <a16:creationId xmlns:a16="http://schemas.microsoft.com/office/drawing/2014/main" id="{A4F15634-0DC0-CE87-3B35-B2C001ED39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2" y="3645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5138" name="Oval 25">
              <a:extLst>
                <a:ext uri="{FF2B5EF4-FFF2-40B4-BE49-F238E27FC236}">
                  <a16:creationId xmlns:a16="http://schemas.microsoft.com/office/drawing/2014/main" id="{DD39BA09-F2E3-CF23-DD0E-25AE964328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34" y="3648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9</a:t>
              </a:r>
              <a:endParaRPr lang="en-US" altLang="zh-CN" sz="1800" b="1"/>
            </a:p>
          </p:txBody>
        </p:sp>
        <p:sp>
          <p:nvSpPr>
            <p:cNvPr id="5139" name="Oval 26">
              <a:extLst>
                <a:ext uri="{FF2B5EF4-FFF2-40B4-BE49-F238E27FC236}">
                  <a16:creationId xmlns:a16="http://schemas.microsoft.com/office/drawing/2014/main" id="{DAFD1CE8-9BD7-050C-8B42-F3BB31378B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66" y="3645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8</a:t>
              </a:r>
              <a:endParaRPr lang="en-US" altLang="zh-CN" sz="1800" b="1"/>
            </a:p>
          </p:txBody>
        </p:sp>
        <p:sp>
          <p:nvSpPr>
            <p:cNvPr id="5140" name="Line 27">
              <a:extLst>
                <a:ext uri="{FF2B5EF4-FFF2-40B4-BE49-F238E27FC236}">
                  <a16:creationId xmlns:a16="http://schemas.microsoft.com/office/drawing/2014/main" id="{DD836FDE-3EC9-69E5-53FD-2A65B17C9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28">
              <a:extLst>
                <a:ext uri="{FF2B5EF4-FFF2-40B4-BE49-F238E27FC236}">
                  <a16:creationId xmlns:a16="http://schemas.microsoft.com/office/drawing/2014/main" id="{378057D5-1750-3865-164A-874B29F36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29">
              <a:extLst>
                <a:ext uri="{FF2B5EF4-FFF2-40B4-BE49-F238E27FC236}">
                  <a16:creationId xmlns:a16="http://schemas.microsoft.com/office/drawing/2014/main" id="{45664EEA-ABB9-08A8-F609-731FAD846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30">
              <a:extLst>
                <a:ext uri="{FF2B5EF4-FFF2-40B4-BE49-F238E27FC236}">
                  <a16:creationId xmlns:a16="http://schemas.microsoft.com/office/drawing/2014/main" id="{4CC5E529-137D-9330-902B-7BD02D590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31">
              <a:extLst>
                <a:ext uri="{FF2B5EF4-FFF2-40B4-BE49-F238E27FC236}">
                  <a16:creationId xmlns:a16="http://schemas.microsoft.com/office/drawing/2014/main" id="{7E5514EE-42B7-DAB2-78B0-8B4144726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32">
              <a:extLst>
                <a:ext uri="{FF2B5EF4-FFF2-40B4-BE49-F238E27FC236}">
                  <a16:creationId xmlns:a16="http://schemas.microsoft.com/office/drawing/2014/main" id="{4AC36F79-5CFD-D22F-84DB-49250694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34">
              <a:extLst>
                <a:ext uri="{FF2B5EF4-FFF2-40B4-BE49-F238E27FC236}">
                  <a16:creationId xmlns:a16="http://schemas.microsoft.com/office/drawing/2014/main" id="{C0B615E3-D05C-228D-DB4A-E4E32F5D3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35">
              <a:extLst>
                <a:ext uri="{FF2B5EF4-FFF2-40B4-BE49-F238E27FC236}">
                  <a16:creationId xmlns:a16="http://schemas.microsoft.com/office/drawing/2014/main" id="{65B08DBC-60EF-3139-00F4-7342EC24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37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17" name="Oval 37">
            <a:extLst>
              <a:ext uri="{FF2B5EF4-FFF2-40B4-BE49-F238E27FC236}">
                <a16:creationId xmlns:a16="http://schemas.microsoft.com/office/drawing/2014/main" id="{9E1BE08B-F677-FA9A-A485-D38503BFE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1718" name="Line 38">
            <a:extLst>
              <a:ext uri="{FF2B5EF4-FFF2-40B4-BE49-F238E27FC236}">
                <a16:creationId xmlns:a16="http://schemas.microsoft.com/office/drawing/2014/main" id="{56570574-62C7-6AA7-FA86-C7BD0E3BC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1905000"/>
            <a:ext cx="213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C27006CC-C80D-8BE4-68E9-87A0E7BC8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>
                <a:solidFill>
                  <a:srgbClr val="FF9933"/>
                </a:solidFill>
                <a:sym typeface="Wingdings" panose="05000000000000000000" pitchFamily="2" charset="2"/>
              </a:rPr>
              <a:t>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/>
              <a:t> 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</a:t>
            </a:r>
            <a:endParaRPr lang="en-US" altLang="zh-CN" sz="2000" b="1" i="1"/>
          </a:p>
        </p:txBody>
      </p:sp>
      <p:sp>
        <p:nvSpPr>
          <p:cNvPr id="71720" name="AutoShape 40">
            <a:extLst>
              <a:ext uri="{FF2B5EF4-FFF2-40B4-BE49-F238E27FC236}">
                <a16:creationId xmlns:a16="http://schemas.microsoft.com/office/drawing/2014/main" id="{888CA0C3-C1C7-8F26-470F-02D00AF0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3124200" cy="2057400"/>
          </a:xfrm>
          <a:prstGeom prst="wedgeEllipseCallout">
            <a:avLst>
              <a:gd name="adj1" fmla="val -112144"/>
              <a:gd name="adj2" fmla="val -5416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V</a:t>
            </a:r>
            <a:r>
              <a:rPr lang="en-US" altLang="zh-CN" sz="2000" b="1"/>
              <a:t> is unknown yet has </a:t>
            </a:r>
            <a:r>
              <a:rPr lang="en-US" altLang="zh-CN" sz="1800" b="1">
                <a:latin typeface="Arial" panose="020B0604020202020204" pitchFamily="34" charset="0"/>
              </a:rPr>
              <a:t>Dist &lt; Infinity</a:t>
            </a:r>
            <a:r>
              <a:rPr lang="en-US" altLang="zh-CN" sz="2000" b="1"/>
              <a:t>, then </a:t>
            </a:r>
            <a:r>
              <a:rPr lang="en-US" altLang="zh-CN" sz="1800" b="1">
                <a:latin typeface="Arial" panose="020B0604020202020204" pitchFamily="34" charset="0"/>
              </a:rPr>
              <a:t>Dist</a:t>
            </a:r>
            <a:r>
              <a:rPr lang="en-US" altLang="zh-CN" sz="2000" b="1"/>
              <a:t> is either </a:t>
            </a:r>
            <a:r>
              <a:rPr lang="en-US" altLang="zh-CN" sz="1800" b="1">
                <a:latin typeface="Arial" panose="020B0604020202020204" pitchFamily="34" charset="0"/>
              </a:rPr>
              <a:t>CurrDist </a:t>
            </a:r>
            <a:r>
              <a:rPr lang="en-US" altLang="zh-CN" sz="2000" b="1"/>
              <a:t>or </a:t>
            </a:r>
            <a:r>
              <a:rPr lang="en-US" altLang="zh-CN" sz="1800" b="1">
                <a:latin typeface="Arial" panose="020B0604020202020204" pitchFamily="34" charset="0"/>
              </a:rPr>
              <a:t>CurrDist+1</a:t>
            </a:r>
            <a:r>
              <a:rPr lang="en-US" altLang="zh-CN" sz="2000" b="1"/>
              <a:t>.</a:t>
            </a:r>
          </a:p>
        </p:txBody>
      </p:sp>
      <p:sp>
        <p:nvSpPr>
          <p:cNvPr id="5130" name="Text Box 41">
            <a:extLst>
              <a:ext uri="{FF2B5EF4-FFF2-40B4-BE49-F238E27FC236}">
                <a16:creationId xmlns:a16="http://schemas.microsoft.com/office/drawing/2014/main" id="{8BEC71FB-B764-5A64-E655-AC9285193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1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 autoUpdateAnimBg="0"/>
      <p:bldP spid="71684" grpId="0" autoUpdateAnimBg="0"/>
      <p:bldP spid="71717" grpId="0" animBg="1"/>
      <p:bldP spid="71719" grpId="0" autoUpdateAnimBg="0"/>
      <p:bldP spid="7172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02330DE-0751-8F99-D0C4-0F851240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6F572A4A-2A67-19A2-CB5E-4C418781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Improvement</a:t>
            </a:r>
            <a:endParaRPr lang="en-US" altLang="zh-CN" sz="2000" b="1"/>
          </a:p>
        </p:txBody>
      </p:sp>
      <p:sp>
        <p:nvSpPr>
          <p:cNvPr id="72708" name="AutoShape 4">
            <a:extLst>
              <a:ext uri="{FF2B5EF4-FFF2-40B4-BE49-F238E27FC236}">
                <a16:creationId xmlns:a16="http://schemas.microsoft.com/office/drawing/2014/main" id="{4AB51A01-439C-4EE2-DC82-5558718F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6019800" cy="51816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Unweighted(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 is initialized with the source vertex S given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Queue  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 = CreateQueue (NumVertex );  MakeEmpty(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Enqueue( S,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Enqueue the source vertex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 = Dequeue(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T[ V ].Known =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true</a:t>
            </a:r>
            <a:r>
              <a:rPr lang="en-US" altLang="zh-CN" sz="1800" b="1">
                <a:latin typeface="Arial" panose="020B0604020202020204" pitchFamily="34" charset="0"/>
              </a:rPr>
              <a:t>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not really necessary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W ].Dist == Infinity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].Dist = T[ V ].Dist + 1;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Enqueue( W,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Dist == Infinity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DisposeQueue( Q );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/* free memory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581CFE1-9553-8EF6-9E1B-8692BEED2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58000" y="762000"/>
            <a:ext cx="1843088" cy="1330325"/>
            <a:chOff x="480" y="596"/>
            <a:chExt cx="1453" cy="1049"/>
          </a:xfrm>
        </p:grpSpPr>
        <p:sp>
          <p:nvSpPr>
            <p:cNvPr id="6218" name="Oval 6">
              <a:extLst>
                <a:ext uri="{FF2B5EF4-FFF2-40B4-BE49-F238E27FC236}">
                  <a16:creationId xmlns:a16="http://schemas.microsoft.com/office/drawing/2014/main" id="{71BE4006-C9BF-81B5-CA63-842D1DBFB1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  <a:endParaRPr lang="en-US" altLang="zh-CN" sz="1600" b="1"/>
            </a:p>
          </p:txBody>
        </p:sp>
        <p:sp>
          <p:nvSpPr>
            <p:cNvPr id="6219" name="Oval 7">
              <a:extLst>
                <a:ext uri="{FF2B5EF4-FFF2-40B4-BE49-F238E27FC236}">
                  <a16:creationId xmlns:a16="http://schemas.microsoft.com/office/drawing/2014/main" id="{A1E256EB-C822-E04D-08E9-279DF78C8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596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  <a:endParaRPr lang="en-US" altLang="zh-CN" sz="1600" b="1"/>
            </a:p>
          </p:txBody>
        </p:sp>
        <p:sp>
          <p:nvSpPr>
            <p:cNvPr id="6220" name="Line 8">
              <a:extLst>
                <a:ext uri="{FF2B5EF4-FFF2-40B4-BE49-F238E27FC236}">
                  <a16:creationId xmlns:a16="http://schemas.microsoft.com/office/drawing/2014/main" id="{66F64A35-EDA2-1D5E-42E9-0595084D03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717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1" name="Oval 9">
              <a:extLst>
                <a:ext uri="{FF2B5EF4-FFF2-40B4-BE49-F238E27FC236}">
                  <a16:creationId xmlns:a16="http://schemas.microsoft.com/office/drawing/2014/main" id="{6E522559-5216-C9DE-BC48-FC0875F7E1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  <a:endParaRPr lang="en-US" altLang="zh-CN" sz="1600" b="1"/>
            </a:p>
          </p:txBody>
        </p:sp>
        <p:sp>
          <p:nvSpPr>
            <p:cNvPr id="6222" name="Oval 10">
              <a:extLst>
                <a:ext uri="{FF2B5EF4-FFF2-40B4-BE49-F238E27FC236}">
                  <a16:creationId xmlns:a16="http://schemas.microsoft.com/office/drawing/2014/main" id="{7C81242F-1D4C-5C27-5268-761958DBFC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1403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  <a:endParaRPr lang="en-US" altLang="zh-CN" sz="1600" b="1"/>
            </a:p>
          </p:txBody>
        </p:sp>
        <p:sp>
          <p:nvSpPr>
            <p:cNvPr id="6223" name="Line 11">
              <a:extLst>
                <a:ext uri="{FF2B5EF4-FFF2-40B4-BE49-F238E27FC236}">
                  <a16:creationId xmlns:a16="http://schemas.microsoft.com/office/drawing/2014/main" id="{F978180A-58FE-11DD-9211-B14D331592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1524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4" name="Oval 12">
              <a:extLst>
                <a:ext uri="{FF2B5EF4-FFF2-40B4-BE49-F238E27FC236}">
                  <a16:creationId xmlns:a16="http://schemas.microsoft.com/office/drawing/2014/main" id="{E2B42494-B6B2-74FD-D11E-B397990A72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  <a:endParaRPr lang="en-US" altLang="zh-CN" sz="1600" b="1"/>
            </a:p>
          </p:txBody>
        </p:sp>
        <p:sp>
          <p:nvSpPr>
            <p:cNvPr id="6225" name="Oval 13">
              <a:extLst>
                <a:ext uri="{FF2B5EF4-FFF2-40B4-BE49-F238E27FC236}">
                  <a16:creationId xmlns:a16="http://schemas.microsoft.com/office/drawing/2014/main" id="{85BF80C3-D00D-4401-4AFD-FE397DA542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999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  <a:endParaRPr lang="en-US" altLang="zh-CN" sz="1600" b="1"/>
            </a:p>
          </p:txBody>
        </p:sp>
        <p:sp>
          <p:nvSpPr>
            <p:cNvPr id="6226" name="Line 14">
              <a:extLst>
                <a:ext uri="{FF2B5EF4-FFF2-40B4-BE49-F238E27FC236}">
                  <a16:creationId xmlns:a16="http://schemas.microsoft.com/office/drawing/2014/main" id="{C8FE6817-6305-3783-1F78-DB6DA308CA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7" name="Oval 15">
              <a:extLst>
                <a:ext uri="{FF2B5EF4-FFF2-40B4-BE49-F238E27FC236}">
                  <a16:creationId xmlns:a16="http://schemas.microsoft.com/office/drawing/2014/main" id="{21195D54-9D31-C4A4-35E2-A3F882865D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999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  <a:endParaRPr lang="en-US" altLang="zh-CN" sz="1600" b="1"/>
            </a:p>
          </p:txBody>
        </p:sp>
        <p:sp>
          <p:nvSpPr>
            <p:cNvPr id="6228" name="Line 16">
              <a:extLst>
                <a:ext uri="{FF2B5EF4-FFF2-40B4-BE49-F238E27FC236}">
                  <a16:creationId xmlns:a16="http://schemas.microsoft.com/office/drawing/2014/main" id="{D4FF2586-205F-CA53-3915-CE521029B9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112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29" name="Line 17">
              <a:extLst>
                <a:ext uri="{FF2B5EF4-FFF2-40B4-BE49-F238E27FC236}">
                  <a16:creationId xmlns:a16="http://schemas.microsoft.com/office/drawing/2014/main" id="{C6D584BE-A1AE-D808-27A9-E9378BA1A7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0" name="Line 18">
              <a:extLst>
                <a:ext uri="{FF2B5EF4-FFF2-40B4-BE49-F238E27FC236}">
                  <a16:creationId xmlns:a16="http://schemas.microsoft.com/office/drawing/2014/main" id="{A20035E1-2945-8086-0942-4EB7BB46BB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1" name="Line 19">
              <a:extLst>
                <a:ext uri="{FF2B5EF4-FFF2-40B4-BE49-F238E27FC236}">
                  <a16:creationId xmlns:a16="http://schemas.microsoft.com/office/drawing/2014/main" id="{D2199548-077E-6662-D0B3-7A542FA28E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2" name="Line 20">
              <a:extLst>
                <a:ext uri="{FF2B5EF4-FFF2-40B4-BE49-F238E27FC236}">
                  <a16:creationId xmlns:a16="http://schemas.microsoft.com/office/drawing/2014/main" id="{FB0CBE1B-3E3D-8ECB-E7C7-0A823F3FC9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798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3" name="Line 21">
              <a:extLst>
                <a:ext uri="{FF2B5EF4-FFF2-40B4-BE49-F238E27FC236}">
                  <a16:creationId xmlns:a16="http://schemas.microsoft.com/office/drawing/2014/main" id="{1948F52D-F992-2B6B-8310-363E8AF3F2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4" name="Line 22">
              <a:extLst>
                <a:ext uri="{FF2B5EF4-FFF2-40B4-BE49-F238E27FC236}">
                  <a16:creationId xmlns:a16="http://schemas.microsoft.com/office/drawing/2014/main" id="{81240BB0-C856-C3E3-80E8-4EC74A4FD0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5" name="Line 23">
              <a:extLst>
                <a:ext uri="{FF2B5EF4-FFF2-40B4-BE49-F238E27FC236}">
                  <a16:creationId xmlns:a16="http://schemas.microsoft.com/office/drawing/2014/main" id="{5B809399-9C5D-9D81-6FBA-C0461B74BE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798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" name="Line 24">
              <a:extLst>
                <a:ext uri="{FF2B5EF4-FFF2-40B4-BE49-F238E27FC236}">
                  <a16:creationId xmlns:a16="http://schemas.microsoft.com/office/drawing/2014/main" id="{5EAC2DAF-F783-1935-0DD6-7551FF34E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1201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29" name="Oval 25">
            <a:extLst>
              <a:ext uri="{FF2B5EF4-FFF2-40B4-BE49-F238E27FC236}">
                <a16:creationId xmlns:a16="http://schemas.microsoft.com/office/drawing/2014/main" id="{A7628350-4817-59C0-F0C3-4D2BF9037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295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30" name="Text Box 26">
            <a:extLst>
              <a:ext uri="{FF2B5EF4-FFF2-40B4-BE49-F238E27FC236}">
                <a16:creationId xmlns:a16="http://schemas.microsoft.com/office/drawing/2014/main" id="{84577358-77E8-6FD7-A400-0A99D587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035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0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id="{D6E60387-93FB-3192-228C-D51E9579F32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743200"/>
            <a:ext cx="1295400" cy="2438400"/>
            <a:chOff x="4416" y="1728"/>
            <a:chExt cx="816" cy="1536"/>
          </a:xfrm>
        </p:grpSpPr>
        <p:sp>
          <p:nvSpPr>
            <p:cNvPr id="6196" name="Rectangle 31">
              <a:extLst>
                <a:ext uri="{FF2B5EF4-FFF2-40B4-BE49-F238E27FC236}">
                  <a16:creationId xmlns:a16="http://schemas.microsoft.com/office/drawing/2014/main" id="{37A16494-8164-413F-0DDA-D9FC406DF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197" name="Rectangle 32">
              <a:extLst>
                <a:ext uri="{FF2B5EF4-FFF2-40B4-BE49-F238E27FC236}">
                  <a16:creationId xmlns:a16="http://schemas.microsoft.com/office/drawing/2014/main" id="{9FFC526D-8D4D-81E8-8232-136AF5386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90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1</a:t>
              </a:r>
            </a:p>
          </p:txBody>
        </p:sp>
        <p:sp>
          <p:nvSpPr>
            <p:cNvPr id="6198" name="Rectangle 33">
              <a:extLst>
                <a:ext uri="{FF2B5EF4-FFF2-40B4-BE49-F238E27FC236}">
                  <a16:creationId xmlns:a16="http://schemas.microsoft.com/office/drawing/2014/main" id="{16EA0585-061C-5792-EA17-C5AB40E5A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728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Dist</a:t>
              </a:r>
              <a:r>
                <a:rPr lang="en-US" altLang="zh-CN" sz="1400" b="1">
                  <a:latin typeface="Arial" panose="020B0604020202020204" pitchFamily="34" charset="0"/>
                </a:rPr>
                <a:t> </a:t>
              </a:r>
              <a:r>
                <a:rPr lang="en-US" altLang="zh-CN" sz="1400" b="1">
                  <a:solidFill>
                    <a:schemeClr val="hlink"/>
                  </a:solidFill>
                  <a:latin typeface="Arial" panose="020B0604020202020204" pitchFamily="34" charset="0"/>
                </a:rPr>
                <a:t>Path</a:t>
              </a:r>
            </a:p>
          </p:txBody>
        </p:sp>
        <p:sp>
          <p:nvSpPr>
            <p:cNvPr id="6199" name="Rectangle 34">
              <a:extLst>
                <a:ext uri="{FF2B5EF4-FFF2-40B4-BE49-F238E27FC236}">
                  <a16:creationId xmlns:a16="http://schemas.microsoft.com/office/drawing/2014/main" id="{B5B71846-BF74-2401-3157-BA512B846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0" name="Rectangle 35">
              <a:extLst>
                <a:ext uri="{FF2B5EF4-FFF2-40B4-BE49-F238E27FC236}">
                  <a16:creationId xmlns:a16="http://schemas.microsoft.com/office/drawing/2014/main" id="{A874B876-AB17-C5DA-9128-8ED2C4FB8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09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2</a:t>
              </a:r>
            </a:p>
          </p:txBody>
        </p:sp>
        <p:sp>
          <p:nvSpPr>
            <p:cNvPr id="6201" name="Rectangle 36">
              <a:extLst>
                <a:ext uri="{FF2B5EF4-FFF2-40B4-BE49-F238E27FC236}">
                  <a16:creationId xmlns:a16="http://schemas.microsoft.com/office/drawing/2014/main" id="{AAA53D7A-70FC-FF63-44F7-83488B9D6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6202" name="Rectangle 37">
              <a:extLst>
                <a:ext uri="{FF2B5EF4-FFF2-40B4-BE49-F238E27FC236}">
                  <a16:creationId xmlns:a16="http://schemas.microsoft.com/office/drawing/2014/main" id="{7560CBE9-9499-EDBE-B479-BF41E549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284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3</a:t>
              </a:r>
            </a:p>
          </p:txBody>
        </p:sp>
        <p:sp>
          <p:nvSpPr>
            <p:cNvPr id="6203" name="Rectangle 38">
              <a:extLst>
                <a:ext uri="{FF2B5EF4-FFF2-40B4-BE49-F238E27FC236}">
                  <a16:creationId xmlns:a16="http://schemas.microsoft.com/office/drawing/2014/main" id="{4314C76B-4151-1936-4131-F197A120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4" name="Rectangle 39">
              <a:extLst>
                <a:ext uri="{FF2B5EF4-FFF2-40B4-BE49-F238E27FC236}">
                  <a16:creationId xmlns:a16="http://schemas.microsoft.com/office/drawing/2014/main" id="{B15D4454-807B-8F5D-F25F-590373DAB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76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4</a:t>
              </a:r>
            </a:p>
          </p:txBody>
        </p:sp>
        <p:sp>
          <p:nvSpPr>
            <p:cNvPr id="6205" name="Rectangle 40">
              <a:extLst>
                <a:ext uri="{FF2B5EF4-FFF2-40B4-BE49-F238E27FC236}">
                  <a16:creationId xmlns:a16="http://schemas.microsoft.com/office/drawing/2014/main" id="{51451958-6F70-8C1A-6FAA-16B5CD47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6" name="Rectangle 41">
              <a:extLst>
                <a:ext uri="{FF2B5EF4-FFF2-40B4-BE49-F238E27FC236}">
                  <a16:creationId xmlns:a16="http://schemas.microsoft.com/office/drawing/2014/main" id="{9A5FDBFE-7EEB-A572-DA37-C49ED64C6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668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5</a:t>
              </a:r>
            </a:p>
          </p:txBody>
        </p:sp>
        <p:sp>
          <p:nvSpPr>
            <p:cNvPr id="6207" name="Rectangle 42">
              <a:extLst>
                <a:ext uri="{FF2B5EF4-FFF2-40B4-BE49-F238E27FC236}">
                  <a16:creationId xmlns:a16="http://schemas.microsoft.com/office/drawing/2014/main" id="{336AA222-E2BD-E883-4B57-1BBBC728D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08" name="Rectangle 43">
              <a:extLst>
                <a:ext uri="{FF2B5EF4-FFF2-40B4-BE49-F238E27FC236}">
                  <a16:creationId xmlns:a16="http://schemas.microsoft.com/office/drawing/2014/main" id="{647555E8-2ACD-E0ED-C828-2695BDEA1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860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6</a:t>
              </a:r>
            </a:p>
          </p:txBody>
        </p:sp>
        <p:sp>
          <p:nvSpPr>
            <p:cNvPr id="6209" name="Rectangle 44">
              <a:extLst>
                <a:ext uri="{FF2B5EF4-FFF2-40B4-BE49-F238E27FC236}">
                  <a16:creationId xmlns:a16="http://schemas.microsoft.com/office/drawing/2014/main" id="{380032DE-0591-9E48-9129-7018D3E9F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6210" name="Rectangle 45">
              <a:extLst>
                <a:ext uri="{FF2B5EF4-FFF2-40B4-BE49-F238E27FC236}">
                  <a16:creationId xmlns:a16="http://schemas.microsoft.com/office/drawing/2014/main" id="{8BCF162F-579C-7487-658A-547A1D681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52"/>
              <a:ext cx="2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 i="1"/>
                <a:t>v</a:t>
              </a:r>
              <a:r>
                <a:rPr lang="en-US" altLang="zh-CN" sz="1600" b="1" baseline="-25000"/>
                <a:t>7</a:t>
              </a:r>
            </a:p>
          </p:txBody>
        </p:sp>
        <p:sp>
          <p:nvSpPr>
            <p:cNvPr id="6211" name="Rectangle 46">
              <a:extLst>
                <a:ext uri="{FF2B5EF4-FFF2-40B4-BE49-F238E27FC236}">
                  <a16:creationId xmlns:a16="http://schemas.microsoft.com/office/drawing/2014/main" id="{F4492064-25C2-692A-EDE6-4FF3F3B92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2" name="Rectangle 47">
              <a:extLst>
                <a:ext uri="{FF2B5EF4-FFF2-40B4-BE49-F238E27FC236}">
                  <a16:creationId xmlns:a16="http://schemas.microsoft.com/office/drawing/2014/main" id="{B6C49849-B9E4-8035-02C2-F84BD48A6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3" name="Rectangle 48">
              <a:extLst>
                <a:ext uri="{FF2B5EF4-FFF2-40B4-BE49-F238E27FC236}">
                  <a16:creationId xmlns:a16="http://schemas.microsoft.com/office/drawing/2014/main" id="{2A7F2201-7BC9-647E-EA82-E3E228F26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4" name="Rectangle 49">
              <a:extLst>
                <a:ext uri="{FF2B5EF4-FFF2-40B4-BE49-F238E27FC236}">
                  <a16:creationId xmlns:a16="http://schemas.microsoft.com/office/drawing/2014/main" id="{CC669823-965D-A1C6-9CD9-D36F58FA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5" name="Rectangle 50">
              <a:extLst>
                <a:ext uri="{FF2B5EF4-FFF2-40B4-BE49-F238E27FC236}">
                  <a16:creationId xmlns:a16="http://schemas.microsoft.com/office/drawing/2014/main" id="{83060C92-86A1-40DB-98D8-313088C00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6" name="Rectangle 51">
              <a:extLst>
                <a:ext uri="{FF2B5EF4-FFF2-40B4-BE49-F238E27FC236}">
                  <a16:creationId xmlns:a16="http://schemas.microsoft.com/office/drawing/2014/main" id="{2D725C55-0D89-D9AE-F402-D9BFA4103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6217" name="Rectangle 52">
              <a:extLst>
                <a:ext uri="{FF2B5EF4-FFF2-40B4-BE49-F238E27FC236}">
                  <a16:creationId xmlns:a16="http://schemas.microsoft.com/office/drawing/2014/main" id="{3CBE115F-EF94-99DA-7360-7144A39BA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72760" name="Rectangle 56">
            <a:extLst>
              <a:ext uri="{FF2B5EF4-FFF2-40B4-BE49-F238E27FC236}">
                <a16:creationId xmlns:a16="http://schemas.microsoft.com/office/drawing/2014/main" id="{DD230330-2E01-5E68-96C7-D37D9659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3</a:t>
            </a:r>
          </a:p>
        </p:txBody>
      </p:sp>
      <p:sp>
        <p:nvSpPr>
          <p:cNvPr id="72762" name="Rectangle 58">
            <a:extLst>
              <a:ext uri="{FF2B5EF4-FFF2-40B4-BE49-F238E27FC236}">
                <a16:creationId xmlns:a16="http://schemas.microsoft.com/office/drawing/2014/main" id="{0333A508-98D5-B6A2-DAD9-24018A068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048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7</a:t>
            </a:r>
          </a:p>
        </p:txBody>
      </p:sp>
      <p:sp>
        <p:nvSpPr>
          <p:cNvPr id="72763" name="Rectangle 59">
            <a:extLst>
              <a:ext uri="{FF2B5EF4-FFF2-40B4-BE49-F238E27FC236}">
                <a16:creationId xmlns:a16="http://schemas.microsoft.com/office/drawing/2014/main" id="{7E901547-504B-8623-2330-52B61BE3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64" name="Rectangle 60">
            <a:extLst>
              <a:ext uri="{FF2B5EF4-FFF2-40B4-BE49-F238E27FC236}">
                <a16:creationId xmlns:a16="http://schemas.microsoft.com/office/drawing/2014/main" id="{D83CEA16-3B19-844E-9175-85860676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65" name="Rectangle 61">
            <a:extLst>
              <a:ext uri="{FF2B5EF4-FFF2-40B4-BE49-F238E27FC236}">
                <a16:creationId xmlns:a16="http://schemas.microsoft.com/office/drawing/2014/main" id="{707917BB-BF13-98ED-88FC-D26C59E7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048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2766" name="Rectangle 62">
            <a:extLst>
              <a:ext uri="{FF2B5EF4-FFF2-40B4-BE49-F238E27FC236}">
                <a16:creationId xmlns:a16="http://schemas.microsoft.com/office/drawing/2014/main" id="{E5C32190-B351-4CF3-02BF-639A0032E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1</a:t>
            </a:r>
          </a:p>
        </p:txBody>
      </p:sp>
      <p:sp>
        <p:nvSpPr>
          <p:cNvPr id="72767" name="Rectangle 63">
            <a:extLst>
              <a:ext uri="{FF2B5EF4-FFF2-40B4-BE49-F238E27FC236}">
                <a16:creationId xmlns:a16="http://schemas.microsoft.com/office/drawing/2014/main" id="{A0B067B0-5361-3EDE-2194-6753BB4D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68" name="Rectangle 64">
            <a:extLst>
              <a:ext uri="{FF2B5EF4-FFF2-40B4-BE49-F238E27FC236}">
                <a16:creationId xmlns:a16="http://schemas.microsoft.com/office/drawing/2014/main" id="{A1D5E407-89A7-B7B0-EF08-9F3515A8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5720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72769" name="Rectangle 65">
            <a:extLst>
              <a:ext uri="{FF2B5EF4-FFF2-40B4-BE49-F238E27FC236}">
                <a16:creationId xmlns:a16="http://schemas.microsoft.com/office/drawing/2014/main" id="{8FE3CC25-612B-FBFB-21AD-3B346F21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6</a:t>
            </a:r>
          </a:p>
        </p:txBody>
      </p:sp>
      <p:sp>
        <p:nvSpPr>
          <p:cNvPr id="72770" name="Text Box 66">
            <a:extLst>
              <a:ext uri="{FF2B5EF4-FFF2-40B4-BE49-F238E27FC236}">
                <a16:creationId xmlns:a16="http://schemas.microsoft.com/office/drawing/2014/main" id="{02611E81-6DDD-0054-904A-93C3B228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57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71" name="Text Box 67">
            <a:extLst>
              <a:ext uri="{FF2B5EF4-FFF2-40B4-BE49-F238E27FC236}">
                <a16:creationId xmlns:a16="http://schemas.microsoft.com/office/drawing/2014/main" id="{EA68DA39-11B5-F91D-1078-30AEAB993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0574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2772" name="Rectangle 68">
            <a:extLst>
              <a:ext uri="{FF2B5EF4-FFF2-40B4-BE49-F238E27FC236}">
                <a16:creationId xmlns:a16="http://schemas.microsoft.com/office/drawing/2014/main" id="{FE17E5ED-25E6-5ECF-E83B-AEEA0185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953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73" name="Oval 69">
            <a:extLst>
              <a:ext uri="{FF2B5EF4-FFF2-40B4-BE49-F238E27FC236}">
                <a16:creationId xmlns:a16="http://schemas.microsoft.com/office/drawing/2014/main" id="{36D02209-46AC-420B-BAB3-FADC89996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762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74" name="Rectangle 70">
            <a:extLst>
              <a:ext uri="{FF2B5EF4-FFF2-40B4-BE49-F238E27FC236}">
                <a16:creationId xmlns:a16="http://schemas.microsoft.com/office/drawing/2014/main" id="{BAC013DD-3E38-9C48-0229-2965C3EFD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5" name="Text Box 71">
            <a:extLst>
              <a:ext uri="{FF2B5EF4-FFF2-40B4-BE49-F238E27FC236}">
                <a16:creationId xmlns:a16="http://schemas.microsoft.com/office/drawing/2014/main" id="{CA0E2BFF-A5E0-9CEA-E359-B1BA34B77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57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6" name="Rectangle 72">
            <a:extLst>
              <a:ext uri="{FF2B5EF4-FFF2-40B4-BE49-F238E27FC236}">
                <a16:creationId xmlns:a16="http://schemas.microsoft.com/office/drawing/2014/main" id="{0FBFB69F-3D82-8FEC-CF25-A69606AAB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352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777" name="Rectangle 73">
            <a:extLst>
              <a:ext uri="{FF2B5EF4-FFF2-40B4-BE49-F238E27FC236}">
                <a16:creationId xmlns:a16="http://schemas.microsoft.com/office/drawing/2014/main" id="{652E1890-4639-1C00-7ABC-26F81148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2</a:t>
            </a:r>
          </a:p>
        </p:txBody>
      </p:sp>
      <p:sp>
        <p:nvSpPr>
          <p:cNvPr id="72778" name="Rectangle 74">
            <a:extLst>
              <a:ext uri="{FF2B5EF4-FFF2-40B4-BE49-F238E27FC236}">
                <a16:creationId xmlns:a16="http://schemas.microsoft.com/office/drawing/2014/main" id="{D395FEB7-B41D-7391-7E0A-912FE566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79" name="Text Box 75">
            <a:extLst>
              <a:ext uri="{FF2B5EF4-FFF2-40B4-BE49-F238E27FC236}">
                <a16:creationId xmlns:a16="http://schemas.microsoft.com/office/drawing/2014/main" id="{525D7804-ADEB-CC3D-28DE-0185CE22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143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2780" name="Rectangle 76">
            <a:extLst>
              <a:ext uri="{FF2B5EF4-FFF2-40B4-BE49-F238E27FC236}">
                <a16:creationId xmlns:a16="http://schemas.microsoft.com/office/drawing/2014/main" id="{3094C338-881E-1136-5D79-7ED1F3566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9624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72781" name="Rectangle 77">
            <a:extLst>
              <a:ext uri="{FF2B5EF4-FFF2-40B4-BE49-F238E27FC236}">
                <a16:creationId xmlns:a16="http://schemas.microsoft.com/office/drawing/2014/main" id="{4D463351-9F48-7261-1C50-0CFF0F20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4</a:t>
            </a:r>
          </a:p>
        </p:txBody>
      </p:sp>
      <p:sp>
        <p:nvSpPr>
          <p:cNvPr id="72782" name="Rectangle 78">
            <a:extLst>
              <a:ext uri="{FF2B5EF4-FFF2-40B4-BE49-F238E27FC236}">
                <a16:creationId xmlns:a16="http://schemas.microsoft.com/office/drawing/2014/main" id="{D7A973DB-E99F-E4B8-1C70-90D46D54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572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3" name="Oval 79">
            <a:extLst>
              <a:ext uri="{FF2B5EF4-FFF2-40B4-BE49-F238E27FC236}">
                <a16:creationId xmlns:a16="http://schemas.microsoft.com/office/drawing/2014/main" id="{B821F638-5EE8-3CE7-6D80-E6BBA9C84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787525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4" name="Rectangle 80">
            <a:extLst>
              <a:ext uri="{FF2B5EF4-FFF2-40B4-BE49-F238E27FC236}">
                <a16:creationId xmlns:a16="http://schemas.microsoft.com/office/drawing/2014/main" id="{FEA09B0C-342D-BC62-5010-FF3CEAD40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1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5" name="Oval 81">
            <a:extLst>
              <a:ext uri="{FF2B5EF4-FFF2-40B4-BE49-F238E27FC236}">
                <a16:creationId xmlns:a16="http://schemas.microsoft.com/office/drawing/2014/main" id="{8D0739A3-C7E3-F87B-2B3E-AF97F3B9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7620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86" name="Rectangle 82">
            <a:extLst>
              <a:ext uri="{FF2B5EF4-FFF2-40B4-BE49-F238E27FC236}">
                <a16:creationId xmlns:a16="http://schemas.microsoft.com/office/drawing/2014/main" id="{0603A40F-88B8-A32C-0FB9-39BF4D37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87" name="Text Box 83">
            <a:extLst>
              <a:ext uri="{FF2B5EF4-FFF2-40B4-BE49-F238E27FC236}">
                <a16:creationId xmlns:a16="http://schemas.microsoft.com/office/drawing/2014/main" id="{9CC58182-C4F4-E674-0370-5698E69B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1066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88" name="Rectangle 84">
            <a:extLst>
              <a:ext uri="{FF2B5EF4-FFF2-40B4-BE49-F238E27FC236}">
                <a16:creationId xmlns:a16="http://schemas.microsoft.com/office/drawing/2014/main" id="{087E5FF2-D118-F1A2-F380-2C096F9F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2672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72789" name="Rectangle 85">
            <a:extLst>
              <a:ext uri="{FF2B5EF4-FFF2-40B4-BE49-F238E27FC236}">
                <a16:creationId xmlns:a16="http://schemas.microsoft.com/office/drawing/2014/main" id="{720B5AFF-DAB5-2C87-ECA2-2B176FA8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369888" cy="361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/>
              <a:t>v</a:t>
            </a:r>
            <a:r>
              <a:rPr lang="en-US" altLang="zh-CN" sz="1600" b="1" baseline="-25000"/>
              <a:t>5</a:t>
            </a:r>
          </a:p>
        </p:txBody>
      </p:sp>
      <p:sp>
        <p:nvSpPr>
          <p:cNvPr id="72790" name="Rectangle 86">
            <a:extLst>
              <a:ext uri="{FF2B5EF4-FFF2-40B4-BE49-F238E27FC236}">
                <a16:creationId xmlns:a16="http://schemas.microsoft.com/office/drawing/2014/main" id="{029F7CD1-9712-C8D8-B798-D3A7475D1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810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1" name="Oval 87">
            <a:extLst>
              <a:ext uri="{FF2B5EF4-FFF2-40B4-BE49-F238E27FC236}">
                <a16:creationId xmlns:a16="http://schemas.microsoft.com/office/drawing/2014/main" id="{01FF961A-6377-9813-EA2E-DF26E4BB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2" name="Rectangle 88">
            <a:extLst>
              <a:ext uri="{FF2B5EF4-FFF2-40B4-BE49-F238E27FC236}">
                <a16:creationId xmlns:a16="http://schemas.microsoft.com/office/drawing/2014/main" id="{CE4530F3-03C9-FD67-B1C9-93944D8B2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93" name="Text Box 89">
            <a:extLst>
              <a:ext uri="{FF2B5EF4-FFF2-40B4-BE49-F238E27FC236}">
                <a16:creationId xmlns:a16="http://schemas.microsoft.com/office/drawing/2014/main" id="{89FF0B7A-103B-1F9E-0B56-4B8FE4F15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025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2794" name="Rectangle 90">
            <a:extLst>
              <a:ext uri="{FF2B5EF4-FFF2-40B4-BE49-F238E27FC236}">
                <a16:creationId xmlns:a16="http://schemas.microsoft.com/office/drawing/2014/main" id="{E1068928-414D-FBD7-6A29-C184F11B1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76800"/>
            <a:ext cx="3048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>
                <a:solidFill>
                  <a:schemeClr val="hlink"/>
                </a:solidFill>
              </a:rPr>
              <a:t>v</a:t>
            </a:r>
            <a:r>
              <a:rPr lang="en-US" altLang="zh-CN" sz="1600" b="1" baseline="-25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72795" name="Rectangle 91">
            <a:extLst>
              <a:ext uri="{FF2B5EF4-FFF2-40B4-BE49-F238E27FC236}">
                <a16:creationId xmlns:a16="http://schemas.microsoft.com/office/drawing/2014/main" id="{2F58E57D-C76A-AF14-F1E0-721288AF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6" name="Oval 92">
            <a:extLst>
              <a:ext uri="{FF2B5EF4-FFF2-40B4-BE49-F238E27FC236}">
                <a16:creationId xmlns:a16="http://schemas.microsoft.com/office/drawing/2014/main" id="{00DEC0DC-8F97-A075-274C-F6187AFA6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925" y="1258888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61" name="Rectangle 57">
            <a:extLst>
              <a:ext uri="{FF2B5EF4-FFF2-40B4-BE49-F238E27FC236}">
                <a16:creationId xmlns:a16="http://schemas.microsoft.com/office/drawing/2014/main" id="{F3E17472-428D-178E-2C7C-917E79552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048000"/>
            <a:ext cx="381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797" name="Oval 93">
            <a:extLst>
              <a:ext uri="{FF2B5EF4-FFF2-40B4-BE49-F238E27FC236}">
                <a16:creationId xmlns:a16="http://schemas.microsoft.com/office/drawing/2014/main" id="{F5D333BE-99FE-1505-E3C0-680A94EE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925" y="1787525"/>
            <a:ext cx="304800" cy="3048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4E918376-BE34-835D-519A-92151DF83415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743200"/>
            <a:ext cx="533400" cy="2667000"/>
            <a:chOff x="5040" y="1728"/>
            <a:chExt cx="336" cy="1680"/>
          </a:xfrm>
        </p:grpSpPr>
        <p:sp>
          <p:nvSpPr>
            <p:cNvPr id="6194" name="Rectangle 28" descr="深色木质">
              <a:extLst>
                <a:ext uri="{FF2B5EF4-FFF2-40B4-BE49-F238E27FC236}">
                  <a16:creationId xmlns:a16="http://schemas.microsoft.com/office/drawing/2014/main" id="{EAAB2FE0-94BC-2387-9B25-353CF20CB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95" name="Rectangle 29" descr="深色木质">
              <a:extLst>
                <a:ext uri="{FF2B5EF4-FFF2-40B4-BE49-F238E27FC236}">
                  <a16:creationId xmlns:a16="http://schemas.microsoft.com/office/drawing/2014/main" id="{71600B89-EA2B-101F-1E2A-927F7C382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1728"/>
              <a:ext cx="48" cy="168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72798" name="Text Box 94">
            <a:extLst>
              <a:ext uri="{FF2B5EF4-FFF2-40B4-BE49-F238E27FC236}">
                <a16:creationId xmlns:a16="http://schemas.microsoft.com/office/drawing/2014/main" id="{36090CF0-10F3-AAF8-6838-42A80A4A8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626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+ |E| )</a:t>
            </a:r>
            <a:endParaRPr lang="en-US" altLang="zh-CN" sz="2000" b="1" i="1"/>
          </a:p>
        </p:txBody>
      </p:sp>
      <p:sp>
        <p:nvSpPr>
          <p:cNvPr id="6193" name="Text Box 95">
            <a:extLst>
              <a:ext uri="{FF2B5EF4-FFF2-40B4-BE49-F238E27FC236}">
                <a16:creationId xmlns:a16="http://schemas.microsoft.com/office/drawing/2014/main" id="{FC42B776-F380-7393-4771-E61635EB3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2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2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7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2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7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72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2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7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0" dur="500"/>
                                        <p:tgtEl>
                                          <p:spTgt spid="7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7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7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72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2" dur="500"/>
                                        <p:tgtEl>
                                          <p:spTgt spid="7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7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72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72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7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72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72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500"/>
                                        <p:tgtEl>
                                          <p:spTgt spid="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08" grpId="0" animBg="1" autoUpdateAnimBg="0"/>
      <p:bldP spid="72729" grpId="0" animBg="1"/>
      <p:bldP spid="72730" grpId="0" autoUpdateAnimBg="0"/>
      <p:bldP spid="72760" grpId="0" animBg="1" autoUpdateAnimBg="0"/>
      <p:bldP spid="72762" grpId="0" animBg="1" autoUpdateAnimBg="0"/>
      <p:bldP spid="72763" grpId="0" animBg="1"/>
      <p:bldP spid="72764" grpId="0" animBg="1" autoUpdateAnimBg="0"/>
      <p:bldP spid="72765" grpId="0" animBg="1" autoUpdateAnimBg="0"/>
      <p:bldP spid="72766" grpId="0" animBg="1" autoUpdateAnimBg="0"/>
      <p:bldP spid="72767" grpId="0" animBg="1" autoUpdateAnimBg="0"/>
      <p:bldP spid="72768" grpId="0" animBg="1" autoUpdateAnimBg="0"/>
      <p:bldP spid="72769" grpId="0" animBg="1" autoUpdateAnimBg="0"/>
      <p:bldP spid="72770" grpId="0" autoUpdateAnimBg="0"/>
      <p:bldP spid="72771" grpId="0" autoUpdateAnimBg="0"/>
      <p:bldP spid="72772" grpId="0" animBg="1"/>
      <p:bldP spid="72773" grpId="0" animBg="1"/>
      <p:bldP spid="72774" grpId="0" animBg="1" autoUpdateAnimBg="0"/>
      <p:bldP spid="72775" grpId="0" autoUpdateAnimBg="0"/>
      <p:bldP spid="72776" grpId="0" animBg="1" autoUpdateAnimBg="0"/>
      <p:bldP spid="72777" grpId="0" animBg="1" autoUpdateAnimBg="0"/>
      <p:bldP spid="72778" grpId="0" animBg="1" autoUpdateAnimBg="0"/>
      <p:bldP spid="72779" grpId="0" autoUpdateAnimBg="0"/>
      <p:bldP spid="72780" grpId="0" animBg="1" autoUpdateAnimBg="0"/>
      <p:bldP spid="72781" grpId="0" animBg="1" autoUpdateAnimBg="0"/>
      <p:bldP spid="72782" grpId="0" animBg="1"/>
      <p:bldP spid="72783" grpId="0" animBg="1"/>
      <p:bldP spid="72784" grpId="0" animBg="1"/>
      <p:bldP spid="72785" grpId="0" animBg="1"/>
      <p:bldP spid="72786" grpId="0" animBg="1" autoUpdateAnimBg="0"/>
      <p:bldP spid="72787" grpId="0" autoUpdateAnimBg="0"/>
      <p:bldP spid="72788" grpId="0" animBg="1" autoUpdateAnimBg="0"/>
      <p:bldP spid="72789" grpId="0" animBg="1" autoUpdateAnimBg="0"/>
      <p:bldP spid="72790" grpId="0" animBg="1"/>
      <p:bldP spid="72791" grpId="0" animBg="1"/>
      <p:bldP spid="72792" grpId="0" animBg="1" autoUpdateAnimBg="0"/>
      <p:bldP spid="72793" grpId="0" autoUpdateAnimBg="0"/>
      <p:bldP spid="72794" grpId="0" animBg="1" autoUpdateAnimBg="0"/>
      <p:bldP spid="72795" grpId="0" animBg="1"/>
      <p:bldP spid="72796" grpId="0" animBg="1"/>
      <p:bldP spid="72761" grpId="0" animBg="1"/>
      <p:bldP spid="72797" grpId="0" animBg="1"/>
      <p:bldP spid="7279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A14E3C8-3843-801E-A591-121C87EF5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3B818B2C-321A-BE78-3706-C8F91BDCF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</a:t>
            </a:r>
            <a:r>
              <a:rPr lang="en-US" altLang="zh-CN" sz="2400" b="1" i="1"/>
              <a:t>Dijkstra</a:t>
            </a:r>
            <a:r>
              <a:rPr lang="en-US" altLang="zh-CN" sz="2400" b="1"/>
              <a:t>’s Algorithm (</a:t>
            </a:r>
            <a:r>
              <a:rPr lang="en-US" altLang="zh-CN" sz="2000" b="1"/>
              <a:t>for weighted shortest paths</a:t>
            </a:r>
            <a:r>
              <a:rPr lang="en-US" altLang="zh-CN" sz="2400" b="1"/>
              <a:t>)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23D72CBC-4ABF-4D3E-D80B-E61DF190C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838200"/>
            <a:ext cx="8001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Let </a:t>
            </a:r>
            <a:r>
              <a:rPr lang="en-US" altLang="zh-CN" sz="2400" b="1" i="1"/>
              <a:t>S</a:t>
            </a:r>
            <a:r>
              <a:rPr lang="en-US" altLang="zh-CN" sz="2400" b="1"/>
              <a:t> = { </a:t>
            </a:r>
            <a:r>
              <a:rPr lang="en-US" altLang="zh-CN" sz="2400" b="1" i="1"/>
              <a:t>s</a:t>
            </a:r>
            <a:r>
              <a:rPr lang="en-US" altLang="zh-CN" sz="2400" b="1"/>
              <a:t> and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’s whose shortest paths have been found }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For any </a:t>
            </a:r>
            <a:r>
              <a:rPr lang="en-US" altLang="zh-CN" sz="2400" b="1" i="1"/>
              <a:t>u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 </a:t>
            </a:r>
            <a:r>
              <a:rPr lang="en-US" altLang="zh-CN" sz="2400" b="1" i="1"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 define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 [ u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= minimal length of path {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 ( </a:t>
            </a:r>
            <a:r>
              <a:rPr lang="en-US" altLang="zh-CN" sz="2400" b="1" i="1">
                <a:solidFill>
                  <a:schemeClr val="hlink"/>
                </a:solidFill>
              </a:rPr>
              <a:t>v</a:t>
            </a:r>
            <a:r>
              <a:rPr lang="en-US" altLang="zh-CN" sz="2400" b="1" i="1" baseline="-25000">
                <a:solidFill>
                  <a:schemeClr val="hlink"/>
                </a:solidFill>
              </a:rPr>
              <a:t>i</a:t>
            </a:r>
            <a:r>
              <a:rPr lang="en-US" altLang="zh-CN" sz="2400" b="1">
                <a:solidFill>
                  <a:schemeClr val="hlink"/>
                </a:solidFill>
              </a:rPr>
              <a:t>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) 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u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}</a:t>
            </a:r>
            <a:r>
              <a:rPr lang="en-US" altLang="zh-CN" sz="2400" b="1">
                <a:sym typeface="Symbol" panose="05050102010706020507" pitchFamily="18" charset="2"/>
              </a:rPr>
              <a:t>.  If the paths are generated in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non-decreasing</a:t>
            </a:r>
            <a:r>
              <a:rPr lang="en-US" altLang="zh-CN" sz="2400" b="1">
                <a:sym typeface="Symbol" panose="05050102010706020507" pitchFamily="18" charset="2"/>
              </a:rPr>
              <a:t> order, then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FC6E401A-FF1A-547B-026A-47D41EBC1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438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  the shortest path must go through 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ONLY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i="1"/>
              <a:t>v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 </a:t>
            </a:r>
            <a:r>
              <a:rPr lang="en-US" altLang="zh-CN" sz="2400" b="1" i="1"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 ;</a:t>
            </a:r>
          </a:p>
        </p:txBody>
      </p:sp>
      <p:sp>
        <p:nvSpPr>
          <p:cNvPr id="73734" name="AutoShape 6">
            <a:extLst>
              <a:ext uri="{FF2B5EF4-FFF2-40B4-BE49-F238E27FC236}">
                <a16:creationId xmlns:a16="http://schemas.microsoft.com/office/drawing/2014/main" id="{B5F55810-7BA1-88A9-DF9F-C54169D3F44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9600" y="3276600"/>
            <a:ext cx="6096000" cy="1524000"/>
          </a:xfrm>
          <a:prstGeom prst="wedgeEllipseCallout">
            <a:avLst>
              <a:gd name="adj1" fmla="val 41690"/>
              <a:gd name="adj2" fmla="val 87500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Why?  If it is not true, then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there must be a vertex </a:t>
            </a:r>
            <a:r>
              <a:rPr lang="en-US" altLang="zh-CN" sz="2400" b="1" i="1"/>
              <a:t>w</a:t>
            </a:r>
            <a:r>
              <a:rPr lang="en-US" altLang="zh-CN" sz="2400" b="1"/>
              <a:t> on this path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that is not in </a:t>
            </a:r>
            <a:r>
              <a:rPr lang="en-US" altLang="zh-CN" sz="2400" b="1" i="1"/>
              <a:t>S</a:t>
            </a:r>
            <a:r>
              <a:rPr lang="en-US" altLang="zh-CN" sz="2400" b="1"/>
              <a:t>.  Then ...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id="{B9F6D2F8-B152-EE47-1559-C91BD7EB9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2735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  </a:t>
            </a:r>
            <a:r>
              <a:rPr lang="en-US" altLang="zh-CN" sz="2400" b="1" i="1">
                <a:sym typeface="Wingdings" panose="05000000000000000000" pitchFamily="2" charset="2"/>
              </a:rPr>
              <a:t>u</a:t>
            </a:r>
            <a:r>
              <a:rPr lang="en-US" altLang="zh-CN" sz="2400" b="1">
                <a:sym typeface="Wingdings" panose="05000000000000000000" pitchFamily="2" charset="2"/>
              </a:rPr>
              <a:t> is chosen so that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distance[ u ]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= min{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distance[ w ]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}  </a:t>
            </a:r>
            <a:r>
              <a:rPr lang="en-US" altLang="zh-CN" sz="2400" b="1">
                <a:sym typeface="Symbol" panose="05050102010706020507" pitchFamily="18" charset="2"/>
              </a:rPr>
              <a:t>(If </a:t>
            </a:r>
            <a:r>
              <a:rPr lang="en-US" altLang="zh-CN" sz="2400" b="1" i="1">
                <a:sym typeface="Symbol" panose="05050102010706020507" pitchFamily="18" charset="2"/>
              </a:rPr>
              <a:t>u</a:t>
            </a:r>
            <a:r>
              <a:rPr lang="en-US" altLang="zh-CN" sz="2400" b="1">
                <a:sym typeface="Symbol" panose="05050102010706020507" pitchFamily="18" charset="2"/>
              </a:rPr>
              <a:t> is not unique, then we may select any of them) 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Greedy Method */</a:t>
            </a:r>
          </a:p>
        </p:txBody>
      </p:sp>
      <p:sp>
        <p:nvSpPr>
          <p:cNvPr id="73736" name="Text Box 8">
            <a:extLst>
              <a:ext uri="{FF2B5EF4-FFF2-40B4-BE49-F238E27FC236}">
                <a16:creationId xmlns:a16="http://schemas.microsoft.com/office/drawing/2014/main" id="{0703AFA9-5D16-D7A2-1BD6-0D23D616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86225"/>
            <a:ext cx="7543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8938" indent="-388938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ym typeface="Wingdings" panose="05000000000000000000" pitchFamily="2" charset="2"/>
              </a:rPr>
              <a:t>  if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1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 &lt; 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ym typeface="Wingdings" panose="05000000000000000000" pitchFamily="2" charset="2"/>
              </a:rPr>
              <a:t> and we add </a:t>
            </a:r>
            <a:r>
              <a:rPr lang="en-US" altLang="zh-CN" sz="2400" b="1" i="1">
                <a:sym typeface="Wingdings" panose="05000000000000000000" pitchFamily="2" charset="2"/>
              </a:rPr>
              <a:t>u</a:t>
            </a:r>
            <a:r>
              <a:rPr lang="en-US" altLang="zh-CN" sz="2400" b="1" baseline="-25000">
                <a:sym typeface="Wingdings" panose="05000000000000000000" pitchFamily="2" charset="2"/>
              </a:rPr>
              <a:t>1</a:t>
            </a:r>
            <a:r>
              <a:rPr lang="en-US" altLang="zh-CN" sz="2400" b="1">
                <a:sym typeface="Wingdings" panose="05000000000000000000" pitchFamily="2" charset="2"/>
              </a:rPr>
              <a:t> into </a:t>
            </a:r>
            <a:r>
              <a:rPr lang="en-US" altLang="zh-CN" sz="2400" b="1" i="1">
                <a:sym typeface="Wingdings" panose="05000000000000000000" pitchFamily="2" charset="2"/>
              </a:rPr>
              <a:t>S</a:t>
            </a:r>
            <a:r>
              <a:rPr lang="en-US" altLang="zh-CN" sz="2400" b="1">
                <a:sym typeface="Wingdings" panose="05000000000000000000" pitchFamily="2" charset="2"/>
              </a:rPr>
              <a:t>, then 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ym typeface="Wingdings" panose="05000000000000000000" pitchFamily="2" charset="2"/>
              </a:rPr>
              <a:t>2</a:t>
            </a:r>
            <a:r>
              <a:rPr lang="en-US" altLang="zh-CN" sz="2000" b="1"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ym typeface="Wingdings" panose="05000000000000000000" pitchFamily="2" charset="2"/>
              </a:rPr>
              <a:t> may change.  If so, a shorter path from </a:t>
            </a:r>
            <a:r>
              <a:rPr lang="en-US" altLang="zh-CN" sz="2400" b="1" i="1"/>
              <a:t>s</a:t>
            </a:r>
            <a:r>
              <a:rPr lang="en-US" altLang="zh-CN" sz="2400" b="1"/>
              <a:t> to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must go through </a:t>
            </a:r>
            <a:r>
              <a:rPr lang="en-US" altLang="zh-CN" sz="2400" b="1" i="1"/>
              <a:t>u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and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distance’ 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olidFill>
                  <a:schemeClr val="hlink"/>
                </a:solidFill>
                <a:sym typeface="Wingdings" panose="05000000000000000000" pitchFamily="2" charset="2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distance 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u</a:t>
            </a:r>
            <a:r>
              <a:rPr lang="en-US" altLang="zh-CN" sz="2000" b="1" baseline="-25000">
                <a:solidFill>
                  <a:schemeClr val="hlink"/>
                </a:solidFill>
                <a:sym typeface="Wingdings" panose="05000000000000000000" pitchFamily="2" charset="2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]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+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length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(&lt; </a:t>
            </a:r>
            <a:r>
              <a:rPr lang="en-US" altLang="zh-CN" sz="2400" b="1" i="1">
                <a:solidFill>
                  <a:schemeClr val="hlink"/>
                </a:solidFill>
              </a:rPr>
              <a:t>u</a:t>
            </a:r>
            <a:r>
              <a:rPr lang="en-US" altLang="zh-CN" sz="2400" b="1" baseline="-25000">
                <a:solidFill>
                  <a:schemeClr val="hlink"/>
                </a:solidFill>
              </a:rPr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, </a:t>
            </a:r>
            <a:r>
              <a:rPr lang="en-US" altLang="zh-CN" sz="2400" b="1" i="1">
                <a:solidFill>
                  <a:schemeClr val="hlink"/>
                </a:solidFill>
              </a:rPr>
              <a:t>u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>
                <a:solidFill>
                  <a:schemeClr val="hlink"/>
                </a:solidFill>
              </a:rPr>
              <a:t>&gt;)</a:t>
            </a:r>
            <a:r>
              <a:rPr lang="en-US" altLang="zh-CN" sz="2400" b="1"/>
              <a:t>.</a:t>
            </a:r>
            <a:endParaRPr lang="en-US" altLang="zh-CN" sz="2400" b="1" baseline="-25000"/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F92116C1-C9AA-017E-F437-C3E94BD5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2" grpId="0" autoUpdateAnimBg="0"/>
      <p:bldP spid="73733" grpId="0" autoUpdateAnimBg="0"/>
      <p:bldP spid="73734" grpId="0" animBg="1" autoUpdateAnimBg="0"/>
      <p:bldP spid="73735" grpId="0" autoUpdateAnimBg="0"/>
      <p:bldP spid="737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F289BE4-CF5B-D6E1-80DF-3F5D7BB70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4755" name="AutoShape 3">
            <a:extLst>
              <a:ext uri="{FF2B5EF4-FFF2-40B4-BE49-F238E27FC236}">
                <a16:creationId xmlns:a16="http://schemas.microsoft.com/office/drawing/2014/main" id="{ED0A6DBA-AD44-E961-2020-A71DEEB32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5486400" cy="5029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Dijkstra(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 is initialized by Figure 9.30 on p.303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for</a:t>
            </a:r>
            <a:r>
              <a:rPr lang="en-US" altLang="zh-CN" sz="1800" b="1">
                <a:latin typeface="Arial" panose="020B0604020202020204" pitchFamily="34" charset="0"/>
              </a:rPr>
              <a:t> ( ; ;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    if</a:t>
            </a:r>
            <a:r>
              <a:rPr lang="en-US" altLang="zh-CN" sz="1800" b="1">
                <a:latin typeface="Arial" panose="020B0604020202020204" pitchFamily="34" charset="0"/>
              </a:rPr>
              <a:t> ( V == NotAVertex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break;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T[ V ].Known = true;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!T[ W ].Known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V ].Dist + Cvw &lt; T[ W ].Dist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	Decrease( T[ W ].Dist 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	 T[ V ].Dist + Cvw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	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update W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end-for( ; ; )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CFF25C5-91A7-B8E7-8086-88C2F0A47530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81000"/>
            <a:ext cx="2306638" cy="1773238"/>
            <a:chOff x="480" y="2716"/>
            <a:chExt cx="1453" cy="1117"/>
          </a:xfrm>
        </p:grpSpPr>
        <p:sp>
          <p:nvSpPr>
            <p:cNvPr id="8259" name="Oval 5">
              <a:extLst>
                <a:ext uri="{FF2B5EF4-FFF2-40B4-BE49-F238E27FC236}">
                  <a16:creationId xmlns:a16="http://schemas.microsoft.com/office/drawing/2014/main" id="{1BB579FC-196E-122B-B012-8D5ECBBCA55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  <a:endParaRPr lang="en-US" altLang="zh-CN" sz="1800" b="1"/>
            </a:p>
          </p:txBody>
        </p:sp>
        <p:sp>
          <p:nvSpPr>
            <p:cNvPr id="8260" name="Oval 6">
              <a:extLst>
                <a:ext uri="{FF2B5EF4-FFF2-40B4-BE49-F238E27FC236}">
                  <a16:creationId xmlns:a16="http://schemas.microsoft.com/office/drawing/2014/main" id="{9F354610-7EDE-30D6-DFF2-FC7A7CD9B8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68" y="2784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  <a:endParaRPr lang="en-US" altLang="zh-CN" sz="1800" b="1"/>
            </a:p>
          </p:txBody>
        </p:sp>
        <p:sp>
          <p:nvSpPr>
            <p:cNvPr id="8261" name="Line 7">
              <a:extLst>
                <a:ext uri="{FF2B5EF4-FFF2-40B4-BE49-F238E27FC236}">
                  <a16:creationId xmlns:a16="http://schemas.microsoft.com/office/drawing/2014/main" id="{74C684C5-24B2-4D2D-6D88-DBC05CBE3C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05" y="2905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2" name="Oval 8">
              <a:extLst>
                <a:ext uri="{FF2B5EF4-FFF2-40B4-BE49-F238E27FC236}">
                  <a16:creationId xmlns:a16="http://schemas.microsoft.com/office/drawing/2014/main" id="{9349F409-6462-27F2-B274-E54C91BE6C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3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  <a:endParaRPr lang="en-US" altLang="zh-CN" sz="1800" b="1"/>
            </a:p>
          </p:txBody>
        </p:sp>
        <p:sp>
          <p:nvSpPr>
            <p:cNvPr id="8263" name="Oval 9">
              <a:extLst>
                <a:ext uri="{FF2B5EF4-FFF2-40B4-BE49-F238E27FC236}">
                  <a16:creationId xmlns:a16="http://schemas.microsoft.com/office/drawing/2014/main" id="{9883C14C-CD5F-1D27-705C-95680B79D3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08" y="3591"/>
              <a:ext cx="242" cy="24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  <a:endParaRPr lang="en-US" altLang="zh-CN" sz="1800" b="1"/>
            </a:p>
          </p:txBody>
        </p:sp>
        <p:sp>
          <p:nvSpPr>
            <p:cNvPr id="8264" name="Line 10">
              <a:extLst>
                <a:ext uri="{FF2B5EF4-FFF2-40B4-BE49-F238E27FC236}">
                  <a16:creationId xmlns:a16="http://schemas.microsoft.com/office/drawing/2014/main" id="{A12B5F8E-A7AE-9156-EBA9-3A03A0FCD4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045" y="3712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5" name="Oval 11">
              <a:extLst>
                <a:ext uri="{FF2B5EF4-FFF2-40B4-BE49-F238E27FC236}">
                  <a16:creationId xmlns:a16="http://schemas.microsoft.com/office/drawing/2014/main" id="{94294FD7-8DC2-8457-6C79-2CCB07A1AF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0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  <a:endParaRPr lang="en-US" altLang="zh-CN" sz="1800" b="1"/>
            </a:p>
          </p:txBody>
        </p:sp>
        <p:sp>
          <p:nvSpPr>
            <p:cNvPr id="8266" name="Oval 12">
              <a:extLst>
                <a:ext uri="{FF2B5EF4-FFF2-40B4-BE49-F238E27FC236}">
                  <a16:creationId xmlns:a16="http://schemas.microsoft.com/office/drawing/2014/main" id="{86C5254E-7358-AE4E-BEFD-1AFE1396E5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5" y="3187"/>
              <a:ext cx="243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  <a:endParaRPr lang="en-US" altLang="zh-CN" sz="1800" b="1"/>
            </a:p>
          </p:txBody>
        </p:sp>
        <p:sp>
          <p:nvSpPr>
            <p:cNvPr id="8267" name="Line 13">
              <a:extLst>
                <a:ext uri="{FF2B5EF4-FFF2-40B4-BE49-F238E27FC236}">
                  <a16:creationId xmlns:a16="http://schemas.microsoft.com/office/drawing/2014/main" id="{A66CB073-BD4A-C41B-CBAC-AE9E6E6253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22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68" name="Oval 14">
              <a:extLst>
                <a:ext uri="{FF2B5EF4-FFF2-40B4-BE49-F238E27FC236}">
                  <a16:creationId xmlns:a16="http://schemas.microsoft.com/office/drawing/2014/main" id="{B6E86324-A4F8-2205-D12D-5024A1F06B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" y="3187"/>
              <a:ext cx="242" cy="24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  <a:endParaRPr lang="en-US" altLang="zh-CN" sz="1800" b="1"/>
            </a:p>
          </p:txBody>
        </p:sp>
        <p:sp>
          <p:nvSpPr>
            <p:cNvPr id="8269" name="Line 15">
              <a:extLst>
                <a:ext uri="{FF2B5EF4-FFF2-40B4-BE49-F238E27FC236}">
                  <a16:creationId xmlns:a16="http://schemas.microsoft.com/office/drawing/2014/main" id="{37056312-C836-7AE7-4E50-517A5B82BB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8" y="3309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0" name="Line 16">
              <a:extLst>
                <a:ext uri="{FF2B5EF4-FFF2-40B4-BE49-F238E27FC236}">
                  <a16:creationId xmlns:a16="http://schemas.microsoft.com/office/drawing/2014/main" id="{36FDB29A-5E8E-02AE-66AB-D47421F51D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01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1" name="Line 17">
              <a:extLst>
                <a:ext uri="{FF2B5EF4-FFF2-40B4-BE49-F238E27FC236}">
                  <a16:creationId xmlns:a16="http://schemas.microsoft.com/office/drawing/2014/main" id="{5F515012-67D2-D29F-9E83-EF6C0A0E01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529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2" name="Line 18">
              <a:extLst>
                <a:ext uri="{FF2B5EF4-FFF2-40B4-BE49-F238E27FC236}">
                  <a16:creationId xmlns:a16="http://schemas.microsoft.com/office/drawing/2014/main" id="{D65FFD01-7D57-2EC3-F082-7B1DC55002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64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3" name="Line 19">
              <a:extLst>
                <a:ext uri="{FF2B5EF4-FFF2-40B4-BE49-F238E27FC236}">
                  <a16:creationId xmlns:a16="http://schemas.microsoft.com/office/drawing/2014/main" id="{DE9E70A0-3002-D13D-0525-493578F35C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10" y="2986"/>
              <a:ext cx="202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4" name="Line 20">
              <a:extLst>
                <a:ext uri="{FF2B5EF4-FFF2-40B4-BE49-F238E27FC236}">
                  <a16:creationId xmlns:a16="http://schemas.microsoft.com/office/drawing/2014/main" id="{D498B6BD-8C2C-C29B-63DD-9F567BD861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82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5" name="Line 21">
              <a:extLst>
                <a:ext uri="{FF2B5EF4-FFF2-40B4-BE49-F238E27FC236}">
                  <a16:creationId xmlns:a16="http://schemas.microsoft.com/office/drawing/2014/main" id="{53019B1B-49BE-0880-BDAF-7A2D397860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87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6" name="Line 22">
              <a:extLst>
                <a:ext uri="{FF2B5EF4-FFF2-40B4-BE49-F238E27FC236}">
                  <a16:creationId xmlns:a16="http://schemas.microsoft.com/office/drawing/2014/main" id="{632064CC-EC2E-0EE2-B45D-751E294C43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7" y="2986"/>
              <a:ext cx="201" cy="2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7" name="Line 23">
              <a:extLst>
                <a:ext uri="{FF2B5EF4-FFF2-40B4-BE49-F238E27FC236}">
                  <a16:creationId xmlns:a16="http://schemas.microsoft.com/office/drawing/2014/main" id="{AAABC1C2-C40F-83BC-ECCB-ED38570D14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24" y="3389"/>
              <a:ext cx="202" cy="2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78" name="Text Box 24">
              <a:extLst>
                <a:ext uri="{FF2B5EF4-FFF2-40B4-BE49-F238E27FC236}">
                  <a16:creationId xmlns:a16="http://schemas.microsoft.com/office/drawing/2014/main" id="{CF917069-F1FB-C920-0DC0-8515AD5FF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71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79" name="Text Box 25">
              <a:extLst>
                <a:ext uri="{FF2B5EF4-FFF2-40B4-BE49-F238E27FC236}">
                  <a16:creationId xmlns:a16="http://schemas.microsoft.com/office/drawing/2014/main" id="{96428E82-40B0-0CAD-BA70-A2ED0AF0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8280" name="Text Box 26">
              <a:extLst>
                <a:ext uri="{FF2B5EF4-FFF2-40B4-BE49-F238E27FC236}">
                  <a16:creationId xmlns:a16="http://schemas.microsoft.com/office/drawing/2014/main" id="{3A896C3C-BB6E-3917-C7F1-EAC88B956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81" name="Text Box 27">
              <a:extLst>
                <a:ext uri="{FF2B5EF4-FFF2-40B4-BE49-F238E27FC236}">
                  <a16:creationId xmlns:a16="http://schemas.microsoft.com/office/drawing/2014/main" id="{0CA484D0-B16E-F5FC-A2F2-1E6DAFF8C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8282" name="Text Box 28">
              <a:extLst>
                <a:ext uri="{FF2B5EF4-FFF2-40B4-BE49-F238E27FC236}">
                  <a16:creationId xmlns:a16="http://schemas.microsoft.com/office/drawing/2014/main" id="{D97037FB-05B7-2975-3648-2DBD8080D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2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8283" name="Text Box 29">
              <a:extLst>
                <a:ext uri="{FF2B5EF4-FFF2-40B4-BE49-F238E27FC236}">
                  <a16:creationId xmlns:a16="http://schemas.microsoft.com/office/drawing/2014/main" id="{A25E6B61-1704-01F7-CA42-4356DBDB7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928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10</a:t>
              </a:r>
            </a:p>
          </p:txBody>
        </p:sp>
        <p:sp>
          <p:nvSpPr>
            <p:cNvPr id="8284" name="Text Box 30">
              <a:extLst>
                <a:ext uri="{FF2B5EF4-FFF2-40B4-BE49-F238E27FC236}">
                  <a16:creationId xmlns:a16="http://schemas.microsoft.com/office/drawing/2014/main" id="{14BDBF9D-9CDB-EE65-A4C3-C0E31E5A2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8285" name="Text Box 31">
              <a:extLst>
                <a:ext uri="{FF2B5EF4-FFF2-40B4-BE49-F238E27FC236}">
                  <a16:creationId xmlns:a16="http://schemas.microsoft.com/office/drawing/2014/main" id="{28B07123-2053-F1B0-867F-2DC738AA9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40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5</a:t>
              </a:r>
            </a:p>
          </p:txBody>
        </p:sp>
        <p:sp>
          <p:nvSpPr>
            <p:cNvPr id="8286" name="Text Box 32">
              <a:extLst>
                <a:ext uri="{FF2B5EF4-FFF2-40B4-BE49-F238E27FC236}">
                  <a16:creationId xmlns:a16="http://schemas.microsoft.com/office/drawing/2014/main" id="{964B3450-DB6A-8412-AA9F-6A42E0A3F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31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8</a:t>
              </a:r>
            </a:p>
          </p:txBody>
        </p:sp>
        <p:sp>
          <p:nvSpPr>
            <p:cNvPr id="8287" name="Text Box 33">
              <a:extLst>
                <a:ext uri="{FF2B5EF4-FFF2-40B4-BE49-F238E27FC236}">
                  <a16:creationId xmlns:a16="http://schemas.microsoft.com/office/drawing/2014/main" id="{829C2A6C-2C26-29AE-71A9-C0D67D04F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40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8288" name="Text Box 34">
              <a:extLst>
                <a:ext uri="{FF2B5EF4-FFF2-40B4-BE49-F238E27FC236}">
                  <a16:creationId xmlns:a16="http://schemas.microsoft.com/office/drawing/2014/main" id="{F557CA51-0785-50B2-C333-B68425B75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6</a:t>
              </a:r>
            </a:p>
          </p:txBody>
        </p:sp>
        <p:sp>
          <p:nvSpPr>
            <p:cNvPr id="8289" name="Text Box 35">
              <a:extLst>
                <a:ext uri="{FF2B5EF4-FFF2-40B4-BE49-F238E27FC236}">
                  <a16:creationId xmlns:a16="http://schemas.microsoft.com/office/drawing/2014/main" id="{F80E5226-D8BD-2190-29B5-BF4CE9FEB0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53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BE56FFD8-D8BA-D3B1-DEB2-6BE5B058D96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92888" y="2265363"/>
            <a:ext cx="1684337" cy="3170237"/>
            <a:chOff x="4416" y="1728"/>
            <a:chExt cx="816" cy="1536"/>
          </a:xfrm>
        </p:grpSpPr>
        <p:sp>
          <p:nvSpPr>
            <p:cNvPr id="8237" name="Rectangle 37">
              <a:extLst>
                <a:ext uri="{FF2B5EF4-FFF2-40B4-BE49-F238E27FC236}">
                  <a16:creationId xmlns:a16="http://schemas.microsoft.com/office/drawing/2014/main" id="{30C87397-42CA-542F-CB62-09AC84EC0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sym typeface="Symbol" panose="05050102010706020507" pitchFamily="18" charset="2"/>
                </a:rPr>
                <a:t>0</a:t>
              </a:r>
            </a:p>
          </p:txBody>
        </p:sp>
        <p:sp>
          <p:nvSpPr>
            <p:cNvPr id="8238" name="Rectangle 38">
              <a:extLst>
                <a:ext uri="{FF2B5EF4-FFF2-40B4-BE49-F238E27FC236}">
                  <a16:creationId xmlns:a16="http://schemas.microsoft.com/office/drawing/2014/main" id="{0E3DC6B0-DEEA-5C10-030D-A8C1BEBA8D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1889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1</a:t>
              </a:r>
            </a:p>
          </p:txBody>
        </p:sp>
        <p:sp>
          <p:nvSpPr>
            <p:cNvPr id="8239" name="Rectangle 39">
              <a:extLst>
                <a:ext uri="{FF2B5EF4-FFF2-40B4-BE49-F238E27FC236}">
                  <a16:creationId xmlns:a16="http://schemas.microsoft.com/office/drawing/2014/main" id="{85E85ACC-C972-C00E-5502-49133AEDA8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1728"/>
              <a:ext cx="672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Dist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Path</a:t>
              </a:r>
            </a:p>
          </p:txBody>
        </p:sp>
        <p:sp>
          <p:nvSpPr>
            <p:cNvPr id="8240" name="Rectangle 40">
              <a:extLst>
                <a:ext uri="{FF2B5EF4-FFF2-40B4-BE49-F238E27FC236}">
                  <a16:creationId xmlns:a16="http://schemas.microsoft.com/office/drawing/2014/main" id="{536BCC05-2AC8-72BF-6995-1325A2432F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1" name="Rectangle 41">
              <a:extLst>
                <a:ext uri="{FF2B5EF4-FFF2-40B4-BE49-F238E27FC236}">
                  <a16:creationId xmlns:a16="http://schemas.microsoft.com/office/drawing/2014/main" id="{3C0C995D-AA9E-EAEB-4759-06D67312A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080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2</a:t>
              </a:r>
            </a:p>
          </p:txBody>
        </p:sp>
        <p:sp>
          <p:nvSpPr>
            <p:cNvPr id="8242" name="Rectangle 42">
              <a:extLst>
                <a:ext uri="{FF2B5EF4-FFF2-40B4-BE49-F238E27FC236}">
                  <a16:creationId xmlns:a16="http://schemas.microsoft.com/office/drawing/2014/main" id="{D91DBE6D-B117-1C3A-E0A2-02D79E8DD4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3" name="Rectangle 43">
              <a:extLst>
                <a:ext uri="{FF2B5EF4-FFF2-40B4-BE49-F238E27FC236}">
                  <a16:creationId xmlns:a16="http://schemas.microsoft.com/office/drawing/2014/main" id="{6151F013-62C2-2B39-1DBF-0E23A3F5F2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273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3</a:t>
              </a:r>
            </a:p>
          </p:txBody>
        </p:sp>
        <p:sp>
          <p:nvSpPr>
            <p:cNvPr id="8244" name="Rectangle 44">
              <a:extLst>
                <a:ext uri="{FF2B5EF4-FFF2-40B4-BE49-F238E27FC236}">
                  <a16:creationId xmlns:a16="http://schemas.microsoft.com/office/drawing/2014/main" id="{8D5290C9-1686-EE2C-6FEF-592990EF22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5" name="Rectangle 45">
              <a:extLst>
                <a:ext uri="{FF2B5EF4-FFF2-40B4-BE49-F238E27FC236}">
                  <a16:creationId xmlns:a16="http://schemas.microsoft.com/office/drawing/2014/main" id="{77EBBD36-1F91-543C-308F-7B18EB9569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464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4</a:t>
              </a:r>
            </a:p>
          </p:txBody>
        </p:sp>
        <p:sp>
          <p:nvSpPr>
            <p:cNvPr id="8246" name="Rectangle 46">
              <a:extLst>
                <a:ext uri="{FF2B5EF4-FFF2-40B4-BE49-F238E27FC236}">
                  <a16:creationId xmlns:a16="http://schemas.microsoft.com/office/drawing/2014/main" id="{9ED91CC6-334B-E3D9-8220-9402CCF7C4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7" name="Rectangle 47">
              <a:extLst>
                <a:ext uri="{FF2B5EF4-FFF2-40B4-BE49-F238E27FC236}">
                  <a16:creationId xmlns:a16="http://schemas.microsoft.com/office/drawing/2014/main" id="{1CC9E390-73AD-7989-2A94-88CA9ED695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656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5</a:t>
              </a:r>
            </a:p>
          </p:txBody>
        </p:sp>
        <p:sp>
          <p:nvSpPr>
            <p:cNvPr id="8248" name="Rectangle 48">
              <a:extLst>
                <a:ext uri="{FF2B5EF4-FFF2-40B4-BE49-F238E27FC236}">
                  <a16:creationId xmlns:a16="http://schemas.microsoft.com/office/drawing/2014/main" id="{A0E49C82-0632-5272-B892-18060D430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49" name="Rectangle 49">
              <a:extLst>
                <a:ext uri="{FF2B5EF4-FFF2-40B4-BE49-F238E27FC236}">
                  <a16:creationId xmlns:a16="http://schemas.microsoft.com/office/drawing/2014/main" id="{519AF436-3838-5DF3-C788-6C16AD4F2E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2849"/>
              <a:ext cx="17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6</a:t>
              </a:r>
            </a:p>
          </p:txBody>
        </p:sp>
        <p:sp>
          <p:nvSpPr>
            <p:cNvPr id="8250" name="Rectangle 50">
              <a:extLst>
                <a:ext uri="{FF2B5EF4-FFF2-40B4-BE49-F238E27FC236}">
                  <a16:creationId xmlns:a16="http://schemas.microsoft.com/office/drawing/2014/main" id="{08A9FED2-2933-E55C-7B56-C3F3DA9136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56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251" name="Rectangle 51">
              <a:extLst>
                <a:ext uri="{FF2B5EF4-FFF2-40B4-BE49-F238E27FC236}">
                  <a16:creationId xmlns:a16="http://schemas.microsoft.com/office/drawing/2014/main" id="{D96A6854-BC9B-5727-268B-0CAA4F6D90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6" y="3040"/>
              <a:ext cx="17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/>
                <a:t>v</a:t>
              </a:r>
              <a:r>
                <a:rPr lang="en-US" altLang="zh-CN" sz="1800" b="1" baseline="-25000"/>
                <a:t>7</a:t>
              </a:r>
            </a:p>
          </p:txBody>
        </p:sp>
        <p:sp>
          <p:nvSpPr>
            <p:cNvPr id="8252" name="Rectangle 52">
              <a:extLst>
                <a:ext uri="{FF2B5EF4-FFF2-40B4-BE49-F238E27FC236}">
                  <a16:creationId xmlns:a16="http://schemas.microsoft.com/office/drawing/2014/main" id="{2AEDE9DA-AAA0-D016-85A2-74A2700401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3" name="Rectangle 53">
              <a:extLst>
                <a:ext uri="{FF2B5EF4-FFF2-40B4-BE49-F238E27FC236}">
                  <a16:creationId xmlns:a16="http://schemas.microsoft.com/office/drawing/2014/main" id="{73FC755B-47C6-B11E-63DD-034C88B466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11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4" name="Rectangle 54">
              <a:extLst>
                <a:ext uri="{FF2B5EF4-FFF2-40B4-BE49-F238E27FC236}">
                  <a16:creationId xmlns:a16="http://schemas.microsoft.com/office/drawing/2014/main" id="{D5204DAA-8A56-0A9C-2A2A-6BF168B429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304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5" name="Rectangle 55">
              <a:extLst>
                <a:ext uri="{FF2B5EF4-FFF2-40B4-BE49-F238E27FC236}">
                  <a16:creationId xmlns:a16="http://schemas.microsoft.com/office/drawing/2014/main" id="{4DADAF90-B170-4845-1535-1E3447F016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496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6" name="Rectangle 56">
              <a:extLst>
                <a:ext uri="{FF2B5EF4-FFF2-40B4-BE49-F238E27FC236}">
                  <a16:creationId xmlns:a16="http://schemas.microsoft.com/office/drawing/2014/main" id="{A70CEC7A-0222-3500-7DA1-8E15B2209E4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688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7" name="Rectangle 57">
              <a:extLst>
                <a:ext uri="{FF2B5EF4-FFF2-40B4-BE49-F238E27FC236}">
                  <a16:creationId xmlns:a16="http://schemas.microsoft.com/office/drawing/2014/main" id="{57CED752-1EC0-43AE-16FE-B2BB775C3C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2880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  <p:sp>
          <p:nvSpPr>
            <p:cNvPr id="8258" name="Rectangle 58">
              <a:extLst>
                <a:ext uri="{FF2B5EF4-FFF2-40B4-BE49-F238E27FC236}">
                  <a16:creationId xmlns:a16="http://schemas.microsoft.com/office/drawing/2014/main" id="{A0D47A82-BE20-10BC-7009-3F12CE56AB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48" y="3072"/>
              <a:ext cx="19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0</a:t>
              </a:r>
            </a:p>
          </p:txBody>
        </p:sp>
      </p:grpSp>
      <p:sp>
        <p:nvSpPr>
          <p:cNvPr id="74813" name="Oval 61">
            <a:extLst>
              <a:ext uri="{FF2B5EF4-FFF2-40B4-BE49-F238E27FC236}">
                <a16:creationId xmlns:a16="http://schemas.microsoft.com/office/drawing/2014/main" id="{6CE2A6C5-D31C-BF21-1744-3B15A809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953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" name="Group 64">
            <a:extLst>
              <a:ext uri="{FF2B5EF4-FFF2-40B4-BE49-F238E27FC236}">
                <a16:creationId xmlns:a16="http://schemas.microsoft.com/office/drawing/2014/main" id="{43E3ED90-5017-0BFC-7B71-BF69A74B6A43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048000"/>
            <a:ext cx="798512" cy="400050"/>
            <a:chOff x="4464" y="1968"/>
            <a:chExt cx="503" cy="252"/>
          </a:xfrm>
        </p:grpSpPr>
        <p:sp>
          <p:nvSpPr>
            <p:cNvPr id="8235" name="Rectangle 60">
              <a:extLst>
                <a:ext uri="{FF2B5EF4-FFF2-40B4-BE49-F238E27FC236}">
                  <a16:creationId xmlns:a16="http://schemas.microsoft.com/office/drawing/2014/main" id="{AB3C087D-743D-C4A1-CD25-3733EF442B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36" name="Rectangle 63">
              <a:extLst>
                <a:ext uri="{FF2B5EF4-FFF2-40B4-BE49-F238E27FC236}">
                  <a16:creationId xmlns:a16="http://schemas.microsoft.com/office/drawing/2014/main" id="{028897C6-D595-971D-3919-151A183BF1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52ACDB60-7FE5-3FDF-430D-90ADD027295B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846513"/>
            <a:ext cx="798512" cy="400050"/>
            <a:chOff x="4464" y="1968"/>
            <a:chExt cx="503" cy="252"/>
          </a:xfrm>
        </p:grpSpPr>
        <p:sp>
          <p:nvSpPr>
            <p:cNvPr id="8233" name="Rectangle 66">
              <a:extLst>
                <a:ext uri="{FF2B5EF4-FFF2-40B4-BE49-F238E27FC236}">
                  <a16:creationId xmlns:a16="http://schemas.microsoft.com/office/drawing/2014/main" id="{AAE0A222-BDE6-E770-FA40-BD6AF4F730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8234" name="Rectangle 67">
              <a:extLst>
                <a:ext uri="{FF2B5EF4-FFF2-40B4-BE49-F238E27FC236}">
                  <a16:creationId xmlns:a16="http://schemas.microsoft.com/office/drawing/2014/main" id="{7204CBB3-6484-EC85-D271-5CC4895E32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1</a:t>
              </a:r>
            </a:p>
          </p:txBody>
        </p:sp>
      </p:grpSp>
      <p:sp>
        <p:nvSpPr>
          <p:cNvPr id="74820" name="Oval 68">
            <a:extLst>
              <a:ext uri="{FF2B5EF4-FFF2-40B4-BE49-F238E27FC236}">
                <a16:creationId xmlns:a16="http://schemas.microsoft.com/office/drawing/2014/main" id="{CE677BE2-D0AD-506A-24CB-921B896B7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6" name="Group 69">
            <a:extLst>
              <a:ext uri="{FF2B5EF4-FFF2-40B4-BE49-F238E27FC236}">
                <a16:creationId xmlns:a16="http://schemas.microsoft.com/office/drawing/2014/main" id="{9A247A9B-1E55-0742-4E11-D0BBCCEC214B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3446463"/>
            <a:ext cx="798512" cy="400050"/>
            <a:chOff x="4464" y="1968"/>
            <a:chExt cx="503" cy="252"/>
          </a:xfrm>
        </p:grpSpPr>
        <p:sp>
          <p:nvSpPr>
            <p:cNvPr id="8231" name="Rectangle 70">
              <a:extLst>
                <a:ext uri="{FF2B5EF4-FFF2-40B4-BE49-F238E27FC236}">
                  <a16:creationId xmlns:a16="http://schemas.microsoft.com/office/drawing/2014/main" id="{E31D29F7-46DB-8CF5-006A-DF52D7C218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232" name="Rectangle 71">
              <a:extLst>
                <a:ext uri="{FF2B5EF4-FFF2-40B4-BE49-F238E27FC236}">
                  <a16:creationId xmlns:a16="http://schemas.microsoft.com/office/drawing/2014/main" id="{B198C618-888D-B8D1-E74B-0EA855B62E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7" name="Group 72">
            <a:extLst>
              <a:ext uri="{FF2B5EF4-FFF2-40B4-BE49-F238E27FC236}">
                <a16:creationId xmlns:a16="http://schemas.microsoft.com/office/drawing/2014/main" id="{D9F9A8D4-ABBC-B623-BE6D-BF01E6F1B26B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248150"/>
            <a:ext cx="798512" cy="400050"/>
            <a:chOff x="4464" y="1968"/>
            <a:chExt cx="503" cy="252"/>
          </a:xfrm>
        </p:grpSpPr>
        <p:sp>
          <p:nvSpPr>
            <p:cNvPr id="8229" name="Rectangle 73">
              <a:extLst>
                <a:ext uri="{FF2B5EF4-FFF2-40B4-BE49-F238E27FC236}">
                  <a16:creationId xmlns:a16="http://schemas.microsoft.com/office/drawing/2014/main" id="{8D5C46F7-0C7E-EE35-809F-B8655324FF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230" name="Rectangle 74">
              <a:extLst>
                <a:ext uri="{FF2B5EF4-FFF2-40B4-BE49-F238E27FC236}">
                  <a16:creationId xmlns:a16="http://schemas.microsoft.com/office/drawing/2014/main" id="{FC0294E0-77EA-D726-D631-A6163B842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8" name="Group 75">
            <a:extLst>
              <a:ext uri="{FF2B5EF4-FFF2-40B4-BE49-F238E27FC236}">
                <a16:creationId xmlns:a16="http://schemas.microsoft.com/office/drawing/2014/main" id="{127757D4-9710-A24D-2312-D161B3467EE4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7" name="Rectangle 76">
              <a:extLst>
                <a:ext uri="{FF2B5EF4-FFF2-40B4-BE49-F238E27FC236}">
                  <a16:creationId xmlns:a16="http://schemas.microsoft.com/office/drawing/2014/main" id="{762F9768-F538-82B7-2D9C-430A417A5A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8228" name="Rectangle 77">
              <a:extLst>
                <a:ext uri="{FF2B5EF4-FFF2-40B4-BE49-F238E27FC236}">
                  <a16:creationId xmlns:a16="http://schemas.microsoft.com/office/drawing/2014/main" id="{0D94CE71-C9A7-360D-2FC7-8B492A222B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grpSp>
        <p:nvGrpSpPr>
          <p:cNvPr id="9" name="Group 78">
            <a:extLst>
              <a:ext uri="{FF2B5EF4-FFF2-40B4-BE49-F238E27FC236}">
                <a16:creationId xmlns:a16="http://schemas.microsoft.com/office/drawing/2014/main" id="{13E4125C-D3DC-6964-2BC3-607F0DACD124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5048250"/>
            <a:ext cx="798512" cy="400050"/>
            <a:chOff x="4464" y="1968"/>
            <a:chExt cx="503" cy="252"/>
          </a:xfrm>
        </p:grpSpPr>
        <p:sp>
          <p:nvSpPr>
            <p:cNvPr id="8225" name="Rectangle 79">
              <a:extLst>
                <a:ext uri="{FF2B5EF4-FFF2-40B4-BE49-F238E27FC236}">
                  <a16:creationId xmlns:a16="http://schemas.microsoft.com/office/drawing/2014/main" id="{B40C9BAC-E832-FA94-ACFB-9D8595397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8226" name="Rectangle 80">
              <a:extLst>
                <a:ext uri="{FF2B5EF4-FFF2-40B4-BE49-F238E27FC236}">
                  <a16:creationId xmlns:a16="http://schemas.microsoft.com/office/drawing/2014/main" id="{225E06C0-C5B5-5A22-FB80-D642B6CAAE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74833" name="Oval 81">
            <a:extLst>
              <a:ext uri="{FF2B5EF4-FFF2-40B4-BE49-F238E27FC236}">
                <a16:creationId xmlns:a16="http://schemas.microsoft.com/office/drawing/2014/main" id="{21F71DEC-E265-CCF4-353A-F07620BB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338" y="4953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34" name="Oval 82">
            <a:extLst>
              <a:ext uri="{FF2B5EF4-FFF2-40B4-BE49-F238E27FC236}">
                <a16:creationId xmlns:a16="http://schemas.microsoft.com/office/drawing/2014/main" id="{E13E6018-5527-DE73-9CCA-CC34F408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0" name="Group 83">
            <a:extLst>
              <a:ext uri="{FF2B5EF4-FFF2-40B4-BE49-F238E27FC236}">
                <a16:creationId xmlns:a16="http://schemas.microsoft.com/office/drawing/2014/main" id="{8FEEB9ED-F3D2-BE7C-6C9C-9A0DA9AE4C20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3" name="Rectangle 84">
              <a:extLst>
                <a:ext uri="{FF2B5EF4-FFF2-40B4-BE49-F238E27FC236}">
                  <a16:creationId xmlns:a16="http://schemas.microsoft.com/office/drawing/2014/main" id="{2F85579D-88DF-249A-242E-F7B44E5388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8224" name="Rectangle 85">
              <a:extLst>
                <a:ext uri="{FF2B5EF4-FFF2-40B4-BE49-F238E27FC236}">
                  <a16:creationId xmlns:a16="http://schemas.microsoft.com/office/drawing/2014/main" id="{F3A998C4-61F6-41E2-399B-6AE84C98E8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3</a:t>
              </a:r>
            </a:p>
          </p:txBody>
        </p:sp>
      </p:grpSp>
      <p:sp>
        <p:nvSpPr>
          <p:cNvPr id="74838" name="Oval 86">
            <a:extLst>
              <a:ext uri="{FF2B5EF4-FFF2-40B4-BE49-F238E27FC236}">
                <a16:creationId xmlns:a16="http://schemas.microsoft.com/office/drawing/2014/main" id="{A0462F94-E424-3527-0EB6-903FE4873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3" y="11430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39" name="Oval 87">
            <a:extLst>
              <a:ext uri="{FF2B5EF4-FFF2-40B4-BE49-F238E27FC236}">
                <a16:creationId xmlns:a16="http://schemas.microsoft.com/office/drawing/2014/main" id="{D4B17903-E189-8864-50E2-3579BB8C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1752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1" name="Group 88">
            <a:extLst>
              <a:ext uri="{FF2B5EF4-FFF2-40B4-BE49-F238E27FC236}">
                <a16:creationId xmlns:a16="http://schemas.microsoft.com/office/drawing/2014/main" id="{5F23F687-647E-9094-B14D-C07010A40E38}"/>
              </a:ext>
            </a:extLst>
          </p:cNvPr>
          <p:cNvGrpSpPr>
            <a:grpSpLocks/>
          </p:cNvGrpSpPr>
          <p:nvPr/>
        </p:nvGrpSpPr>
        <p:grpSpPr bwMode="auto">
          <a:xfrm>
            <a:off x="7081838" y="4648200"/>
            <a:ext cx="798512" cy="400050"/>
            <a:chOff x="4464" y="1968"/>
            <a:chExt cx="503" cy="252"/>
          </a:xfrm>
        </p:grpSpPr>
        <p:sp>
          <p:nvSpPr>
            <p:cNvPr id="8221" name="Rectangle 89">
              <a:extLst>
                <a:ext uri="{FF2B5EF4-FFF2-40B4-BE49-F238E27FC236}">
                  <a16:creationId xmlns:a16="http://schemas.microsoft.com/office/drawing/2014/main" id="{3A7DE80A-01ED-FEE8-1A6A-368C1E2350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64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8222" name="Rectangle 90">
              <a:extLst>
                <a:ext uri="{FF2B5EF4-FFF2-40B4-BE49-F238E27FC236}">
                  <a16:creationId xmlns:a16="http://schemas.microsoft.com/office/drawing/2014/main" id="{2CE0DB29-DFDD-5EE8-F7B7-CFB73D675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15" y="1968"/>
              <a:ext cx="252" cy="25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 i="1">
                  <a:solidFill>
                    <a:schemeClr val="hlink"/>
                  </a:solidFill>
                </a:rPr>
                <a:t>v</a:t>
              </a:r>
              <a:r>
                <a:rPr lang="en-US" altLang="zh-CN" sz="1800" b="1" baseline="-25000">
                  <a:solidFill>
                    <a:schemeClr val="hlink"/>
                  </a:solidFill>
                </a:rPr>
                <a:t>7</a:t>
              </a:r>
            </a:p>
          </p:txBody>
        </p:sp>
      </p:grpSp>
      <p:sp>
        <p:nvSpPr>
          <p:cNvPr id="74843" name="Oval 91">
            <a:extLst>
              <a:ext uri="{FF2B5EF4-FFF2-40B4-BE49-F238E27FC236}">
                <a16:creationId xmlns:a16="http://schemas.microsoft.com/office/drawing/2014/main" id="{C5F327FA-6229-7DE9-5778-A9A4D7109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752600"/>
            <a:ext cx="381000" cy="3810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4844" name="Rectangle 92">
            <a:extLst>
              <a:ext uri="{FF2B5EF4-FFF2-40B4-BE49-F238E27FC236}">
                <a16:creationId xmlns:a16="http://schemas.microsoft.com/office/drawing/2014/main" id="{FD039D3D-7BD0-B9A3-C72A-FDBFEEA1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76800"/>
            <a:ext cx="457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not work for edge with negative cost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*/</a:t>
            </a:r>
          </a:p>
        </p:txBody>
      </p:sp>
      <p:sp>
        <p:nvSpPr>
          <p:cNvPr id="74845" name="AutoShape 93">
            <a:extLst>
              <a:ext uri="{FF2B5EF4-FFF2-40B4-BE49-F238E27FC236}">
                <a16:creationId xmlns:a16="http://schemas.microsoft.com/office/drawing/2014/main" id="{F7D3E980-9048-C9A8-3BBA-F85E65B8128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5486400"/>
            <a:ext cx="7772400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Please read Figure 9.31 on p.304 for printing the path.</a:t>
            </a:r>
          </a:p>
        </p:txBody>
      </p:sp>
      <p:sp>
        <p:nvSpPr>
          <p:cNvPr id="74846" name="Line 94">
            <a:extLst>
              <a:ext uri="{FF2B5EF4-FFF2-40B4-BE49-F238E27FC236}">
                <a16:creationId xmlns:a16="http://schemas.microsoft.com/office/drawing/2014/main" id="{89C12130-F423-8FCE-D033-64F0C5929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8288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97">
            <a:extLst>
              <a:ext uri="{FF2B5EF4-FFF2-40B4-BE49-F238E27FC236}">
                <a16:creationId xmlns:a16="http://schemas.microsoft.com/office/drawing/2014/main" id="{9B0BEBCD-6424-03AF-CB5A-F920E8D732CA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733800"/>
            <a:ext cx="2895600" cy="304800"/>
            <a:chOff x="1584" y="2352"/>
            <a:chExt cx="1824" cy="192"/>
          </a:xfrm>
        </p:grpSpPr>
        <p:sp>
          <p:nvSpPr>
            <p:cNvPr id="8219" name="Line 95">
              <a:extLst>
                <a:ext uri="{FF2B5EF4-FFF2-40B4-BE49-F238E27FC236}">
                  <a16:creationId xmlns:a16="http://schemas.microsoft.com/office/drawing/2014/main" id="{147A2AEB-FFE5-BF40-A852-118BEA907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168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20" name="Line 96">
              <a:extLst>
                <a:ext uri="{FF2B5EF4-FFF2-40B4-BE49-F238E27FC236}">
                  <a16:creationId xmlns:a16="http://schemas.microsoft.com/office/drawing/2014/main" id="{82DB2893-AC01-AC44-D8AD-8145B2293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44"/>
              <a:ext cx="12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850" name="Rectangle 98">
            <a:extLst>
              <a:ext uri="{FF2B5EF4-FFF2-40B4-BE49-F238E27FC236}">
                <a16:creationId xmlns:a16="http://schemas.microsoft.com/office/drawing/2014/main" id="{0AB13AEC-8FED-B577-7BCD-11AC6552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233488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O( |V| ) */</a:t>
            </a:r>
          </a:p>
        </p:txBody>
      </p:sp>
      <p:sp>
        <p:nvSpPr>
          <p:cNvPr id="8218" name="Text Box 99">
            <a:extLst>
              <a:ext uri="{FF2B5EF4-FFF2-40B4-BE49-F238E27FC236}">
                <a16:creationId xmlns:a16="http://schemas.microsoft.com/office/drawing/2014/main" id="{AF7BA3C7-B2C2-BF7A-CCE0-0E52D6907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4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4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4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nimBg="1" autoUpdateAnimBg="0"/>
      <p:bldP spid="74813" grpId="0" animBg="1"/>
      <p:bldP spid="74820" grpId="0" animBg="1"/>
      <p:bldP spid="74833" grpId="0" animBg="1"/>
      <p:bldP spid="74834" grpId="0" animBg="1"/>
      <p:bldP spid="74838" grpId="0" animBg="1"/>
      <p:bldP spid="74839" grpId="0" animBg="1"/>
      <p:bldP spid="74843" grpId="0" animBg="1"/>
      <p:bldP spid="74844" grpId="0" autoUpdateAnimBg="0"/>
      <p:bldP spid="74845" grpId="0" animBg="1" autoUpdateAnimBg="0"/>
      <p:bldP spid="748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A7A8C092-CCBB-B41B-A7BD-3CD585B8A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58B60A9-B328-23F4-85EF-80F9EAD43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 1</a:t>
            </a:r>
            <a:endParaRPr lang="en-US" altLang="zh-CN" sz="2000" b="1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D54FDB8F-E996-AEE6-090A-D242743C4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5800"/>
            <a:ext cx="464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simply scan the table – O( |V| ) */</a:t>
            </a:r>
          </a:p>
        </p:txBody>
      </p:sp>
      <p:sp>
        <p:nvSpPr>
          <p:cNvPr id="75781" name="Text Box 5">
            <a:extLst>
              <a:ext uri="{FF2B5EF4-FFF2-40B4-BE49-F238E27FC236}">
                <a16:creationId xmlns:a16="http://schemas.microsoft.com/office/drawing/2014/main" id="{F58C2DDC-158C-E370-1EAE-85833CE6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+ |E| )</a:t>
            </a:r>
            <a:endParaRPr lang="en-US" altLang="zh-CN" sz="2000" b="1" i="1"/>
          </a:p>
        </p:txBody>
      </p:sp>
      <p:sp>
        <p:nvSpPr>
          <p:cNvPr id="75782" name="AutoShape 6">
            <a:extLst>
              <a:ext uri="{FF2B5EF4-FFF2-40B4-BE49-F238E27FC236}">
                <a16:creationId xmlns:a16="http://schemas.microsoft.com/office/drawing/2014/main" id="{5C0D9B72-18C6-16E1-C013-5EFC3A8E5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5400"/>
            <a:ext cx="4648200" cy="533400"/>
          </a:xfrm>
          <a:prstGeom prst="wedgeEllipseCallout">
            <a:avLst>
              <a:gd name="adj1" fmla="val -66565"/>
              <a:gd name="adj2" fmla="val 19046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if the graph is dense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A256D405-FCE9-E2EC-7C0E-88BCF9844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Implementation 2</a:t>
            </a:r>
            <a:endParaRPr lang="en-US" altLang="zh-CN" sz="2000" b="1"/>
          </a:p>
        </p:txBody>
      </p:sp>
      <p:sp>
        <p:nvSpPr>
          <p:cNvPr id="75784" name="Rectangle 8">
            <a:extLst>
              <a:ext uri="{FF2B5EF4-FFF2-40B4-BE49-F238E27FC236}">
                <a16:creationId xmlns:a16="http://schemas.microsoft.com/office/drawing/2014/main" id="{B28A1DBD-4302-6091-FEB8-29EF1173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0450"/>
            <a:ext cx="792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V = smallest unknown distance vertex;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keep distances in a priority queue and call DeleteMin – O( log|V| ) */</a:t>
            </a:r>
          </a:p>
        </p:txBody>
      </p:sp>
      <p:sp>
        <p:nvSpPr>
          <p:cNvPr id="75785" name="Rectangle 9">
            <a:extLst>
              <a:ext uri="{FF2B5EF4-FFF2-40B4-BE49-F238E27FC236}">
                <a16:creationId xmlns:a16="http://schemas.microsoft.com/office/drawing/2014/main" id="{31099E98-7417-1032-1D84-440F7F740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48000"/>
            <a:ext cx="518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Decrease( T[ W ].Dist  to  T[ V ].Dist + Cvw );</a:t>
            </a:r>
          </a:p>
        </p:txBody>
      </p:sp>
      <p:sp>
        <p:nvSpPr>
          <p:cNvPr id="75786" name="Rectangle 10">
            <a:extLst>
              <a:ext uri="{FF2B5EF4-FFF2-40B4-BE49-F238E27FC236}">
                <a16:creationId xmlns:a16="http://schemas.microsoft.com/office/drawing/2014/main" id="{BAC685CA-C617-73AC-BDFE-D5A60A0CE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05200"/>
            <a:ext cx="472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Method 1: DecreaseKey – O( log|V| ) */</a:t>
            </a:r>
          </a:p>
        </p:txBody>
      </p:sp>
      <p:sp>
        <p:nvSpPr>
          <p:cNvPr id="75787" name="Text Box 11">
            <a:extLst>
              <a:ext uri="{FF2B5EF4-FFF2-40B4-BE49-F238E27FC236}">
                <a16:creationId xmlns:a16="http://schemas.microsoft.com/office/drawing/2014/main" id="{41FCFF73-0B5E-BA7E-1AF6-8AAEF9D30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510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log|V| + |E| log|V| ) = O( |E| log|V| )</a:t>
            </a:r>
          </a:p>
        </p:txBody>
      </p:sp>
      <p:sp>
        <p:nvSpPr>
          <p:cNvPr id="75788" name="Rectangle 12">
            <a:extLst>
              <a:ext uri="{FF2B5EF4-FFF2-40B4-BE49-F238E27FC236}">
                <a16:creationId xmlns:a16="http://schemas.microsoft.com/office/drawing/2014/main" id="{80DC7105-6287-1011-56F7-3D348EDC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73914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Method 2: insert W with updated Dist into the priority queue 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Must keep doing DeleteMin until an unknown vertex emerges */</a:t>
            </a:r>
          </a:p>
        </p:txBody>
      </p:sp>
      <p:sp>
        <p:nvSpPr>
          <p:cNvPr id="75789" name="AutoShape 13">
            <a:extLst>
              <a:ext uri="{FF2B5EF4-FFF2-40B4-BE49-F238E27FC236}">
                <a16:creationId xmlns:a16="http://schemas.microsoft.com/office/drawing/2014/main" id="{6E02114A-A7C4-7B2F-2012-1B8315356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48000"/>
            <a:ext cx="2819400" cy="1143000"/>
          </a:xfrm>
          <a:prstGeom prst="wedgeEllipseCallout">
            <a:avLst>
              <a:gd name="adj1" fmla="val -55347"/>
              <a:gd name="adj2" fmla="val 55278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Good if the graph is sparse</a:t>
            </a:r>
          </a:p>
        </p:txBody>
      </p:sp>
      <p:sp>
        <p:nvSpPr>
          <p:cNvPr id="75790" name="Text Box 14">
            <a:extLst>
              <a:ext uri="{FF2B5EF4-FFF2-40B4-BE49-F238E27FC236}">
                <a16:creationId xmlns:a16="http://schemas.microsoft.com/office/drawing/2014/main" id="{F8B1D504-3E45-4AF1-9723-B5716056F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|E| log|V| ) but requires |E| DeleteMin with |E| space</a:t>
            </a:r>
          </a:p>
        </p:txBody>
      </p:sp>
      <p:sp>
        <p:nvSpPr>
          <p:cNvPr id="75791" name="Text Box 15">
            <a:extLst>
              <a:ext uri="{FF2B5EF4-FFF2-40B4-BE49-F238E27FC236}">
                <a16:creationId xmlns:a16="http://schemas.microsoft.com/office/drawing/2014/main" id="{80167FA3-D56F-0836-52A7-686940A46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626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000" b="1">
                <a:sym typeface="Wingdings" panose="05000000000000000000" pitchFamily="2" charset="2"/>
              </a:rPr>
              <a:t> Other improvements: Pairing heap (Ch.12) and Fibonacci heap (Ch. 11)</a:t>
            </a:r>
            <a:endParaRPr lang="en-US" altLang="zh-CN" sz="2000" b="1"/>
          </a:p>
        </p:txBody>
      </p:sp>
      <p:sp>
        <p:nvSpPr>
          <p:cNvPr id="9232" name="Text Box 17">
            <a:extLst>
              <a:ext uri="{FF2B5EF4-FFF2-40B4-BE49-F238E27FC236}">
                <a16:creationId xmlns:a16="http://schemas.microsoft.com/office/drawing/2014/main" id="{DF196017-B7C0-D116-30BC-71AFF6C1C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utoUpdateAnimBg="0"/>
      <p:bldP spid="75781" grpId="0" autoUpdateAnimBg="0"/>
      <p:bldP spid="75782" grpId="0" animBg="1" autoUpdateAnimBg="0"/>
      <p:bldP spid="75783" grpId="0" autoUpdateAnimBg="0"/>
      <p:bldP spid="75784" grpId="0" autoUpdateAnimBg="0"/>
      <p:bldP spid="75785" grpId="0" autoUpdateAnimBg="0"/>
      <p:bldP spid="75786" grpId="0" autoUpdateAnimBg="0"/>
      <p:bldP spid="75787" grpId="0" autoUpdateAnimBg="0"/>
      <p:bldP spid="75788" grpId="0" autoUpdateAnimBg="0"/>
      <p:bldP spid="75789" grpId="0" animBg="1" autoUpdateAnimBg="0"/>
      <p:bldP spid="75790" grpId="0" autoUpdateAnimBg="0"/>
      <p:bldP spid="757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D4400194-D823-87D0-7BBD-A9149008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1BA6DAFC-5766-F188-923C-D76B3641C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Graphs with Negative Edge Costs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7EF479A-6B76-DDD5-4467-0A0785E28B4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86200"/>
            <a:ext cx="2514600" cy="2138363"/>
            <a:chOff x="1680" y="2373"/>
            <a:chExt cx="2038" cy="1758"/>
          </a:xfrm>
        </p:grpSpPr>
        <p:grpSp>
          <p:nvGrpSpPr>
            <p:cNvPr id="10267" name="Group 5">
              <a:extLst>
                <a:ext uri="{FF2B5EF4-FFF2-40B4-BE49-F238E27FC236}">
                  <a16:creationId xmlns:a16="http://schemas.microsoft.com/office/drawing/2014/main" id="{8033A0B2-08C9-C22A-3A43-BDAD4750C487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303" name="Group 6">
                <a:extLst>
                  <a:ext uri="{FF2B5EF4-FFF2-40B4-BE49-F238E27FC236}">
                    <a16:creationId xmlns:a16="http://schemas.microsoft.com/office/drawing/2014/main" id="{A95A41E0-3DD7-65AE-4E79-13ED6FB4A2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306" name="Freeform 7">
                  <a:extLst>
                    <a:ext uri="{FF2B5EF4-FFF2-40B4-BE49-F238E27FC236}">
                      <a16:creationId xmlns:a16="http://schemas.microsoft.com/office/drawing/2014/main" id="{33F5BF72-9697-8A56-5C8F-CB3301ED6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1 h 510"/>
                    <a:gd name="T4" fmla="*/ 0 w 571"/>
                    <a:gd name="T5" fmla="*/ 1 h 510"/>
                    <a:gd name="T6" fmla="*/ 0 w 571"/>
                    <a:gd name="T7" fmla="*/ 1 h 510"/>
                    <a:gd name="T8" fmla="*/ 0 w 571"/>
                    <a:gd name="T9" fmla="*/ 1 h 510"/>
                    <a:gd name="T10" fmla="*/ 0 w 571"/>
                    <a:gd name="T11" fmla="*/ 1 h 510"/>
                    <a:gd name="T12" fmla="*/ 0 w 571"/>
                    <a:gd name="T13" fmla="*/ 1 h 510"/>
                    <a:gd name="T14" fmla="*/ 0 w 571"/>
                    <a:gd name="T15" fmla="*/ 1 h 510"/>
                    <a:gd name="T16" fmla="*/ 0 w 571"/>
                    <a:gd name="T17" fmla="*/ 1 h 510"/>
                    <a:gd name="T18" fmla="*/ 0 w 571"/>
                    <a:gd name="T19" fmla="*/ 1 h 510"/>
                    <a:gd name="T20" fmla="*/ 0 w 571"/>
                    <a:gd name="T21" fmla="*/ 1 h 510"/>
                    <a:gd name="T22" fmla="*/ 0 w 571"/>
                    <a:gd name="T23" fmla="*/ 1 h 510"/>
                    <a:gd name="T24" fmla="*/ 0 w 571"/>
                    <a:gd name="T25" fmla="*/ 1 h 510"/>
                    <a:gd name="T26" fmla="*/ 0 w 571"/>
                    <a:gd name="T27" fmla="*/ 1 h 510"/>
                    <a:gd name="T28" fmla="*/ 0 w 571"/>
                    <a:gd name="T29" fmla="*/ 1 h 510"/>
                    <a:gd name="T30" fmla="*/ 0 w 571"/>
                    <a:gd name="T31" fmla="*/ 1 h 510"/>
                    <a:gd name="T32" fmla="*/ 0 w 571"/>
                    <a:gd name="T33" fmla="*/ 1 h 510"/>
                    <a:gd name="T34" fmla="*/ 0 w 571"/>
                    <a:gd name="T35" fmla="*/ 1 h 510"/>
                    <a:gd name="T36" fmla="*/ 0 w 571"/>
                    <a:gd name="T37" fmla="*/ 1 h 510"/>
                    <a:gd name="T38" fmla="*/ 0 w 571"/>
                    <a:gd name="T39" fmla="*/ 1 h 510"/>
                    <a:gd name="T40" fmla="*/ 0 w 571"/>
                    <a:gd name="T41" fmla="*/ 1 h 510"/>
                    <a:gd name="T42" fmla="*/ 0 w 571"/>
                    <a:gd name="T43" fmla="*/ 1 h 510"/>
                    <a:gd name="T44" fmla="*/ 0 w 571"/>
                    <a:gd name="T45" fmla="*/ 1 h 510"/>
                    <a:gd name="T46" fmla="*/ 0 w 571"/>
                    <a:gd name="T47" fmla="*/ 2 h 510"/>
                    <a:gd name="T48" fmla="*/ 0 w 571"/>
                    <a:gd name="T49" fmla="*/ 1 h 510"/>
                    <a:gd name="T50" fmla="*/ 1 w 571"/>
                    <a:gd name="T51" fmla="*/ 1 h 510"/>
                    <a:gd name="T52" fmla="*/ 1 w 571"/>
                    <a:gd name="T53" fmla="*/ 1 h 510"/>
                    <a:gd name="T54" fmla="*/ 1 w 571"/>
                    <a:gd name="T55" fmla="*/ 1 h 510"/>
                    <a:gd name="T56" fmla="*/ 1 w 571"/>
                    <a:gd name="T57" fmla="*/ 1 h 510"/>
                    <a:gd name="T58" fmla="*/ 1 w 571"/>
                    <a:gd name="T59" fmla="*/ 1 h 510"/>
                    <a:gd name="T60" fmla="*/ 1 w 571"/>
                    <a:gd name="T61" fmla="*/ 1 h 510"/>
                    <a:gd name="T62" fmla="*/ 1 w 571"/>
                    <a:gd name="T63" fmla="*/ 1 h 510"/>
                    <a:gd name="T64" fmla="*/ 1 w 571"/>
                    <a:gd name="T65" fmla="*/ 1 h 510"/>
                    <a:gd name="T66" fmla="*/ 1 w 571"/>
                    <a:gd name="T67" fmla="*/ 1 h 510"/>
                    <a:gd name="T68" fmla="*/ 1 w 571"/>
                    <a:gd name="T69" fmla="*/ 1 h 510"/>
                    <a:gd name="T70" fmla="*/ 1 w 571"/>
                    <a:gd name="T71" fmla="*/ 1 h 510"/>
                    <a:gd name="T72" fmla="*/ 0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07" name="Arc 8">
                  <a:extLst>
                    <a:ext uri="{FF2B5EF4-FFF2-40B4-BE49-F238E27FC236}">
                      <a16:creationId xmlns:a16="http://schemas.microsoft.com/office/drawing/2014/main" id="{3393FDFE-E8E9-ED92-F661-B03107C8E2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lnTo>
                        <a:pt x="0" y="20627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304" name="Rectangle 9">
                <a:extLst>
                  <a:ext uri="{FF2B5EF4-FFF2-40B4-BE49-F238E27FC236}">
                    <a16:creationId xmlns:a16="http://schemas.microsoft.com/office/drawing/2014/main" id="{6441C869-6FA0-3E90-ECBD-CEDB59240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10305" name="Freeform 10">
                <a:extLst>
                  <a:ext uri="{FF2B5EF4-FFF2-40B4-BE49-F238E27FC236}">
                    <a16:creationId xmlns:a16="http://schemas.microsoft.com/office/drawing/2014/main" id="{1E681BDD-8A90-6497-0027-13ACFD0AA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1 w 566"/>
                  <a:gd name="T1" fmla="*/ 1 h 1408"/>
                  <a:gd name="T2" fmla="*/ 1 w 566"/>
                  <a:gd name="T3" fmla="*/ 2 h 1408"/>
                  <a:gd name="T4" fmla="*/ 0 w 566"/>
                  <a:gd name="T5" fmla="*/ 3 h 1408"/>
                  <a:gd name="T6" fmla="*/ 2 w 566"/>
                  <a:gd name="T7" fmla="*/ 3 h 1408"/>
                  <a:gd name="T8" fmla="*/ 2 w 566"/>
                  <a:gd name="T9" fmla="*/ 2 h 1408"/>
                  <a:gd name="T10" fmla="*/ 2 w 566"/>
                  <a:gd name="T11" fmla="*/ 2 h 1408"/>
                  <a:gd name="T12" fmla="*/ 2 w 566"/>
                  <a:gd name="T13" fmla="*/ 1 h 1408"/>
                  <a:gd name="T14" fmla="*/ 2 w 566"/>
                  <a:gd name="T15" fmla="*/ 1 h 1408"/>
                  <a:gd name="T16" fmla="*/ 2 w 566"/>
                  <a:gd name="T17" fmla="*/ 1 h 1408"/>
                  <a:gd name="T18" fmla="*/ 2 w 566"/>
                  <a:gd name="T19" fmla="*/ 1 h 1408"/>
                  <a:gd name="T20" fmla="*/ 2 w 566"/>
                  <a:gd name="T21" fmla="*/ 1 h 1408"/>
                  <a:gd name="T22" fmla="*/ 2 w 566"/>
                  <a:gd name="T23" fmla="*/ 1 h 1408"/>
                  <a:gd name="T24" fmla="*/ 1 w 566"/>
                  <a:gd name="T25" fmla="*/ 1 h 1408"/>
                  <a:gd name="T26" fmla="*/ 1 w 566"/>
                  <a:gd name="T27" fmla="*/ 1 h 1408"/>
                  <a:gd name="T28" fmla="*/ 1 w 566"/>
                  <a:gd name="T29" fmla="*/ 1 h 1408"/>
                  <a:gd name="T30" fmla="*/ 1 w 566"/>
                  <a:gd name="T31" fmla="*/ 1 h 1408"/>
                  <a:gd name="T32" fmla="*/ 1 w 566"/>
                  <a:gd name="T33" fmla="*/ 1 h 1408"/>
                  <a:gd name="T34" fmla="*/ 1 w 566"/>
                  <a:gd name="T35" fmla="*/ 0 h 1408"/>
                  <a:gd name="T36" fmla="*/ 1 w 566"/>
                  <a:gd name="T37" fmla="*/ 1 h 1408"/>
                  <a:gd name="T38" fmla="*/ 1 w 566"/>
                  <a:gd name="T39" fmla="*/ 1 h 1408"/>
                  <a:gd name="T40" fmla="*/ 1 w 566"/>
                  <a:gd name="T41" fmla="*/ 1 h 1408"/>
                  <a:gd name="T42" fmla="*/ 1 w 566"/>
                  <a:gd name="T43" fmla="*/ 1 h 1408"/>
                  <a:gd name="T44" fmla="*/ 1 w 566"/>
                  <a:gd name="T45" fmla="*/ 1 h 1408"/>
                  <a:gd name="T46" fmla="*/ 1 w 566"/>
                  <a:gd name="T47" fmla="*/ 1 h 1408"/>
                  <a:gd name="T48" fmla="*/ 1 w 566"/>
                  <a:gd name="T49" fmla="*/ 1 h 1408"/>
                  <a:gd name="T50" fmla="*/ 1 w 566"/>
                  <a:gd name="T51" fmla="*/ 1 h 1408"/>
                  <a:gd name="T52" fmla="*/ 1 w 566"/>
                  <a:gd name="T53" fmla="*/ 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8" name="Group 11">
              <a:extLst>
                <a:ext uri="{FF2B5EF4-FFF2-40B4-BE49-F238E27FC236}">
                  <a16:creationId xmlns:a16="http://schemas.microsoft.com/office/drawing/2014/main" id="{DAE2F6D8-E327-12E3-E04A-86DE9C3359C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301" name="Freeform 12">
                <a:extLst>
                  <a:ext uri="{FF2B5EF4-FFF2-40B4-BE49-F238E27FC236}">
                    <a16:creationId xmlns:a16="http://schemas.microsoft.com/office/drawing/2014/main" id="{AAF9C3AC-88CB-8723-6587-EF8183299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 h 229"/>
                  <a:gd name="T2" fmla="*/ 0 w 913"/>
                  <a:gd name="T3" fmla="*/ 1 h 229"/>
                  <a:gd name="T4" fmla="*/ 0 w 913"/>
                  <a:gd name="T5" fmla="*/ 1 h 229"/>
                  <a:gd name="T6" fmla="*/ 0 w 913"/>
                  <a:gd name="T7" fmla="*/ 1 h 229"/>
                  <a:gd name="T8" fmla="*/ 0 w 913"/>
                  <a:gd name="T9" fmla="*/ 1 h 229"/>
                  <a:gd name="T10" fmla="*/ 0 w 913"/>
                  <a:gd name="T11" fmla="*/ 1 h 229"/>
                  <a:gd name="T12" fmla="*/ 0 w 913"/>
                  <a:gd name="T13" fmla="*/ 1 h 229"/>
                  <a:gd name="T14" fmla="*/ 1 w 913"/>
                  <a:gd name="T15" fmla="*/ 1 h 229"/>
                  <a:gd name="T16" fmla="*/ 1 w 913"/>
                  <a:gd name="T17" fmla="*/ 1 h 229"/>
                  <a:gd name="T18" fmla="*/ 1 w 913"/>
                  <a:gd name="T19" fmla="*/ 1 h 229"/>
                  <a:gd name="T20" fmla="*/ 1 w 913"/>
                  <a:gd name="T21" fmla="*/ 1 h 229"/>
                  <a:gd name="T22" fmla="*/ 1 w 913"/>
                  <a:gd name="T23" fmla="*/ 1 h 229"/>
                  <a:gd name="T24" fmla="*/ 1 w 913"/>
                  <a:gd name="T25" fmla="*/ 1 h 229"/>
                  <a:gd name="T26" fmla="*/ 1 w 913"/>
                  <a:gd name="T27" fmla="*/ 1 h 229"/>
                  <a:gd name="T28" fmla="*/ 1 w 913"/>
                  <a:gd name="T29" fmla="*/ 1 h 229"/>
                  <a:gd name="T30" fmla="*/ 1 w 913"/>
                  <a:gd name="T31" fmla="*/ 1 h 229"/>
                  <a:gd name="T32" fmla="*/ 1 w 913"/>
                  <a:gd name="T33" fmla="*/ 1 h 229"/>
                  <a:gd name="T34" fmla="*/ 1 w 913"/>
                  <a:gd name="T35" fmla="*/ 1 h 229"/>
                  <a:gd name="T36" fmla="*/ 1 w 913"/>
                  <a:gd name="T37" fmla="*/ 1 h 229"/>
                  <a:gd name="T38" fmla="*/ 1 w 913"/>
                  <a:gd name="T39" fmla="*/ 1 h 229"/>
                  <a:gd name="T40" fmla="*/ 1 w 913"/>
                  <a:gd name="T41" fmla="*/ 1 h 229"/>
                  <a:gd name="T42" fmla="*/ 0 w 913"/>
                  <a:gd name="T43" fmla="*/ 0 h 229"/>
                  <a:gd name="T44" fmla="*/ 0 w 913"/>
                  <a:gd name="T45" fmla="*/ 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2" name="Freeform 13">
                <a:extLst>
                  <a:ext uri="{FF2B5EF4-FFF2-40B4-BE49-F238E27FC236}">
                    <a16:creationId xmlns:a16="http://schemas.microsoft.com/office/drawing/2014/main" id="{6C1397E5-1006-EDB0-06D1-9A6D8CF70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 h 222"/>
                  <a:gd name="T2" fmla="*/ 0 w 913"/>
                  <a:gd name="T3" fmla="*/ 1 h 222"/>
                  <a:gd name="T4" fmla="*/ 0 w 913"/>
                  <a:gd name="T5" fmla="*/ 1 h 222"/>
                  <a:gd name="T6" fmla="*/ 0 w 913"/>
                  <a:gd name="T7" fmla="*/ 1 h 222"/>
                  <a:gd name="T8" fmla="*/ 0 w 913"/>
                  <a:gd name="T9" fmla="*/ 1 h 222"/>
                  <a:gd name="T10" fmla="*/ 0 w 913"/>
                  <a:gd name="T11" fmla="*/ 1 h 222"/>
                  <a:gd name="T12" fmla="*/ 1 w 913"/>
                  <a:gd name="T13" fmla="*/ 1 h 222"/>
                  <a:gd name="T14" fmla="*/ 1 w 913"/>
                  <a:gd name="T15" fmla="*/ 1 h 222"/>
                  <a:gd name="T16" fmla="*/ 1 w 913"/>
                  <a:gd name="T17" fmla="*/ 1 h 222"/>
                  <a:gd name="T18" fmla="*/ 1 w 913"/>
                  <a:gd name="T19" fmla="*/ 1 h 222"/>
                  <a:gd name="T20" fmla="*/ 1 w 913"/>
                  <a:gd name="T21" fmla="*/ 1 h 222"/>
                  <a:gd name="T22" fmla="*/ 1 w 913"/>
                  <a:gd name="T23" fmla="*/ 1 h 222"/>
                  <a:gd name="T24" fmla="*/ 1 w 913"/>
                  <a:gd name="T25" fmla="*/ 1 h 222"/>
                  <a:gd name="T26" fmla="*/ 1 w 913"/>
                  <a:gd name="T27" fmla="*/ 1 h 222"/>
                  <a:gd name="T28" fmla="*/ 1 w 913"/>
                  <a:gd name="T29" fmla="*/ 1 h 222"/>
                  <a:gd name="T30" fmla="*/ 1 w 913"/>
                  <a:gd name="T31" fmla="*/ 1 h 222"/>
                  <a:gd name="T32" fmla="*/ 1 w 913"/>
                  <a:gd name="T33" fmla="*/ 1 h 222"/>
                  <a:gd name="T34" fmla="*/ 1 w 913"/>
                  <a:gd name="T35" fmla="*/ 1 h 222"/>
                  <a:gd name="T36" fmla="*/ 1 w 913"/>
                  <a:gd name="T37" fmla="*/ 1 h 222"/>
                  <a:gd name="T38" fmla="*/ 1 w 913"/>
                  <a:gd name="T39" fmla="*/ 1 h 222"/>
                  <a:gd name="T40" fmla="*/ 0 w 913"/>
                  <a:gd name="T41" fmla="*/ 0 h 222"/>
                  <a:gd name="T42" fmla="*/ 0 w 913"/>
                  <a:gd name="T43" fmla="*/ 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69" name="Freeform 14">
              <a:extLst>
                <a:ext uri="{FF2B5EF4-FFF2-40B4-BE49-F238E27FC236}">
                  <a16:creationId xmlns:a16="http://schemas.microsoft.com/office/drawing/2014/main" id="{AD781266-4C9C-FD85-5B03-FD58846F1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0 w 852"/>
                <a:gd name="T1" fmla="*/ 0 h 1411"/>
                <a:gd name="T2" fmla="*/ 0 w 852"/>
                <a:gd name="T3" fmla="*/ 0 h 1411"/>
                <a:gd name="T4" fmla="*/ 0 w 852"/>
                <a:gd name="T5" fmla="*/ 0 h 1411"/>
                <a:gd name="T6" fmla="*/ 0 w 852"/>
                <a:gd name="T7" fmla="*/ 0 h 1411"/>
                <a:gd name="T8" fmla="*/ 0 w 852"/>
                <a:gd name="T9" fmla="*/ 0 h 1411"/>
                <a:gd name="T10" fmla="*/ 0 w 852"/>
                <a:gd name="T11" fmla="*/ 0 h 1411"/>
                <a:gd name="T12" fmla="*/ 0 w 852"/>
                <a:gd name="T13" fmla="*/ 0 h 1411"/>
                <a:gd name="T14" fmla="*/ 0 w 852"/>
                <a:gd name="T15" fmla="*/ 0 h 1411"/>
                <a:gd name="T16" fmla="*/ 0 w 852"/>
                <a:gd name="T17" fmla="*/ 0 h 1411"/>
                <a:gd name="T18" fmla="*/ 0 w 852"/>
                <a:gd name="T19" fmla="*/ 0 h 1411"/>
                <a:gd name="T20" fmla="*/ 0 w 852"/>
                <a:gd name="T21" fmla="*/ 0 h 1411"/>
                <a:gd name="T22" fmla="*/ 0 w 852"/>
                <a:gd name="T23" fmla="*/ 0 h 1411"/>
                <a:gd name="T24" fmla="*/ 0 w 852"/>
                <a:gd name="T25" fmla="*/ 0 h 1411"/>
                <a:gd name="T26" fmla="*/ 0 w 852"/>
                <a:gd name="T27" fmla="*/ 0 h 1411"/>
                <a:gd name="T28" fmla="*/ 0 w 852"/>
                <a:gd name="T29" fmla="*/ 0 h 1411"/>
                <a:gd name="T30" fmla="*/ 0 w 852"/>
                <a:gd name="T31" fmla="*/ 0 h 1411"/>
                <a:gd name="T32" fmla="*/ 0 w 852"/>
                <a:gd name="T33" fmla="*/ 0 h 1411"/>
                <a:gd name="T34" fmla="*/ 0 w 852"/>
                <a:gd name="T35" fmla="*/ 0 h 1411"/>
                <a:gd name="T36" fmla="*/ 0 w 852"/>
                <a:gd name="T37" fmla="*/ 0 h 1411"/>
                <a:gd name="T38" fmla="*/ 0 w 852"/>
                <a:gd name="T39" fmla="*/ 0 h 1411"/>
                <a:gd name="T40" fmla="*/ 0 w 852"/>
                <a:gd name="T41" fmla="*/ 0 h 1411"/>
                <a:gd name="T42" fmla="*/ 0 w 852"/>
                <a:gd name="T43" fmla="*/ 0 h 1411"/>
                <a:gd name="T44" fmla="*/ 0 w 852"/>
                <a:gd name="T45" fmla="*/ 0 h 1411"/>
                <a:gd name="T46" fmla="*/ 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Freeform 15">
              <a:extLst>
                <a:ext uri="{FF2B5EF4-FFF2-40B4-BE49-F238E27FC236}">
                  <a16:creationId xmlns:a16="http://schemas.microsoft.com/office/drawing/2014/main" id="{D653B03E-0AE3-BB55-25DF-A64624EF0A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0 h 1565"/>
                <a:gd name="T2" fmla="*/ 0 w 982"/>
                <a:gd name="T3" fmla="*/ 0 h 1565"/>
                <a:gd name="T4" fmla="*/ 0 w 982"/>
                <a:gd name="T5" fmla="*/ 0 h 1565"/>
                <a:gd name="T6" fmla="*/ 0 w 982"/>
                <a:gd name="T7" fmla="*/ 0 h 1565"/>
                <a:gd name="T8" fmla="*/ 0 w 982"/>
                <a:gd name="T9" fmla="*/ 0 h 1565"/>
                <a:gd name="T10" fmla="*/ 0 w 982"/>
                <a:gd name="T11" fmla="*/ 0 h 1565"/>
                <a:gd name="T12" fmla="*/ 0 w 982"/>
                <a:gd name="T13" fmla="*/ 0 h 1565"/>
                <a:gd name="T14" fmla="*/ 0 w 982"/>
                <a:gd name="T15" fmla="*/ 0 h 1565"/>
                <a:gd name="T16" fmla="*/ 0 w 982"/>
                <a:gd name="T17" fmla="*/ 0 h 1565"/>
                <a:gd name="T18" fmla="*/ 0 w 982"/>
                <a:gd name="T19" fmla="*/ 0 h 1565"/>
                <a:gd name="T20" fmla="*/ 0 w 982"/>
                <a:gd name="T21" fmla="*/ 0 h 1565"/>
                <a:gd name="T22" fmla="*/ 0 w 982"/>
                <a:gd name="T23" fmla="*/ 0 h 1565"/>
                <a:gd name="T24" fmla="*/ 0 w 982"/>
                <a:gd name="T25" fmla="*/ 0 h 1565"/>
                <a:gd name="T26" fmla="*/ 0 w 982"/>
                <a:gd name="T27" fmla="*/ 0 h 1565"/>
                <a:gd name="T28" fmla="*/ 0 w 982"/>
                <a:gd name="T29" fmla="*/ 0 h 1565"/>
                <a:gd name="T30" fmla="*/ 0 w 982"/>
                <a:gd name="T31" fmla="*/ 0 h 1565"/>
                <a:gd name="T32" fmla="*/ 0 w 982"/>
                <a:gd name="T33" fmla="*/ 0 h 1565"/>
                <a:gd name="T34" fmla="*/ 0 w 982"/>
                <a:gd name="T35" fmla="*/ 0 h 1565"/>
                <a:gd name="T36" fmla="*/ 0 w 982"/>
                <a:gd name="T37" fmla="*/ 0 h 1565"/>
                <a:gd name="T38" fmla="*/ 0 w 982"/>
                <a:gd name="T39" fmla="*/ 0 h 1565"/>
                <a:gd name="T40" fmla="*/ 0 w 982"/>
                <a:gd name="T41" fmla="*/ 0 h 1565"/>
                <a:gd name="T42" fmla="*/ 0 w 982"/>
                <a:gd name="T43" fmla="*/ 0 h 1565"/>
                <a:gd name="T44" fmla="*/ 0 w 982"/>
                <a:gd name="T45" fmla="*/ 0 h 1565"/>
                <a:gd name="T46" fmla="*/ 0 w 982"/>
                <a:gd name="T47" fmla="*/ 0 h 1565"/>
                <a:gd name="T48" fmla="*/ 0 w 982"/>
                <a:gd name="T49" fmla="*/ 0 h 1565"/>
                <a:gd name="T50" fmla="*/ 0 w 982"/>
                <a:gd name="T51" fmla="*/ 0 h 1565"/>
                <a:gd name="T52" fmla="*/ 0 w 982"/>
                <a:gd name="T53" fmla="*/ 0 h 1565"/>
                <a:gd name="T54" fmla="*/ 0 w 982"/>
                <a:gd name="T55" fmla="*/ 0 h 1565"/>
                <a:gd name="T56" fmla="*/ 0 w 982"/>
                <a:gd name="T57" fmla="*/ 0 h 1565"/>
                <a:gd name="T58" fmla="*/ 0 w 982"/>
                <a:gd name="T59" fmla="*/ 0 h 1565"/>
                <a:gd name="T60" fmla="*/ 0 w 982"/>
                <a:gd name="T61" fmla="*/ 0 h 1565"/>
                <a:gd name="T62" fmla="*/ 0 w 982"/>
                <a:gd name="T63" fmla="*/ 0 h 1565"/>
                <a:gd name="T64" fmla="*/ 0 w 982"/>
                <a:gd name="T65" fmla="*/ 0 h 1565"/>
                <a:gd name="T66" fmla="*/ 0 w 982"/>
                <a:gd name="T67" fmla="*/ 0 h 1565"/>
                <a:gd name="T68" fmla="*/ 0 w 982"/>
                <a:gd name="T69" fmla="*/ 0 h 1565"/>
                <a:gd name="T70" fmla="*/ 0 w 982"/>
                <a:gd name="T71" fmla="*/ 0 h 1565"/>
                <a:gd name="T72" fmla="*/ 0 w 982"/>
                <a:gd name="T73" fmla="*/ 0 h 1565"/>
                <a:gd name="T74" fmla="*/ 0 w 982"/>
                <a:gd name="T75" fmla="*/ 0 h 1565"/>
                <a:gd name="T76" fmla="*/ 0 w 982"/>
                <a:gd name="T77" fmla="*/ 0 h 1565"/>
                <a:gd name="T78" fmla="*/ 0 w 982"/>
                <a:gd name="T79" fmla="*/ 0 h 1565"/>
                <a:gd name="T80" fmla="*/ 0 w 982"/>
                <a:gd name="T81" fmla="*/ 0 h 1565"/>
                <a:gd name="T82" fmla="*/ 0 w 982"/>
                <a:gd name="T83" fmla="*/ 0 h 1565"/>
                <a:gd name="T84" fmla="*/ 0 w 982"/>
                <a:gd name="T85" fmla="*/ 0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Freeform 16">
              <a:extLst>
                <a:ext uri="{FF2B5EF4-FFF2-40B4-BE49-F238E27FC236}">
                  <a16:creationId xmlns:a16="http://schemas.microsoft.com/office/drawing/2014/main" id="{9A26B9B4-5A1B-D2FC-29F5-7198CCBBC7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0 w 357"/>
                <a:gd name="T1" fmla="*/ 0 h 1222"/>
                <a:gd name="T2" fmla="*/ 0 w 357"/>
                <a:gd name="T3" fmla="*/ 0 h 1222"/>
                <a:gd name="T4" fmla="*/ 0 w 357"/>
                <a:gd name="T5" fmla="*/ 0 h 1222"/>
                <a:gd name="T6" fmla="*/ 0 w 357"/>
                <a:gd name="T7" fmla="*/ 0 h 1222"/>
                <a:gd name="T8" fmla="*/ 0 w 357"/>
                <a:gd name="T9" fmla="*/ 0 h 1222"/>
                <a:gd name="T10" fmla="*/ 0 w 357"/>
                <a:gd name="T11" fmla="*/ 0 h 1222"/>
                <a:gd name="T12" fmla="*/ 0 w 357"/>
                <a:gd name="T13" fmla="*/ 0 h 1222"/>
                <a:gd name="T14" fmla="*/ 0 w 357"/>
                <a:gd name="T15" fmla="*/ 0 h 1222"/>
                <a:gd name="T16" fmla="*/ 0 w 357"/>
                <a:gd name="T17" fmla="*/ 0 h 1222"/>
                <a:gd name="T18" fmla="*/ 0 w 357"/>
                <a:gd name="T19" fmla="*/ 0 h 1222"/>
                <a:gd name="T20" fmla="*/ 0 w 357"/>
                <a:gd name="T21" fmla="*/ 0 h 1222"/>
                <a:gd name="T22" fmla="*/ 0 w 357"/>
                <a:gd name="T23" fmla="*/ 0 h 1222"/>
                <a:gd name="T24" fmla="*/ 0 w 357"/>
                <a:gd name="T25" fmla="*/ 0 h 1222"/>
                <a:gd name="T26" fmla="*/ 0 w 357"/>
                <a:gd name="T27" fmla="*/ 0 h 1222"/>
                <a:gd name="T28" fmla="*/ 0 w 357"/>
                <a:gd name="T29" fmla="*/ 0 h 1222"/>
                <a:gd name="T30" fmla="*/ 0 w 357"/>
                <a:gd name="T31" fmla="*/ 0 h 1222"/>
                <a:gd name="T32" fmla="*/ 0 w 357"/>
                <a:gd name="T33" fmla="*/ 0 h 1222"/>
                <a:gd name="T34" fmla="*/ 0 w 357"/>
                <a:gd name="T35" fmla="*/ 0 h 1222"/>
                <a:gd name="T36" fmla="*/ 0 w 357"/>
                <a:gd name="T37" fmla="*/ 0 h 1222"/>
                <a:gd name="T38" fmla="*/ 0 w 357"/>
                <a:gd name="T39" fmla="*/ 0 h 1222"/>
                <a:gd name="T40" fmla="*/ 0 w 357"/>
                <a:gd name="T41" fmla="*/ 0 h 1222"/>
                <a:gd name="T42" fmla="*/ 0 w 357"/>
                <a:gd name="T43" fmla="*/ 0 h 1222"/>
                <a:gd name="T44" fmla="*/ 0 w 357"/>
                <a:gd name="T45" fmla="*/ 0 h 1222"/>
                <a:gd name="T46" fmla="*/ 0 w 357"/>
                <a:gd name="T47" fmla="*/ 0 h 1222"/>
                <a:gd name="T48" fmla="*/ 0 w 357"/>
                <a:gd name="T49" fmla="*/ 0 h 1222"/>
                <a:gd name="T50" fmla="*/ 0 w 357"/>
                <a:gd name="T51" fmla="*/ 0 h 1222"/>
                <a:gd name="T52" fmla="*/ 0 w 357"/>
                <a:gd name="T53" fmla="*/ 0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2" name="Group 17">
              <a:extLst>
                <a:ext uri="{FF2B5EF4-FFF2-40B4-BE49-F238E27FC236}">
                  <a16:creationId xmlns:a16="http://schemas.microsoft.com/office/drawing/2014/main" id="{0C1E34FB-9372-02EE-B301-41C8DA3F91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299" name="Freeform 18">
                <a:extLst>
                  <a:ext uri="{FF2B5EF4-FFF2-40B4-BE49-F238E27FC236}">
                    <a16:creationId xmlns:a16="http://schemas.microsoft.com/office/drawing/2014/main" id="{900B4440-7D91-2485-72EA-44355F4B6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0 w 163"/>
                  <a:gd name="T3" fmla="*/ 1 h 1188"/>
                  <a:gd name="T4" fmla="*/ 0 w 163"/>
                  <a:gd name="T5" fmla="*/ 1 h 1188"/>
                  <a:gd name="T6" fmla="*/ 0 w 163"/>
                  <a:gd name="T7" fmla="*/ 1 h 1188"/>
                  <a:gd name="T8" fmla="*/ 0 w 163"/>
                  <a:gd name="T9" fmla="*/ 1 h 1188"/>
                  <a:gd name="T10" fmla="*/ 0 w 163"/>
                  <a:gd name="T11" fmla="*/ 1 h 1188"/>
                  <a:gd name="T12" fmla="*/ 0 w 163"/>
                  <a:gd name="T13" fmla="*/ 1 h 1188"/>
                  <a:gd name="T14" fmla="*/ 0 w 163"/>
                  <a:gd name="T15" fmla="*/ 1 h 1188"/>
                  <a:gd name="T16" fmla="*/ 0 w 163"/>
                  <a:gd name="T17" fmla="*/ 1 h 1188"/>
                  <a:gd name="T18" fmla="*/ 0 w 163"/>
                  <a:gd name="T19" fmla="*/ 1 h 1188"/>
                  <a:gd name="T20" fmla="*/ 0 w 163"/>
                  <a:gd name="T21" fmla="*/ 1 h 1188"/>
                  <a:gd name="T22" fmla="*/ 0 w 163"/>
                  <a:gd name="T23" fmla="*/ 1 h 1188"/>
                  <a:gd name="T24" fmla="*/ 0 w 163"/>
                  <a:gd name="T25" fmla="*/ 2 h 1188"/>
                  <a:gd name="T26" fmla="*/ 0 w 163"/>
                  <a:gd name="T27" fmla="*/ 2 h 1188"/>
                  <a:gd name="T28" fmla="*/ 0 w 163"/>
                  <a:gd name="T29" fmla="*/ 3 h 1188"/>
                  <a:gd name="T30" fmla="*/ 0 w 163"/>
                  <a:gd name="T31" fmla="*/ 3 h 1188"/>
                  <a:gd name="T32" fmla="*/ 0 w 163"/>
                  <a:gd name="T33" fmla="*/ 2 h 1188"/>
                  <a:gd name="T34" fmla="*/ 0 w 163"/>
                  <a:gd name="T35" fmla="*/ 2 h 1188"/>
                  <a:gd name="T36" fmla="*/ 0 w 163"/>
                  <a:gd name="T37" fmla="*/ 2 h 1188"/>
                  <a:gd name="T38" fmla="*/ 0 w 163"/>
                  <a:gd name="T39" fmla="*/ 2 h 1188"/>
                  <a:gd name="T40" fmla="*/ 0 w 163"/>
                  <a:gd name="T41" fmla="*/ 2 h 1188"/>
                  <a:gd name="T42" fmla="*/ 0 w 163"/>
                  <a:gd name="T43" fmla="*/ 1 h 1188"/>
                  <a:gd name="T44" fmla="*/ 0 w 163"/>
                  <a:gd name="T45" fmla="*/ 1 h 1188"/>
                  <a:gd name="T46" fmla="*/ 0 w 163"/>
                  <a:gd name="T47" fmla="*/ 1 h 1188"/>
                  <a:gd name="T48" fmla="*/ 0 w 163"/>
                  <a:gd name="T49" fmla="*/ 1 h 1188"/>
                  <a:gd name="T50" fmla="*/ 0 w 163"/>
                  <a:gd name="T51" fmla="*/ 1 h 1188"/>
                  <a:gd name="T52" fmla="*/ 0 w 163"/>
                  <a:gd name="T53" fmla="*/ 1 h 1188"/>
                  <a:gd name="T54" fmla="*/ 0 w 163"/>
                  <a:gd name="T55" fmla="*/ 1 h 1188"/>
                  <a:gd name="T56" fmla="*/ 0 w 163"/>
                  <a:gd name="T57" fmla="*/ 1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Arc 19">
                <a:extLst>
                  <a:ext uri="{FF2B5EF4-FFF2-40B4-BE49-F238E27FC236}">
                    <a16:creationId xmlns:a16="http://schemas.microsoft.com/office/drawing/2014/main" id="{00A6165E-174C-1DBA-E404-700CE4D4D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lnTo>
                      <a:pt x="-1" y="11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73" name="Freeform 20">
              <a:extLst>
                <a:ext uri="{FF2B5EF4-FFF2-40B4-BE49-F238E27FC236}">
                  <a16:creationId xmlns:a16="http://schemas.microsoft.com/office/drawing/2014/main" id="{A63AEBA3-9135-74AD-7D83-5D57FF8E68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0 w 1684"/>
                <a:gd name="T1" fmla="*/ 0 h 1839"/>
                <a:gd name="T2" fmla="*/ 0 w 1684"/>
                <a:gd name="T3" fmla="*/ 0 h 1839"/>
                <a:gd name="T4" fmla="*/ 0 w 1684"/>
                <a:gd name="T5" fmla="*/ 0 h 1839"/>
                <a:gd name="T6" fmla="*/ 0 w 1684"/>
                <a:gd name="T7" fmla="*/ 0 h 1839"/>
                <a:gd name="T8" fmla="*/ 0 w 1684"/>
                <a:gd name="T9" fmla="*/ 0 h 1839"/>
                <a:gd name="T10" fmla="*/ 0 w 1684"/>
                <a:gd name="T11" fmla="*/ 0 h 1839"/>
                <a:gd name="T12" fmla="*/ 0 w 1684"/>
                <a:gd name="T13" fmla="*/ 0 h 1839"/>
                <a:gd name="T14" fmla="*/ 0 w 1684"/>
                <a:gd name="T15" fmla="*/ 0 h 1839"/>
                <a:gd name="T16" fmla="*/ 0 w 1684"/>
                <a:gd name="T17" fmla="*/ 0 h 1839"/>
                <a:gd name="T18" fmla="*/ 0 w 1684"/>
                <a:gd name="T19" fmla="*/ 0 h 1839"/>
                <a:gd name="T20" fmla="*/ 0 w 1684"/>
                <a:gd name="T21" fmla="*/ 0 h 1839"/>
                <a:gd name="T22" fmla="*/ 0 w 1684"/>
                <a:gd name="T23" fmla="*/ 0 h 1839"/>
                <a:gd name="T24" fmla="*/ 0 w 1684"/>
                <a:gd name="T25" fmla="*/ 0 h 1839"/>
                <a:gd name="T26" fmla="*/ 0 w 1684"/>
                <a:gd name="T27" fmla="*/ 0 h 1839"/>
                <a:gd name="T28" fmla="*/ 0 w 1684"/>
                <a:gd name="T29" fmla="*/ 0 h 1839"/>
                <a:gd name="T30" fmla="*/ 0 w 1684"/>
                <a:gd name="T31" fmla="*/ 0 h 1839"/>
                <a:gd name="T32" fmla="*/ 0 w 1684"/>
                <a:gd name="T33" fmla="*/ 0 h 1839"/>
                <a:gd name="T34" fmla="*/ 0 w 1684"/>
                <a:gd name="T35" fmla="*/ 0 h 1839"/>
                <a:gd name="T36" fmla="*/ 0 w 1684"/>
                <a:gd name="T37" fmla="*/ 0 h 1839"/>
                <a:gd name="T38" fmla="*/ 0 w 1684"/>
                <a:gd name="T39" fmla="*/ 0 h 1839"/>
                <a:gd name="T40" fmla="*/ 0 w 1684"/>
                <a:gd name="T41" fmla="*/ 0 h 1839"/>
                <a:gd name="T42" fmla="*/ 0 w 1684"/>
                <a:gd name="T43" fmla="*/ 0 h 1839"/>
                <a:gd name="T44" fmla="*/ 0 w 1684"/>
                <a:gd name="T45" fmla="*/ 0 h 1839"/>
                <a:gd name="T46" fmla="*/ 0 w 1684"/>
                <a:gd name="T47" fmla="*/ 0 h 1839"/>
                <a:gd name="T48" fmla="*/ 0 w 1684"/>
                <a:gd name="T49" fmla="*/ 0 h 1839"/>
                <a:gd name="T50" fmla="*/ 0 w 1684"/>
                <a:gd name="T51" fmla="*/ 0 h 1839"/>
                <a:gd name="T52" fmla="*/ 0 w 1684"/>
                <a:gd name="T53" fmla="*/ 0 h 1839"/>
                <a:gd name="T54" fmla="*/ 0 w 1684"/>
                <a:gd name="T55" fmla="*/ 0 h 1839"/>
                <a:gd name="T56" fmla="*/ 0 w 1684"/>
                <a:gd name="T57" fmla="*/ 0 h 1839"/>
                <a:gd name="T58" fmla="*/ 0 w 1684"/>
                <a:gd name="T59" fmla="*/ 0 h 1839"/>
                <a:gd name="T60" fmla="*/ 0 w 1684"/>
                <a:gd name="T61" fmla="*/ 0 h 1839"/>
                <a:gd name="T62" fmla="*/ 0 w 1684"/>
                <a:gd name="T63" fmla="*/ 0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Freeform 21">
              <a:extLst>
                <a:ext uri="{FF2B5EF4-FFF2-40B4-BE49-F238E27FC236}">
                  <a16:creationId xmlns:a16="http://schemas.microsoft.com/office/drawing/2014/main" id="{04D94E69-13AD-EBEF-0112-03DF8DE363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0 w 360"/>
                <a:gd name="T3" fmla="*/ 0 h 1515"/>
                <a:gd name="T4" fmla="*/ 0 w 360"/>
                <a:gd name="T5" fmla="*/ 0 h 1515"/>
                <a:gd name="T6" fmla="*/ 0 w 360"/>
                <a:gd name="T7" fmla="*/ 0 h 1515"/>
                <a:gd name="T8" fmla="*/ 0 w 360"/>
                <a:gd name="T9" fmla="*/ 0 h 1515"/>
                <a:gd name="T10" fmla="*/ 0 w 360"/>
                <a:gd name="T11" fmla="*/ 0 h 1515"/>
                <a:gd name="T12" fmla="*/ 0 w 360"/>
                <a:gd name="T13" fmla="*/ 0 h 1515"/>
                <a:gd name="T14" fmla="*/ 0 w 360"/>
                <a:gd name="T15" fmla="*/ 0 h 1515"/>
                <a:gd name="T16" fmla="*/ 0 w 360"/>
                <a:gd name="T17" fmla="*/ 0 h 1515"/>
                <a:gd name="T18" fmla="*/ 0 w 360"/>
                <a:gd name="T19" fmla="*/ 0 h 1515"/>
                <a:gd name="T20" fmla="*/ 0 w 360"/>
                <a:gd name="T21" fmla="*/ 0 h 1515"/>
                <a:gd name="T22" fmla="*/ 0 w 360"/>
                <a:gd name="T23" fmla="*/ 0 h 1515"/>
                <a:gd name="T24" fmla="*/ 0 w 360"/>
                <a:gd name="T25" fmla="*/ 0 h 1515"/>
                <a:gd name="T26" fmla="*/ 0 w 360"/>
                <a:gd name="T27" fmla="*/ 0 h 1515"/>
                <a:gd name="T28" fmla="*/ 0 w 360"/>
                <a:gd name="T29" fmla="*/ 0 h 1515"/>
                <a:gd name="T30" fmla="*/ 0 w 360"/>
                <a:gd name="T31" fmla="*/ 0 h 1515"/>
                <a:gd name="T32" fmla="*/ 0 w 360"/>
                <a:gd name="T33" fmla="*/ 0 h 1515"/>
                <a:gd name="T34" fmla="*/ 0 w 360"/>
                <a:gd name="T35" fmla="*/ 0 h 1515"/>
                <a:gd name="T36" fmla="*/ 0 w 360"/>
                <a:gd name="T37" fmla="*/ 0 h 1515"/>
                <a:gd name="T38" fmla="*/ 0 w 360"/>
                <a:gd name="T39" fmla="*/ 0 h 1515"/>
                <a:gd name="T40" fmla="*/ 0 w 360"/>
                <a:gd name="T41" fmla="*/ 0 h 1515"/>
                <a:gd name="T42" fmla="*/ 0 w 360"/>
                <a:gd name="T43" fmla="*/ 0 h 1515"/>
                <a:gd name="T44" fmla="*/ 0 w 360"/>
                <a:gd name="T45" fmla="*/ 0 h 1515"/>
                <a:gd name="T46" fmla="*/ 0 w 360"/>
                <a:gd name="T47" fmla="*/ 0 h 1515"/>
                <a:gd name="T48" fmla="*/ 0 w 360"/>
                <a:gd name="T49" fmla="*/ 0 h 1515"/>
                <a:gd name="T50" fmla="*/ 0 w 360"/>
                <a:gd name="T51" fmla="*/ 0 h 1515"/>
                <a:gd name="T52" fmla="*/ 0 w 360"/>
                <a:gd name="T53" fmla="*/ 0 h 1515"/>
                <a:gd name="T54" fmla="*/ 0 w 360"/>
                <a:gd name="T55" fmla="*/ 0 h 1515"/>
                <a:gd name="T56" fmla="*/ 0 w 360"/>
                <a:gd name="T57" fmla="*/ 0 h 1515"/>
                <a:gd name="T58" fmla="*/ 0 w 360"/>
                <a:gd name="T59" fmla="*/ 0 h 1515"/>
                <a:gd name="T60" fmla="*/ 0 w 360"/>
                <a:gd name="T61" fmla="*/ 0 h 1515"/>
                <a:gd name="T62" fmla="*/ 0 w 360"/>
                <a:gd name="T63" fmla="*/ 0 h 1515"/>
                <a:gd name="T64" fmla="*/ 0 w 360"/>
                <a:gd name="T65" fmla="*/ 0 h 1515"/>
                <a:gd name="T66" fmla="*/ 0 w 360"/>
                <a:gd name="T67" fmla="*/ 0 h 1515"/>
                <a:gd name="T68" fmla="*/ 0 w 360"/>
                <a:gd name="T69" fmla="*/ 0 h 1515"/>
                <a:gd name="T70" fmla="*/ 0 w 360"/>
                <a:gd name="T71" fmla="*/ 0 h 1515"/>
                <a:gd name="T72" fmla="*/ 0 w 360"/>
                <a:gd name="T73" fmla="*/ 0 h 1515"/>
                <a:gd name="T74" fmla="*/ 0 w 360"/>
                <a:gd name="T75" fmla="*/ 0 h 1515"/>
                <a:gd name="T76" fmla="*/ 0 w 360"/>
                <a:gd name="T77" fmla="*/ 0 h 1515"/>
                <a:gd name="T78" fmla="*/ 0 w 360"/>
                <a:gd name="T79" fmla="*/ 0 h 1515"/>
                <a:gd name="T80" fmla="*/ 0 w 360"/>
                <a:gd name="T81" fmla="*/ 0 h 1515"/>
                <a:gd name="T82" fmla="*/ 0 w 360"/>
                <a:gd name="T83" fmla="*/ 0 h 1515"/>
                <a:gd name="T84" fmla="*/ 0 w 360"/>
                <a:gd name="T85" fmla="*/ 0 h 1515"/>
                <a:gd name="T86" fmla="*/ 0 w 360"/>
                <a:gd name="T87" fmla="*/ 0 h 1515"/>
                <a:gd name="T88" fmla="*/ 0 w 360"/>
                <a:gd name="T89" fmla="*/ 0 h 1515"/>
                <a:gd name="T90" fmla="*/ 0 w 360"/>
                <a:gd name="T91" fmla="*/ 0 h 1515"/>
                <a:gd name="T92" fmla="*/ 0 w 360"/>
                <a:gd name="T93" fmla="*/ 0 h 1515"/>
                <a:gd name="T94" fmla="*/ 0 w 360"/>
                <a:gd name="T95" fmla="*/ 0 h 1515"/>
                <a:gd name="T96" fmla="*/ 0 w 360"/>
                <a:gd name="T97" fmla="*/ 0 h 1515"/>
                <a:gd name="T98" fmla="*/ 0 w 360"/>
                <a:gd name="T99" fmla="*/ 0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75" name="Group 22">
              <a:extLst>
                <a:ext uri="{FF2B5EF4-FFF2-40B4-BE49-F238E27FC236}">
                  <a16:creationId xmlns:a16="http://schemas.microsoft.com/office/drawing/2014/main" id="{BB7090D0-8521-2B4A-88D7-0BBA45375195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284" name="Group 23">
                <a:extLst>
                  <a:ext uri="{FF2B5EF4-FFF2-40B4-BE49-F238E27FC236}">
                    <a16:creationId xmlns:a16="http://schemas.microsoft.com/office/drawing/2014/main" id="{913174AB-6398-5FE1-D3C0-2B2A679F3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294" name="Group 24">
                  <a:extLst>
                    <a:ext uri="{FF2B5EF4-FFF2-40B4-BE49-F238E27FC236}">
                      <a16:creationId xmlns:a16="http://schemas.microsoft.com/office/drawing/2014/main" id="{F3A5630C-9464-EB93-4238-9977195CF9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296" name="Freeform 25">
                    <a:extLst>
                      <a:ext uri="{FF2B5EF4-FFF2-40B4-BE49-F238E27FC236}">
                        <a16:creationId xmlns:a16="http://schemas.microsoft.com/office/drawing/2014/main" id="{9B55C1B7-4C73-2147-3CB1-6E73F504A1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2 w 1032"/>
                      <a:gd name="T1" fmla="*/ 1 h 1488"/>
                      <a:gd name="T2" fmla="*/ 2 w 1032"/>
                      <a:gd name="T3" fmla="*/ 1 h 1488"/>
                      <a:gd name="T4" fmla="*/ 1 w 1032"/>
                      <a:gd name="T5" fmla="*/ 0 h 1488"/>
                      <a:gd name="T6" fmla="*/ 1 w 1032"/>
                      <a:gd name="T7" fmla="*/ 1 h 1488"/>
                      <a:gd name="T8" fmla="*/ 1 w 1032"/>
                      <a:gd name="T9" fmla="*/ 1 h 1488"/>
                      <a:gd name="T10" fmla="*/ 1 w 1032"/>
                      <a:gd name="T11" fmla="*/ 1 h 1488"/>
                      <a:gd name="T12" fmla="*/ 1 w 1032"/>
                      <a:gd name="T13" fmla="*/ 1 h 1488"/>
                      <a:gd name="T14" fmla="*/ 1 w 1032"/>
                      <a:gd name="T15" fmla="*/ 1 h 1488"/>
                      <a:gd name="T16" fmla="*/ 1 w 1032"/>
                      <a:gd name="T17" fmla="*/ 1 h 1488"/>
                      <a:gd name="T18" fmla="*/ 1 w 1032"/>
                      <a:gd name="T19" fmla="*/ 1 h 1488"/>
                      <a:gd name="T20" fmla="*/ 1 w 1032"/>
                      <a:gd name="T21" fmla="*/ 1 h 1488"/>
                      <a:gd name="T22" fmla="*/ 1 w 1032"/>
                      <a:gd name="T23" fmla="*/ 1 h 1488"/>
                      <a:gd name="T24" fmla="*/ 1 w 1032"/>
                      <a:gd name="T25" fmla="*/ 2 h 1488"/>
                      <a:gd name="T26" fmla="*/ 1 w 1032"/>
                      <a:gd name="T27" fmla="*/ 2 h 1488"/>
                      <a:gd name="T28" fmla="*/ 1 w 1032"/>
                      <a:gd name="T29" fmla="*/ 2 h 1488"/>
                      <a:gd name="T30" fmla="*/ 1 w 1032"/>
                      <a:gd name="T31" fmla="*/ 2 h 1488"/>
                      <a:gd name="T32" fmla="*/ 1 w 1032"/>
                      <a:gd name="T33" fmla="*/ 2 h 1488"/>
                      <a:gd name="T34" fmla="*/ 1 w 1032"/>
                      <a:gd name="T35" fmla="*/ 2 h 1488"/>
                      <a:gd name="T36" fmla="*/ 1 w 1032"/>
                      <a:gd name="T37" fmla="*/ 2 h 1488"/>
                      <a:gd name="T38" fmla="*/ 1 w 1032"/>
                      <a:gd name="T39" fmla="*/ 2 h 1488"/>
                      <a:gd name="T40" fmla="*/ 1 w 1032"/>
                      <a:gd name="T41" fmla="*/ 3 h 1488"/>
                      <a:gd name="T42" fmla="*/ 2 w 1032"/>
                      <a:gd name="T43" fmla="*/ 3 h 1488"/>
                      <a:gd name="T44" fmla="*/ 2 w 1032"/>
                      <a:gd name="T45" fmla="*/ 3 h 1488"/>
                      <a:gd name="T46" fmla="*/ 2 w 1032"/>
                      <a:gd name="T47" fmla="*/ 3 h 1488"/>
                      <a:gd name="T48" fmla="*/ 2 w 1032"/>
                      <a:gd name="T49" fmla="*/ 3 h 1488"/>
                      <a:gd name="T50" fmla="*/ 2 w 1032"/>
                      <a:gd name="T51" fmla="*/ 3 h 1488"/>
                      <a:gd name="T52" fmla="*/ 2 w 1032"/>
                      <a:gd name="T53" fmla="*/ 3 h 1488"/>
                      <a:gd name="T54" fmla="*/ 2 w 1032"/>
                      <a:gd name="T55" fmla="*/ 2 h 1488"/>
                      <a:gd name="T56" fmla="*/ 2 w 1032"/>
                      <a:gd name="T57" fmla="*/ 2 h 1488"/>
                      <a:gd name="T58" fmla="*/ 2 w 1032"/>
                      <a:gd name="T59" fmla="*/ 2 h 1488"/>
                      <a:gd name="T60" fmla="*/ 2 w 1032"/>
                      <a:gd name="T61" fmla="*/ 2 h 1488"/>
                      <a:gd name="T62" fmla="*/ 3 w 1032"/>
                      <a:gd name="T63" fmla="*/ 2 h 1488"/>
                      <a:gd name="T64" fmla="*/ 3 w 1032"/>
                      <a:gd name="T65" fmla="*/ 2 h 1488"/>
                      <a:gd name="T66" fmla="*/ 2 w 1032"/>
                      <a:gd name="T67" fmla="*/ 2 h 1488"/>
                      <a:gd name="T68" fmla="*/ 2 w 1032"/>
                      <a:gd name="T69" fmla="*/ 2 h 1488"/>
                      <a:gd name="T70" fmla="*/ 2 w 1032"/>
                      <a:gd name="T71" fmla="*/ 1 h 1488"/>
                      <a:gd name="T72" fmla="*/ 2 w 1032"/>
                      <a:gd name="T73" fmla="*/ 1 h 1488"/>
                      <a:gd name="T74" fmla="*/ 2 w 1032"/>
                      <a:gd name="T75" fmla="*/ 1 h 1488"/>
                      <a:gd name="T76" fmla="*/ 2 w 1032"/>
                      <a:gd name="T77" fmla="*/ 1 h 1488"/>
                      <a:gd name="T78" fmla="*/ 2 w 1032"/>
                      <a:gd name="T79" fmla="*/ 1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7" name="Freeform 26">
                    <a:extLst>
                      <a:ext uri="{FF2B5EF4-FFF2-40B4-BE49-F238E27FC236}">
                        <a16:creationId xmlns:a16="http://schemas.microsoft.com/office/drawing/2014/main" id="{811F5C36-7A91-850F-CD26-7BD8259661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0 w 162"/>
                      <a:gd name="T1" fmla="*/ 1 h 28"/>
                      <a:gd name="T2" fmla="*/ 0 w 162"/>
                      <a:gd name="T3" fmla="*/ 0 h 28"/>
                      <a:gd name="T4" fmla="*/ 0 w 162"/>
                      <a:gd name="T5" fmla="*/ 0 h 28"/>
                      <a:gd name="T6" fmla="*/ 0 w 162"/>
                      <a:gd name="T7" fmla="*/ 1 h 28"/>
                      <a:gd name="T8" fmla="*/ 0 w 162"/>
                      <a:gd name="T9" fmla="*/ 1 h 28"/>
                      <a:gd name="T10" fmla="*/ 0 w 162"/>
                      <a:gd name="T11" fmla="*/ 1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98" name="Arc 27">
                    <a:extLst>
                      <a:ext uri="{FF2B5EF4-FFF2-40B4-BE49-F238E27FC236}">
                        <a16:creationId xmlns:a16="http://schemas.microsoft.com/office/drawing/2014/main" id="{4D091466-7CAD-AB44-80BA-7CD25BD128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lnTo>
                          <a:pt x="3" y="21965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295" name="Freeform 28">
                  <a:extLst>
                    <a:ext uri="{FF2B5EF4-FFF2-40B4-BE49-F238E27FC236}">
                      <a16:creationId xmlns:a16="http://schemas.microsoft.com/office/drawing/2014/main" id="{B4694F89-FEF2-5854-7131-27501B9A0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 w 775"/>
                    <a:gd name="T1" fmla="*/ 1 h 646"/>
                    <a:gd name="T2" fmla="*/ 1 w 775"/>
                    <a:gd name="T3" fmla="*/ 1 h 646"/>
                    <a:gd name="T4" fmla="*/ 0 w 775"/>
                    <a:gd name="T5" fmla="*/ 0 h 646"/>
                    <a:gd name="T6" fmla="*/ 0 w 775"/>
                    <a:gd name="T7" fmla="*/ 1 h 646"/>
                    <a:gd name="T8" fmla="*/ 0 w 775"/>
                    <a:gd name="T9" fmla="*/ 1 h 646"/>
                    <a:gd name="T10" fmla="*/ 0 w 775"/>
                    <a:gd name="T11" fmla="*/ 1 h 646"/>
                    <a:gd name="T12" fmla="*/ 0 w 775"/>
                    <a:gd name="T13" fmla="*/ 1 h 646"/>
                    <a:gd name="T14" fmla="*/ 0 w 775"/>
                    <a:gd name="T15" fmla="*/ 1 h 646"/>
                    <a:gd name="T16" fmla="*/ 0 w 775"/>
                    <a:gd name="T17" fmla="*/ 1 h 646"/>
                    <a:gd name="T18" fmla="*/ 0 w 775"/>
                    <a:gd name="T19" fmla="*/ 1 h 646"/>
                    <a:gd name="T20" fmla="*/ 0 w 775"/>
                    <a:gd name="T21" fmla="*/ 1 h 646"/>
                    <a:gd name="T22" fmla="*/ 0 w 775"/>
                    <a:gd name="T23" fmla="*/ 1 h 646"/>
                    <a:gd name="T24" fmla="*/ 0 w 775"/>
                    <a:gd name="T25" fmla="*/ 1 h 646"/>
                    <a:gd name="T26" fmla="*/ 0 w 775"/>
                    <a:gd name="T27" fmla="*/ 2 h 646"/>
                    <a:gd name="T28" fmla="*/ 0 w 775"/>
                    <a:gd name="T29" fmla="*/ 2 h 646"/>
                    <a:gd name="T30" fmla="*/ 0 w 775"/>
                    <a:gd name="T31" fmla="*/ 2 h 646"/>
                    <a:gd name="T32" fmla="*/ 0 w 775"/>
                    <a:gd name="T33" fmla="*/ 2 h 646"/>
                    <a:gd name="T34" fmla="*/ 0 w 775"/>
                    <a:gd name="T35" fmla="*/ 2 h 646"/>
                    <a:gd name="T36" fmla="*/ 0 w 775"/>
                    <a:gd name="T37" fmla="*/ 1 h 646"/>
                    <a:gd name="T38" fmla="*/ 0 w 775"/>
                    <a:gd name="T39" fmla="*/ 1 h 646"/>
                    <a:gd name="T40" fmla="*/ 0 w 775"/>
                    <a:gd name="T41" fmla="*/ 1 h 646"/>
                    <a:gd name="T42" fmla="*/ 0 w 775"/>
                    <a:gd name="T43" fmla="*/ 1 h 646"/>
                    <a:gd name="T44" fmla="*/ 0 w 775"/>
                    <a:gd name="T45" fmla="*/ 1 h 646"/>
                    <a:gd name="T46" fmla="*/ 0 w 775"/>
                    <a:gd name="T47" fmla="*/ 1 h 646"/>
                    <a:gd name="T48" fmla="*/ 0 w 775"/>
                    <a:gd name="T49" fmla="*/ 1 h 646"/>
                    <a:gd name="T50" fmla="*/ 0 w 775"/>
                    <a:gd name="T51" fmla="*/ 1 h 646"/>
                    <a:gd name="T52" fmla="*/ 0 w 775"/>
                    <a:gd name="T53" fmla="*/ 1 h 646"/>
                    <a:gd name="T54" fmla="*/ 0 w 775"/>
                    <a:gd name="T55" fmla="*/ 1 h 646"/>
                    <a:gd name="T56" fmla="*/ 0 w 775"/>
                    <a:gd name="T57" fmla="*/ 1 h 646"/>
                    <a:gd name="T58" fmla="*/ 0 w 775"/>
                    <a:gd name="T59" fmla="*/ 1 h 646"/>
                    <a:gd name="T60" fmla="*/ 1 w 775"/>
                    <a:gd name="T61" fmla="*/ 1 h 646"/>
                    <a:gd name="T62" fmla="*/ 1 w 775"/>
                    <a:gd name="T63" fmla="*/ 1 h 646"/>
                    <a:gd name="T64" fmla="*/ 1 w 775"/>
                    <a:gd name="T65" fmla="*/ 1 h 646"/>
                    <a:gd name="T66" fmla="*/ 1 w 775"/>
                    <a:gd name="T67" fmla="*/ 1 h 646"/>
                    <a:gd name="T68" fmla="*/ 1 w 775"/>
                    <a:gd name="T69" fmla="*/ 1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85" name="Freeform 29">
                <a:extLst>
                  <a:ext uri="{FF2B5EF4-FFF2-40B4-BE49-F238E27FC236}">
                    <a16:creationId xmlns:a16="http://schemas.microsoft.com/office/drawing/2014/main" id="{C3D5396F-7491-39D9-CE73-99946E15228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0 w 438"/>
                  <a:gd name="T3" fmla="*/ 0 h 491"/>
                  <a:gd name="T4" fmla="*/ 0 w 438"/>
                  <a:gd name="T5" fmla="*/ 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86" name="Freeform 30">
                <a:extLst>
                  <a:ext uri="{FF2B5EF4-FFF2-40B4-BE49-F238E27FC236}">
                    <a16:creationId xmlns:a16="http://schemas.microsoft.com/office/drawing/2014/main" id="{26BFB8A5-F21D-C85B-E333-1321E4279DF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0 w 363"/>
                  <a:gd name="T3" fmla="*/ 0 h 495"/>
                  <a:gd name="T4" fmla="*/ 0 w 363"/>
                  <a:gd name="T5" fmla="*/ 0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287" name="Group 31">
                <a:extLst>
                  <a:ext uri="{FF2B5EF4-FFF2-40B4-BE49-F238E27FC236}">
                    <a16:creationId xmlns:a16="http://schemas.microsoft.com/office/drawing/2014/main" id="{8BF45122-808C-64B0-904F-BAD9BD000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288" name="Freeform 32">
                  <a:extLst>
                    <a:ext uri="{FF2B5EF4-FFF2-40B4-BE49-F238E27FC236}">
                      <a16:creationId xmlns:a16="http://schemas.microsoft.com/office/drawing/2014/main" id="{0449FAB8-DF2A-BD41-E999-74CDD05ED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1 w 187"/>
                    <a:gd name="T1" fmla="*/ 1 h 24"/>
                    <a:gd name="T2" fmla="*/ 1 w 187"/>
                    <a:gd name="T3" fmla="*/ 1 h 24"/>
                    <a:gd name="T4" fmla="*/ 1 w 187"/>
                    <a:gd name="T5" fmla="*/ 1 h 24"/>
                    <a:gd name="T6" fmla="*/ 1 w 187"/>
                    <a:gd name="T7" fmla="*/ 0 h 24"/>
                    <a:gd name="T8" fmla="*/ 1 w 187"/>
                    <a:gd name="T9" fmla="*/ 0 h 24"/>
                    <a:gd name="T10" fmla="*/ 0 w 187"/>
                    <a:gd name="T11" fmla="*/ 1 h 24"/>
                    <a:gd name="T12" fmla="*/ 1 w 187"/>
                    <a:gd name="T13" fmla="*/ 1 h 24"/>
                    <a:gd name="T14" fmla="*/ 1 w 187"/>
                    <a:gd name="T15" fmla="*/ 1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9" name="Oval 33">
                  <a:extLst>
                    <a:ext uri="{FF2B5EF4-FFF2-40B4-BE49-F238E27FC236}">
                      <a16:creationId xmlns:a16="http://schemas.microsoft.com/office/drawing/2014/main" id="{004A3499-508F-5BBE-A456-EDAEEB7A66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90" name="Line 34">
                  <a:extLst>
                    <a:ext uri="{FF2B5EF4-FFF2-40B4-BE49-F238E27FC236}">
                      <a16:creationId xmlns:a16="http://schemas.microsoft.com/office/drawing/2014/main" id="{629B2E3B-58AC-BB17-EBDF-17B2A1CC4A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291" name="Group 35">
                  <a:extLst>
                    <a:ext uri="{FF2B5EF4-FFF2-40B4-BE49-F238E27FC236}">
                      <a16:creationId xmlns:a16="http://schemas.microsoft.com/office/drawing/2014/main" id="{BA97A9FC-0BCF-0AC2-AC92-116287CF6F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292" name="Oval 36">
                    <a:extLst>
                      <a:ext uri="{FF2B5EF4-FFF2-40B4-BE49-F238E27FC236}">
                        <a16:creationId xmlns:a16="http://schemas.microsoft.com/office/drawing/2014/main" id="{419499A6-AB8D-F400-0F41-A2CAFFD585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10293" name="Oval 37">
                    <a:extLst>
                      <a:ext uri="{FF2B5EF4-FFF2-40B4-BE49-F238E27FC236}">
                        <a16:creationId xmlns:a16="http://schemas.microsoft.com/office/drawing/2014/main" id="{750A85A8-3B38-1DC4-A413-E06B4DF7AA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</p:grpSp>
          </p:grpSp>
        </p:grpSp>
        <p:grpSp>
          <p:nvGrpSpPr>
            <p:cNvPr id="10276" name="Group 38">
              <a:extLst>
                <a:ext uri="{FF2B5EF4-FFF2-40B4-BE49-F238E27FC236}">
                  <a16:creationId xmlns:a16="http://schemas.microsoft.com/office/drawing/2014/main" id="{D0989DFA-CB7B-8FB7-3E63-C49857B5D4FA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278" name="Group 39">
                <a:extLst>
                  <a:ext uri="{FF2B5EF4-FFF2-40B4-BE49-F238E27FC236}">
                    <a16:creationId xmlns:a16="http://schemas.microsoft.com/office/drawing/2014/main" id="{A81AE0F3-DF9C-B3ED-EB5D-E9813189C3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282" name="Freeform 40">
                  <a:extLst>
                    <a:ext uri="{FF2B5EF4-FFF2-40B4-BE49-F238E27FC236}">
                      <a16:creationId xmlns:a16="http://schemas.microsoft.com/office/drawing/2014/main" id="{259989EE-EA5F-2C6A-C43F-C0573F67EB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0 w 571"/>
                    <a:gd name="T1" fmla="*/ 1 h 510"/>
                    <a:gd name="T2" fmla="*/ 0 w 571"/>
                    <a:gd name="T3" fmla="*/ 1 h 510"/>
                    <a:gd name="T4" fmla="*/ 0 w 571"/>
                    <a:gd name="T5" fmla="*/ 1 h 510"/>
                    <a:gd name="T6" fmla="*/ 0 w 571"/>
                    <a:gd name="T7" fmla="*/ 1 h 510"/>
                    <a:gd name="T8" fmla="*/ 0 w 571"/>
                    <a:gd name="T9" fmla="*/ 1 h 510"/>
                    <a:gd name="T10" fmla="*/ 0 w 571"/>
                    <a:gd name="T11" fmla="*/ 1 h 510"/>
                    <a:gd name="T12" fmla="*/ 0 w 571"/>
                    <a:gd name="T13" fmla="*/ 1 h 510"/>
                    <a:gd name="T14" fmla="*/ 0 w 571"/>
                    <a:gd name="T15" fmla="*/ 1 h 510"/>
                    <a:gd name="T16" fmla="*/ 0 w 571"/>
                    <a:gd name="T17" fmla="*/ 1 h 510"/>
                    <a:gd name="T18" fmla="*/ 0 w 571"/>
                    <a:gd name="T19" fmla="*/ 1 h 510"/>
                    <a:gd name="T20" fmla="*/ 0 w 571"/>
                    <a:gd name="T21" fmla="*/ 1 h 510"/>
                    <a:gd name="T22" fmla="*/ 0 w 571"/>
                    <a:gd name="T23" fmla="*/ 1 h 510"/>
                    <a:gd name="T24" fmla="*/ 0 w 571"/>
                    <a:gd name="T25" fmla="*/ 1 h 510"/>
                    <a:gd name="T26" fmla="*/ 0 w 571"/>
                    <a:gd name="T27" fmla="*/ 1 h 510"/>
                    <a:gd name="T28" fmla="*/ 0 w 571"/>
                    <a:gd name="T29" fmla="*/ 1 h 510"/>
                    <a:gd name="T30" fmla="*/ 0 w 571"/>
                    <a:gd name="T31" fmla="*/ 1 h 510"/>
                    <a:gd name="T32" fmla="*/ 0 w 571"/>
                    <a:gd name="T33" fmla="*/ 1 h 510"/>
                    <a:gd name="T34" fmla="*/ 0 w 571"/>
                    <a:gd name="T35" fmla="*/ 1 h 510"/>
                    <a:gd name="T36" fmla="*/ 0 w 571"/>
                    <a:gd name="T37" fmla="*/ 1 h 510"/>
                    <a:gd name="T38" fmla="*/ 0 w 571"/>
                    <a:gd name="T39" fmla="*/ 1 h 510"/>
                    <a:gd name="T40" fmla="*/ 0 w 571"/>
                    <a:gd name="T41" fmla="*/ 1 h 510"/>
                    <a:gd name="T42" fmla="*/ 0 w 571"/>
                    <a:gd name="T43" fmla="*/ 1 h 510"/>
                    <a:gd name="T44" fmla="*/ 0 w 571"/>
                    <a:gd name="T45" fmla="*/ 1 h 510"/>
                    <a:gd name="T46" fmla="*/ 0 w 571"/>
                    <a:gd name="T47" fmla="*/ 1 h 510"/>
                    <a:gd name="T48" fmla="*/ 0 w 571"/>
                    <a:gd name="T49" fmla="*/ 1 h 510"/>
                    <a:gd name="T50" fmla="*/ 1 w 571"/>
                    <a:gd name="T51" fmla="*/ 1 h 510"/>
                    <a:gd name="T52" fmla="*/ 1 w 571"/>
                    <a:gd name="T53" fmla="*/ 1 h 510"/>
                    <a:gd name="T54" fmla="*/ 1 w 571"/>
                    <a:gd name="T55" fmla="*/ 1 h 510"/>
                    <a:gd name="T56" fmla="*/ 1 w 571"/>
                    <a:gd name="T57" fmla="*/ 1 h 510"/>
                    <a:gd name="T58" fmla="*/ 1 w 571"/>
                    <a:gd name="T59" fmla="*/ 1 h 510"/>
                    <a:gd name="T60" fmla="*/ 1 w 571"/>
                    <a:gd name="T61" fmla="*/ 1 h 510"/>
                    <a:gd name="T62" fmla="*/ 1 w 571"/>
                    <a:gd name="T63" fmla="*/ 1 h 510"/>
                    <a:gd name="T64" fmla="*/ 1 w 571"/>
                    <a:gd name="T65" fmla="*/ 1 h 510"/>
                    <a:gd name="T66" fmla="*/ 1 w 571"/>
                    <a:gd name="T67" fmla="*/ 1 h 510"/>
                    <a:gd name="T68" fmla="*/ 1 w 571"/>
                    <a:gd name="T69" fmla="*/ 1 h 510"/>
                    <a:gd name="T70" fmla="*/ 1 w 571"/>
                    <a:gd name="T71" fmla="*/ 1 h 510"/>
                    <a:gd name="T72" fmla="*/ 0 w 571"/>
                    <a:gd name="T73" fmla="*/ 0 h 510"/>
                    <a:gd name="T74" fmla="*/ 0 w 571"/>
                    <a:gd name="T75" fmla="*/ 1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3" name="Arc 41">
                  <a:extLst>
                    <a:ext uri="{FF2B5EF4-FFF2-40B4-BE49-F238E27FC236}">
                      <a16:creationId xmlns:a16="http://schemas.microsoft.com/office/drawing/2014/main" id="{DCEDADC4-BE7D-C60D-E3F2-882AB042FE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lnTo>
                        <a:pt x="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9" name="Group 42">
                <a:extLst>
                  <a:ext uri="{FF2B5EF4-FFF2-40B4-BE49-F238E27FC236}">
                    <a16:creationId xmlns:a16="http://schemas.microsoft.com/office/drawing/2014/main" id="{7DAA31FE-1D95-CB65-B1D8-11720DD19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280" name="Rectangle 43">
                  <a:extLst>
                    <a:ext uri="{FF2B5EF4-FFF2-40B4-BE49-F238E27FC236}">
                      <a16:creationId xmlns:a16="http://schemas.microsoft.com/office/drawing/2014/main" id="{80D52BCE-0EE4-2CD1-4ADA-7DD94C9657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10281" name="Freeform 44">
                  <a:extLst>
                    <a:ext uri="{FF2B5EF4-FFF2-40B4-BE49-F238E27FC236}">
                      <a16:creationId xmlns:a16="http://schemas.microsoft.com/office/drawing/2014/main" id="{62190F6A-A227-E28F-3BF7-7AC97EB6A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1 w 566"/>
                    <a:gd name="T1" fmla="*/ 0 h 1459"/>
                    <a:gd name="T2" fmla="*/ 1 w 566"/>
                    <a:gd name="T3" fmla="*/ 1 h 1459"/>
                    <a:gd name="T4" fmla="*/ 0 w 566"/>
                    <a:gd name="T5" fmla="*/ 2 h 1459"/>
                    <a:gd name="T6" fmla="*/ 2 w 566"/>
                    <a:gd name="T7" fmla="*/ 2 h 1459"/>
                    <a:gd name="T8" fmla="*/ 2 w 566"/>
                    <a:gd name="T9" fmla="*/ 1 h 1459"/>
                    <a:gd name="T10" fmla="*/ 2 w 566"/>
                    <a:gd name="T11" fmla="*/ 1 h 1459"/>
                    <a:gd name="T12" fmla="*/ 2 w 566"/>
                    <a:gd name="T13" fmla="*/ 0 h 1459"/>
                    <a:gd name="T14" fmla="*/ 2 w 566"/>
                    <a:gd name="T15" fmla="*/ 0 h 1459"/>
                    <a:gd name="T16" fmla="*/ 2 w 566"/>
                    <a:gd name="T17" fmla="*/ 0 h 1459"/>
                    <a:gd name="T18" fmla="*/ 2 w 566"/>
                    <a:gd name="T19" fmla="*/ 0 h 1459"/>
                    <a:gd name="T20" fmla="*/ 2 w 566"/>
                    <a:gd name="T21" fmla="*/ 0 h 1459"/>
                    <a:gd name="T22" fmla="*/ 2 w 566"/>
                    <a:gd name="T23" fmla="*/ 0 h 1459"/>
                    <a:gd name="T24" fmla="*/ 1 w 566"/>
                    <a:gd name="T25" fmla="*/ 0 h 1459"/>
                    <a:gd name="T26" fmla="*/ 1 w 566"/>
                    <a:gd name="T27" fmla="*/ 0 h 1459"/>
                    <a:gd name="T28" fmla="*/ 1 w 566"/>
                    <a:gd name="T29" fmla="*/ 0 h 1459"/>
                    <a:gd name="T30" fmla="*/ 1 w 566"/>
                    <a:gd name="T31" fmla="*/ 0 h 1459"/>
                    <a:gd name="T32" fmla="*/ 1 w 566"/>
                    <a:gd name="T33" fmla="*/ 0 h 1459"/>
                    <a:gd name="T34" fmla="*/ 1 w 566"/>
                    <a:gd name="T35" fmla="*/ 0 h 1459"/>
                    <a:gd name="T36" fmla="*/ 1 w 566"/>
                    <a:gd name="T37" fmla="*/ 0 h 1459"/>
                    <a:gd name="T38" fmla="*/ 1 w 566"/>
                    <a:gd name="T39" fmla="*/ 0 h 1459"/>
                    <a:gd name="T40" fmla="*/ 1 w 566"/>
                    <a:gd name="T41" fmla="*/ 0 h 1459"/>
                    <a:gd name="T42" fmla="*/ 1 w 566"/>
                    <a:gd name="T43" fmla="*/ 0 h 1459"/>
                    <a:gd name="T44" fmla="*/ 1 w 566"/>
                    <a:gd name="T45" fmla="*/ 0 h 1459"/>
                    <a:gd name="T46" fmla="*/ 1 w 566"/>
                    <a:gd name="T47" fmla="*/ 0 h 1459"/>
                    <a:gd name="T48" fmla="*/ 1 w 566"/>
                    <a:gd name="T49" fmla="*/ 0 h 1459"/>
                    <a:gd name="T50" fmla="*/ 1 w 566"/>
                    <a:gd name="T51" fmla="*/ 0 h 1459"/>
                    <a:gd name="T52" fmla="*/ 1 w 566"/>
                    <a:gd name="T53" fmla="*/ 0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0277" name="Object 45">
              <a:extLst>
                <a:ext uri="{FF2B5EF4-FFF2-40B4-BE49-F238E27FC236}">
                  <a16:creationId xmlns:a16="http://schemas.microsoft.com/office/drawing/2014/main" id="{3A9225C9-F8E4-1217-D0F0-B785BE1384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7009" imgH="2155804" progId="MS_ClipArt_Gallery.2">
                    <p:embed/>
                  </p:oleObj>
                </mc:Choice>
                <mc:Fallback>
                  <p:oleObj name="剪辑" r:id="rId3" imgW="2287009" imgH="2155804" progId="MS_ClipArt_Gallery.2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62" name="AutoShape 46">
            <a:extLst>
              <a:ext uri="{FF2B5EF4-FFF2-40B4-BE49-F238E27FC236}">
                <a16:creationId xmlns:a16="http://schemas.microsoft.com/office/drawing/2014/main" id="{C251F340-5EBC-AF5A-D3BB-91526837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85800"/>
            <a:ext cx="5943600" cy="2590800"/>
          </a:xfrm>
          <a:prstGeom prst="cloudCallout">
            <a:avLst>
              <a:gd name="adj1" fmla="val -6329"/>
              <a:gd name="adj2" fmla="val 71935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Hey I have a good idea: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why don’t we simply add a constant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     to each edge and thus remove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negative edges?</a:t>
            </a:r>
          </a:p>
        </p:txBody>
      </p:sp>
      <p:grpSp>
        <p:nvGrpSpPr>
          <p:cNvPr id="15" name="Group 47">
            <a:extLst>
              <a:ext uri="{FF2B5EF4-FFF2-40B4-BE49-F238E27FC236}">
                <a16:creationId xmlns:a16="http://schemas.microsoft.com/office/drawing/2014/main" id="{5EBDF561-07B3-B44D-EC48-9AE823EB0BA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762000"/>
            <a:ext cx="5410200" cy="2667000"/>
            <a:chOff x="144" y="480"/>
            <a:chExt cx="3408" cy="1680"/>
          </a:xfrm>
        </p:grpSpPr>
        <p:sp>
          <p:nvSpPr>
            <p:cNvPr id="10254" name="AutoShape 48">
              <a:extLst>
                <a:ext uri="{FF2B5EF4-FFF2-40B4-BE49-F238E27FC236}">
                  <a16:creationId xmlns:a16="http://schemas.microsoft.com/office/drawing/2014/main" id="{BC2DB993-A9C9-9E58-6434-5B7896B0A9C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480"/>
              <a:ext cx="3408" cy="1680"/>
            </a:xfrm>
            <a:prstGeom prst="cloudCallout">
              <a:avLst>
                <a:gd name="adj1" fmla="val -16935"/>
                <a:gd name="adj2" fmla="val 89819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B5E2B5"/>
                </a:gs>
              </a:gsLst>
              <a:lin ang="5400000" scaled="1"/>
            </a:gradFill>
            <a:ln w="25400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Too simple, and naïve…      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Try this one out: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/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                                       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000" b="1">
                <a:latin typeface="Arial" panose="020B0604020202020204" pitchFamily="34" charset="0"/>
              </a:endParaRPr>
            </a:p>
          </p:txBody>
        </p:sp>
        <p:sp>
          <p:nvSpPr>
            <p:cNvPr id="10255" name="Oval 49">
              <a:extLst>
                <a:ext uri="{FF2B5EF4-FFF2-40B4-BE49-F238E27FC236}">
                  <a16:creationId xmlns:a16="http://schemas.microsoft.com/office/drawing/2014/main" id="{3AD586AA-4206-3244-E659-C31AD8F3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0256" name="Oval 50">
              <a:extLst>
                <a:ext uri="{FF2B5EF4-FFF2-40B4-BE49-F238E27FC236}">
                  <a16:creationId xmlns:a16="http://schemas.microsoft.com/office/drawing/2014/main" id="{0A4081B6-ADA9-03D9-BD9C-3CE22A3CE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257" name="Oval 51">
              <a:extLst>
                <a:ext uri="{FF2B5EF4-FFF2-40B4-BE49-F238E27FC236}">
                  <a16:creationId xmlns:a16="http://schemas.microsoft.com/office/drawing/2014/main" id="{646CA1AD-5634-6359-6AEE-35ACC449A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10258" name="Oval 52">
              <a:extLst>
                <a:ext uri="{FF2B5EF4-FFF2-40B4-BE49-F238E27FC236}">
                  <a16:creationId xmlns:a16="http://schemas.microsoft.com/office/drawing/2014/main" id="{F88987DA-F00C-D004-1E64-9A8021F0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296"/>
              <a:ext cx="144" cy="1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59" name="Line 53">
              <a:extLst>
                <a:ext uri="{FF2B5EF4-FFF2-40B4-BE49-F238E27FC236}">
                  <a16:creationId xmlns:a16="http://schemas.microsoft.com/office/drawing/2014/main" id="{2D04B26A-5730-FFBC-4ACF-D285EFA67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392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0" name="Line 54">
              <a:extLst>
                <a:ext uri="{FF2B5EF4-FFF2-40B4-BE49-F238E27FC236}">
                  <a16:creationId xmlns:a16="http://schemas.microsoft.com/office/drawing/2014/main" id="{3937217D-0831-AFCE-6777-3DBED39EF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40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Line 55">
              <a:extLst>
                <a:ext uri="{FF2B5EF4-FFF2-40B4-BE49-F238E27FC236}">
                  <a16:creationId xmlns:a16="http://schemas.microsoft.com/office/drawing/2014/main" id="{66CB09DB-8376-953E-5C60-07FDFFC58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1728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56">
              <a:extLst>
                <a:ext uri="{FF2B5EF4-FFF2-40B4-BE49-F238E27FC236}">
                  <a16:creationId xmlns:a16="http://schemas.microsoft.com/office/drawing/2014/main" id="{5B9A813D-75B0-B2A9-331F-3B01006C0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40"/>
              <a:ext cx="14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Text Box 57">
              <a:extLst>
                <a:ext uri="{FF2B5EF4-FFF2-40B4-BE49-F238E27FC236}">
                  <a16:creationId xmlns:a16="http://schemas.microsoft.com/office/drawing/2014/main" id="{0D0B174C-0D51-3FE0-1439-EBE44D7C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20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64" name="Text Box 58">
              <a:extLst>
                <a:ext uri="{FF2B5EF4-FFF2-40B4-BE49-F238E27FC236}">
                  <a16:creationId xmlns:a16="http://schemas.microsoft.com/office/drawing/2014/main" id="{886D225C-15F1-D7DA-9B41-E9AAF380C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146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– 2</a:t>
              </a:r>
            </a:p>
          </p:txBody>
        </p:sp>
        <p:sp>
          <p:nvSpPr>
            <p:cNvPr id="10265" name="Text Box 59">
              <a:extLst>
                <a:ext uri="{FF2B5EF4-FFF2-40B4-BE49-F238E27FC236}">
                  <a16:creationId xmlns:a16="http://schemas.microsoft.com/office/drawing/2014/main" id="{4E8295FE-E8A1-6E9A-7581-2BD895A21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680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0266" name="Text Box 60">
              <a:extLst>
                <a:ext uri="{FF2B5EF4-FFF2-40B4-BE49-F238E27FC236}">
                  <a16:creationId xmlns:a16="http://schemas.microsoft.com/office/drawing/2014/main" id="{E4ED7154-7A85-EACA-556B-66EA850D2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16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/>
                <a:t>1</a:t>
              </a:r>
            </a:p>
          </p:txBody>
        </p:sp>
      </p:grpSp>
      <p:sp>
        <p:nvSpPr>
          <p:cNvPr id="86077" name="Rectangle 61">
            <a:extLst>
              <a:ext uri="{FF2B5EF4-FFF2-40B4-BE49-F238E27FC236}">
                <a16:creationId xmlns:a16="http://schemas.microsoft.com/office/drawing/2014/main" id="{D0248AFE-C225-1BE5-DAFC-E2F935F37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2667000" cy="2286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86078" name="AutoShape 62">
            <a:extLst>
              <a:ext uri="{FF2B5EF4-FFF2-40B4-BE49-F238E27FC236}">
                <a16:creationId xmlns:a16="http://schemas.microsoft.com/office/drawing/2014/main" id="{3C8FE9A4-9256-E831-A18B-887FAFFF7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38200"/>
            <a:ext cx="7772400" cy="53340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 WeightedNegative( Table T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T is initialized by Figure 9.30 on p.303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Queue  Q;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Vertex  V,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Q = CreateQueue (NumVertex );  MakeEmpty(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Enqueue( S, Q );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Enqueue the source vertex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!IsEmpty( Q )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V = Dequeue(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    for</a:t>
            </a:r>
            <a:r>
              <a:rPr lang="en-US" altLang="zh-CN" sz="1800" b="1">
                <a:latin typeface="Arial" panose="020B0604020202020204" pitchFamily="34" charset="0"/>
              </a:rPr>
              <a:t> ( each W adjacent to V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T[ V ].Dist + Cvw &lt; T[ W ].Dist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].Dist = T[ V ].Dist + Cvw;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T[ W ].Path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if ( W is not already in Q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  Enqueue( W, Q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end-if update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latin typeface="Arial" panose="020B0604020202020204" pitchFamily="34" charset="0"/>
              </a:rPr>
              <a:t>DisposeQueue( Q );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/* free memory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6079" name="Rectangle 63">
            <a:extLst>
              <a:ext uri="{FF2B5EF4-FFF2-40B4-BE49-F238E27FC236}">
                <a16:creationId xmlns:a16="http://schemas.microsoft.com/office/drawing/2014/main" id="{925FF488-E884-AA26-94FF-4F787200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562600"/>
            <a:ext cx="594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negative-cost cycle will cause indefinite loop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 */</a:t>
            </a:r>
          </a:p>
        </p:txBody>
      </p:sp>
      <p:sp>
        <p:nvSpPr>
          <p:cNvPr id="86080" name="Rectangle 64">
            <a:extLst>
              <a:ext uri="{FF2B5EF4-FFF2-40B4-BE49-F238E27FC236}">
                <a16:creationId xmlns:a16="http://schemas.microsoft.com/office/drawing/2014/main" id="{965D51C0-9E80-7624-6540-781A32BAA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352800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no longer once per edge */</a:t>
            </a:r>
          </a:p>
        </p:txBody>
      </p:sp>
      <p:sp>
        <p:nvSpPr>
          <p:cNvPr id="86081" name="Rectangle 65">
            <a:extLst>
              <a:ext uri="{FF2B5EF4-FFF2-40B4-BE49-F238E27FC236}">
                <a16:creationId xmlns:a16="http://schemas.microsoft.com/office/drawing/2014/main" id="{89551974-9991-5BA3-B18A-9CA65192E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each vertex can dequeue at most |V| times */</a:t>
            </a:r>
          </a:p>
        </p:txBody>
      </p:sp>
      <p:sp>
        <p:nvSpPr>
          <p:cNvPr id="86082" name="Text Box 66">
            <a:extLst>
              <a:ext uri="{FF2B5EF4-FFF2-40B4-BE49-F238E27FC236}">
                <a16:creationId xmlns:a16="http://schemas.microsoft.com/office/drawing/2014/main" id="{DE0FFB84-BD3A-6AB6-DFBA-FE3D0250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906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|V| </a:t>
            </a:r>
            <a:r>
              <a:rPr lang="en-US" altLang="zh-CN" sz="2000" b="1">
                <a:sym typeface="Symbol" panose="05050102010706020507" pitchFamily="18" charset="2"/>
              </a:rPr>
              <a:t></a:t>
            </a:r>
            <a:r>
              <a:rPr lang="en-US" altLang="zh-CN" sz="2000" b="1"/>
              <a:t> |E| )</a:t>
            </a:r>
            <a:endParaRPr lang="en-US" altLang="zh-CN" sz="2000" b="1" i="1"/>
          </a:p>
        </p:txBody>
      </p:sp>
      <p:sp>
        <p:nvSpPr>
          <p:cNvPr id="10253" name="Text Box 67">
            <a:extLst>
              <a:ext uri="{FF2B5EF4-FFF2-40B4-BE49-F238E27FC236}">
                <a16:creationId xmlns:a16="http://schemas.microsoft.com/office/drawing/2014/main" id="{89B4C6D8-71E1-BC38-92DA-CD3CC2EB0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60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62" grpId="0" animBg="1" autoUpdateAnimBg="0"/>
      <p:bldP spid="86077" grpId="0" animBg="1"/>
      <p:bldP spid="86078" grpId="0" animBg="1" autoUpdateAnimBg="0"/>
      <p:bldP spid="86079" grpId="0" autoUpdateAnimBg="0"/>
      <p:bldP spid="86080" grpId="0" autoUpdateAnimBg="0"/>
      <p:bldP spid="86081" grpId="0" autoUpdateAnimBg="0"/>
      <p:bldP spid="8608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>
            <a:extLst>
              <a:ext uri="{FF2B5EF4-FFF2-40B4-BE49-F238E27FC236}">
                <a16:creationId xmlns:a16="http://schemas.microsoft.com/office/drawing/2014/main" id="{13251755-4AD6-8B83-7AC0-EC228BA9E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0"/>
            <a:ext cx="3270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Shortest Path Algorithms</a:t>
            </a:r>
          </a:p>
        </p:txBody>
      </p:sp>
      <p:sp>
        <p:nvSpPr>
          <p:cNvPr id="87043" name="Text Box 3">
            <a:extLst>
              <a:ext uri="{FF2B5EF4-FFF2-40B4-BE49-F238E27FC236}">
                <a16:creationId xmlns:a16="http://schemas.microsoft.com/office/drawing/2014/main" id="{93CA605D-9E87-EE92-803E-C4538E8BC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</a:t>
            </a:r>
            <a:r>
              <a:rPr lang="en-US" altLang="zh-CN" sz="2400" b="1"/>
              <a:t>  Acyclic Graphs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24B7BF5F-4DAF-64E1-C7AF-61CF3EDA6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If the graph is acyclic, vertices may be selected in </a:t>
            </a:r>
            <a:r>
              <a:rPr lang="en-US" altLang="zh-CN" sz="2000" b="1">
                <a:solidFill>
                  <a:schemeClr val="hlink"/>
                </a:solidFill>
              </a:rPr>
              <a:t>topological order</a:t>
            </a:r>
            <a:r>
              <a:rPr lang="en-US" altLang="zh-CN" sz="2000" b="1"/>
              <a:t> since when a vertex is selected, its distance can no longer be lowered without any incoming edges from unknown nodes.</a:t>
            </a:r>
            <a:endParaRPr lang="en-US" altLang="zh-CN" sz="2000" b="1">
              <a:solidFill>
                <a:srgbClr val="009900"/>
              </a:solidFill>
            </a:endParaRPr>
          </a:p>
        </p:txBody>
      </p:sp>
      <p:sp>
        <p:nvSpPr>
          <p:cNvPr id="87045" name="Text Box 5">
            <a:extLst>
              <a:ext uri="{FF2B5EF4-FFF2-40B4-BE49-F238E27FC236}">
                <a16:creationId xmlns:a16="http://schemas.microsoft.com/office/drawing/2014/main" id="{B5F0C3DC-F274-5095-EF6D-4CE598C40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 = O( |E| + |V| ) and no priority queue is needed.</a:t>
            </a:r>
          </a:p>
        </p:txBody>
      </p:sp>
      <p:sp>
        <p:nvSpPr>
          <p:cNvPr id="87046" name="Text Box 6">
            <a:extLst>
              <a:ext uri="{FF2B5EF4-FFF2-40B4-BE49-F238E27FC236}">
                <a16:creationId xmlns:a16="http://schemas.microsoft.com/office/drawing/2014/main" id="{9A55B30F-448E-3A06-8168-F82276FC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678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</a:t>
            </a:r>
            <a:r>
              <a:rPr lang="en-US" altLang="zh-CN" sz="2400" b="1"/>
              <a:t> </a:t>
            </a:r>
            <a:r>
              <a:rPr lang="en-US" altLang="zh-CN" sz="2000" b="1"/>
              <a:t>Application: AOE ( Activity On Edge ) Networks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                                                   ——  scheduling a project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7D36D51-CC30-D633-CA93-6B8964176DC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063875"/>
            <a:ext cx="6781800" cy="685800"/>
            <a:chOff x="432" y="768"/>
            <a:chExt cx="4272" cy="432"/>
          </a:xfrm>
        </p:grpSpPr>
        <p:sp>
          <p:nvSpPr>
            <p:cNvPr id="11285" name="Oval 8">
              <a:extLst>
                <a:ext uri="{FF2B5EF4-FFF2-40B4-BE49-F238E27FC236}">
                  <a16:creationId xmlns:a16="http://schemas.microsoft.com/office/drawing/2014/main" id="{102297C8-0CFC-8DBA-F3FB-26A5E10F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912"/>
              <a:ext cx="288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tIns="0" bIns="82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/>
                <a:t>v</a:t>
              </a:r>
              <a:r>
                <a:rPr lang="en-US" altLang="zh-CN" sz="2400" b="1" i="1" baseline="-25000"/>
                <a:t>j</a:t>
              </a:r>
              <a:endParaRPr lang="en-US" altLang="zh-CN" sz="2400" b="1" i="1"/>
            </a:p>
          </p:txBody>
        </p:sp>
        <p:sp>
          <p:nvSpPr>
            <p:cNvPr id="11286" name="Line 9">
              <a:extLst>
                <a:ext uri="{FF2B5EF4-FFF2-40B4-BE49-F238E27FC236}">
                  <a16:creationId xmlns:a16="http://schemas.microsoft.com/office/drawing/2014/main" id="{08894002-DB73-4B9F-4A50-22D7ECE12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056"/>
              <a:ext cx="10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Rectangle 10">
              <a:extLst>
                <a:ext uri="{FF2B5EF4-FFF2-40B4-BE49-F238E27FC236}">
                  <a16:creationId xmlns:a16="http://schemas.microsoft.com/office/drawing/2014/main" id="{E6E99726-2685-7E91-F4FF-6FCBD1F4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816"/>
              <a:ext cx="96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i</a:t>
              </a:r>
              <a:r>
                <a:rPr lang="en-US" altLang="zh-CN" sz="2000" b="1"/>
                <a:t> ::= activity</a:t>
              </a:r>
              <a:endParaRPr lang="en-US" altLang="zh-CN" sz="2000" b="1" i="1"/>
            </a:p>
          </p:txBody>
        </p:sp>
        <p:sp>
          <p:nvSpPr>
            <p:cNvPr id="11288" name="AutoShape 11">
              <a:extLst>
                <a:ext uri="{FF2B5EF4-FFF2-40B4-BE49-F238E27FC236}">
                  <a16:creationId xmlns:a16="http://schemas.microsoft.com/office/drawing/2014/main" id="{521432BA-7CC7-1433-1599-7EC73D44A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68"/>
              <a:ext cx="2688" cy="384"/>
            </a:xfrm>
            <a:prstGeom prst="wedgeEllipseCallout">
              <a:avLst>
                <a:gd name="adj1" fmla="val -60565"/>
                <a:gd name="adj2" fmla="val 30731"/>
              </a:avLst>
            </a:prstGeom>
            <a:gradFill rotWithShape="0">
              <a:gsLst>
                <a:gs pos="0">
                  <a:srgbClr val="CFCFCF"/>
                </a:gs>
                <a:gs pos="100000">
                  <a:srgbClr val="FFFFFF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Signals the completion of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a</a:t>
              </a:r>
              <a:r>
                <a:rPr lang="en-US" altLang="zh-CN" sz="2400" b="1" i="1" baseline="-25000"/>
                <a:t>i </a:t>
              </a:r>
              <a:endParaRPr lang="en-US" altLang="zh-CN" sz="2400" b="1"/>
            </a:p>
          </p:txBody>
        </p:sp>
      </p:grpSp>
      <p:sp>
        <p:nvSpPr>
          <p:cNvPr id="87052" name="Text Box 12">
            <a:extLst>
              <a:ext uri="{FF2B5EF4-FFF2-40B4-BE49-F238E27FC236}">
                <a16:creationId xmlns:a16="http://schemas.microsoft.com/office/drawing/2014/main" id="{EA20008D-A5D9-A138-C3F6-5B153C9F1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  EC[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] \ LC[ </a:t>
            </a:r>
            <a:r>
              <a:rPr lang="en-US" altLang="zh-CN" sz="20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 ]</a:t>
            </a:r>
            <a:r>
              <a:rPr lang="en-US" altLang="zh-CN" sz="2000" b="1">
                <a:sym typeface="Wingdings" panose="05000000000000000000" pitchFamily="2" charset="2"/>
              </a:rPr>
              <a:t> ::= the earliest \ latest completion time for node </a:t>
            </a:r>
            <a:r>
              <a:rPr lang="en-US" altLang="zh-CN" sz="2000" b="1" i="1">
                <a:sym typeface="Wingdings" panose="05000000000000000000" pitchFamily="2" charset="2"/>
              </a:rPr>
              <a:t>v</a:t>
            </a:r>
            <a:r>
              <a:rPr lang="en-US" altLang="zh-CN" sz="2000" b="1" i="1" baseline="-25000">
                <a:sym typeface="Wingdings" panose="05000000000000000000" pitchFamily="2" charset="2"/>
              </a:rPr>
              <a:t>j</a:t>
            </a:r>
            <a:endParaRPr lang="en-US" altLang="zh-CN" sz="2000" b="1"/>
          </a:p>
        </p:txBody>
      </p:sp>
      <p:sp>
        <p:nvSpPr>
          <p:cNvPr id="87053" name="Text Box 13">
            <a:extLst>
              <a:ext uri="{FF2B5EF4-FFF2-40B4-BE49-F238E27FC236}">
                <a16:creationId xmlns:a16="http://schemas.microsoft.com/office/drawing/2014/main" id="{EB6A7F8B-B451-F1F9-7C50-BA33A643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76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ym typeface="Webdings" panose="05030102010509060703" pitchFamily="18" charset="2"/>
              </a:rPr>
              <a:t> </a:t>
            </a:r>
            <a:r>
              <a:rPr lang="en-US" altLang="zh-CN" sz="2000" b="1">
                <a:solidFill>
                  <a:schemeClr val="hlink"/>
                </a:solidFill>
                <a:sym typeface="Webdings" panose="05030102010509060703" pitchFamily="18" charset="2"/>
              </a:rPr>
              <a:t>CPM </a:t>
            </a:r>
            <a:r>
              <a:rPr lang="en-US" altLang="zh-CN" sz="2000" b="1">
                <a:sym typeface="Webdings" panose="05030102010509060703" pitchFamily="18" charset="2"/>
              </a:rPr>
              <a:t>( </a:t>
            </a:r>
            <a:r>
              <a:rPr lang="en-US" altLang="zh-CN" sz="2000" b="1">
                <a:latin typeface="Arial" panose="020B0604020202020204" pitchFamily="34" charset="0"/>
                <a:sym typeface="Webdings" panose="05030102010509060703" pitchFamily="18" charset="2"/>
              </a:rPr>
              <a:t>Critical Path Method</a:t>
            </a:r>
            <a:r>
              <a:rPr lang="en-US" altLang="zh-CN" sz="2000" b="1">
                <a:sym typeface="Webdings" panose="05030102010509060703" pitchFamily="18" charset="2"/>
              </a:rPr>
              <a:t> )</a:t>
            </a:r>
            <a:endParaRPr lang="en-US" altLang="zh-CN" sz="2000" b="1"/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6F3E284F-E9FC-76D0-3C19-6895A3B113EB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886200"/>
            <a:ext cx="3840163" cy="1981200"/>
            <a:chOff x="3120" y="2736"/>
            <a:chExt cx="2419" cy="1248"/>
          </a:xfrm>
        </p:grpSpPr>
        <p:sp>
          <p:nvSpPr>
            <p:cNvPr id="11276" name="Oval 15">
              <a:extLst>
                <a:ext uri="{FF2B5EF4-FFF2-40B4-BE49-F238E27FC236}">
                  <a16:creationId xmlns:a16="http://schemas.microsoft.com/office/drawing/2014/main" id="{ABF5E964-1EC2-2CF3-1E07-D8ABA165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3226"/>
              <a:ext cx="614" cy="6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277" name="Line 16">
              <a:extLst>
                <a:ext uri="{FF2B5EF4-FFF2-40B4-BE49-F238E27FC236}">
                  <a16:creationId xmlns:a16="http://schemas.microsoft.com/office/drawing/2014/main" id="{8EB79D09-E458-E0FF-D25C-63D1E146A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0" y="3226"/>
              <a:ext cx="0" cy="6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78" name="Line 17">
              <a:extLst>
                <a:ext uri="{FF2B5EF4-FFF2-40B4-BE49-F238E27FC236}">
                  <a16:creationId xmlns:a16="http://schemas.microsoft.com/office/drawing/2014/main" id="{6BA78784-4F7D-5D74-8DE0-8246A8BB8B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0" y="3533"/>
              <a:ext cx="3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79" name="Line 18">
              <a:extLst>
                <a:ext uri="{FF2B5EF4-FFF2-40B4-BE49-F238E27FC236}">
                  <a16:creationId xmlns:a16="http://schemas.microsoft.com/office/drawing/2014/main" id="{DD4DF111-94B3-8344-3C72-88B706783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3533"/>
              <a:ext cx="8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11280" name="Text Box 19">
              <a:extLst>
                <a:ext uri="{FF2B5EF4-FFF2-40B4-BE49-F238E27FC236}">
                  <a16:creationId xmlns:a16="http://schemas.microsoft.com/office/drawing/2014/main" id="{61A77F0D-289F-52DC-E588-29E024845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312"/>
              <a:ext cx="84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ea typeface="楷体_GB2312" pitchFamily="49" charset="-122"/>
                </a:rPr>
                <a:t>Lasting Time</a:t>
              </a:r>
            </a:p>
          </p:txBody>
        </p:sp>
        <p:sp>
          <p:nvSpPr>
            <p:cNvPr id="11281" name="Text Box 20">
              <a:extLst>
                <a:ext uri="{FF2B5EF4-FFF2-40B4-BE49-F238E27FC236}">
                  <a16:creationId xmlns:a16="http://schemas.microsoft.com/office/drawing/2014/main" id="{E6058F78-57BD-E16C-71DA-FB59CF41E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600"/>
              <a:ext cx="845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00CC00"/>
                  </a:solidFill>
                  <a:ea typeface="楷体_GB2312" pitchFamily="49" charset="-122"/>
                </a:rPr>
                <a:t>Slack Time</a:t>
              </a:r>
            </a:p>
          </p:txBody>
        </p:sp>
        <p:sp>
          <p:nvSpPr>
            <p:cNvPr id="11282" name="AutoShape 21">
              <a:extLst>
                <a:ext uri="{FF2B5EF4-FFF2-40B4-BE49-F238E27FC236}">
                  <a16:creationId xmlns:a16="http://schemas.microsoft.com/office/drawing/2014/main" id="{F8BE0BEF-AB67-3710-8B7B-90761252A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024"/>
              <a:ext cx="922" cy="394"/>
            </a:xfrm>
            <a:prstGeom prst="wedgeEllipseCallout">
              <a:avLst>
                <a:gd name="adj1" fmla="val -67787"/>
                <a:gd name="adj2" fmla="val 53301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  <a:ea typeface="楷体_GB2312" pitchFamily="49" charset="-122"/>
                </a:rPr>
                <a:t>EC Time</a:t>
              </a:r>
              <a:endParaRPr lang="en-US" altLang="zh-CN" sz="1800" b="1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283" name="AutoShape 22">
              <a:extLst>
                <a:ext uri="{FF2B5EF4-FFF2-40B4-BE49-F238E27FC236}">
                  <a16:creationId xmlns:a16="http://schemas.microsoft.com/office/drawing/2014/main" id="{42DB3C44-8522-FB3D-E5F2-572A123A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3610"/>
              <a:ext cx="922" cy="374"/>
            </a:xfrm>
            <a:prstGeom prst="wedgeEllipseCallout">
              <a:avLst>
                <a:gd name="adj1" fmla="val -69199"/>
                <a:gd name="adj2" fmla="val -35296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rgbClr val="FF0000"/>
                  </a:solidFill>
                  <a:ea typeface="楷体_GB2312" pitchFamily="49" charset="-122"/>
                </a:rPr>
                <a:t>LC Time</a:t>
              </a:r>
            </a:p>
          </p:txBody>
        </p:sp>
        <p:sp>
          <p:nvSpPr>
            <p:cNvPr id="11284" name="AutoShape 23">
              <a:extLst>
                <a:ext uri="{FF2B5EF4-FFF2-40B4-BE49-F238E27FC236}">
                  <a16:creationId xmlns:a16="http://schemas.microsoft.com/office/drawing/2014/main" id="{4420BEBE-F37F-035F-CF59-641F368DF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1248" cy="336"/>
            </a:xfrm>
            <a:prstGeom prst="wedgeEllipseCallout">
              <a:avLst>
                <a:gd name="adj1" fmla="val -19472"/>
                <a:gd name="adj2" fmla="val 182736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Index of  vertex</a:t>
              </a:r>
            </a:p>
          </p:txBody>
        </p:sp>
      </p:grpSp>
      <p:sp>
        <p:nvSpPr>
          <p:cNvPr id="11275" name="Text Box 24">
            <a:extLst>
              <a:ext uri="{FF2B5EF4-FFF2-40B4-BE49-F238E27FC236}">
                <a16:creationId xmlns:a16="http://schemas.microsoft.com/office/drawing/2014/main" id="{02673DDB-EE34-052B-EDF1-508D373CF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5" grpId="0" autoUpdateAnimBg="0"/>
      <p:bldP spid="87046" grpId="0" autoUpdateAnimBg="0"/>
      <p:bldP spid="87052" grpId="0" autoUpdateAnimBg="0"/>
      <p:bldP spid="87053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3375</TotalTime>
  <Words>1954</Words>
  <Application>Microsoft Office PowerPoint</Application>
  <PresentationFormat>全屏显示(4:3)</PresentationFormat>
  <Paragraphs>412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Times New Roman</vt:lpstr>
      <vt:lpstr>宋体</vt:lpstr>
      <vt:lpstr>Arial</vt:lpstr>
      <vt:lpstr>等线</vt:lpstr>
      <vt:lpstr>Webdings</vt:lpstr>
      <vt:lpstr>Symbol</vt:lpstr>
      <vt:lpstr>Wingdings</vt:lpstr>
      <vt:lpstr>楷体_GB2312</vt:lpstr>
      <vt:lpstr>MS Hei</vt:lpstr>
      <vt:lpstr>Georgia</vt:lpstr>
      <vt:lpstr>默认设计模板</vt:lpstr>
      <vt:lpstr>1_默认设计模板</vt:lpstr>
      <vt:lpstr>Microsoft 公式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372</cp:revision>
  <dcterms:created xsi:type="dcterms:W3CDTF">2000-07-24T11:13:48Z</dcterms:created>
  <dcterms:modified xsi:type="dcterms:W3CDTF">2025-06-19T09:00:58Z</dcterms:modified>
</cp:coreProperties>
</file>