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6" r:id="rId2"/>
    <p:sldId id="327" r:id="rId3"/>
    <p:sldId id="328" r:id="rId4"/>
    <p:sldId id="329" r:id="rId5"/>
    <p:sldId id="330" r:id="rId6"/>
    <p:sldId id="331" r:id="rId7"/>
    <p:sldId id="321" r:id="rId8"/>
    <p:sldId id="322" r:id="rId9"/>
    <p:sldId id="323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99"/>
    <a:srgbClr val="D60093"/>
    <a:srgbClr val="FF9933"/>
    <a:srgbClr val="009900"/>
    <a:srgbClr val="FFFFFF"/>
    <a:srgbClr val="CCFF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267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93C11C8-C247-0E9B-8E09-6F93497607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02B6BF5-82F2-6659-3E61-7C060D6A83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CBA47CC-3134-9BD7-3203-458DF95C8C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161339-C305-4933-9E89-66B16109DF2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2355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05D7A79-C568-2A9C-B772-0E44F0370D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6368095-6C1B-0425-2C25-67FB1B71E4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47144B4-C360-E1C7-4007-05E79E1502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1F6BCC-D7D3-42F5-AFCC-4AD60B777A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7530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0A66CE8-2F2F-2274-3755-4074BD2C60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0E628A7-38EA-E65B-B8A8-33C5A64720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E07B4FB-C535-0555-683D-1313F625B2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688722-E113-4016-B6AF-7CA34BFEE90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628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E4251CE-B419-58C6-8BC3-4275002411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EEEA178-1484-369A-3B46-376E327F43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4454E7-DA1C-07CA-ADD0-A4E85916DD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7648B6-DC83-4A48-863D-DD78BA8C6E3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7929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91B072B-28DC-E7C9-2607-C85AACBB01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CD6E9B3-7A83-5D93-7E59-50668621E9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18765B7-95E9-9FCA-4143-D761C503D4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CB3FCBB-64A6-4F3D-8DF7-9AEDB601A4E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1294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E37D77-E144-2E0B-6B80-7724BE5594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E880F2-9146-DD42-6871-54F134EDF4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6992E4-1CF0-5B92-8405-5C4F7426C5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5ABBED-2DBA-4AFD-9583-C707AD7A0C3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7667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B0899FE-6BA1-ED30-ECA7-F1E8F11AF0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863D7E8-97EC-A9F0-F917-833562F11F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89FE339-A889-7F76-F816-096A9E9DCE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6EB16F-2F8F-46B7-BD7F-AC7F99F189B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0539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ABA52C3-7900-D377-4F72-332F3DE960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B6B5355-B3CA-5F0F-8387-1696F2DB9C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A6D73C1-4E1B-8591-F6C2-8C330833C5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5B265A-DCDF-43C4-A3DE-375170C4E46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9225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674BBE6-6BD5-D6FD-BC88-D802F23A7F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BD93079-DF6C-0A20-8E69-76E87DB84A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CED8F74-9667-15BA-B886-8AC0720645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31D6AB-44BF-497F-9C20-71AC204995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9824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2086FD-0A57-0EA5-2B53-6FE341A8EE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743AD8-3943-9D30-2D3E-87FE0F8FF3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6B5EE3-A9F9-C746-FE00-9E2CE54F65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8996-812A-4E72-969A-E276B3462DF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64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5C72B2-C1AA-B71E-8443-5AF4CA8217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D078EA-6C9B-B17D-460E-AA0B7B49B39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482325-46D3-5327-A8A0-9B1A4FF59C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8F7CD0-3874-4462-8989-2AF43A6FA23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4062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C4549915-6DA3-C754-CCE9-EB5B3C402F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F357704A-56EC-5948-B119-0E31143DDA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53A61EB-C06E-A3A1-FCF0-2CAC2B2A506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18B0E9C-D91C-5010-797C-F0F3ECCCC3C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8E78A6D-F26E-F174-E1AD-D3DA1DBCEEC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B775CFF-494C-4FB0-8ED6-0808F6A3635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audio" Target="../media/audio5.wav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Text Box 2">
            <a:extLst>
              <a:ext uri="{FF2B5EF4-FFF2-40B4-BE49-F238E27FC236}">
                <a16:creationId xmlns:a16="http://schemas.microsoft.com/office/drawing/2014/main" id="{CB7DDD9A-D647-D2BD-E8AC-1D6B3109B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4800"/>
            <a:ext cx="502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ym typeface="Webdings" panose="05030102010509060703" pitchFamily="18" charset="2"/>
              </a:rPr>
              <a:t>§4  Network Flow Problems</a:t>
            </a:r>
            <a:endParaRPr lang="en-US" altLang="zh-CN" b="1"/>
          </a:p>
        </p:txBody>
      </p:sp>
      <p:sp>
        <p:nvSpPr>
          <p:cNvPr id="90115" name="Text Box 3">
            <a:extLst>
              <a:ext uri="{FF2B5EF4-FFF2-40B4-BE49-F238E27FC236}">
                <a16:creationId xmlns:a16="http://schemas.microsoft.com/office/drawing/2014/main" id="{E52BA90C-9400-C140-C9FC-64F0878800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914400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ea typeface="MS Hei" pitchFamily="49" charset="-122"/>
              </a:rPr>
              <a:t>〖</a:t>
            </a:r>
            <a:r>
              <a:rPr lang="en-US" altLang="zh-CN" b="1"/>
              <a:t>Example</a:t>
            </a:r>
            <a:r>
              <a:rPr lang="en-US" altLang="zh-CN" b="1">
                <a:ea typeface="MS Hei" pitchFamily="49" charset="-122"/>
              </a:rPr>
              <a:t>〗</a:t>
            </a:r>
            <a:r>
              <a:rPr lang="en-US" altLang="zh-CN" b="1"/>
              <a:t>  Consider the following network of pipes: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234FAFFC-AD31-8F5A-7E15-40D9F8EFD648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752600"/>
            <a:ext cx="2971800" cy="3429000"/>
            <a:chOff x="288" y="960"/>
            <a:chExt cx="1872" cy="2160"/>
          </a:xfrm>
        </p:grpSpPr>
        <p:grpSp>
          <p:nvGrpSpPr>
            <p:cNvPr id="3094" name="Group 5">
              <a:extLst>
                <a:ext uri="{FF2B5EF4-FFF2-40B4-BE49-F238E27FC236}">
                  <a16:creationId xmlns:a16="http://schemas.microsoft.com/office/drawing/2014/main" id="{74312F0F-E840-43D7-F9FB-9F65FC3D7BB1}"/>
                </a:ext>
              </a:extLst>
            </p:cNvPr>
            <p:cNvGrpSpPr>
              <a:grpSpLocks/>
            </p:cNvGrpSpPr>
            <p:nvPr/>
          </p:nvGrpSpPr>
          <p:grpSpPr bwMode="auto">
            <a:xfrm rot="-2613909">
              <a:off x="912" y="2256"/>
              <a:ext cx="96" cy="816"/>
              <a:chOff x="3216" y="2160"/>
              <a:chExt cx="96" cy="816"/>
            </a:xfrm>
          </p:grpSpPr>
          <p:sp>
            <p:nvSpPr>
              <p:cNvPr id="3148" name="Rectangle 6">
                <a:extLst>
                  <a:ext uri="{FF2B5EF4-FFF2-40B4-BE49-F238E27FC236}">
                    <a16:creationId xmlns:a16="http://schemas.microsoft.com/office/drawing/2014/main" id="{AE00F3CD-5A06-2EB2-D3F0-34B8D32429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160"/>
                <a:ext cx="96" cy="816"/>
              </a:xfrm>
              <a:prstGeom prst="rect">
                <a:avLst/>
              </a:prstGeom>
              <a:gradFill rotWithShape="0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149" name="Rectangle 7">
                <a:extLst>
                  <a:ext uri="{FF2B5EF4-FFF2-40B4-BE49-F238E27FC236}">
                    <a16:creationId xmlns:a16="http://schemas.microsoft.com/office/drawing/2014/main" id="{90E6785B-78B3-B701-8484-92AAFF0DF1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150" name="Rectangle 8">
                <a:extLst>
                  <a:ext uri="{FF2B5EF4-FFF2-40B4-BE49-F238E27FC236}">
                    <a16:creationId xmlns:a16="http://schemas.microsoft.com/office/drawing/2014/main" id="{4ED08D2B-E22A-F057-42C0-D9E950DAED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3095" name="Group 9">
              <a:extLst>
                <a:ext uri="{FF2B5EF4-FFF2-40B4-BE49-F238E27FC236}">
                  <a16:creationId xmlns:a16="http://schemas.microsoft.com/office/drawing/2014/main" id="{E3416C91-910A-BC47-A892-A87F9F295B6F}"/>
                </a:ext>
              </a:extLst>
            </p:cNvPr>
            <p:cNvGrpSpPr>
              <a:grpSpLocks/>
            </p:cNvGrpSpPr>
            <p:nvPr/>
          </p:nvGrpSpPr>
          <p:grpSpPr bwMode="auto">
            <a:xfrm rot="2540776">
              <a:off x="864" y="1008"/>
              <a:ext cx="144" cy="816"/>
              <a:chOff x="3024" y="2160"/>
              <a:chExt cx="144" cy="816"/>
            </a:xfrm>
          </p:grpSpPr>
          <p:sp>
            <p:nvSpPr>
              <p:cNvPr id="3144" name="Rectangle 10">
                <a:extLst>
                  <a:ext uri="{FF2B5EF4-FFF2-40B4-BE49-F238E27FC236}">
                    <a16:creationId xmlns:a16="http://schemas.microsoft.com/office/drawing/2014/main" id="{D3AFFE44-3E6D-5E42-546E-11277602CF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2160"/>
                <a:ext cx="144" cy="816"/>
              </a:xfrm>
              <a:prstGeom prst="rect">
                <a:avLst/>
              </a:prstGeom>
              <a:gradFill rotWithShape="0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145" name="Rectangle 11">
                <a:extLst>
                  <a:ext uri="{FF2B5EF4-FFF2-40B4-BE49-F238E27FC236}">
                    <a16:creationId xmlns:a16="http://schemas.microsoft.com/office/drawing/2014/main" id="{77EE67D9-EB16-1BE9-5B2E-C3BE9ABE65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146" name="Rectangle 12">
                <a:extLst>
                  <a:ext uri="{FF2B5EF4-FFF2-40B4-BE49-F238E27FC236}">
                    <a16:creationId xmlns:a16="http://schemas.microsoft.com/office/drawing/2014/main" id="{813013CC-DF08-9CF4-4332-E504BBED08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147" name="Rectangle 13">
                <a:extLst>
                  <a:ext uri="{FF2B5EF4-FFF2-40B4-BE49-F238E27FC236}">
                    <a16:creationId xmlns:a16="http://schemas.microsoft.com/office/drawing/2014/main" id="{3D5E2992-04FC-B8AA-B691-8699CEB8CD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3096" name="Rectangle 14">
              <a:extLst>
                <a:ext uri="{FF2B5EF4-FFF2-40B4-BE49-F238E27FC236}">
                  <a16:creationId xmlns:a16="http://schemas.microsoft.com/office/drawing/2014/main" id="{EC577546-F67D-7FCB-2C7F-4F034FEC469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200" y="1296"/>
              <a:ext cx="48" cy="912"/>
            </a:xfrm>
            <a:prstGeom prst="rect">
              <a:avLst/>
            </a:prstGeom>
            <a:gradFill rotWithShape="0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3097" name="Group 15">
              <a:extLst>
                <a:ext uri="{FF2B5EF4-FFF2-40B4-BE49-F238E27FC236}">
                  <a16:creationId xmlns:a16="http://schemas.microsoft.com/office/drawing/2014/main" id="{2554C98F-4CCA-0636-57CE-5303BC8F2385}"/>
                </a:ext>
              </a:extLst>
            </p:cNvPr>
            <p:cNvGrpSpPr>
              <a:grpSpLocks/>
            </p:cNvGrpSpPr>
            <p:nvPr/>
          </p:nvGrpSpPr>
          <p:grpSpPr bwMode="auto">
            <a:xfrm rot="-3551060">
              <a:off x="1128" y="1491"/>
              <a:ext cx="192" cy="1104"/>
              <a:chOff x="1440" y="1824"/>
              <a:chExt cx="192" cy="816"/>
            </a:xfrm>
          </p:grpSpPr>
          <p:sp>
            <p:nvSpPr>
              <p:cNvPr id="3138" name="Rectangle 16">
                <a:extLst>
                  <a:ext uri="{FF2B5EF4-FFF2-40B4-BE49-F238E27FC236}">
                    <a16:creationId xmlns:a16="http://schemas.microsoft.com/office/drawing/2014/main" id="{A8401AA4-6F2A-9C7C-7014-72F9BC326B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0" y="1824"/>
                <a:ext cx="192" cy="816"/>
              </a:xfrm>
              <a:prstGeom prst="rect">
                <a:avLst/>
              </a:prstGeom>
              <a:gradFill rotWithShape="0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3139" name="Group 17">
                <a:extLst>
                  <a:ext uri="{FF2B5EF4-FFF2-40B4-BE49-F238E27FC236}">
                    <a16:creationId xmlns:a16="http://schemas.microsoft.com/office/drawing/2014/main" id="{FE5004F8-4358-81AB-8A64-A88BB2C449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40" y="1824"/>
                <a:ext cx="192" cy="816"/>
                <a:chOff x="1440" y="1824"/>
                <a:chExt cx="192" cy="816"/>
              </a:xfrm>
            </p:grpSpPr>
            <p:sp>
              <p:nvSpPr>
                <p:cNvPr id="3140" name="Rectangle 18">
                  <a:extLst>
                    <a:ext uri="{FF2B5EF4-FFF2-40B4-BE49-F238E27FC236}">
                      <a16:creationId xmlns:a16="http://schemas.microsoft.com/office/drawing/2014/main" id="{4C1A23FF-5115-7F07-EAF8-CD95028BA7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40" y="1824"/>
                  <a:ext cx="48" cy="81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141" name="Rectangle 19">
                  <a:extLst>
                    <a:ext uri="{FF2B5EF4-FFF2-40B4-BE49-F238E27FC236}">
                      <a16:creationId xmlns:a16="http://schemas.microsoft.com/office/drawing/2014/main" id="{DBF5A5C4-D969-3954-0305-8CA4A2A5E2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1824"/>
                  <a:ext cx="48" cy="81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142" name="Rectangle 20">
                  <a:extLst>
                    <a:ext uri="{FF2B5EF4-FFF2-40B4-BE49-F238E27FC236}">
                      <a16:creationId xmlns:a16="http://schemas.microsoft.com/office/drawing/2014/main" id="{5DD57155-DB78-8284-5552-52E8B0684B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1824"/>
                  <a:ext cx="48" cy="81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143" name="Rectangle 21">
                  <a:extLst>
                    <a:ext uri="{FF2B5EF4-FFF2-40B4-BE49-F238E27FC236}">
                      <a16:creationId xmlns:a16="http://schemas.microsoft.com/office/drawing/2014/main" id="{8435D761-F763-FC89-BC4D-D348571DE8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4" y="1824"/>
                  <a:ext cx="48" cy="81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grpSp>
          <p:nvGrpSpPr>
            <p:cNvPr id="3098" name="Group 22">
              <a:extLst>
                <a:ext uri="{FF2B5EF4-FFF2-40B4-BE49-F238E27FC236}">
                  <a16:creationId xmlns:a16="http://schemas.microsoft.com/office/drawing/2014/main" id="{9086E425-DE1C-5E50-98AA-3A9845CD2C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0" y="1776"/>
              <a:ext cx="144" cy="576"/>
              <a:chOff x="3024" y="2160"/>
              <a:chExt cx="144" cy="816"/>
            </a:xfrm>
          </p:grpSpPr>
          <p:sp>
            <p:nvSpPr>
              <p:cNvPr id="3134" name="Rectangle 23">
                <a:extLst>
                  <a:ext uri="{FF2B5EF4-FFF2-40B4-BE49-F238E27FC236}">
                    <a16:creationId xmlns:a16="http://schemas.microsoft.com/office/drawing/2014/main" id="{70BC48A8-CF92-D4D9-8010-A36D2CBD43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2160"/>
                <a:ext cx="144" cy="816"/>
              </a:xfrm>
              <a:prstGeom prst="rect">
                <a:avLst/>
              </a:prstGeom>
              <a:gradFill rotWithShape="0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135" name="Rectangle 24">
                <a:extLst>
                  <a:ext uri="{FF2B5EF4-FFF2-40B4-BE49-F238E27FC236}">
                    <a16:creationId xmlns:a16="http://schemas.microsoft.com/office/drawing/2014/main" id="{8648086C-3074-EA79-0A2F-1D25C87F6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136" name="Rectangle 25">
                <a:extLst>
                  <a:ext uri="{FF2B5EF4-FFF2-40B4-BE49-F238E27FC236}">
                    <a16:creationId xmlns:a16="http://schemas.microsoft.com/office/drawing/2014/main" id="{DD2D6AD4-4960-FC4C-2818-5E84164F6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137" name="Rectangle 26">
                <a:extLst>
                  <a:ext uri="{FF2B5EF4-FFF2-40B4-BE49-F238E27FC236}">
                    <a16:creationId xmlns:a16="http://schemas.microsoft.com/office/drawing/2014/main" id="{C38F049E-8109-6BB8-601A-AE60AAB344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3099" name="Group 27">
              <a:extLst>
                <a:ext uri="{FF2B5EF4-FFF2-40B4-BE49-F238E27FC236}">
                  <a16:creationId xmlns:a16="http://schemas.microsoft.com/office/drawing/2014/main" id="{644000F0-022B-C5EB-5D76-43D37C902E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0" y="1824"/>
              <a:ext cx="96" cy="480"/>
              <a:chOff x="3216" y="2160"/>
              <a:chExt cx="96" cy="816"/>
            </a:xfrm>
          </p:grpSpPr>
          <p:sp>
            <p:nvSpPr>
              <p:cNvPr id="3131" name="Rectangle 28">
                <a:extLst>
                  <a:ext uri="{FF2B5EF4-FFF2-40B4-BE49-F238E27FC236}">
                    <a16:creationId xmlns:a16="http://schemas.microsoft.com/office/drawing/2014/main" id="{6D0FBFBE-8002-D7B6-5D9A-D33F216C1E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160"/>
                <a:ext cx="96" cy="816"/>
              </a:xfrm>
              <a:prstGeom prst="rect">
                <a:avLst/>
              </a:prstGeom>
              <a:gradFill rotWithShape="0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132" name="Rectangle 29">
                <a:extLst>
                  <a:ext uri="{FF2B5EF4-FFF2-40B4-BE49-F238E27FC236}">
                    <a16:creationId xmlns:a16="http://schemas.microsoft.com/office/drawing/2014/main" id="{B25295B0-83A4-A81F-A442-3F63198F59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133" name="Rectangle 30">
                <a:extLst>
                  <a:ext uri="{FF2B5EF4-FFF2-40B4-BE49-F238E27FC236}">
                    <a16:creationId xmlns:a16="http://schemas.microsoft.com/office/drawing/2014/main" id="{B0930384-D47D-86F2-7A4F-30454DBE0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3100" name="Group 31">
              <a:extLst>
                <a:ext uri="{FF2B5EF4-FFF2-40B4-BE49-F238E27FC236}">
                  <a16:creationId xmlns:a16="http://schemas.microsoft.com/office/drawing/2014/main" id="{A2661861-E2B0-E935-C8B9-30319E85A42C}"/>
                </a:ext>
              </a:extLst>
            </p:cNvPr>
            <p:cNvGrpSpPr>
              <a:grpSpLocks/>
            </p:cNvGrpSpPr>
            <p:nvPr/>
          </p:nvGrpSpPr>
          <p:grpSpPr bwMode="auto">
            <a:xfrm rot="2381442">
              <a:off x="1440" y="2256"/>
              <a:ext cx="144" cy="816"/>
              <a:chOff x="3024" y="2160"/>
              <a:chExt cx="144" cy="816"/>
            </a:xfrm>
          </p:grpSpPr>
          <p:sp>
            <p:nvSpPr>
              <p:cNvPr id="3127" name="Rectangle 32">
                <a:extLst>
                  <a:ext uri="{FF2B5EF4-FFF2-40B4-BE49-F238E27FC236}">
                    <a16:creationId xmlns:a16="http://schemas.microsoft.com/office/drawing/2014/main" id="{406F5D21-2403-3A06-65E6-15BCAE64B4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2160"/>
                <a:ext cx="144" cy="816"/>
              </a:xfrm>
              <a:prstGeom prst="rect">
                <a:avLst/>
              </a:prstGeom>
              <a:gradFill rotWithShape="0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128" name="Rectangle 33">
                <a:extLst>
                  <a:ext uri="{FF2B5EF4-FFF2-40B4-BE49-F238E27FC236}">
                    <a16:creationId xmlns:a16="http://schemas.microsoft.com/office/drawing/2014/main" id="{F817CA3D-DA30-FA60-0971-6B3DA9127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129" name="Rectangle 34">
                <a:extLst>
                  <a:ext uri="{FF2B5EF4-FFF2-40B4-BE49-F238E27FC236}">
                    <a16:creationId xmlns:a16="http://schemas.microsoft.com/office/drawing/2014/main" id="{7BC82102-3559-463D-2C18-09576A198C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130" name="Rectangle 35">
                <a:extLst>
                  <a:ext uri="{FF2B5EF4-FFF2-40B4-BE49-F238E27FC236}">
                    <a16:creationId xmlns:a16="http://schemas.microsoft.com/office/drawing/2014/main" id="{E1F433F9-8BE6-E25B-E23E-C3F2060249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3101" name="Group 36">
              <a:extLst>
                <a:ext uri="{FF2B5EF4-FFF2-40B4-BE49-F238E27FC236}">
                  <a16:creationId xmlns:a16="http://schemas.microsoft.com/office/drawing/2014/main" id="{B08F59B2-6B5E-720E-3892-0C61A72B2964}"/>
                </a:ext>
              </a:extLst>
            </p:cNvPr>
            <p:cNvGrpSpPr>
              <a:grpSpLocks/>
            </p:cNvGrpSpPr>
            <p:nvPr/>
          </p:nvGrpSpPr>
          <p:grpSpPr bwMode="auto">
            <a:xfrm rot="-2332971">
              <a:off x="1440" y="1008"/>
              <a:ext cx="96" cy="816"/>
              <a:chOff x="3216" y="2160"/>
              <a:chExt cx="96" cy="816"/>
            </a:xfrm>
          </p:grpSpPr>
          <p:sp>
            <p:nvSpPr>
              <p:cNvPr id="3124" name="Rectangle 37">
                <a:extLst>
                  <a:ext uri="{FF2B5EF4-FFF2-40B4-BE49-F238E27FC236}">
                    <a16:creationId xmlns:a16="http://schemas.microsoft.com/office/drawing/2014/main" id="{A4C4BAEE-16C1-6907-D6EF-34272CE5A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160"/>
                <a:ext cx="96" cy="816"/>
              </a:xfrm>
              <a:prstGeom prst="rect">
                <a:avLst/>
              </a:prstGeom>
              <a:gradFill rotWithShape="0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125" name="Rectangle 38">
                <a:extLst>
                  <a:ext uri="{FF2B5EF4-FFF2-40B4-BE49-F238E27FC236}">
                    <a16:creationId xmlns:a16="http://schemas.microsoft.com/office/drawing/2014/main" id="{11EFADD3-38DC-75BA-BF3C-9040C2D977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6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126" name="Rectangle 39">
                <a:extLst>
                  <a:ext uri="{FF2B5EF4-FFF2-40B4-BE49-F238E27FC236}">
                    <a16:creationId xmlns:a16="http://schemas.microsoft.com/office/drawing/2014/main" id="{049CC155-4390-9A57-81E1-979B6285DD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3102" name="Oval 40">
              <a:extLst>
                <a:ext uri="{FF2B5EF4-FFF2-40B4-BE49-F238E27FC236}">
                  <a16:creationId xmlns:a16="http://schemas.microsoft.com/office/drawing/2014/main" id="{4E8F9AEF-E492-C1F3-B130-3F25EDDAD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960"/>
              <a:ext cx="288" cy="288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0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chemeClr val="bg1"/>
                  </a:solidFill>
                </a:rPr>
                <a:t>s</a:t>
              </a:r>
            </a:p>
          </p:txBody>
        </p:sp>
        <p:sp>
          <p:nvSpPr>
            <p:cNvPr id="3103" name="Oval 41">
              <a:extLst>
                <a:ext uri="{FF2B5EF4-FFF2-40B4-BE49-F238E27FC236}">
                  <a16:creationId xmlns:a16="http://schemas.microsoft.com/office/drawing/2014/main" id="{F2877453-8C23-9625-6258-952318507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208"/>
              <a:ext cx="288" cy="28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0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/>
                <a:t>d</a:t>
              </a:r>
            </a:p>
          </p:txBody>
        </p:sp>
        <p:sp>
          <p:nvSpPr>
            <p:cNvPr id="3104" name="Oval 42">
              <a:extLst>
                <a:ext uri="{FF2B5EF4-FFF2-40B4-BE49-F238E27FC236}">
                  <a16:creationId xmlns:a16="http://schemas.microsoft.com/office/drawing/2014/main" id="{6D1EFDF1-34E0-E21A-6F7A-44EEE0C53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208"/>
              <a:ext cx="288" cy="28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0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/>
                <a:t>c</a:t>
              </a:r>
            </a:p>
          </p:txBody>
        </p:sp>
        <p:sp>
          <p:nvSpPr>
            <p:cNvPr id="3105" name="Oval 43">
              <a:extLst>
                <a:ext uri="{FF2B5EF4-FFF2-40B4-BE49-F238E27FC236}">
                  <a16:creationId xmlns:a16="http://schemas.microsoft.com/office/drawing/2014/main" id="{C134490B-89C0-6694-DD25-BEC6F83C58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632"/>
              <a:ext cx="288" cy="28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0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/>
                <a:t>b</a:t>
              </a:r>
            </a:p>
          </p:txBody>
        </p:sp>
        <p:sp>
          <p:nvSpPr>
            <p:cNvPr id="3106" name="Oval 44">
              <a:extLst>
                <a:ext uri="{FF2B5EF4-FFF2-40B4-BE49-F238E27FC236}">
                  <a16:creationId xmlns:a16="http://schemas.microsoft.com/office/drawing/2014/main" id="{5B78EDFF-6AA1-A8D6-FE97-DA8E67AA47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584"/>
              <a:ext cx="288" cy="28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0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/>
                <a:t>a</a:t>
              </a:r>
            </a:p>
          </p:txBody>
        </p:sp>
        <p:sp>
          <p:nvSpPr>
            <p:cNvPr id="3107" name="Oval 45">
              <a:extLst>
                <a:ext uri="{FF2B5EF4-FFF2-40B4-BE49-F238E27FC236}">
                  <a16:creationId xmlns:a16="http://schemas.microsoft.com/office/drawing/2014/main" id="{6054B81D-37DF-E467-ECD3-28B19F1454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832"/>
              <a:ext cx="288" cy="288"/>
            </a:xfrm>
            <a:prstGeom prst="ellipse">
              <a:avLst/>
            </a:prstGeom>
            <a:solidFill>
              <a:srgbClr val="0099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0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chemeClr val="bg1"/>
                  </a:solidFill>
                </a:rPr>
                <a:t>t</a:t>
              </a:r>
            </a:p>
          </p:txBody>
        </p:sp>
        <p:sp>
          <p:nvSpPr>
            <p:cNvPr id="3108" name="Line 46">
              <a:extLst>
                <a:ext uri="{FF2B5EF4-FFF2-40B4-BE49-F238E27FC236}">
                  <a16:creationId xmlns:a16="http://schemas.microsoft.com/office/drawing/2014/main" id="{A6BBD756-F7CA-D192-8F53-42E493BAEA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" y="1152"/>
              <a:ext cx="288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09" name="Line 47">
              <a:extLst>
                <a:ext uri="{FF2B5EF4-FFF2-40B4-BE49-F238E27FC236}">
                  <a16:creationId xmlns:a16="http://schemas.microsoft.com/office/drawing/2014/main" id="{10E96D74-A122-CF50-278C-2D91C08BB7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200"/>
              <a:ext cx="24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0" name="Line 48">
              <a:extLst>
                <a:ext uri="{FF2B5EF4-FFF2-40B4-BE49-F238E27FC236}">
                  <a16:creationId xmlns:a16="http://schemas.microsoft.com/office/drawing/2014/main" id="{B2E943CB-A615-B971-222D-8C6ACA090B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" y="1920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1" name="Line 49">
              <a:extLst>
                <a:ext uri="{FF2B5EF4-FFF2-40B4-BE49-F238E27FC236}">
                  <a16:creationId xmlns:a16="http://schemas.microsoft.com/office/drawing/2014/main" id="{E263A587-9900-C043-D836-617A3542DE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920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2" name="Line 50">
              <a:extLst>
                <a:ext uri="{FF2B5EF4-FFF2-40B4-BE49-F238E27FC236}">
                  <a16:creationId xmlns:a16="http://schemas.microsoft.com/office/drawing/2014/main" id="{C0F8191C-436D-8F13-1805-88B78F48F2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1680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3" name="Line 51">
              <a:extLst>
                <a:ext uri="{FF2B5EF4-FFF2-40B4-BE49-F238E27FC236}">
                  <a16:creationId xmlns:a16="http://schemas.microsoft.com/office/drawing/2014/main" id="{EE2A959A-0E87-3569-2891-6349A0D511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016"/>
              <a:ext cx="528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4" name="Line 52">
              <a:extLst>
                <a:ext uri="{FF2B5EF4-FFF2-40B4-BE49-F238E27FC236}">
                  <a16:creationId xmlns:a16="http://schemas.microsoft.com/office/drawing/2014/main" id="{A8CDDD60-3E02-1DAC-B0AA-686229351A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" y="2640"/>
              <a:ext cx="24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5" name="Line 53">
              <a:extLst>
                <a:ext uri="{FF2B5EF4-FFF2-40B4-BE49-F238E27FC236}">
                  <a16:creationId xmlns:a16="http://schemas.microsoft.com/office/drawing/2014/main" id="{33822BE8-18EE-CF30-1AE4-30C6993D47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6" y="2640"/>
              <a:ext cx="24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16" name="Text Box 54">
              <a:extLst>
                <a:ext uri="{FF2B5EF4-FFF2-40B4-BE49-F238E27FC236}">
                  <a16:creationId xmlns:a16="http://schemas.microsoft.com/office/drawing/2014/main" id="{0A379610-5DE0-8A5F-1FED-4ED20C7498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1113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b="1"/>
                <a:t>3</a:t>
              </a:r>
            </a:p>
          </p:txBody>
        </p:sp>
        <p:sp>
          <p:nvSpPr>
            <p:cNvPr id="3117" name="Text Box 55">
              <a:extLst>
                <a:ext uri="{FF2B5EF4-FFF2-40B4-BE49-F238E27FC236}">
                  <a16:creationId xmlns:a16="http://schemas.microsoft.com/office/drawing/2014/main" id="{632E246A-6B2E-5268-5C79-289B468A98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920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b="1"/>
                <a:t>3</a:t>
              </a:r>
            </a:p>
          </p:txBody>
        </p:sp>
        <p:sp>
          <p:nvSpPr>
            <p:cNvPr id="3118" name="Text Box 56">
              <a:extLst>
                <a:ext uri="{FF2B5EF4-FFF2-40B4-BE49-F238E27FC236}">
                  <a16:creationId xmlns:a16="http://schemas.microsoft.com/office/drawing/2014/main" id="{00FC1A38-7950-F7D8-CA8E-C29F53F66C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2697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b="1"/>
                <a:t>3</a:t>
              </a:r>
            </a:p>
          </p:txBody>
        </p:sp>
        <p:sp>
          <p:nvSpPr>
            <p:cNvPr id="3119" name="Text Box 57">
              <a:extLst>
                <a:ext uri="{FF2B5EF4-FFF2-40B4-BE49-F238E27FC236}">
                  <a16:creationId xmlns:a16="http://schemas.microsoft.com/office/drawing/2014/main" id="{2FD1B84E-83D0-BA99-1697-C1D0BB320E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104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b="1"/>
                <a:t>2</a:t>
              </a:r>
            </a:p>
          </p:txBody>
        </p:sp>
        <p:sp>
          <p:nvSpPr>
            <p:cNvPr id="3120" name="Text Box 58">
              <a:extLst>
                <a:ext uri="{FF2B5EF4-FFF2-40B4-BE49-F238E27FC236}">
                  <a16:creationId xmlns:a16="http://schemas.microsoft.com/office/drawing/2014/main" id="{9BA0236B-37C6-B1F1-CC5F-BB9F031E7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1920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b="1"/>
                <a:t>2</a:t>
              </a:r>
            </a:p>
          </p:txBody>
        </p:sp>
        <p:sp>
          <p:nvSpPr>
            <p:cNvPr id="3121" name="Text Box 59">
              <a:extLst>
                <a:ext uri="{FF2B5EF4-FFF2-40B4-BE49-F238E27FC236}">
                  <a16:creationId xmlns:a16="http://schemas.microsoft.com/office/drawing/2014/main" id="{BBAC84E1-5D57-0FF9-4307-56C3FB8E17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688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b="1"/>
                <a:t>2</a:t>
              </a:r>
            </a:p>
          </p:txBody>
        </p:sp>
        <p:sp>
          <p:nvSpPr>
            <p:cNvPr id="3122" name="Text Box 60">
              <a:extLst>
                <a:ext uri="{FF2B5EF4-FFF2-40B4-BE49-F238E27FC236}">
                  <a16:creationId xmlns:a16="http://schemas.microsoft.com/office/drawing/2014/main" id="{BBF60035-AC68-E739-659F-B53654BC5D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488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b="1"/>
                <a:t>1</a:t>
              </a:r>
            </a:p>
          </p:txBody>
        </p:sp>
        <p:sp>
          <p:nvSpPr>
            <p:cNvPr id="3123" name="Text Box 61">
              <a:extLst>
                <a:ext uri="{FF2B5EF4-FFF2-40B4-BE49-F238E27FC236}">
                  <a16:creationId xmlns:a16="http://schemas.microsoft.com/office/drawing/2014/main" id="{70207F43-0FF9-3744-306E-FC572F80D0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169"/>
              <a:ext cx="2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b="1"/>
                <a:t>4</a:t>
              </a:r>
            </a:p>
          </p:txBody>
        </p:sp>
      </p:grpSp>
      <p:grpSp>
        <p:nvGrpSpPr>
          <p:cNvPr id="11" name="Group 62">
            <a:extLst>
              <a:ext uri="{FF2B5EF4-FFF2-40B4-BE49-F238E27FC236}">
                <a16:creationId xmlns:a16="http://schemas.microsoft.com/office/drawing/2014/main" id="{D36D18D4-444F-3372-726C-D52D588767E7}"/>
              </a:ext>
            </a:extLst>
          </p:cNvPr>
          <p:cNvGrpSpPr>
            <a:grpSpLocks/>
          </p:cNvGrpSpPr>
          <p:nvPr/>
        </p:nvGrpSpPr>
        <p:grpSpPr bwMode="auto">
          <a:xfrm>
            <a:off x="1646238" y="1968500"/>
            <a:ext cx="1155700" cy="1082675"/>
            <a:chOff x="1037" y="1240"/>
            <a:chExt cx="728" cy="682"/>
          </a:xfrm>
        </p:grpSpPr>
        <p:sp>
          <p:nvSpPr>
            <p:cNvPr id="3092" name="Rectangle 63">
              <a:extLst>
                <a:ext uri="{FF2B5EF4-FFF2-40B4-BE49-F238E27FC236}">
                  <a16:creationId xmlns:a16="http://schemas.microsoft.com/office/drawing/2014/main" id="{B0BFE5FB-C371-7FB1-A3D3-FA81D6D32FF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540776">
              <a:off x="1037" y="1240"/>
              <a:ext cx="159" cy="63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93" name="Rectangle 64">
              <a:extLst>
                <a:ext uri="{FF2B5EF4-FFF2-40B4-BE49-F238E27FC236}">
                  <a16:creationId xmlns:a16="http://schemas.microsoft.com/office/drawing/2014/main" id="{9FFA7AD1-2C39-10AE-032C-51268586DCC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332971">
              <a:off x="1666" y="1282"/>
              <a:ext cx="99" cy="64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90177" name="AutoShape 65">
            <a:extLst>
              <a:ext uri="{FF2B5EF4-FFF2-40B4-BE49-F238E27FC236}">
                <a16:creationId xmlns:a16="http://schemas.microsoft.com/office/drawing/2014/main" id="{0E3DDE94-BF57-9E0F-B736-D3EC4473BF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447800"/>
            <a:ext cx="1143000" cy="457200"/>
          </a:xfrm>
          <a:prstGeom prst="wedgeEllipseCallout">
            <a:avLst>
              <a:gd name="adj1" fmla="val 72222"/>
              <a:gd name="adj2" fmla="val 46875"/>
            </a:avLst>
          </a:prstGeom>
          <a:gradFill rotWithShape="0">
            <a:gsLst>
              <a:gs pos="0">
                <a:srgbClr val="FFFFFF"/>
              </a:gs>
              <a:gs pos="100000">
                <a:srgbClr val="C0C0C0"/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18000" tIns="10800" rIns="1800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i="1">
                <a:solidFill>
                  <a:srgbClr val="FF0000"/>
                </a:solidFill>
              </a:rPr>
              <a:t>source</a:t>
            </a:r>
          </a:p>
        </p:txBody>
      </p:sp>
      <p:sp>
        <p:nvSpPr>
          <p:cNvPr id="90178" name="AutoShape 66">
            <a:extLst>
              <a:ext uri="{FF2B5EF4-FFF2-40B4-BE49-F238E27FC236}">
                <a16:creationId xmlns:a16="http://schemas.microsoft.com/office/drawing/2014/main" id="{A3434ECC-0B59-404D-2275-039D73EFB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105400"/>
            <a:ext cx="1143000" cy="457200"/>
          </a:xfrm>
          <a:prstGeom prst="wedgeEllipseCallout">
            <a:avLst>
              <a:gd name="adj1" fmla="val 78889"/>
              <a:gd name="adj2" fmla="val -72917"/>
            </a:avLst>
          </a:prstGeom>
          <a:gradFill rotWithShape="0">
            <a:gsLst>
              <a:gs pos="0">
                <a:srgbClr val="FFFFFF"/>
              </a:gs>
              <a:gs pos="100000">
                <a:srgbClr val="C0C0C0"/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18000" tIns="10800" rIns="18000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 i="1">
                <a:solidFill>
                  <a:srgbClr val="009900"/>
                </a:solidFill>
              </a:rPr>
              <a:t>sink</a:t>
            </a:r>
          </a:p>
        </p:txBody>
      </p:sp>
      <p:sp>
        <p:nvSpPr>
          <p:cNvPr id="90179" name="AutoShape 67" descr="再生纸">
            <a:extLst>
              <a:ext uri="{FF2B5EF4-FFF2-40B4-BE49-F238E27FC236}">
                <a16:creationId xmlns:a16="http://schemas.microsoft.com/office/drawing/2014/main" id="{86FBF72E-C9E7-7FC9-C3C3-149FB8716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524000"/>
            <a:ext cx="4495800" cy="1752600"/>
          </a:xfrm>
          <a:prstGeom prst="roundRect">
            <a:avLst>
              <a:gd name="adj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162000" anchor="ctr"/>
          <a:lstStyle/>
          <a:p>
            <a:pPr marL="661988" indent="-661988">
              <a:spcBef>
                <a:spcPct val="25000"/>
              </a:spcBef>
              <a:defRPr/>
            </a:pPr>
            <a:r>
              <a:rPr lang="en-US" altLang="zh-CN" b="1">
                <a:solidFill>
                  <a:schemeClr val="hlink"/>
                </a:solidFill>
              </a:rPr>
              <a:t>Note:</a:t>
            </a:r>
            <a:r>
              <a:rPr lang="en-US" altLang="zh-CN" b="1"/>
              <a:t>  Total coming in (</a:t>
            </a:r>
            <a:r>
              <a:rPr lang="en-US" altLang="zh-CN" b="1" i="1"/>
              <a:t>v</a:t>
            </a:r>
            <a:r>
              <a:rPr lang="en-US" altLang="zh-CN" b="1"/>
              <a:t>) </a:t>
            </a:r>
          </a:p>
          <a:p>
            <a:pPr marL="661988" indent="-661988">
              <a:spcBef>
                <a:spcPct val="25000"/>
              </a:spcBef>
              <a:defRPr/>
            </a:pPr>
            <a:r>
              <a:rPr lang="en-US" altLang="zh-CN" b="1"/>
              <a:t>            </a:t>
            </a:r>
            <a:r>
              <a:rPr lang="en-US" altLang="zh-CN" b="1">
                <a:sym typeface="Symbol" pitchFamily="18" charset="2"/>
              </a:rPr>
              <a:t> Total going out (</a:t>
            </a:r>
            <a:r>
              <a:rPr lang="en-US" altLang="zh-CN" b="1" i="1">
                <a:sym typeface="Symbol" pitchFamily="18" charset="2"/>
              </a:rPr>
              <a:t>v</a:t>
            </a:r>
            <a:r>
              <a:rPr lang="en-US" altLang="zh-CN" b="1">
                <a:sym typeface="Symbol" pitchFamily="18" charset="2"/>
              </a:rPr>
              <a:t>)</a:t>
            </a:r>
          </a:p>
          <a:p>
            <a:pPr marL="661988" indent="-661988">
              <a:spcBef>
                <a:spcPct val="25000"/>
              </a:spcBef>
              <a:defRPr/>
            </a:pPr>
            <a:r>
              <a:rPr lang="en-US" altLang="zh-CN" b="1">
                <a:sym typeface="Symbol" pitchFamily="18" charset="2"/>
              </a:rPr>
              <a:t>            where </a:t>
            </a:r>
            <a:r>
              <a:rPr lang="en-US" altLang="zh-CN" b="1" i="1">
                <a:sym typeface="Symbol" pitchFamily="18" charset="2"/>
              </a:rPr>
              <a:t>v</a:t>
            </a:r>
            <a:r>
              <a:rPr lang="en-US" altLang="zh-CN" b="1">
                <a:sym typeface="Symbol" pitchFamily="18" charset="2"/>
              </a:rPr>
              <a:t>  { </a:t>
            </a:r>
            <a:r>
              <a:rPr lang="en-US" altLang="zh-CN" b="1" i="1">
                <a:solidFill>
                  <a:srgbClr val="FF0000"/>
                </a:solidFill>
                <a:sym typeface="Symbol" pitchFamily="18" charset="2"/>
              </a:rPr>
              <a:t>s</a:t>
            </a:r>
            <a:r>
              <a:rPr lang="en-US" altLang="zh-CN" b="1">
                <a:sym typeface="Symbol" pitchFamily="18" charset="2"/>
              </a:rPr>
              <a:t>, </a:t>
            </a:r>
            <a:r>
              <a:rPr lang="en-US" altLang="zh-CN" b="1" i="1">
                <a:solidFill>
                  <a:srgbClr val="009900"/>
                </a:solidFill>
                <a:sym typeface="Symbol" pitchFamily="18" charset="2"/>
              </a:rPr>
              <a:t>t</a:t>
            </a:r>
            <a:r>
              <a:rPr lang="en-US" altLang="zh-CN" b="1">
                <a:sym typeface="Symbol" pitchFamily="18" charset="2"/>
              </a:rPr>
              <a:t> }</a:t>
            </a:r>
            <a:endParaRPr lang="en-US" altLang="zh-CN"/>
          </a:p>
        </p:txBody>
      </p:sp>
      <p:grpSp>
        <p:nvGrpSpPr>
          <p:cNvPr id="12" name="Group 68">
            <a:extLst>
              <a:ext uri="{FF2B5EF4-FFF2-40B4-BE49-F238E27FC236}">
                <a16:creationId xmlns:a16="http://schemas.microsoft.com/office/drawing/2014/main" id="{69E35E9E-7995-24E9-E39B-FC257BAA07B6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3613150"/>
            <a:ext cx="4267200" cy="1187450"/>
            <a:chOff x="2448" y="2276"/>
            <a:chExt cx="2688" cy="748"/>
          </a:xfrm>
        </p:grpSpPr>
        <p:pic>
          <p:nvPicPr>
            <p:cNvPr id="3090" name="Picture 69" descr="DARTS">
              <a:extLst>
                <a:ext uri="{FF2B5EF4-FFF2-40B4-BE49-F238E27FC236}">
                  <a16:creationId xmlns:a16="http://schemas.microsoft.com/office/drawing/2014/main" id="{D2C07608-8833-D082-0E43-CC5CE5793F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8" y="2372"/>
              <a:ext cx="432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91" name="Text Box 70">
              <a:extLst>
                <a:ext uri="{FF2B5EF4-FFF2-40B4-BE49-F238E27FC236}">
                  <a16:creationId xmlns:a16="http://schemas.microsoft.com/office/drawing/2014/main" id="{9AD13530-2F3D-9902-9034-8432209AE8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8" y="2276"/>
              <a:ext cx="2208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Determine the maximum amount of flow that can pass from </a:t>
              </a:r>
              <a:r>
                <a:rPr lang="en-US" altLang="zh-CN" b="1" i="1">
                  <a:solidFill>
                    <a:srgbClr val="FF0000"/>
                  </a:solidFill>
                </a:rPr>
                <a:t>s</a:t>
              </a:r>
              <a:r>
                <a:rPr lang="en-US" altLang="zh-CN" b="1"/>
                <a:t> to </a:t>
              </a:r>
              <a:r>
                <a:rPr lang="en-US" altLang="zh-CN" b="1" i="1">
                  <a:solidFill>
                    <a:srgbClr val="009900"/>
                  </a:solidFill>
                </a:rPr>
                <a:t>t</a:t>
              </a:r>
              <a:r>
                <a:rPr lang="en-US" altLang="zh-CN" b="1"/>
                <a:t>.</a:t>
              </a:r>
            </a:p>
          </p:txBody>
        </p:sp>
      </p:grpSp>
      <p:grpSp>
        <p:nvGrpSpPr>
          <p:cNvPr id="13" name="Group 71">
            <a:extLst>
              <a:ext uri="{FF2B5EF4-FFF2-40B4-BE49-F238E27FC236}">
                <a16:creationId xmlns:a16="http://schemas.microsoft.com/office/drawing/2014/main" id="{23C593F9-2D2B-2F0A-3E89-20A480FDFF0F}"/>
              </a:ext>
            </a:extLst>
          </p:cNvPr>
          <p:cNvGrpSpPr>
            <a:grpSpLocks/>
          </p:cNvGrpSpPr>
          <p:nvPr/>
        </p:nvGrpSpPr>
        <p:grpSpPr bwMode="auto">
          <a:xfrm>
            <a:off x="1255713" y="3200400"/>
            <a:ext cx="1979612" cy="547688"/>
            <a:chOff x="791" y="2016"/>
            <a:chExt cx="1247" cy="345"/>
          </a:xfrm>
        </p:grpSpPr>
        <p:sp>
          <p:nvSpPr>
            <p:cNvPr id="3087" name="Rectangle 72">
              <a:extLst>
                <a:ext uri="{FF2B5EF4-FFF2-40B4-BE49-F238E27FC236}">
                  <a16:creationId xmlns:a16="http://schemas.microsoft.com/office/drawing/2014/main" id="{63EDEB17-5C79-7DEE-5EBF-DC2E84607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2" y="2035"/>
              <a:ext cx="96" cy="32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88" name="Rectangle 73">
              <a:extLst>
                <a:ext uri="{FF2B5EF4-FFF2-40B4-BE49-F238E27FC236}">
                  <a16:creationId xmlns:a16="http://schemas.microsoft.com/office/drawing/2014/main" id="{6732C2BA-59C3-030D-0B58-5FAC8831B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" y="2016"/>
              <a:ext cx="96" cy="345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89" name="Rectangle 74">
              <a:extLst>
                <a:ext uri="{FF2B5EF4-FFF2-40B4-BE49-F238E27FC236}">
                  <a16:creationId xmlns:a16="http://schemas.microsoft.com/office/drawing/2014/main" id="{B58313DD-4EC3-5F11-EB8D-0F58AD6F06B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3551060">
              <a:off x="1428" y="1573"/>
              <a:ext cx="48" cy="110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4" name="Group 75">
            <a:extLst>
              <a:ext uri="{FF2B5EF4-FFF2-40B4-BE49-F238E27FC236}">
                <a16:creationId xmlns:a16="http://schemas.microsoft.com/office/drawing/2014/main" id="{B42E8DAE-52A9-B3F6-063C-A61717C65416}"/>
              </a:ext>
            </a:extLst>
          </p:cNvPr>
          <p:cNvGrpSpPr>
            <a:grpSpLocks/>
          </p:cNvGrpSpPr>
          <p:nvPr/>
        </p:nvGrpSpPr>
        <p:grpSpPr bwMode="auto">
          <a:xfrm>
            <a:off x="1755775" y="3948113"/>
            <a:ext cx="1054100" cy="1012825"/>
            <a:chOff x="1106" y="2487"/>
            <a:chExt cx="664" cy="638"/>
          </a:xfrm>
        </p:grpSpPr>
        <p:sp>
          <p:nvSpPr>
            <p:cNvPr id="3085" name="Rectangle 76">
              <a:extLst>
                <a:ext uri="{FF2B5EF4-FFF2-40B4-BE49-F238E27FC236}">
                  <a16:creationId xmlns:a16="http://schemas.microsoft.com/office/drawing/2014/main" id="{E1287011-B725-2C8C-4339-400CC164F14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613909">
              <a:off x="1106" y="2487"/>
              <a:ext cx="111" cy="63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86" name="Rectangle 77">
              <a:extLst>
                <a:ext uri="{FF2B5EF4-FFF2-40B4-BE49-F238E27FC236}">
                  <a16:creationId xmlns:a16="http://schemas.microsoft.com/office/drawing/2014/main" id="{513DDB69-13F6-2AB2-5160-BE0693AFE91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381442">
              <a:off x="1624" y="2540"/>
              <a:ext cx="146" cy="545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084" name="Text Box 78">
            <a:extLst>
              <a:ext uri="{FF2B5EF4-FFF2-40B4-BE49-F238E27FC236}">
                <a16:creationId xmlns:a16="http://schemas.microsoft.com/office/drawing/2014/main" id="{5BB55FFE-342A-6732-59E6-EEE8A3C97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1/9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1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1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1" dur="500"/>
                                        <p:tgtEl>
                                          <p:spTgt spid="90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9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9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4" grpId="0" autoUpdateAnimBg="0"/>
      <p:bldP spid="90115" grpId="0" autoUpdateAnimBg="0"/>
      <p:bldP spid="90177" grpId="0" animBg="1" autoUpdateAnimBg="0"/>
      <p:bldP spid="90178" grpId="0" animBg="1" autoUpdateAnimBg="0"/>
      <p:bldP spid="90179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EC27794D-D02B-40F3-37D0-EF80EC083FE7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914400"/>
            <a:ext cx="1420813" cy="2573338"/>
            <a:chOff x="2352" y="576"/>
            <a:chExt cx="895" cy="1621"/>
          </a:xfrm>
        </p:grpSpPr>
        <p:sp>
          <p:nvSpPr>
            <p:cNvPr id="4275" name="Rectangle 3">
              <a:extLst>
                <a:ext uri="{FF2B5EF4-FFF2-40B4-BE49-F238E27FC236}">
                  <a16:creationId xmlns:a16="http://schemas.microsoft.com/office/drawing/2014/main" id="{68108A1F-3D81-E5E9-6F63-9582F63495A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2381442">
              <a:off x="2928" y="1536"/>
              <a:ext cx="39" cy="661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276" name="Rectangle 4">
              <a:extLst>
                <a:ext uri="{FF2B5EF4-FFF2-40B4-BE49-F238E27FC236}">
                  <a16:creationId xmlns:a16="http://schemas.microsoft.com/office/drawing/2014/main" id="{1B2273A5-845C-524C-2856-6F95F4E6876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3551060">
              <a:off x="2780" y="916"/>
              <a:ext cx="39" cy="895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277" name="Rectangle 5">
              <a:extLst>
                <a:ext uri="{FF2B5EF4-FFF2-40B4-BE49-F238E27FC236}">
                  <a16:creationId xmlns:a16="http://schemas.microsoft.com/office/drawing/2014/main" id="{4BF40DE4-1CD8-A841-EE27-18CCE135243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2381442">
              <a:off x="2592" y="576"/>
              <a:ext cx="39" cy="661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" name="Group 6">
            <a:extLst>
              <a:ext uri="{FF2B5EF4-FFF2-40B4-BE49-F238E27FC236}">
                <a16:creationId xmlns:a16="http://schemas.microsoft.com/office/drawing/2014/main" id="{03FBB038-B7F7-9584-529C-13A26DF521A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657600" y="914400"/>
            <a:ext cx="504825" cy="2600325"/>
            <a:chOff x="2976" y="576"/>
            <a:chExt cx="318" cy="1638"/>
          </a:xfrm>
        </p:grpSpPr>
        <p:grpSp>
          <p:nvGrpSpPr>
            <p:cNvPr id="4264" name="Group 7">
              <a:extLst>
                <a:ext uri="{FF2B5EF4-FFF2-40B4-BE49-F238E27FC236}">
                  <a16:creationId xmlns:a16="http://schemas.microsoft.com/office/drawing/2014/main" id="{D2684426-C9FE-8F0D-32ED-B81EE30BFA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6" y="1536"/>
              <a:ext cx="96" cy="678"/>
              <a:chOff x="2976" y="1536"/>
              <a:chExt cx="96" cy="678"/>
            </a:xfrm>
          </p:grpSpPr>
          <p:sp>
            <p:nvSpPr>
              <p:cNvPr id="4273" name="Rectangle 8">
                <a:extLst>
                  <a:ext uri="{FF2B5EF4-FFF2-40B4-BE49-F238E27FC236}">
                    <a16:creationId xmlns:a16="http://schemas.microsoft.com/office/drawing/2014/main" id="{34366325-687E-187F-B393-A96A3D2D958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2381442">
                <a:off x="2976" y="1553"/>
                <a:ext cx="96" cy="661"/>
              </a:xfrm>
              <a:prstGeom prst="rect">
                <a:avLst/>
              </a:prstGeom>
              <a:solidFill>
                <a:schemeClr val="hlink"/>
              </a:solidFill>
              <a:ln w="254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274" name="Rectangle 9">
                <a:extLst>
                  <a:ext uri="{FF2B5EF4-FFF2-40B4-BE49-F238E27FC236}">
                    <a16:creationId xmlns:a16="http://schemas.microsoft.com/office/drawing/2014/main" id="{4F678A62-5A50-074D-4CC1-324697AE7A8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2381442">
                <a:off x="2982" y="1536"/>
                <a:ext cx="39" cy="661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265" name="Group 10">
              <a:extLst>
                <a:ext uri="{FF2B5EF4-FFF2-40B4-BE49-F238E27FC236}">
                  <a16:creationId xmlns:a16="http://schemas.microsoft.com/office/drawing/2014/main" id="{35328763-53A0-98BE-A89F-80C173B7CD5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216" y="1200"/>
              <a:ext cx="78" cy="389"/>
              <a:chOff x="3216" y="2160"/>
              <a:chExt cx="96" cy="816"/>
            </a:xfrm>
          </p:grpSpPr>
          <p:sp>
            <p:nvSpPr>
              <p:cNvPr id="4270" name="Rectangle 11">
                <a:extLst>
                  <a:ext uri="{FF2B5EF4-FFF2-40B4-BE49-F238E27FC236}">
                    <a16:creationId xmlns:a16="http://schemas.microsoft.com/office/drawing/2014/main" id="{857C10A8-73F5-A8C2-5958-2684E0BBD80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16" y="2160"/>
                <a:ext cx="96" cy="816"/>
              </a:xfrm>
              <a:prstGeom prst="rect">
                <a:avLst/>
              </a:prstGeom>
              <a:solidFill>
                <a:schemeClr val="hlink"/>
              </a:solidFill>
              <a:ln w="254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271" name="Rectangle 12">
                <a:extLst>
                  <a:ext uri="{FF2B5EF4-FFF2-40B4-BE49-F238E27FC236}">
                    <a16:creationId xmlns:a16="http://schemas.microsoft.com/office/drawing/2014/main" id="{271A1FF3-3CBA-665A-B281-F785489022B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16" y="2160"/>
                <a:ext cx="48" cy="816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272" name="Rectangle 13">
                <a:extLst>
                  <a:ext uri="{FF2B5EF4-FFF2-40B4-BE49-F238E27FC236}">
                    <a16:creationId xmlns:a16="http://schemas.microsoft.com/office/drawing/2014/main" id="{AF80A7D1-29F5-F3E2-5AAF-00F7A0B5536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64" y="2160"/>
                <a:ext cx="48" cy="816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266" name="Group 14">
              <a:extLst>
                <a:ext uri="{FF2B5EF4-FFF2-40B4-BE49-F238E27FC236}">
                  <a16:creationId xmlns:a16="http://schemas.microsoft.com/office/drawing/2014/main" id="{91B2CE68-2F50-258F-8C5F-F5620313771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-2332971">
              <a:off x="3024" y="576"/>
              <a:ext cx="79" cy="661"/>
              <a:chOff x="3216" y="2160"/>
              <a:chExt cx="96" cy="816"/>
            </a:xfrm>
          </p:grpSpPr>
          <p:sp>
            <p:nvSpPr>
              <p:cNvPr id="4267" name="Rectangle 15">
                <a:extLst>
                  <a:ext uri="{FF2B5EF4-FFF2-40B4-BE49-F238E27FC236}">
                    <a16:creationId xmlns:a16="http://schemas.microsoft.com/office/drawing/2014/main" id="{9D1D4065-9D61-4B17-8AEE-2D73F4D70F3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16" y="2160"/>
                <a:ext cx="96" cy="816"/>
              </a:xfrm>
              <a:prstGeom prst="rect">
                <a:avLst/>
              </a:prstGeom>
              <a:solidFill>
                <a:schemeClr val="hlink"/>
              </a:solidFill>
              <a:ln w="254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268" name="Rectangle 16">
                <a:extLst>
                  <a:ext uri="{FF2B5EF4-FFF2-40B4-BE49-F238E27FC236}">
                    <a16:creationId xmlns:a16="http://schemas.microsoft.com/office/drawing/2014/main" id="{04B85540-666C-4677-122F-09DEC409BCE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16" y="2160"/>
                <a:ext cx="48" cy="816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269" name="Rectangle 17">
                <a:extLst>
                  <a:ext uri="{FF2B5EF4-FFF2-40B4-BE49-F238E27FC236}">
                    <a16:creationId xmlns:a16="http://schemas.microsoft.com/office/drawing/2014/main" id="{E95FED0E-5BE0-85DD-85F6-9769A26C6BB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64" y="2160"/>
                <a:ext cx="48" cy="816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grpSp>
        <p:nvGrpSpPr>
          <p:cNvPr id="7" name="Group 18">
            <a:extLst>
              <a:ext uri="{FF2B5EF4-FFF2-40B4-BE49-F238E27FC236}">
                <a16:creationId xmlns:a16="http://schemas.microsoft.com/office/drawing/2014/main" id="{DD5BCC69-7B39-3417-7C41-9FDE3618545D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914400"/>
            <a:ext cx="504825" cy="2600325"/>
            <a:chOff x="2976" y="576"/>
            <a:chExt cx="318" cy="1638"/>
          </a:xfrm>
        </p:grpSpPr>
        <p:grpSp>
          <p:nvGrpSpPr>
            <p:cNvPr id="4253" name="Group 19">
              <a:extLst>
                <a:ext uri="{FF2B5EF4-FFF2-40B4-BE49-F238E27FC236}">
                  <a16:creationId xmlns:a16="http://schemas.microsoft.com/office/drawing/2014/main" id="{1F4376A3-2366-710F-9ABB-DF067C3F29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6" y="1536"/>
              <a:ext cx="96" cy="678"/>
              <a:chOff x="2976" y="1536"/>
              <a:chExt cx="96" cy="678"/>
            </a:xfrm>
          </p:grpSpPr>
          <p:sp>
            <p:nvSpPr>
              <p:cNvPr id="4262" name="Rectangle 20">
                <a:extLst>
                  <a:ext uri="{FF2B5EF4-FFF2-40B4-BE49-F238E27FC236}">
                    <a16:creationId xmlns:a16="http://schemas.microsoft.com/office/drawing/2014/main" id="{F8FE3B44-B8C3-788E-930E-1FA9A5D2F54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2381442">
                <a:off x="2976" y="1553"/>
                <a:ext cx="96" cy="661"/>
              </a:xfrm>
              <a:prstGeom prst="rect">
                <a:avLst/>
              </a:prstGeom>
              <a:solidFill>
                <a:schemeClr val="hlink"/>
              </a:solidFill>
              <a:ln w="254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263" name="Rectangle 21">
                <a:extLst>
                  <a:ext uri="{FF2B5EF4-FFF2-40B4-BE49-F238E27FC236}">
                    <a16:creationId xmlns:a16="http://schemas.microsoft.com/office/drawing/2014/main" id="{4F63CB7A-1254-9DED-DD4E-47C8A336525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2381442">
                <a:off x="2982" y="1536"/>
                <a:ext cx="39" cy="661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254" name="Group 22">
              <a:extLst>
                <a:ext uri="{FF2B5EF4-FFF2-40B4-BE49-F238E27FC236}">
                  <a16:creationId xmlns:a16="http://schemas.microsoft.com/office/drawing/2014/main" id="{0BA9D4DC-E06E-95EA-52C7-933229BC593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216" y="1200"/>
              <a:ext cx="78" cy="389"/>
              <a:chOff x="3216" y="2160"/>
              <a:chExt cx="96" cy="816"/>
            </a:xfrm>
          </p:grpSpPr>
          <p:sp>
            <p:nvSpPr>
              <p:cNvPr id="4259" name="Rectangle 23">
                <a:extLst>
                  <a:ext uri="{FF2B5EF4-FFF2-40B4-BE49-F238E27FC236}">
                    <a16:creationId xmlns:a16="http://schemas.microsoft.com/office/drawing/2014/main" id="{F0B4A1CA-F1DB-1260-F37F-7DA8314634B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16" y="2160"/>
                <a:ext cx="96" cy="816"/>
              </a:xfrm>
              <a:prstGeom prst="rect">
                <a:avLst/>
              </a:prstGeom>
              <a:solidFill>
                <a:schemeClr val="hlink"/>
              </a:solidFill>
              <a:ln w="254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260" name="Rectangle 24">
                <a:extLst>
                  <a:ext uri="{FF2B5EF4-FFF2-40B4-BE49-F238E27FC236}">
                    <a16:creationId xmlns:a16="http://schemas.microsoft.com/office/drawing/2014/main" id="{AAAB5924-A3DE-77A1-BBEB-4B3FD848AEA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16" y="2160"/>
                <a:ext cx="48" cy="816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261" name="Rectangle 25">
                <a:extLst>
                  <a:ext uri="{FF2B5EF4-FFF2-40B4-BE49-F238E27FC236}">
                    <a16:creationId xmlns:a16="http://schemas.microsoft.com/office/drawing/2014/main" id="{A46FC208-01D5-35DE-B5D2-E4F4A354D97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64" y="2160"/>
                <a:ext cx="48" cy="816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255" name="Group 26">
              <a:extLst>
                <a:ext uri="{FF2B5EF4-FFF2-40B4-BE49-F238E27FC236}">
                  <a16:creationId xmlns:a16="http://schemas.microsoft.com/office/drawing/2014/main" id="{453BD8D3-2DA8-2DFF-A057-7F38D2B4C01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-2332971">
              <a:off x="3024" y="576"/>
              <a:ext cx="79" cy="661"/>
              <a:chOff x="3216" y="2160"/>
              <a:chExt cx="96" cy="816"/>
            </a:xfrm>
          </p:grpSpPr>
          <p:sp>
            <p:nvSpPr>
              <p:cNvPr id="4256" name="Rectangle 27">
                <a:extLst>
                  <a:ext uri="{FF2B5EF4-FFF2-40B4-BE49-F238E27FC236}">
                    <a16:creationId xmlns:a16="http://schemas.microsoft.com/office/drawing/2014/main" id="{EF34B7AD-C191-3298-FEB6-0BB0450F973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16" y="2160"/>
                <a:ext cx="96" cy="816"/>
              </a:xfrm>
              <a:prstGeom prst="rect">
                <a:avLst/>
              </a:prstGeom>
              <a:solidFill>
                <a:schemeClr val="hlink"/>
              </a:solidFill>
              <a:ln w="254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257" name="Rectangle 28">
                <a:extLst>
                  <a:ext uri="{FF2B5EF4-FFF2-40B4-BE49-F238E27FC236}">
                    <a16:creationId xmlns:a16="http://schemas.microsoft.com/office/drawing/2014/main" id="{C54BD30E-8F9D-66E6-FF7A-0024339A20A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16" y="2160"/>
                <a:ext cx="48" cy="816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258" name="Rectangle 29">
                <a:extLst>
                  <a:ext uri="{FF2B5EF4-FFF2-40B4-BE49-F238E27FC236}">
                    <a16:creationId xmlns:a16="http://schemas.microsoft.com/office/drawing/2014/main" id="{EE9E845B-AEF1-5455-5A05-24D76C59A80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64" y="2160"/>
                <a:ext cx="48" cy="816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sp>
        <p:nvSpPr>
          <p:cNvPr id="4101" name="Text Box 30">
            <a:extLst>
              <a:ext uri="{FF2B5EF4-FFF2-40B4-BE49-F238E27FC236}">
                <a16:creationId xmlns:a16="http://schemas.microsoft.com/office/drawing/2014/main" id="{00FF94BB-2357-61F5-CD1C-083551D47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0"/>
            <a:ext cx="311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§4  Network Flow Problems</a:t>
            </a:r>
          </a:p>
        </p:txBody>
      </p:sp>
      <p:sp>
        <p:nvSpPr>
          <p:cNvPr id="91167" name="Text Box 31">
            <a:extLst>
              <a:ext uri="{FF2B5EF4-FFF2-40B4-BE49-F238E27FC236}">
                <a16:creationId xmlns:a16="http://schemas.microsoft.com/office/drawing/2014/main" id="{5211E3D4-3D8A-9A9A-5EBF-AD17AC2A8D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1.  A Simple Algorithm</a:t>
            </a:r>
          </a:p>
        </p:txBody>
      </p:sp>
      <p:grpSp>
        <p:nvGrpSpPr>
          <p:cNvPr id="11" name="Group 32">
            <a:extLst>
              <a:ext uri="{FF2B5EF4-FFF2-40B4-BE49-F238E27FC236}">
                <a16:creationId xmlns:a16="http://schemas.microsoft.com/office/drawing/2014/main" id="{747AB170-AA74-43DF-70E9-9B108EEB179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39763" y="762000"/>
            <a:ext cx="2408237" cy="3206750"/>
            <a:chOff x="240" y="528"/>
            <a:chExt cx="1687" cy="2246"/>
          </a:xfrm>
        </p:grpSpPr>
        <p:grpSp>
          <p:nvGrpSpPr>
            <p:cNvPr id="4195" name="Group 33">
              <a:extLst>
                <a:ext uri="{FF2B5EF4-FFF2-40B4-BE49-F238E27FC236}">
                  <a16:creationId xmlns:a16="http://schemas.microsoft.com/office/drawing/2014/main" id="{A9B4455F-B887-0D56-23C5-0D5D829B47D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-2613909">
              <a:off x="802" y="1696"/>
              <a:ext cx="87" cy="735"/>
              <a:chOff x="3216" y="2160"/>
              <a:chExt cx="96" cy="816"/>
            </a:xfrm>
          </p:grpSpPr>
          <p:sp>
            <p:nvSpPr>
              <p:cNvPr id="4250" name="Rectangle 34">
                <a:extLst>
                  <a:ext uri="{FF2B5EF4-FFF2-40B4-BE49-F238E27FC236}">
                    <a16:creationId xmlns:a16="http://schemas.microsoft.com/office/drawing/2014/main" id="{A0D5769A-AEAD-79CD-B160-6D5B5D8F755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16" y="2160"/>
                <a:ext cx="96" cy="816"/>
              </a:xfrm>
              <a:prstGeom prst="rect">
                <a:avLst/>
              </a:prstGeom>
              <a:gradFill rotWithShape="0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251" name="Rectangle 35">
                <a:extLst>
                  <a:ext uri="{FF2B5EF4-FFF2-40B4-BE49-F238E27FC236}">
                    <a16:creationId xmlns:a16="http://schemas.microsoft.com/office/drawing/2014/main" id="{BE31F398-665E-DEC0-B64C-7771D3148D1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16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252" name="Rectangle 36">
                <a:extLst>
                  <a:ext uri="{FF2B5EF4-FFF2-40B4-BE49-F238E27FC236}">
                    <a16:creationId xmlns:a16="http://schemas.microsoft.com/office/drawing/2014/main" id="{231727FF-4823-DE42-6071-568B1E4C463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64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196" name="Group 37">
              <a:extLst>
                <a:ext uri="{FF2B5EF4-FFF2-40B4-BE49-F238E27FC236}">
                  <a16:creationId xmlns:a16="http://schemas.microsoft.com/office/drawing/2014/main" id="{2D74FC0F-48D1-8B35-3B2D-9DAB7103C63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2540776">
              <a:off x="759" y="571"/>
              <a:ext cx="130" cy="735"/>
              <a:chOff x="3024" y="2160"/>
              <a:chExt cx="144" cy="816"/>
            </a:xfrm>
          </p:grpSpPr>
          <p:sp>
            <p:nvSpPr>
              <p:cNvPr id="4246" name="Rectangle 38">
                <a:extLst>
                  <a:ext uri="{FF2B5EF4-FFF2-40B4-BE49-F238E27FC236}">
                    <a16:creationId xmlns:a16="http://schemas.microsoft.com/office/drawing/2014/main" id="{D82888E3-3878-A63F-05FC-B9D65F88A05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24" y="2160"/>
                <a:ext cx="144" cy="816"/>
              </a:xfrm>
              <a:prstGeom prst="rect">
                <a:avLst/>
              </a:prstGeom>
              <a:gradFill rotWithShape="0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247" name="Rectangle 39">
                <a:extLst>
                  <a:ext uri="{FF2B5EF4-FFF2-40B4-BE49-F238E27FC236}">
                    <a16:creationId xmlns:a16="http://schemas.microsoft.com/office/drawing/2014/main" id="{C778007F-7985-97F1-5FE9-DD0A4D5BF46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24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248" name="Rectangle 40">
                <a:extLst>
                  <a:ext uri="{FF2B5EF4-FFF2-40B4-BE49-F238E27FC236}">
                    <a16:creationId xmlns:a16="http://schemas.microsoft.com/office/drawing/2014/main" id="{C4C24672-1426-24DE-D0C9-DF541412C72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72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249" name="Rectangle 41">
                <a:extLst>
                  <a:ext uri="{FF2B5EF4-FFF2-40B4-BE49-F238E27FC236}">
                    <a16:creationId xmlns:a16="http://schemas.microsoft.com/office/drawing/2014/main" id="{1C10937D-55EE-C7F5-08A8-B5AC50DE5B7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120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4197" name="Rectangle 42">
              <a:extLst>
                <a:ext uri="{FF2B5EF4-FFF2-40B4-BE49-F238E27FC236}">
                  <a16:creationId xmlns:a16="http://schemas.microsoft.com/office/drawing/2014/main" id="{4FD5F225-009F-9170-77CD-B654E7E2633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5400000">
              <a:off x="1062" y="831"/>
              <a:ext cx="43" cy="821"/>
            </a:xfrm>
            <a:prstGeom prst="rect">
              <a:avLst/>
            </a:prstGeom>
            <a:gradFill rotWithShape="0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4198" name="Group 43">
              <a:extLst>
                <a:ext uri="{FF2B5EF4-FFF2-40B4-BE49-F238E27FC236}">
                  <a16:creationId xmlns:a16="http://schemas.microsoft.com/office/drawing/2014/main" id="{EBBD93AB-E5A1-9F98-71FC-71584E9D5AB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-3551060">
              <a:off x="997" y="1006"/>
              <a:ext cx="173" cy="995"/>
              <a:chOff x="1440" y="1824"/>
              <a:chExt cx="192" cy="816"/>
            </a:xfrm>
          </p:grpSpPr>
          <p:sp>
            <p:nvSpPr>
              <p:cNvPr id="4240" name="Rectangle 44">
                <a:extLst>
                  <a:ext uri="{FF2B5EF4-FFF2-40B4-BE49-F238E27FC236}">
                    <a16:creationId xmlns:a16="http://schemas.microsoft.com/office/drawing/2014/main" id="{ED0EF81E-0426-A2DF-64DC-A191D3F358A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440" y="1824"/>
                <a:ext cx="192" cy="816"/>
              </a:xfrm>
              <a:prstGeom prst="rect">
                <a:avLst/>
              </a:prstGeom>
              <a:gradFill rotWithShape="0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4241" name="Group 45">
                <a:extLst>
                  <a:ext uri="{FF2B5EF4-FFF2-40B4-BE49-F238E27FC236}">
                    <a16:creationId xmlns:a16="http://schemas.microsoft.com/office/drawing/2014/main" id="{1EE45D2C-302C-44C0-ED47-48AA1E45377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440" y="1824"/>
                <a:ext cx="192" cy="816"/>
                <a:chOff x="1440" y="1824"/>
                <a:chExt cx="192" cy="816"/>
              </a:xfrm>
            </p:grpSpPr>
            <p:sp>
              <p:nvSpPr>
                <p:cNvPr id="4242" name="Rectangle 46">
                  <a:extLst>
                    <a:ext uri="{FF2B5EF4-FFF2-40B4-BE49-F238E27FC236}">
                      <a16:creationId xmlns:a16="http://schemas.microsoft.com/office/drawing/2014/main" id="{BC52606B-D571-1BCD-9340-57E8305411C8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440" y="1824"/>
                  <a:ext cx="48" cy="81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243" name="Rectangle 47">
                  <a:extLst>
                    <a:ext uri="{FF2B5EF4-FFF2-40B4-BE49-F238E27FC236}">
                      <a16:creationId xmlns:a16="http://schemas.microsoft.com/office/drawing/2014/main" id="{702347B6-6D38-E9B4-D63F-864C485A541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488" y="1824"/>
                  <a:ext cx="48" cy="81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244" name="Rectangle 48">
                  <a:extLst>
                    <a:ext uri="{FF2B5EF4-FFF2-40B4-BE49-F238E27FC236}">
                      <a16:creationId xmlns:a16="http://schemas.microsoft.com/office/drawing/2014/main" id="{2349A030-4FC4-ABAB-99A6-4E1F1AA5FF6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536" y="1824"/>
                  <a:ext cx="48" cy="81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245" name="Rectangle 49">
                  <a:extLst>
                    <a:ext uri="{FF2B5EF4-FFF2-40B4-BE49-F238E27FC236}">
                      <a16:creationId xmlns:a16="http://schemas.microsoft.com/office/drawing/2014/main" id="{3BC45E18-1DE9-EA0E-0FF8-71FC4436E624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584" y="1824"/>
                  <a:ext cx="48" cy="81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grpSp>
          <p:nvGrpSpPr>
            <p:cNvPr id="4199" name="Group 50">
              <a:extLst>
                <a:ext uri="{FF2B5EF4-FFF2-40B4-BE49-F238E27FC236}">
                  <a16:creationId xmlns:a16="http://schemas.microsoft.com/office/drawing/2014/main" id="{13D7E849-542D-1274-1101-40EBB4AADBB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21" y="1263"/>
              <a:ext cx="130" cy="519"/>
              <a:chOff x="3024" y="2160"/>
              <a:chExt cx="144" cy="816"/>
            </a:xfrm>
          </p:grpSpPr>
          <p:sp>
            <p:nvSpPr>
              <p:cNvPr id="4236" name="Rectangle 51">
                <a:extLst>
                  <a:ext uri="{FF2B5EF4-FFF2-40B4-BE49-F238E27FC236}">
                    <a16:creationId xmlns:a16="http://schemas.microsoft.com/office/drawing/2014/main" id="{B0E31DAE-5ECA-B00D-76DC-60ECDF51ADE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24" y="2160"/>
                <a:ext cx="144" cy="816"/>
              </a:xfrm>
              <a:prstGeom prst="rect">
                <a:avLst/>
              </a:prstGeom>
              <a:gradFill rotWithShape="0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237" name="Rectangle 52">
                <a:extLst>
                  <a:ext uri="{FF2B5EF4-FFF2-40B4-BE49-F238E27FC236}">
                    <a16:creationId xmlns:a16="http://schemas.microsoft.com/office/drawing/2014/main" id="{420AC90F-C6B0-5C95-EE40-5FFC344EEAD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24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238" name="Rectangle 53">
                <a:extLst>
                  <a:ext uri="{FF2B5EF4-FFF2-40B4-BE49-F238E27FC236}">
                    <a16:creationId xmlns:a16="http://schemas.microsoft.com/office/drawing/2014/main" id="{CBA5DF4C-81D1-EA97-C34A-01F153C5E82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72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239" name="Rectangle 54">
                <a:extLst>
                  <a:ext uri="{FF2B5EF4-FFF2-40B4-BE49-F238E27FC236}">
                    <a16:creationId xmlns:a16="http://schemas.microsoft.com/office/drawing/2014/main" id="{28DAEB90-BC6A-0DC0-77B8-66711AB9EEA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120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200" name="Group 55">
              <a:extLst>
                <a:ext uri="{FF2B5EF4-FFF2-40B4-BE49-F238E27FC236}">
                  <a16:creationId xmlns:a16="http://schemas.microsoft.com/office/drawing/2014/main" id="{CE386754-0BFC-B624-8F49-D9DAEA0AB57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558" y="1306"/>
              <a:ext cx="86" cy="433"/>
              <a:chOff x="3216" y="2160"/>
              <a:chExt cx="96" cy="816"/>
            </a:xfrm>
          </p:grpSpPr>
          <p:sp>
            <p:nvSpPr>
              <p:cNvPr id="4233" name="Rectangle 56">
                <a:extLst>
                  <a:ext uri="{FF2B5EF4-FFF2-40B4-BE49-F238E27FC236}">
                    <a16:creationId xmlns:a16="http://schemas.microsoft.com/office/drawing/2014/main" id="{CE74C3BD-4137-B47E-F777-564B3996DB1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16" y="2160"/>
                <a:ext cx="96" cy="816"/>
              </a:xfrm>
              <a:prstGeom prst="rect">
                <a:avLst/>
              </a:prstGeom>
              <a:gradFill rotWithShape="0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234" name="Rectangle 57">
                <a:extLst>
                  <a:ext uri="{FF2B5EF4-FFF2-40B4-BE49-F238E27FC236}">
                    <a16:creationId xmlns:a16="http://schemas.microsoft.com/office/drawing/2014/main" id="{C4E89A4F-4957-EAB5-6F2F-4E86D65D19A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16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235" name="Rectangle 58">
                <a:extLst>
                  <a:ext uri="{FF2B5EF4-FFF2-40B4-BE49-F238E27FC236}">
                    <a16:creationId xmlns:a16="http://schemas.microsoft.com/office/drawing/2014/main" id="{6F286B4D-9E51-8EC8-19C2-AADCDDF4C83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64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201" name="Group 59">
              <a:extLst>
                <a:ext uri="{FF2B5EF4-FFF2-40B4-BE49-F238E27FC236}">
                  <a16:creationId xmlns:a16="http://schemas.microsoft.com/office/drawing/2014/main" id="{EDE9853D-4EDB-7175-CB9A-06FD0392EC4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2381442">
              <a:off x="1278" y="1696"/>
              <a:ext cx="130" cy="735"/>
              <a:chOff x="3024" y="2160"/>
              <a:chExt cx="144" cy="816"/>
            </a:xfrm>
          </p:grpSpPr>
          <p:sp>
            <p:nvSpPr>
              <p:cNvPr id="4229" name="Rectangle 60">
                <a:extLst>
                  <a:ext uri="{FF2B5EF4-FFF2-40B4-BE49-F238E27FC236}">
                    <a16:creationId xmlns:a16="http://schemas.microsoft.com/office/drawing/2014/main" id="{494D3F70-FFE8-9D8F-48E6-5836EE72AB2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24" y="2160"/>
                <a:ext cx="144" cy="816"/>
              </a:xfrm>
              <a:prstGeom prst="rect">
                <a:avLst/>
              </a:prstGeom>
              <a:gradFill rotWithShape="0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230" name="Rectangle 61">
                <a:extLst>
                  <a:ext uri="{FF2B5EF4-FFF2-40B4-BE49-F238E27FC236}">
                    <a16:creationId xmlns:a16="http://schemas.microsoft.com/office/drawing/2014/main" id="{DC47A7E4-7F96-A9F0-8735-492609C1B96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24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231" name="Rectangle 62">
                <a:extLst>
                  <a:ext uri="{FF2B5EF4-FFF2-40B4-BE49-F238E27FC236}">
                    <a16:creationId xmlns:a16="http://schemas.microsoft.com/office/drawing/2014/main" id="{3D61740C-7D4D-8A4F-B049-BA2A8253E72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72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232" name="Rectangle 63">
                <a:extLst>
                  <a:ext uri="{FF2B5EF4-FFF2-40B4-BE49-F238E27FC236}">
                    <a16:creationId xmlns:a16="http://schemas.microsoft.com/office/drawing/2014/main" id="{DAC7F372-9BB2-E58A-C2DB-93673BBA99B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120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202" name="Group 64">
              <a:extLst>
                <a:ext uri="{FF2B5EF4-FFF2-40B4-BE49-F238E27FC236}">
                  <a16:creationId xmlns:a16="http://schemas.microsoft.com/office/drawing/2014/main" id="{85727575-3446-4DDF-30F3-DAA4E60200A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-2332971">
              <a:off x="1278" y="571"/>
              <a:ext cx="87" cy="735"/>
              <a:chOff x="3216" y="2160"/>
              <a:chExt cx="96" cy="816"/>
            </a:xfrm>
          </p:grpSpPr>
          <p:sp>
            <p:nvSpPr>
              <p:cNvPr id="4226" name="Rectangle 65">
                <a:extLst>
                  <a:ext uri="{FF2B5EF4-FFF2-40B4-BE49-F238E27FC236}">
                    <a16:creationId xmlns:a16="http://schemas.microsoft.com/office/drawing/2014/main" id="{F956DAC6-9557-20B7-744E-11CE1E351E1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16" y="2160"/>
                <a:ext cx="96" cy="816"/>
              </a:xfrm>
              <a:prstGeom prst="rect">
                <a:avLst/>
              </a:prstGeom>
              <a:gradFill rotWithShape="0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227" name="Rectangle 66">
                <a:extLst>
                  <a:ext uri="{FF2B5EF4-FFF2-40B4-BE49-F238E27FC236}">
                    <a16:creationId xmlns:a16="http://schemas.microsoft.com/office/drawing/2014/main" id="{C1CBD4D4-9F02-0867-FE63-63AB2B52BCC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16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228" name="Rectangle 67">
                <a:extLst>
                  <a:ext uri="{FF2B5EF4-FFF2-40B4-BE49-F238E27FC236}">
                    <a16:creationId xmlns:a16="http://schemas.microsoft.com/office/drawing/2014/main" id="{7040E866-9D38-37B9-85B5-C6D0DC3DC6E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64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4203" name="Oval 68">
              <a:extLst>
                <a:ext uri="{FF2B5EF4-FFF2-40B4-BE49-F238E27FC236}">
                  <a16:creationId xmlns:a16="http://schemas.microsoft.com/office/drawing/2014/main" id="{54C7B8CF-1CA8-C8A9-0B1B-150C14490A0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75" y="528"/>
              <a:ext cx="260" cy="25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0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chemeClr val="bg1"/>
                  </a:solidFill>
                </a:rPr>
                <a:t>s</a:t>
              </a:r>
            </a:p>
          </p:txBody>
        </p:sp>
        <p:sp>
          <p:nvSpPr>
            <p:cNvPr id="4204" name="Oval 69">
              <a:extLst>
                <a:ext uri="{FF2B5EF4-FFF2-40B4-BE49-F238E27FC236}">
                  <a16:creationId xmlns:a16="http://schemas.microsoft.com/office/drawing/2014/main" id="{CE536876-2E74-7FFC-577B-2033375463C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51" y="1652"/>
              <a:ext cx="260" cy="2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0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/>
                <a:t>d</a:t>
              </a:r>
            </a:p>
          </p:txBody>
        </p:sp>
        <p:sp>
          <p:nvSpPr>
            <p:cNvPr id="4205" name="Oval 70">
              <a:extLst>
                <a:ext uri="{FF2B5EF4-FFF2-40B4-BE49-F238E27FC236}">
                  <a16:creationId xmlns:a16="http://schemas.microsoft.com/office/drawing/2014/main" id="{09F936D2-D87C-64B2-BE9B-A5577B569FA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" y="1652"/>
              <a:ext cx="260" cy="2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0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/>
                <a:t>c</a:t>
              </a:r>
            </a:p>
          </p:txBody>
        </p:sp>
        <p:sp>
          <p:nvSpPr>
            <p:cNvPr id="4206" name="Oval 71">
              <a:extLst>
                <a:ext uri="{FF2B5EF4-FFF2-40B4-BE49-F238E27FC236}">
                  <a16:creationId xmlns:a16="http://schemas.microsoft.com/office/drawing/2014/main" id="{45677E96-FD48-0568-E628-572E83FDD64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51" y="1133"/>
              <a:ext cx="260" cy="2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0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/>
                <a:t>b</a:t>
              </a:r>
            </a:p>
          </p:txBody>
        </p:sp>
        <p:sp>
          <p:nvSpPr>
            <p:cNvPr id="4207" name="Oval 72">
              <a:extLst>
                <a:ext uri="{FF2B5EF4-FFF2-40B4-BE49-F238E27FC236}">
                  <a16:creationId xmlns:a16="http://schemas.microsoft.com/office/drawing/2014/main" id="{82B33BA2-32C7-9FC5-74A8-B846547E417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" y="1090"/>
              <a:ext cx="260" cy="2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0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/>
                <a:t>a</a:t>
              </a:r>
            </a:p>
          </p:txBody>
        </p:sp>
        <p:sp>
          <p:nvSpPr>
            <p:cNvPr id="4208" name="Oval 73">
              <a:extLst>
                <a:ext uri="{FF2B5EF4-FFF2-40B4-BE49-F238E27FC236}">
                  <a16:creationId xmlns:a16="http://schemas.microsoft.com/office/drawing/2014/main" id="{78CBB9CC-7FAD-3BB5-A911-2D478E256AF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75" y="2215"/>
              <a:ext cx="260" cy="259"/>
            </a:xfrm>
            <a:prstGeom prst="ellipse">
              <a:avLst/>
            </a:prstGeom>
            <a:solidFill>
              <a:srgbClr val="0099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0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chemeClr val="bg1"/>
                  </a:solidFill>
                </a:rPr>
                <a:t>t</a:t>
              </a:r>
            </a:p>
          </p:txBody>
        </p:sp>
        <p:sp>
          <p:nvSpPr>
            <p:cNvPr id="4209" name="Line 74">
              <a:extLst>
                <a:ext uri="{FF2B5EF4-FFF2-40B4-BE49-F238E27FC236}">
                  <a16:creationId xmlns:a16="http://schemas.microsoft.com/office/drawing/2014/main" id="{5C4C2255-BEAB-BC41-CAE2-4AD6F8D1C1B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629" y="701"/>
              <a:ext cx="260" cy="2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" name="Line 75">
              <a:extLst>
                <a:ext uri="{FF2B5EF4-FFF2-40B4-BE49-F238E27FC236}">
                  <a16:creationId xmlns:a16="http://schemas.microsoft.com/office/drawing/2014/main" id="{E6476048-794A-0EFF-F50F-EA87D696AE0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321" y="744"/>
              <a:ext cx="217" cy="2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1" name="Line 76">
              <a:extLst>
                <a:ext uri="{FF2B5EF4-FFF2-40B4-BE49-F238E27FC236}">
                  <a16:creationId xmlns:a16="http://schemas.microsoft.com/office/drawing/2014/main" id="{F6550477-FC1B-4FC5-D26D-A077DC6F9B9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56" y="1393"/>
              <a:ext cx="0" cy="2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2" name="Line 77">
              <a:extLst>
                <a:ext uri="{FF2B5EF4-FFF2-40B4-BE49-F238E27FC236}">
                  <a16:creationId xmlns:a16="http://schemas.microsoft.com/office/drawing/2014/main" id="{9AE84353-15EE-4BEF-BDFE-164F6928C3D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711" y="1393"/>
              <a:ext cx="0" cy="2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3" name="Line 78">
              <a:extLst>
                <a:ext uri="{FF2B5EF4-FFF2-40B4-BE49-F238E27FC236}">
                  <a16:creationId xmlns:a16="http://schemas.microsoft.com/office/drawing/2014/main" id="{97F28443-4509-ECB3-2052-453A7E76C68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889" y="1177"/>
              <a:ext cx="38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4" name="Line 79">
              <a:extLst>
                <a:ext uri="{FF2B5EF4-FFF2-40B4-BE49-F238E27FC236}">
                  <a16:creationId xmlns:a16="http://schemas.microsoft.com/office/drawing/2014/main" id="{883D1E9C-E0A2-B058-329A-F837B37781C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59" y="1479"/>
              <a:ext cx="476" cy="3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5" name="Line 80">
              <a:extLst>
                <a:ext uri="{FF2B5EF4-FFF2-40B4-BE49-F238E27FC236}">
                  <a16:creationId xmlns:a16="http://schemas.microsoft.com/office/drawing/2014/main" id="{A1084A0E-8115-4CB2-B234-2B9F4DB484E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629" y="2042"/>
              <a:ext cx="217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6" name="Line 81">
              <a:extLst>
                <a:ext uri="{FF2B5EF4-FFF2-40B4-BE49-F238E27FC236}">
                  <a16:creationId xmlns:a16="http://schemas.microsoft.com/office/drawing/2014/main" id="{38934B81-AB2B-2C85-10AC-5DEAA4BC29E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365" y="2042"/>
              <a:ext cx="216" cy="2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7" name="Text Box 82">
              <a:extLst>
                <a:ext uri="{FF2B5EF4-FFF2-40B4-BE49-F238E27FC236}">
                  <a16:creationId xmlns:a16="http://schemas.microsoft.com/office/drawing/2014/main" id="{BA382BA5-2D3C-FD4F-67A5-256463A3CA1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86" y="666"/>
              <a:ext cx="260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/>
                <a:t>3</a:t>
              </a:r>
            </a:p>
          </p:txBody>
        </p:sp>
        <p:sp>
          <p:nvSpPr>
            <p:cNvPr id="4218" name="Text Box 83">
              <a:extLst>
                <a:ext uri="{FF2B5EF4-FFF2-40B4-BE49-F238E27FC236}">
                  <a16:creationId xmlns:a16="http://schemas.microsoft.com/office/drawing/2014/main" id="{F37A778A-BF97-5525-B8A2-2CF2D9E3CB1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40" y="1393"/>
              <a:ext cx="260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/>
                <a:t>3</a:t>
              </a:r>
            </a:p>
          </p:txBody>
        </p:sp>
        <p:sp>
          <p:nvSpPr>
            <p:cNvPr id="4219" name="Text Box 84">
              <a:extLst>
                <a:ext uri="{FF2B5EF4-FFF2-40B4-BE49-F238E27FC236}">
                  <a16:creationId xmlns:a16="http://schemas.microsoft.com/office/drawing/2014/main" id="{73F8F57F-A0C0-4AB3-4339-7FEF821E686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408" y="2094"/>
              <a:ext cx="259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/>
                <a:t>3</a:t>
              </a:r>
            </a:p>
          </p:txBody>
        </p:sp>
        <p:sp>
          <p:nvSpPr>
            <p:cNvPr id="4220" name="Text Box 85">
              <a:extLst>
                <a:ext uri="{FF2B5EF4-FFF2-40B4-BE49-F238E27FC236}">
                  <a16:creationId xmlns:a16="http://schemas.microsoft.com/office/drawing/2014/main" id="{0EE1943C-4955-E0C9-6F61-32FAAF7E7DFD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321" y="658"/>
              <a:ext cx="260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/>
                <a:t>2</a:t>
              </a:r>
            </a:p>
          </p:txBody>
        </p:sp>
        <p:sp>
          <p:nvSpPr>
            <p:cNvPr id="4221" name="Text Box 86">
              <a:extLst>
                <a:ext uri="{FF2B5EF4-FFF2-40B4-BE49-F238E27FC236}">
                  <a16:creationId xmlns:a16="http://schemas.microsoft.com/office/drawing/2014/main" id="{5C98E06D-F731-F4DB-A3FD-F3588B26099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667" y="1393"/>
              <a:ext cx="260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/>
                <a:t>2</a:t>
              </a:r>
            </a:p>
          </p:txBody>
        </p:sp>
        <p:sp>
          <p:nvSpPr>
            <p:cNvPr id="4222" name="Text Box 87">
              <a:extLst>
                <a:ext uri="{FF2B5EF4-FFF2-40B4-BE49-F238E27FC236}">
                  <a16:creationId xmlns:a16="http://schemas.microsoft.com/office/drawing/2014/main" id="{43418116-8B90-0975-0ED5-96B61ADFD6D5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42" y="2085"/>
              <a:ext cx="260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/>
                <a:t>2</a:t>
              </a:r>
            </a:p>
          </p:txBody>
        </p:sp>
        <p:sp>
          <p:nvSpPr>
            <p:cNvPr id="4223" name="Text Box 88">
              <a:extLst>
                <a:ext uri="{FF2B5EF4-FFF2-40B4-BE49-F238E27FC236}">
                  <a16:creationId xmlns:a16="http://schemas.microsoft.com/office/drawing/2014/main" id="{9FB3F8E3-5FCE-823F-0E95-7C137C110E4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932" y="1004"/>
              <a:ext cx="260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/>
                <a:t>1</a:t>
              </a:r>
            </a:p>
          </p:txBody>
        </p:sp>
        <p:sp>
          <p:nvSpPr>
            <p:cNvPr id="4224" name="Text Box 89">
              <a:extLst>
                <a:ext uri="{FF2B5EF4-FFF2-40B4-BE49-F238E27FC236}">
                  <a16:creationId xmlns:a16="http://schemas.microsoft.com/office/drawing/2014/main" id="{526D2CDE-3987-C243-1F28-84D27F06D9D5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846" y="1617"/>
              <a:ext cx="259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/>
                <a:t>4</a:t>
              </a:r>
            </a:p>
          </p:txBody>
        </p:sp>
        <p:sp>
          <p:nvSpPr>
            <p:cNvPr id="4225" name="Text Box 90">
              <a:extLst>
                <a:ext uri="{FF2B5EF4-FFF2-40B4-BE49-F238E27FC236}">
                  <a16:creationId xmlns:a16="http://schemas.microsoft.com/office/drawing/2014/main" id="{75DF60DD-3498-8196-4BE3-FD7F84ECBCC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912" y="2496"/>
              <a:ext cx="336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i="1"/>
                <a:t>G</a:t>
              </a:r>
            </a:p>
          </p:txBody>
        </p:sp>
      </p:grpSp>
      <p:grpSp>
        <p:nvGrpSpPr>
          <p:cNvPr id="20" name="Group 91">
            <a:extLst>
              <a:ext uri="{FF2B5EF4-FFF2-40B4-BE49-F238E27FC236}">
                <a16:creationId xmlns:a16="http://schemas.microsoft.com/office/drawing/2014/main" id="{4F6B3747-C4C9-E3BD-DEED-BEF8B2096B4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541713" y="762000"/>
            <a:ext cx="1792287" cy="3206750"/>
            <a:chOff x="2225" y="576"/>
            <a:chExt cx="1255" cy="2246"/>
          </a:xfrm>
        </p:grpSpPr>
        <p:sp>
          <p:nvSpPr>
            <p:cNvPr id="4180" name="Oval 92">
              <a:extLst>
                <a:ext uri="{FF2B5EF4-FFF2-40B4-BE49-F238E27FC236}">
                  <a16:creationId xmlns:a16="http://schemas.microsoft.com/office/drawing/2014/main" id="{FA72BF43-76E2-FB5B-7254-2C14CFD984A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44" y="576"/>
              <a:ext cx="260" cy="25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0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chemeClr val="bg1"/>
                  </a:solidFill>
                </a:rPr>
                <a:t>s</a:t>
              </a:r>
            </a:p>
          </p:txBody>
        </p:sp>
        <p:sp>
          <p:nvSpPr>
            <p:cNvPr id="4181" name="Oval 93">
              <a:extLst>
                <a:ext uri="{FF2B5EF4-FFF2-40B4-BE49-F238E27FC236}">
                  <a16:creationId xmlns:a16="http://schemas.microsoft.com/office/drawing/2014/main" id="{4002DD2A-1496-6790-AB45-D0B6F07F368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20" y="1700"/>
              <a:ext cx="260" cy="2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0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/>
                <a:t>d</a:t>
              </a:r>
            </a:p>
          </p:txBody>
        </p:sp>
        <p:sp>
          <p:nvSpPr>
            <p:cNvPr id="4182" name="Oval 94">
              <a:extLst>
                <a:ext uri="{FF2B5EF4-FFF2-40B4-BE49-F238E27FC236}">
                  <a16:creationId xmlns:a16="http://schemas.microsoft.com/office/drawing/2014/main" id="{9F9E7D37-A01D-8766-246D-6AFD23FB8C9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25" y="1700"/>
              <a:ext cx="260" cy="2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0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/>
                <a:t>c</a:t>
              </a:r>
            </a:p>
          </p:txBody>
        </p:sp>
        <p:sp>
          <p:nvSpPr>
            <p:cNvPr id="4183" name="Oval 95">
              <a:extLst>
                <a:ext uri="{FF2B5EF4-FFF2-40B4-BE49-F238E27FC236}">
                  <a16:creationId xmlns:a16="http://schemas.microsoft.com/office/drawing/2014/main" id="{E2C6C0CA-1EAC-E55B-20C0-9B25B3BFF11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20" y="1181"/>
              <a:ext cx="260" cy="2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0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/>
                <a:t>b</a:t>
              </a:r>
            </a:p>
          </p:txBody>
        </p:sp>
        <p:sp>
          <p:nvSpPr>
            <p:cNvPr id="4184" name="Oval 96">
              <a:extLst>
                <a:ext uri="{FF2B5EF4-FFF2-40B4-BE49-F238E27FC236}">
                  <a16:creationId xmlns:a16="http://schemas.microsoft.com/office/drawing/2014/main" id="{A9254BA5-2D0B-3357-3FAB-B574986052E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25" y="1138"/>
              <a:ext cx="260" cy="2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0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/>
                <a:t>a</a:t>
              </a:r>
            </a:p>
          </p:txBody>
        </p:sp>
        <p:sp>
          <p:nvSpPr>
            <p:cNvPr id="4185" name="Oval 97">
              <a:extLst>
                <a:ext uri="{FF2B5EF4-FFF2-40B4-BE49-F238E27FC236}">
                  <a16:creationId xmlns:a16="http://schemas.microsoft.com/office/drawing/2014/main" id="{3195E3D0-3AB9-2985-4F78-C4DB6CF8343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44" y="2263"/>
              <a:ext cx="260" cy="259"/>
            </a:xfrm>
            <a:prstGeom prst="ellipse">
              <a:avLst/>
            </a:prstGeom>
            <a:solidFill>
              <a:srgbClr val="0099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0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chemeClr val="bg1"/>
                  </a:solidFill>
                </a:rPr>
                <a:t>t</a:t>
              </a:r>
            </a:p>
          </p:txBody>
        </p:sp>
        <p:sp>
          <p:nvSpPr>
            <p:cNvPr id="4186" name="Line 98">
              <a:extLst>
                <a:ext uri="{FF2B5EF4-FFF2-40B4-BE49-F238E27FC236}">
                  <a16:creationId xmlns:a16="http://schemas.microsoft.com/office/drawing/2014/main" id="{47A4B5E5-E7E5-B402-8491-E19A3CDEAF7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448" y="816"/>
              <a:ext cx="336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7" name="Line 99">
              <a:extLst>
                <a:ext uri="{FF2B5EF4-FFF2-40B4-BE49-F238E27FC236}">
                  <a16:creationId xmlns:a16="http://schemas.microsoft.com/office/drawing/2014/main" id="{BEF0AAC6-8A73-FE23-A66B-640AB4EC0EC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976" y="816"/>
              <a:ext cx="336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8" name="Line 100">
              <a:extLst>
                <a:ext uri="{FF2B5EF4-FFF2-40B4-BE49-F238E27FC236}">
                  <a16:creationId xmlns:a16="http://schemas.microsoft.com/office/drawing/2014/main" id="{E4D1C22D-899C-19AD-DA83-833F28B0539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352" y="1392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89" name="Line 101">
              <a:extLst>
                <a:ext uri="{FF2B5EF4-FFF2-40B4-BE49-F238E27FC236}">
                  <a16:creationId xmlns:a16="http://schemas.microsoft.com/office/drawing/2014/main" id="{8731C199-D06D-35DF-F98E-D252C4F826A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60" y="1440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0" name="Line 102">
              <a:extLst>
                <a:ext uri="{FF2B5EF4-FFF2-40B4-BE49-F238E27FC236}">
                  <a16:creationId xmlns:a16="http://schemas.microsoft.com/office/drawing/2014/main" id="{828F46C4-AE1B-69B6-5A80-457715967EF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400" y="1968"/>
              <a:ext cx="384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1" name="Line 103">
              <a:extLst>
                <a:ext uri="{FF2B5EF4-FFF2-40B4-BE49-F238E27FC236}">
                  <a16:creationId xmlns:a16="http://schemas.microsoft.com/office/drawing/2014/main" id="{B93A5315-4E83-3D10-96A0-D66DFABD6AF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976" y="1968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" name="Line 104">
              <a:extLst>
                <a:ext uri="{FF2B5EF4-FFF2-40B4-BE49-F238E27FC236}">
                  <a16:creationId xmlns:a16="http://schemas.microsoft.com/office/drawing/2014/main" id="{A0AC9610-71D1-C640-FE09-1A40552DADF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496" y="1296"/>
              <a:ext cx="7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3" name="Line 105">
              <a:extLst>
                <a:ext uri="{FF2B5EF4-FFF2-40B4-BE49-F238E27FC236}">
                  <a16:creationId xmlns:a16="http://schemas.microsoft.com/office/drawing/2014/main" id="{B75D3DE5-5A2F-B551-66AD-FB3DC8A1F8E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448" y="1344"/>
              <a:ext cx="768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4" name="Text Box 106">
              <a:extLst>
                <a:ext uri="{FF2B5EF4-FFF2-40B4-BE49-F238E27FC236}">
                  <a16:creationId xmlns:a16="http://schemas.microsoft.com/office/drawing/2014/main" id="{5F4CEF7B-68B4-9A5F-4DCE-E0BCB8F4853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496" y="2544"/>
              <a:ext cx="768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Flow </a:t>
              </a:r>
              <a:r>
                <a:rPr lang="en-US" altLang="zh-CN" sz="2000" b="1" i="1">
                  <a:solidFill>
                    <a:srgbClr val="D60093"/>
                  </a:solidFill>
                </a:rPr>
                <a:t>G</a:t>
              </a:r>
              <a:r>
                <a:rPr lang="en-US" altLang="zh-CN" sz="2000" b="1" i="1" baseline="-25000">
                  <a:solidFill>
                    <a:srgbClr val="D60093"/>
                  </a:solidFill>
                </a:rPr>
                <a:t>f</a:t>
              </a:r>
              <a:endParaRPr lang="en-US" altLang="zh-CN" sz="2000" b="1" i="1">
                <a:solidFill>
                  <a:srgbClr val="D60093"/>
                </a:solidFill>
              </a:endParaRPr>
            </a:p>
          </p:txBody>
        </p:sp>
      </p:grpSp>
      <p:grpSp>
        <p:nvGrpSpPr>
          <p:cNvPr id="21" name="Group 107">
            <a:extLst>
              <a:ext uri="{FF2B5EF4-FFF2-40B4-BE49-F238E27FC236}">
                <a16:creationId xmlns:a16="http://schemas.microsoft.com/office/drawing/2014/main" id="{0D6FAA25-FBB3-513E-B079-360E58A67F8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19800" y="762000"/>
            <a:ext cx="1795463" cy="3181350"/>
            <a:chOff x="3960" y="598"/>
            <a:chExt cx="1255" cy="2224"/>
          </a:xfrm>
        </p:grpSpPr>
        <p:grpSp>
          <p:nvGrpSpPr>
            <p:cNvPr id="4130" name="Group 108">
              <a:extLst>
                <a:ext uri="{FF2B5EF4-FFF2-40B4-BE49-F238E27FC236}">
                  <a16:creationId xmlns:a16="http://schemas.microsoft.com/office/drawing/2014/main" id="{BB70320C-6908-8E87-4FC0-7D8B2623A26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-2613909">
              <a:off x="4306" y="1766"/>
              <a:ext cx="87" cy="735"/>
              <a:chOff x="3216" y="2160"/>
              <a:chExt cx="96" cy="816"/>
            </a:xfrm>
          </p:grpSpPr>
          <p:sp>
            <p:nvSpPr>
              <p:cNvPr id="4177" name="Rectangle 109">
                <a:extLst>
                  <a:ext uri="{FF2B5EF4-FFF2-40B4-BE49-F238E27FC236}">
                    <a16:creationId xmlns:a16="http://schemas.microsoft.com/office/drawing/2014/main" id="{4235E4E3-5FED-FB06-536B-AD53196D449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16" y="2160"/>
                <a:ext cx="96" cy="816"/>
              </a:xfrm>
              <a:prstGeom prst="rect">
                <a:avLst/>
              </a:prstGeom>
              <a:solidFill>
                <a:schemeClr val="hlink"/>
              </a:solidFill>
              <a:ln w="254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78" name="Rectangle 110">
                <a:extLst>
                  <a:ext uri="{FF2B5EF4-FFF2-40B4-BE49-F238E27FC236}">
                    <a16:creationId xmlns:a16="http://schemas.microsoft.com/office/drawing/2014/main" id="{4FACC6F0-5673-3D3F-EC58-02426B1F8BB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16" y="2160"/>
                <a:ext cx="48" cy="816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79" name="Rectangle 111">
                <a:extLst>
                  <a:ext uri="{FF2B5EF4-FFF2-40B4-BE49-F238E27FC236}">
                    <a16:creationId xmlns:a16="http://schemas.microsoft.com/office/drawing/2014/main" id="{B12FDA16-F9A7-37A3-5A79-628FEEE4944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64" y="2160"/>
                <a:ext cx="48" cy="816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131" name="Group 112">
              <a:extLst>
                <a:ext uri="{FF2B5EF4-FFF2-40B4-BE49-F238E27FC236}">
                  <a16:creationId xmlns:a16="http://schemas.microsoft.com/office/drawing/2014/main" id="{1884E08C-E0B0-13BE-5EE7-22197202231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2540776">
              <a:off x="4263" y="641"/>
              <a:ext cx="130" cy="735"/>
              <a:chOff x="3024" y="2160"/>
              <a:chExt cx="144" cy="816"/>
            </a:xfrm>
          </p:grpSpPr>
          <p:sp>
            <p:nvSpPr>
              <p:cNvPr id="4173" name="Rectangle 113">
                <a:extLst>
                  <a:ext uri="{FF2B5EF4-FFF2-40B4-BE49-F238E27FC236}">
                    <a16:creationId xmlns:a16="http://schemas.microsoft.com/office/drawing/2014/main" id="{78A05670-E707-68A3-57D9-77C483DDA02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24" y="2160"/>
                <a:ext cx="144" cy="816"/>
              </a:xfrm>
              <a:prstGeom prst="rect">
                <a:avLst/>
              </a:prstGeom>
              <a:solidFill>
                <a:schemeClr val="hlink"/>
              </a:solidFill>
              <a:ln w="254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74" name="Rectangle 114">
                <a:extLst>
                  <a:ext uri="{FF2B5EF4-FFF2-40B4-BE49-F238E27FC236}">
                    <a16:creationId xmlns:a16="http://schemas.microsoft.com/office/drawing/2014/main" id="{3E99FA96-3BC6-5267-DB68-40A50D5D868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24" y="2160"/>
                <a:ext cx="48" cy="816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75" name="Rectangle 115">
                <a:extLst>
                  <a:ext uri="{FF2B5EF4-FFF2-40B4-BE49-F238E27FC236}">
                    <a16:creationId xmlns:a16="http://schemas.microsoft.com/office/drawing/2014/main" id="{ED2ED57D-3149-E2F2-397E-6E001AF712C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72" y="2160"/>
                <a:ext cx="48" cy="816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76" name="Rectangle 116">
                <a:extLst>
                  <a:ext uri="{FF2B5EF4-FFF2-40B4-BE49-F238E27FC236}">
                    <a16:creationId xmlns:a16="http://schemas.microsoft.com/office/drawing/2014/main" id="{F8972A90-290D-1C97-B665-C48E82A1DAE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120" y="2160"/>
                <a:ext cx="48" cy="816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4132" name="Rectangle 117">
              <a:extLst>
                <a:ext uri="{FF2B5EF4-FFF2-40B4-BE49-F238E27FC236}">
                  <a16:creationId xmlns:a16="http://schemas.microsoft.com/office/drawing/2014/main" id="{B6F74470-8433-17A8-B721-8DBF241A5FB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5400000">
              <a:off x="4565" y="907"/>
              <a:ext cx="43" cy="821"/>
            </a:xfrm>
            <a:prstGeom prst="rect">
              <a:avLst/>
            </a:prstGeom>
            <a:solidFill>
              <a:schemeClr val="hlink"/>
            </a:solidFill>
            <a:ln w="254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4133" name="Group 118">
              <a:extLst>
                <a:ext uri="{FF2B5EF4-FFF2-40B4-BE49-F238E27FC236}">
                  <a16:creationId xmlns:a16="http://schemas.microsoft.com/office/drawing/2014/main" id="{7279800D-939A-8A08-3E52-CFF5D8DD719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-3551060">
              <a:off x="4501" y="1076"/>
              <a:ext cx="173" cy="995"/>
              <a:chOff x="1440" y="1824"/>
              <a:chExt cx="192" cy="816"/>
            </a:xfrm>
          </p:grpSpPr>
          <p:sp>
            <p:nvSpPr>
              <p:cNvPr id="4167" name="Rectangle 119">
                <a:extLst>
                  <a:ext uri="{FF2B5EF4-FFF2-40B4-BE49-F238E27FC236}">
                    <a16:creationId xmlns:a16="http://schemas.microsoft.com/office/drawing/2014/main" id="{64DF4D7B-5AB5-73BA-EBED-AC033DFFE9B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440" y="1824"/>
                <a:ext cx="192" cy="816"/>
              </a:xfrm>
              <a:prstGeom prst="rect">
                <a:avLst/>
              </a:prstGeom>
              <a:solidFill>
                <a:schemeClr val="hlink"/>
              </a:solidFill>
              <a:ln w="254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4168" name="Group 120">
                <a:extLst>
                  <a:ext uri="{FF2B5EF4-FFF2-40B4-BE49-F238E27FC236}">
                    <a16:creationId xmlns:a16="http://schemas.microsoft.com/office/drawing/2014/main" id="{F4DE8544-B497-B186-0570-FAFA5494551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440" y="1824"/>
                <a:ext cx="192" cy="816"/>
                <a:chOff x="1440" y="1824"/>
                <a:chExt cx="192" cy="816"/>
              </a:xfrm>
            </p:grpSpPr>
            <p:sp>
              <p:nvSpPr>
                <p:cNvPr id="4169" name="Rectangle 121">
                  <a:extLst>
                    <a:ext uri="{FF2B5EF4-FFF2-40B4-BE49-F238E27FC236}">
                      <a16:creationId xmlns:a16="http://schemas.microsoft.com/office/drawing/2014/main" id="{2D8BF43F-F73D-AE87-9D2A-26CA9290DB74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440" y="1824"/>
                  <a:ext cx="48" cy="816"/>
                </a:xfrm>
                <a:prstGeom prst="rect">
                  <a:avLst/>
                </a:prstGeom>
                <a:solidFill>
                  <a:schemeClr val="hlink"/>
                </a:solidFill>
                <a:ln w="6350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170" name="Rectangle 122">
                  <a:extLst>
                    <a:ext uri="{FF2B5EF4-FFF2-40B4-BE49-F238E27FC236}">
                      <a16:creationId xmlns:a16="http://schemas.microsoft.com/office/drawing/2014/main" id="{A3CE96CC-C7F5-6E57-60E1-EC3725AA45A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488" y="1824"/>
                  <a:ext cx="48" cy="816"/>
                </a:xfrm>
                <a:prstGeom prst="rect">
                  <a:avLst/>
                </a:prstGeom>
                <a:solidFill>
                  <a:schemeClr val="hlink"/>
                </a:solidFill>
                <a:ln w="6350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171" name="Rectangle 123">
                  <a:extLst>
                    <a:ext uri="{FF2B5EF4-FFF2-40B4-BE49-F238E27FC236}">
                      <a16:creationId xmlns:a16="http://schemas.microsoft.com/office/drawing/2014/main" id="{BFA8F7CC-0BAD-DF06-D01B-02D577DD8C5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536" y="1824"/>
                  <a:ext cx="48" cy="816"/>
                </a:xfrm>
                <a:prstGeom prst="rect">
                  <a:avLst/>
                </a:prstGeom>
                <a:solidFill>
                  <a:schemeClr val="hlink"/>
                </a:solidFill>
                <a:ln w="6350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172" name="Rectangle 124">
                  <a:extLst>
                    <a:ext uri="{FF2B5EF4-FFF2-40B4-BE49-F238E27FC236}">
                      <a16:creationId xmlns:a16="http://schemas.microsoft.com/office/drawing/2014/main" id="{D0738DE5-B8D2-F865-6824-A354C3E24BB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584" y="1824"/>
                  <a:ext cx="48" cy="816"/>
                </a:xfrm>
                <a:prstGeom prst="rect">
                  <a:avLst/>
                </a:prstGeom>
                <a:solidFill>
                  <a:schemeClr val="hlink"/>
                </a:solidFill>
                <a:ln w="6350">
                  <a:solidFill>
                    <a:schemeClr val="bg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grpSp>
          <p:nvGrpSpPr>
            <p:cNvPr id="4134" name="Group 125">
              <a:extLst>
                <a:ext uri="{FF2B5EF4-FFF2-40B4-BE49-F238E27FC236}">
                  <a16:creationId xmlns:a16="http://schemas.microsoft.com/office/drawing/2014/main" id="{3125CC26-65D6-BD77-9947-2B5AD916D3D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025" y="1333"/>
              <a:ext cx="130" cy="519"/>
              <a:chOff x="3024" y="2160"/>
              <a:chExt cx="144" cy="816"/>
            </a:xfrm>
          </p:grpSpPr>
          <p:sp>
            <p:nvSpPr>
              <p:cNvPr id="4163" name="Rectangle 126">
                <a:extLst>
                  <a:ext uri="{FF2B5EF4-FFF2-40B4-BE49-F238E27FC236}">
                    <a16:creationId xmlns:a16="http://schemas.microsoft.com/office/drawing/2014/main" id="{812C0EDB-A3AA-5368-643D-AD9EDDBD188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24" y="2160"/>
                <a:ext cx="144" cy="816"/>
              </a:xfrm>
              <a:prstGeom prst="rect">
                <a:avLst/>
              </a:prstGeom>
              <a:solidFill>
                <a:schemeClr val="hlink"/>
              </a:solidFill>
              <a:ln w="254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64" name="Rectangle 127">
                <a:extLst>
                  <a:ext uri="{FF2B5EF4-FFF2-40B4-BE49-F238E27FC236}">
                    <a16:creationId xmlns:a16="http://schemas.microsoft.com/office/drawing/2014/main" id="{0247FEC6-0ED5-220E-B34F-8A9F5F83198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24" y="2160"/>
                <a:ext cx="48" cy="816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65" name="Rectangle 128">
                <a:extLst>
                  <a:ext uri="{FF2B5EF4-FFF2-40B4-BE49-F238E27FC236}">
                    <a16:creationId xmlns:a16="http://schemas.microsoft.com/office/drawing/2014/main" id="{502900A2-2658-C081-66B2-9B59A0267F2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72" y="2160"/>
                <a:ext cx="48" cy="816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66" name="Rectangle 129">
                <a:extLst>
                  <a:ext uri="{FF2B5EF4-FFF2-40B4-BE49-F238E27FC236}">
                    <a16:creationId xmlns:a16="http://schemas.microsoft.com/office/drawing/2014/main" id="{BB8A7882-0A71-E61D-9000-5A53867537E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120" y="2160"/>
                <a:ext cx="48" cy="816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135" name="Group 130">
              <a:extLst>
                <a:ext uri="{FF2B5EF4-FFF2-40B4-BE49-F238E27FC236}">
                  <a16:creationId xmlns:a16="http://schemas.microsoft.com/office/drawing/2014/main" id="{A24C1342-ACB9-6BEE-DC44-F61860D2EEA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062" y="1376"/>
              <a:ext cx="86" cy="433"/>
              <a:chOff x="3216" y="2160"/>
              <a:chExt cx="96" cy="816"/>
            </a:xfrm>
          </p:grpSpPr>
          <p:sp>
            <p:nvSpPr>
              <p:cNvPr id="4160" name="Rectangle 131">
                <a:extLst>
                  <a:ext uri="{FF2B5EF4-FFF2-40B4-BE49-F238E27FC236}">
                    <a16:creationId xmlns:a16="http://schemas.microsoft.com/office/drawing/2014/main" id="{AA08738B-6963-983E-BF29-4C798D89585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16" y="2160"/>
                <a:ext cx="96" cy="816"/>
              </a:xfrm>
              <a:prstGeom prst="rect">
                <a:avLst/>
              </a:prstGeom>
              <a:solidFill>
                <a:schemeClr val="hlink"/>
              </a:solidFill>
              <a:ln w="254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61" name="Rectangle 132">
                <a:extLst>
                  <a:ext uri="{FF2B5EF4-FFF2-40B4-BE49-F238E27FC236}">
                    <a16:creationId xmlns:a16="http://schemas.microsoft.com/office/drawing/2014/main" id="{378C3B9D-983C-7749-DABA-3376988F8E0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16" y="2160"/>
                <a:ext cx="48" cy="816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62" name="Rectangle 133">
                <a:extLst>
                  <a:ext uri="{FF2B5EF4-FFF2-40B4-BE49-F238E27FC236}">
                    <a16:creationId xmlns:a16="http://schemas.microsoft.com/office/drawing/2014/main" id="{F370B2AB-E79E-E879-C952-AEC354A01DE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64" y="2160"/>
                <a:ext cx="48" cy="816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136" name="Group 134">
              <a:extLst>
                <a:ext uri="{FF2B5EF4-FFF2-40B4-BE49-F238E27FC236}">
                  <a16:creationId xmlns:a16="http://schemas.microsoft.com/office/drawing/2014/main" id="{1F2AC8EF-4E87-0EEA-FAAE-C1E95DDE69B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2381442">
              <a:off x="4782" y="1766"/>
              <a:ext cx="130" cy="735"/>
              <a:chOff x="3024" y="2160"/>
              <a:chExt cx="144" cy="816"/>
            </a:xfrm>
          </p:grpSpPr>
          <p:sp>
            <p:nvSpPr>
              <p:cNvPr id="4156" name="Rectangle 135">
                <a:extLst>
                  <a:ext uri="{FF2B5EF4-FFF2-40B4-BE49-F238E27FC236}">
                    <a16:creationId xmlns:a16="http://schemas.microsoft.com/office/drawing/2014/main" id="{06E9FA8C-F957-48CB-EC94-D8BC69D81E5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24" y="2160"/>
                <a:ext cx="144" cy="816"/>
              </a:xfrm>
              <a:prstGeom prst="rect">
                <a:avLst/>
              </a:prstGeom>
              <a:solidFill>
                <a:schemeClr val="hlink"/>
              </a:solidFill>
              <a:ln w="254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57" name="Rectangle 136">
                <a:extLst>
                  <a:ext uri="{FF2B5EF4-FFF2-40B4-BE49-F238E27FC236}">
                    <a16:creationId xmlns:a16="http://schemas.microsoft.com/office/drawing/2014/main" id="{90B2E564-4DA7-BD30-7ADD-368F1DC64B5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24" y="2160"/>
                <a:ext cx="48" cy="816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58" name="Rectangle 137">
                <a:extLst>
                  <a:ext uri="{FF2B5EF4-FFF2-40B4-BE49-F238E27FC236}">
                    <a16:creationId xmlns:a16="http://schemas.microsoft.com/office/drawing/2014/main" id="{A1B1C8E0-E832-EF9E-9FBB-F023A3D1BF4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72" y="2160"/>
                <a:ext cx="48" cy="816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59" name="Rectangle 138">
                <a:extLst>
                  <a:ext uri="{FF2B5EF4-FFF2-40B4-BE49-F238E27FC236}">
                    <a16:creationId xmlns:a16="http://schemas.microsoft.com/office/drawing/2014/main" id="{4B91019C-654F-C36B-1668-39CAAC7A56C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120" y="2160"/>
                <a:ext cx="48" cy="816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137" name="Group 139">
              <a:extLst>
                <a:ext uri="{FF2B5EF4-FFF2-40B4-BE49-F238E27FC236}">
                  <a16:creationId xmlns:a16="http://schemas.microsoft.com/office/drawing/2014/main" id="{AD3EFA62-4BA1-837B-3FD1-61BEBD679FA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-2332971">
              <a:off x="4782" y="641"/>
              <a:ext cx="87" cy="735"/>
              <a:chOff x="3216" y="2160"/>
              <a:chExt cx="96" cy="816"/>
            </a:xfrm>
          </p:grpSpPr>
          <p:sp>
            <p:nvSpPr>
              <p:cNvPr id="4153" name="Rectangle 140">
                <a:extLst>
                  <a:ext uri="{FF2B5EF4-FFF2-40B4-BE49-F238E27FC236}">
                    <a16:creationId xmlns:a16="http://schemas.microsoft.com/office/drawing/2014/main" id="{944EB73E-1C9D-3784-3288-C306C14B19E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16" y="2160"/>
                <a:ext cx="96" cy="816"/>
              </a:xfrm>
              <a:prstGeom prst="rect">
                <a:avLst/>
              </a:prstGeom>
              <a:solidFill>
                <a:schemeClr val="hlink"/>
              </a:solidFill>
              <a:ln w="254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54" name="Rectangle 141">
                <a:extLst>
                  <a:ext uri="{FF2B5EF4-FFF2-40B4-BE49-F238E27FC236}">
                    <a16:creationId xmlns:a16="http://schemas.microsoft.com/office/drawing/2014/main" id="{3B9F4287-18C4-2710-C38A-11D1C9D7D92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16" y="2160"/>
                <a:ext cx="48" cy="816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55" name="Rectangle 142">
                <a:extLst>
                  <a:ext uri="{FF2B5EF4-FFF2-40B4-BE49-F238E27FC236}">
                    <a16:creationId xmlns:a16="http://schemas.microsoft.com/office/drawing/2014/main" id="{118ED480-A92D-A338-F371-B2C8D3E0ACA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64" y="2160"/>
                <a:ext cx="48" cy="816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4138" name="Oval 143">
              <a:extLst>
                <a:ext uri="{FF2B5EF4-FFF2-40B4-BE49-F238E27FC236}">
                  <a16:creationId xmlns:a16="http://schemas.microsoft.com/office/drawing/2014/main" id="{CE81B59F-A4CF-05C2-5489-FB2F83EF34A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79" y="598"/>
              <a:ext cx="260" cy="25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0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chemeClr val="bg1"/>
                  </a:solidFill>
                </a:rPr>
                <a:t>s</a:t>
              </a:r>
            </a:p>
          </p:txBody>
        </p:sp>
        <p:sp>
          <p:nvSpPr>
            <p:cNvPr id="4139" name="Oval 144">
              <a:extLst>
                <a:ext uri="{FF2B5EF4-FFF2-40B4-BE49-F238E27FC236}">
                  <a16:creationId xmlns:a16="http://schemas.microsoft.com/office/drawing/2014/main" id="{30459C5D-81D2-3A58-5267-813ABD4B013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955" y="1722"/>
              <a:ext cx="260" cy="2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0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/>
                <a:t>d</a:t>
              </a:r>
            </a:p>
          </p:txBody>
        </p:sp>
        <p:sp>
          <p:nvSpPr>
            <p:cNvPr id="4140" name="Oval 145">
              <a:extLst>
                <a:ext uri="{FF2B5EF4-FFF2-40B4-BE49-F238E27FC236}">
                  <a16:creationId xmlns:a16="http://schemas.microsoft.com/office/drawing/2014/main" id="{600614B1-9DA2-B576-E151-B3D27A71EE5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60" y="1722"/>
              <a:ext cx="260" cy="2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0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/>
                <a:t>c</a:t>
              </a:r>
            </a:p>
          </p:txBody>
        </p:sp>
        <p:sp>
          <p:nvSpPr>
            <p:cNvPr id="4141" name="Oval 146">
              <a:extLst>
                <a:ext uri="{FF2B5EF4-FFF2-40B4-BE49-F238E27FC236}">
                  <a16:creationId xmlns:a16="http://schemas.microsoft.com/office/drawing/2014/main" id="{DFEC5B16-B99D-8C57-E9C0-20C8A8C6223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955" y="1203"/>
              <a:ext cx="260" cy="2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0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/>
                <a:t>b</a:t>
              </a:r>
            </a:p>
          </p:txBody>
        </p:sp>
        <p:sp>
          <p:nvSpPr>
            <p:cNvPr id="4142" name="Oval 147">
              <a:extLst>
                <a:ext uri="{FF2B5EF4-FFF2-40B4-BE49-F238E27FC236}">
                  <a16:creationId xmlns:a16="http://schemas.microsoft.com/office/drawing/2014/main" id="{09A74AB3-A950-8549-A035-BB02157517B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60" y="1160"/>
              <a:ext cx="260" cy="2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0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/>
                <a:t>a</a:t>
              </a:r>
            </a:p>
          </p:txBody>
        </p:sp>
        <p:sp>
          <p:nvSpPr>
            <p:cNvPr id="4143" name="Oval 148">
              <a:extLst>
                <a:ext uri="{FF2B5EF4-FFF2-40B4-BE49-F238E27FC236}">
                  <a16:creationId xmlns:a16="http://schemas.microsoft.com/office/drawing/2014/main" id="{EAB17D90-64E9-D513-AE6E-C7A9B0E7D61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79" y="2285"/>
              <a:ext cx="260" cy="259"/>
            </a:xfrm>
            <a:prstGeom prst="ellipse">
              <a:avLst/>
            </a:prstGeom>
            <a:solidFill>
              <a:srgbClr val="0099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0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chemeClr val="bg1"/>
                  </a:solidFill>
                </a:rPr>
                <a:t>t</a:t>
              </a:r>
            </a:p>
          </p:txBody>
        </p:sp>
        <p:sp>
          <p:nvSpPr>
            <p:cNvPr id="4144" name="Line 149">
              <a:extLst>
                <a:ext uri="{FF2B5EF4-FFF2-40B4-BE49-F238E27FC236}">
                  <a16:creationId xmlns:a16="http://schemas.microsoft.com/office/drawing/2014/main" id="{2DDB34FE-BA75-F7D6-DFE5-563D8379DBE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133" y="771"/>
              <a:ext cx="260" cy="2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5" name="Line 150">
              <a:extLst>
                <a:ext uri="{FF2B5EF4-FFF2-40B4-BE49-F238E27FC236}">
                  <a16:creationId xmlns:a16="http://schemas.microsoft.com/office/drawing/2014/main" id="{2FE21378-687B-74A5-9470-C66FBC3B95E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825" y="814"/>
              <a:ext cx="217" cy="2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6" name="Line 151">
              <a:extLst>
                <a:ext uri="{FF2B5EF4-FFF2-40B4-BE49-F238E27FC236}">
                  <a16:creationId xmlns:a16="http://schemas.microsoft.com/office/drawing/2014/main" id="{3A494B2D-CDDC-71F6-82F0-087E806620F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960" y="1463"/>
              <a:ext cx="0" cy="2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7" name="Line 152">
              <a:extLst>
                <a:ext uri="{FF2B5EF4-FFF2-40B4-BE49-F238E27FC236}">
                  <a16:creationId xmlns:a16="http://schemas.microsoft.com/office/drawing/2014/main" id="{C2E2CE78-E61E-7F55-7946-FE3F75DFF5B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215" y="1463"/>
              <a:ext cx="0" cy="2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8" name="Line 153">
              <a:extLst>
                <a:ext uri="{FF2B5EF4-FFF2-40B4-BE49-F238E27FC236}">
                  <a16:creationId xmlns:a16="http://schemas.microsoft.com/office/drawing/2014/main" id="{42CCD7D0-36A5-0A76-77D8-4537A5E9207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93" y="1247"/>
              <a:ext cx="38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49" name="Line 154">
              <a:extLst>
                <a:ext uri="{FF2B5EF4-FFF2-40B4-BE49-F238E27FC236}">
                  <a16:creationId xmlns:a16="http://schemas.microsoft.com/office/drawing/2014/main" id="{E5C592E4-E8FC-607D-AD5D-E5FBE33A86B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63" y="1549"/>
              <a:ext cx="476" cy="3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0" name="Line 155">
              <a:extLst>
                <a:ext uri="{FF2B5EF4-FFF2-40B4-BE49-F238E27FC236}">
                  <a16:creationId xmlns:a16="http://schemas.microsoft.com/office/drawing/2014/main" id="{1A82BC14-3022-B344-3422-CD4363A231D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133" y="2112"/>
              <a:ext cx="217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1" name="Line 156">
              <a:extLst>
                <a:ext uri="{FF2B5EF4-FFF2-40B4-BE49-F238E27FC236}">
                  <a16:creationId xmlns:a16="http://schemas.microsoft.com/office/drawing/2014/main" id="{7C4F5A38-C26E-0588-CBC1-C020F3F3E8D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869" y="2112"/>
              <a:ext cx="216" cy="2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2" name="Text Box 157">
              <a:extLst>
                <a:ext uri="{FF2B5EF4-FFF2-40B4-BE49-F238E27FC236}">
                  <a16:creationId xmlns:a16="http://schemas.microsoft.com/office/drawing/2014/main" id="{8163AC16-08F2-B182-B543-8BCC94ABA0A5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128" y="2544"/>
              <a:ext cx="1008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Residual </a:t>
              </a:r>
              <a:r>
                <a:rPr lang="en-US" altLang="zh-CN" sz="2000" b="1" i="1">
                  <a:solidFill>
                    <a:schemeClr val="hlink"/>
                  </a:solidFill>
                </a:rPr>
                <a:t>G</a:t>
              </a:r>
              <a:r>
                <a:rPr lang="en-US" altLang="zh-CN" sz="2000" b="1" i="1" baseline="-25000">
                  <a:solidFill>
                    <a:schemeClr val="hlink"/>
                  </a:solidFill>
                </a:rPr>
                <a:t>r</a:t>
              </a:r>
              <a:endParaRPr lang="en-US" altLang="zh-CN" sz="2000" b="1" i="1">
                <a:solidFill>
                  <a:schemeClr val="hlink"/>
                </a:solidFill>
              </a:endParaRPr>
            </a:p>
          </p:txBody>
        </p:sp>
      </p:grpSp>
      <p:sp>
        <p:nvSpPr>
          <p:cNvPr id="91294" name="Text Box 158">
            <a:extLst>
              <a:ext uri="{FF2B5EF4-FFF2-40B4-BE49-F238E27FC236}">
                <a16:creationId xmlns:a16="http://schemas.microsoft.com/office/drawing/2014/main" id="{BDC60D00-B3A4-8753-C0E1-B83594A58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038600"/>
            <a:ext cx="419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52500" indent="-9525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Step 1:</a:t>
            </a:r>
            <a:r>
              <a:rPr lang="en-US" altLang="zh-CN" sz="2000" b="1"/>
              <a:t>  Find any path </a:t>
            </a:r>
            <a:r>
              <a:rPr lang="en-US" altLang="zh-CN" sz="2000" b="1" i="1">
                <a:solidFill>
                  <a:srgbClr val="FF0000"/>
                </a:solidFill>
              </a:rPr>
              <a:t>s</a:t>
            </a:r>
            <a:r>
              <a:rPr lang="en-US" altLang="zh-CN" sz="2000" b="1"/>
              <a:t> </a:t>
            </a:r>
            <a:r>
              <a:rPr lang="en-US" altLang="zh-CN" sz="2000" b="1">
                <a:sym typeface="Symbol" panose="05050102010706020507" pitchFamily="18" charset="2"/>
              </a:rPr>
              <a:t> </a:t>
            </a:r>
            <a:r>
              <a:rPr lang="en-US" altLang="zh-CN" sz="2000" b="1" i="1">
                <a:solidFill>
                  <a:srgbClr val="009900"/>
                </a:solidFill>
                <a:sym typeface="Symbol" panose="05050102010706020507" pitchFamily="18" charset="2"/>
              </a:rPr>
              <a:t>t</a:t>
            </a:r>
            <a:r>
              <a:rPr lang="en-US" altLang="zh-CN" sz="2000" b="1">
                <a:sym typeface="Symbol" panose="05050102010706020507" pitchFamily="18" charset="2"/>
              </a:rPr>
              <a:t> in </a:t>
            </a:r>
            <a:r>
              <a:rPr lang="en-US" altLang="zh-CN" sz="2000" b="1" i="1">
                <a:solidFill>
                  <a:schemeClr val="hlink"/>
                </a:solidFill>
                <a:sym typeface="Symbol" panose="05050102010706020507" pitchFamily="18" charset="2"/>
              </a:rPr>
              <a:t>G</a:t>
            </a:r>
            <a:r>
              <a:rPr lang="en-US" altLang="zh-CN" sz="2000" b="1" i="1" baseline="-25000">
                <a:solidFill>
                  <a:schemeClr val="hlink"/>
                </a:solidFill>
                <a:sym typeface="Symbol" panose="05050102010706020507" pitchFamily="18" charset="2"/>
              </a:rPr>
              <a:t>r</a:t>
            </a:r>
            <a:r>
              <a:rPr lang="en-US" altLang="zh-CN" sz="2000" b="1">
                <a:solidFill>
                  <a:schemeClr val="hlink"/>
                </a:solidFill>
                <a:sym typeface="Symbol" panose="05050102010706020507" pitchFamily="18" charset="2"/>
              </a:rPr>
              <a:t> </a:t>
            </a:r>
            <a:r>
              <a:rPr lang="en-US" altLang="zh-CN" sz="2000" b="1">
                <a:sym typeface="Symbol" panose="05050102010706020507" pitchFamily="18" charset="2"/>
              </a:rPr>
              <a:t>;</a:t>
            </a:r>
            <a:endParaRPr lang="en-US" altLang="zh-CN" sz="2000" b="1"/>
          </a:p>
        </p:txBody>
      </p:sp>
      <p:sp>
        <p:nvSpPr>
          <p:cNvPr id="91295" name="AutoShape 159">
            <a:extLst>
              <a:ext uri="{FF2B5EF4-FFF2-40B4-BE49-F238E27FC236}">
                <a16:creationId xmlns:a16="http://schemas.microsoft.com/office/drawing/2014/main" id="{F8D0062E-3772-982B-F216-967EE7E49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4953000"/>
            <a:ext cx="3124200" cy="609600"/>
          </a:xfrm>
          <a:prstGeom prst="wedgeEllipseCallout">
            <a:avLst>
              <a:gd name="adj1" fmla="val -45019"/>
              <a:gd name="adj2" fmla="val -155991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augmenting path</a:t>
            </a:r>
          </a:p>
        </p:txBody>
      </p:sp>
      <p:grpSp>
        <p:nvGrpSpPr>
          <p:cNvPr id="30" name="Group 160">
            <a:extLst>
              <a:ext uri="{FF2B5EF4-FFF2-40B4-BE49-F238E27FC236}">
                <a16:creationId xmlns:a16="http://schemas.microsoft.com/office/drawing/2014/main" id="{2F8CE019-1FF1-6055-D850-7A4A4D3E2DE4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1066800"/>
            <a:ext cx="573088" cy="2224088"/>
            <a:chOff x="4560" y="672"/>
            <a:chExt cx="361" cy="1401"/>
          </a:xfrm>
        </p:grpSpPr>
        <p:sp>
          <p:nvSpPr>
            <p:cNvPr id="4127" name="Line 161">
              <a:extLst>
                <a:ext uri="{FF2B5EF4-FFF2-40B4-BE49-F238E27FC236}">
                  <a16:creationId xmlns:a16="http://schemas.microsoft.com/office/drawing/2014/main" id="{2B8FD2D9-9743-F3FE-5D12-9C7E1AD4FCA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560" y="672"/>
              <a:ext cx="195" cy="23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8" name="Line 162">
              <a:extLst>
                <a:ext uri="{FF2B5EF4-FFF2-40B4-BE49-F238E27FC236}">
                  <a16:creationId xmlns:a16="http://schemas.microsoft.com/office/drawing/2014/main" id="{7E267F4C-B6F2-05D5-810E-77766E37043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921" y="1251"/>
              <a:ext cx="0" cy="233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9" name="Line 163">
              <a:extLst>
                <a:ext uri="{FF2B5EF4-FFF2-40B4-BE49-F238E27FC236}">
                  <a16:creationId xmlns:a16="http://schemas.microsoft.com/office/drawing/2014/main" id="{E8D7E1FE-BA8E-A0FD-1AAE-6069FF4921D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611" y="1849"/>
              <a:ext cx="187" cy="22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1300" name="Text Box 164">
            <a:extLst>
              <a:ext uri="{FF2B5EF4-FFF2-40B4-BE49-F238E27FC236}">
                <a16:creationId xmlns:a16="http://schemas.microsoft.com/office/drawing/2014/main" id="{90DC23E5-D24F-1330-8DE5-9B72A7ABD7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419600"/>
            <a:ext cx="41910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52500" indent="-9525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Step 2:</a:t>
            </a:r>
            <a:r>
              <a:rPr lang="en-US" altLang="zh-CN" sz="2000" b="1"/>
              <a:t>  Take the minimum edge on this path as the amount of flow and add to </a:t>
            </a:r>
            <a:r>
              <a:rPr lang="en-US" altLang="zh-CN" sz="2000" b="1" i="1">
                <a:solidFill>
                  <a:srgbClr val="D60093"/>
                </a:solidFill>
              </a:rPr>
              <a:t>G</a:t>
            </a:r>
            <a:r>
              <a:rPr lang="en-US" altLang="zh-CN" sz="2000" b="1" i="1" baseline="-25000">
                <a:solidFill>
                  <a:srgbClr val="D60093"/>
                </a:solidFill>
              </a:rPr>
              <a:t>f</a:t>
            </a:r>
            <a:r>
              <a:rPr lang="en-US" altLang="zh-CN" sz="2000" b="1">
                <a:solidFill>
                  <a:srgbClr val="D60093"/>
                </a:solidFill>
              </a:rPr>
              <a:t> </a:t>
            </a:r>
            <a:r>
              <a:rPr lang="en-US" altLang="zh-CN" sz="2000" b="1"/>
              <a:t>;</a:t>
            </a:r>
          </a:p>
        </p:txBody>
      </p:sp>
      <p:sp>
        <p:nvSpPr>
          <p:cNvPr id="91301" name="Text Box 165">
            <a:extLst>
              <a:ext uri="{FF2B5EF4-FFF2-40B4-BE49-F238E27FC236}">
                <a16:creationId xmlns:a16="http://schemas.microsoft.com/office/drawing/2014/main" id="{1107BF86-F26D-DCCD-6EB3-3A2E5889A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410200"/>
            <a:ext cx="4191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52500" indent="-9525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Step 3:</a:t>
            </a:r>
            <a:r>
              <a:rPr lang="en-US" altLang="zh-CN" sz="2000" b="1"/>
              <a:t>  Update </a:t>
            </a:r>
            <a:r>
              <a:rPr lang="en-US" altLang="zh-CN" sz="2000" b="1" i="1">
                <a:solidFill>
                  <a:schemeClr val="hlink"/>
                </a:solidFill>
              </a:rPr>
              <a:t>G</a:t>
            </a:r>
            <a:r>
              <a:rPr lang="en-US" altLang="zh-CN" sz="2000" b="1" i="1" baseline="-25000">
                <a:solidFill>
                  <a:schemeClr val="hlink"/>
                </a:solidFill>
              </a:rPr>
              <a:t>r</a:t>
            </a:r>
            <a:r>
              <a:rPr lang="en-US" altLang="zh-CN" sz="2000" b="1">
                <a:solidFill>
                  <a:schemeClr val="hlink"/>
                </a:solidFill>
              </a:rPr>
              <a:t> </a:t>
            </a:r>
            <a:r>
              <a:rPr lang="en-US" altLang="zh-CN" sz="2000" b="1"/>
              <a:t>and remove the 0 flow edges;</a:t>
            </a:r>
          </a:p>
        </p:txBody>
      </p:sp>
      <p:sp>
        <p:nvSpPr>
          <p:cNvPr id="91302" name="Rectangle 166">
            <a:extLst>
              <a:ext uri="{FF2B5EF4-FFF2-40B4-BE49-F238E27FC236}">
                <a16:creationId xmlns:a16="http://schemas.microsoft.com/office/drawing/2014/main" id="{0835E8A3-9B3F-909E-0F51-C67B14A5FF0A}"/>
              </a:ext>
            </a:extLst>
          </p:cNvPr>
          <p:cNvSpPr>
            <a:spLocks noChangeAspect="1" noChangeArrowheads="1"/>
          </p:cNvSpPr>
          <p:nvPr/>
        </p:nvSpPr>
        <p:spPr bwMode="auto">
          <a:xfrm rot="-2332971">
            <a:off x="7216775" y="982663"/>
            <a:ext cx="315913" cy="685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303" name="Rectangle 167">
            <a:extLst>
              <a:ext uri="{FF2B5EF4-FFF2-40B4-BE49-F238E27FC236}">
                <a16:creationId xmlns:a16="http://schemas.microsoft.com/office/drawing/2014/main" id="{5E304BC7-D449-1B9C-3193-9D51352E1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017713"/>
            <a:ext cx="381000" cy="346075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304" name="Rectangle 168">
            <a:extLst>
              <a:ext uri="{FF2B5EF4-FFF2-40B4-BE49-F238E27FC236}">
                <a16:creationId xmlns:a16="http://schemas.microsoft.com/office/drawing/2014/main" id="{E7130E36-E722-212D-7C33-6DAF5EA4DE5C}"/>
              </a:ext>
            </a:extLst>
          </p:cNvPr>
          <p:cNvSpPr>
            <a:spLocks noChangeArrowheads="1"/>
          </p:cNvSpPr>
          <p:nvPr/>
        </p:nvSpPr>
        <p:spPr bwMode="auto">
          <a:xfrm rot="2381442">
            <a:off x="7204075" y="2584450"/>
            <a:ext cx="123825" cy="6873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305" name="Text Box 169">
            <a:extLst>
              <a:ext uri="{FF2B5EF4-FFF2-40B4-BE49-F238E27FC236}">
                <a16:creationId xmlns:a16="http://schemas.microsoft.com/office/drawing/2014/main" id="{B7AAF321-419A-5B8A-693A-A11B76BD9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098925"/>
            <a:ext cx="36576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52500" indent="-9525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Step 4:</a:t>
            </a:r>
            <a:r>
              <a:rPr lang="en-US" altLang="zh-CN" sz="2000" b="1"/>
              <a:t>  If (there is a path </a:t>
            </a:r>
            <a:r>
              <a:rPr lang="en-US" altLang="zh-CN" sz="2000" b="1" i="1">
                <a:solidFill>
                  <a:srgbClr val="FF0000"/>
                </a:solidFill>
              </a:rPr>
              <a:t>s</a:t>
            </a:r>
            <a:r>
              <a:rPr lang="en-US" altLang="zh-CN" sz="2000" b="1"/>
              <a:t> </a:t>
            </a:r>
            <a:r>
              <a:rPr lang="en-US" altLang="zh-CN" sz="2000" b="1">
                <a:sym typeface="Symbol" panose="05050102010706020507" pitchFamily="18" charset="2"/>
              </a:rPr>
              <a:t> </a:t>
            </a:r>
            <a:r>
              <a:rPr lang="en-US" altLang="zh-CN" sz="2000" b="1" i="1">
                <a:solidFill>
                  <a:srgbClr val="009900"/>
                </a:solidFill>
                <a:sym typeface="Symbol" panose="05050102010706020507" pitchFamily="18" charset="2"/>
              </a:rPr>
              <a:t>t</a:t>
            </a:r>
            <a:r>
              <a:rPr lang="en-US" altLang="zh-CN" sz="2000" b="1">
                <a:sym typeface="Symbol" panose="05050102010706020507" pitchFamily="18" charset="2"/>
              </a:rPr>
              <a:t> in </a:t>
            </a:r>
            <a:r>
              <a:rPr lang="en-US" altLang="zh-CN" sz="2000" b="1" i="1">
                <a:solidFill>
                  <a:schemeClr val="hlink"/>
                </a:solidFill>
                <a:sym typeface="Symbol" panose="05050102010706020507" pitchFamily="18" charset="2"/>
              </a:rPr>
              <a:t>G</a:t>
            </a:r>
            <a:r>
              <a:rPr lang="en-US" altLang="zh-CN" sz="2000" b="1" i="1" baseline="-25000">
                <a:solidFill>
                  <a:schemeClr val="hlink"/>
                </a:solidFill>
                <a:sym typeface="Symbol" panose="05050102010706020507" pitchFamily="18" charset="2"/>
              </a:rPr>
              <a:t>r</a:t>
            </a:r>
            <a:r>
              <a:rPr lang="en-US" altLang="zh-CN" sz="2000" b="1"/>
              <a:t> )</a:t>
            </a:r>
          </a:p>
          <a:p>
            <a:pPr eaLnBrk="1" hangingPunct="1"/>
            <a:r>
              <a:rPr lang="en-US" altLang="zh-CN" sz="2000" b="1"/>
              <a:t>                    Goto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Step 1</a:t>
            </a:r>
            <a:r>
              <a:rPr lang="en-US" altLang="zh-CN" sz="2000" b="1"/>
              <a:t>;</a:t>
            </a:r>
          </a:p>
          <a:p>
            <a:pPr eaLnBrk="1" hangingPunct="1"/>
            <a:r>
              <a:rPr lang="en-US" altLang="zh-CN" sz="2000" b="1"/>
              <a:t>               Else</a:t>
            </a:r>
          </a:p>
          <a:p>
            <a:pPr eaLnBrk="1" hangingPunct="1"/>
            <a:r>
              <a:rPr lang="en-US" altLang="zh-CN" sz="2000" b="1"/>
              <a:t>                     End.</a:t>
            </a:r>
          </a:p>
        </p:txBody>
      </p:sp>
      <p:grpSp>
        <p:nvGrpSpPr>
          <p:cNvPr id="31" name="Group 170">
            <a:extLst>
              <a:ext uri="{FF2B5EF4-FFF2-40B4-BE49-F238E27FC236}">
                <a16:creationId xmlns:a16="http://schemas.microsoft.com/office/drawing/2014/main" id="{4F60192C-763E-0028-F293-963488E2498C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990600"/>
            <a:ext cx="600075" cy="2252663"/>
            <a:chOff x="3792" y="624"/>
            <a:chExt cx="378" cy="1419"/>
          </a:xfrm>
        </p:grpSpPr>
        <p:sp>
          <p:nvSpPr>
            <p:cNvPr id="4124" name="Line 171">
              <a:extLst>
                <a:ext uri="{FF2B5EF4-FFF2-40B4-BE49-F238E27FC236}">
                  <a16:creationId xmlns:a16="http://schemas.microsoft.com/office/drawing/2014/main" id="{BB8E31E3-92D1-7ECF-1FB8-8A649356D00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3936" y="624"/>
              <a:ext cx="234" cy="23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5" name="Line 172">
              <a:extLst>
                <a:ext uri="{FF2B5EF4-FFF2-40B4-BE49-F238E27FC236}">
                  <a16:creationId xmlns:a16="http://schemas.microsoft.com/office/drawing/2014/main" id="{F48F0C79-AD94-32CD-301E-37CF6430842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792" y="1251"/>
              <a:ext cx="0" cy="233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6" name="Line 173">
              <a:extLst>
                <a:ext uri="{FF2B5EF4-FFF2-40B4-BE49-F238E27FC236}">
                  <a16:creationId xmlns:a16="http://schemas.microsoft.com/office/drawing/2014/main" id="{3D9CA799-3DB6-C28C-0C6B-D5492831285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937" y="1849"/>
              <a:ext cx="195" cy="19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1310" name="Rectangle 174">
            <a:extLst>
              <a:ext uri="{FF2B5EF4-FFF2-40B4-BE49-F238E27FC236}">
                <a16:creationId xmlns:a16="http://schemas.microsoft.com/office/drawing/2014/main" id="{8BCA535F-7117-7048-222B-DF54C73E5DC0}"/>
              </a:ext>
            </a:extLst>
          </p:cNvPr>
          <p:cNvSpPr>
            <a:spLocks noChangeArrowheads="1"/>
          </p:cNvSpPr>
          <p:nvPr/>
        </p:nvSpPr>
        <p:spPr bwMode="auto">
          <a:xfrm rot="2520000">
            <a:off x="6529388" y="981075"/>
            <a:ext cx="123825" cy="7588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311" name="Rectangle 175">
            <a:extLst>
              <a:ext uri="{FF2B5EF4-FFF2-40B4-BE49-F238E27FC236}">
                <a16:creationId xmlns:a16="http://schemas.microsoft.com/office/drawing/2014/main" id="{AC21EA84-7FE8-3CB2-EBF6-825A737A5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905000"/>
            <a:ext cx="152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312" name="Rectangle 176">
            <a:extLst>
              <a:ext uri="{FF2B5EF4-FFF2-40B4-BE49-F238E27FC236}">
                <a16:creationId xmlns:a16="http://schemas.microsoft.com/office/drawing/2014/main" id="{BC090D8F-C019-3160-9C00-C5B74D0ADB6E}"/>
              </a:ext>
            </a:extLst>
          </p:cNvPr>
          <p:cNvSpPr>
            <a:spLocks noChangeAspect="1" noChangeArrowheads="1"/>
          </p:cNvSpPr>
          <p:nvPr/>
        </p:nvSpPr>
        <p:spPr bwMode="auto">
          <a:xfrm rot="-2332971">
            <a:off x="6291263" y="2684463"/>
            <a:ext cx="442912" cy="649287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313" name="Line 177">
            <a:extLst>
              <a:ext uri="{FF2B5EF4-FFF2-40B4-BE49-F238E27FC236}">
                <a16:creationId xmlns:a16="http://schemas.microsoft.com/office/drawing/2014/main" id="{78D8B61F-4FBE-B4E5-F969-A6EBDEC131CF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6477000" y="2133600"/>
            <a:ext cx="679450" cy="433388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1314" name="Rectangle 178">
            <a:extLst>
              <a:ext uri="{FF2B5EF4-FFF2-40B4-BE49-F238E27FC236}">
                <a16:creationId xmlns:a16="http://schemas.microsoft.com/office/drawing/2014/main" id="{136FAD08-BA75-510F-8EC0-60A7CEF41162}"/>
              </a:ext>
            </a:extLst>
          </p:cNvPr>
          <p:cNvSpPr>
            <a:spLocks noChangeArrowheads="1"/>
          </p:cNvSpPr>
          <p:nvPr/>
        </p:nvSpPr>
        <p:spPr bwMode="auto">
          <a:xfrm rot="2381442">
            <a:off x="6332538" y="915988"/>
            <a:ext cx="293687" cy="708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315" name="Rectangle 179">
            <a:extLst>
              <a:ext uri="{FF2B5EF4-FFF2-40B4-BE49-F238E27FC236}">
                <a16:creationId xmlns:a16="http://schemas.microsoft.com/office/drawing/2014/main" id="{C085D4EC-54B1-1AD4-E39D-2A9D0D60B464}"/>
              </a:ext>
            </a:extLst>
          </p:cNvPr>
          <p:cNvSpPr>
            <a:spLocks noChangeArrowheads="1"/>
          </p:cNvSpPr>
          <p:nvPr/>
        </p:nvSpPr>
        <p:spPr bwMode="auto">
          <a:xfrm rot="-3600000">
            <a:off x="6931818" y="1412082"/>
            <a:ext cx="42863" cy="125730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316" name="Rectangle 180">
            <a:extLst>
              <a:ext uri="{FF2B5EF4-FFF2-40B4-BE49-F238E27FC236}">
                <a16:creationId xmlns:a16="http://schemas.microsoft.com/office/drawing/2014/main" id="{CA5C17FF-29DF-7F60-AD63-07BE16D1EF90}"/>
              </a:ext>
            </a:extLst>
          </p:cNvPr>
          <p:cNvSpPr>
            <a:spLocks noChangeArrowheads="1"/>
          </p:cNvSpPr>
          <p:nvPr/>
        </p:nvSpPr>
        <p:spPr bwMode="auto">
          <a:xfrm rot="2381442">
            <a:off x="7227888" y="2693988"/>
            <a:ext cx="381000" cy="708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23" name="Text Box 181">
            <a:extLst>
              <a:ext uri="{FF2B5EF4-FFF2-40B4-BE49-F238E27FC236}">
                <a16:creationId xmlns:a16="http://schemas.microsoft.com/office/drawing/2014/main" id="{EC7E8B24-764A-8305-8672-71BE9EE87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2/9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11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912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9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9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9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91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9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91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0" dur="500"/>
                                        <p:tgtEl>
                                          <p:spTgt spid="9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9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9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9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67" grpId="0" autoUpdateAnimBg="0"/>
      <p:bldP spid="91294" grpId="0" autoUpdateAnimBg="0"/>
      <p:bldP spid="91295" grpId="0" animBg="1" autoUpdateAnimBg="0"/>
      <p:bldP spid="91300" grpId="0" autoUpdateAnimBg="0"/>
      <p:bldP spid="91301" grpId="0" autoUpdateAnimBg="0"/>
      <p:bldP spid="91302" grpId="0" animBg="1"/>
      <p:bldP spid="91303" grpId="0" animBg="1"/>
      <p:bldP spid="91304" grpId="0" animBg="1"/>
      <p:bldP spid="91305" grpId="0" autoUpdateAnimBg="0"/>
      <p:bldP spid="91310" grpId="0" animBg="1"/>
      <p:bldP spid="91311" grpId="0" animBg="1"/>
      <p:bldP spid="91312" grpId="0" animBg="1"/>
      <p:bldP spid="91314" grpId="0" animBg="1"/>
      <p:bldP spid="91315" grpId="0" animBg="1"/>
      <p:bldP spid="913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2">
            <a:extLst>
              <a:ext uri="{FF2B5EF4-FFF2-40B4-BE49-F238E27FC236}">
                <a16:creationId xmlns:a16="http://schemas.microsoft.com/office/drawing/2014/main" id="{1F131344-20F8-8667-63C5-E94059890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0"/>
            <a:ext cx="311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§4  Network Flow Problems</a:t>
            </a:r>
          </a:p>
        </p:txBody>
      </p:sp>
      <p:grpSp>
        <p:nvGrpSpPr>
          <p:cNvPr id="1028" name="Group 3">
            <a:extLst>
              <a:ext uri="{FF2B5EF4-FFF2-40B4-BE49-F238E27FC236}">
                <a16:creationId xmlns:a16="http://schemas.microsoft.com/office/drawing/2014/main" id="{05D85AC1-43E0-25A9-53DA-F8C8EE5C2E8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9600" y="685800"/>
            <a:ext cx="2408238" cy="3206750"/>
            <a:chOff x="240" y="528"/>
            <a:chExt cx="1687" cy="2246"/>
          </a:xfrm>
        </p:grpSpPr>
        <p:grpSp>
          <p:nvGrpSpPr>
            <p:cNvPr id="1074" name="Group 4">
              <a:extLst>
                <a:ext uri="{FF2B5EF4-FFF2-40B4-BE49-F238E27FC236}">
                  <a16:creationId xmlns:a16="http://schemas.microsoft.com/office/drawing/2014/main" id="{4E7B6AF2-9D3B-9701-22E0-AAA4A547D18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-2613909">
              <a:off x="802" y="1696"/>
              <a:ext cx="87" cy="735"/>
              <a:chOff x="3216" y="2160"/>
              <a:chExt cx="96" cy="816"/>
            </a:xfrm>
          </p:grpSpPr>
          <p:sp>
            <p:nvSpPr>
              <p:cNvPr id="1129" name="Rectangle 5">
                <a:extLst>
                  <a:ext uri="{FF2B5EF4-FFF2-40B4-BE49-F238E27FC236}">
                    <a16:creationId xmlns:a16="http://schemas.microsoft.com/office/drawing/2014/main" id="{C16ADFE2-B6E3-4847-B2BD-09CEF2A6E83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16" y="2160"/>
                <a:ext cx="96" cy="816"/>
              </a:xfrm>
              <a:prstGeom prst="rect">
                <a:avLst/>
              </a:prstGeom>
              <a:gradFill rotWithShape="0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30" name="Rectangle 6">
                <a:extLst>
                  <a:ext uri="{FF2B5EF4-FFF2-40B4-BE49-F238E27FC236}">
                    <a16:creationId xmlns:a16="http://schemas.microsoft.com/office/drawing/2014/main" id="{F79FF4D7-6710-2122-D64D-F49A63B532A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16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31" name="Rectangle 7">
                <a:extLst>
                  <a:ext uri="{FF2B5EF4-FFF2-40B4-BE49-F238E27FC236}">
                    <a16:creationId xmlns:a16="http://schemas.microsoft.com/office/drawing/2014/main" id="{587E6FB6-FD4F-734C-DB90-F2244864ABA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64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75" name="Group 8">
              <a:extLst>
                <a:ext uri="{FF2B5EF4-FFF2-40B4-BE49-F238E27FC236}">
                  <a16:creationId xmlns:a16="http://schemas.microsoft.com/office/drawing/2014/main" id="{49FE80D4-229D-CC4A-C4B9-EB3A5413DF4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2540776">
              <a:off x="759" y="571"/>
              <a:ext cx="130" cy="735"/>
              <a:chOff x="3024" y="2160"/>
              <a:chExt cx="144" cy="816"/>
            </a:xfrm>
          </p:grpSpPr>
          <p:sp>
            <p:nvSpPr>
              <p:cNvPr id="1125" name="Rectangle 9">
                <a:extLst>
                  <a:ext uri="{FF2B5EF4-FFF2-40B4-BE49-F238E27FC236}">
                    <a16:creationId xmlns:a16="http://schemas.microsoft.com/office/drawing/2014/main" id="{AF2F9735-603B-1582-150C-577659C821B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24" y="2160"/>
                <a:ext cx="144" cy="816"/>
              </a:xfrm>
              <a:prstGeom prst="rect">
                <a:avLst/>
              </a:prstGeom>
              <a:gradFill rotWithShape="0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26" name="Rectangle 10">
                <a:extLst>
                  <a:ext uri="{FF2B5EF4-FFF2-40B4-BE49-F238E27FC236}">
                    <a16:creationId xmlns:a16="http://schemas.microsoft.com/office/drawing/2014/main" id="{D1DCAEED-14B0-6F47-6C5D-EEFC16095FC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24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27" name="Rectangle 11">
                <a:extLst>
                  <a:ext uri="{FF2B5EF4-FFF2-40B4-BE49-F238E27FC236}">
                    <a16:creationId xmlns:a16="http://schemas.microsoft.com/office/drawing/2014/main" id="{882386CF-F713-E5E6-5DD3-D0D4AAB1342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72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28" name="Rectangle 12">
                <a:extLst>
                  <a:ext uri="{FF2B5EF4-FFF2-40B4-BE49-F238E27FC236}">
                    <a16:creationId xmlns:a16="http://schemas.microsoft.com/office/drawing/2014/main" id="{03A88665-4693-D28E-6285-C3612131753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120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076" name="Rectangle 13">
              <a:extLst>
                <a:ext uri="{FF2B5EF4-FFF2-40B4-BE49-F238E27FC236}">
                  <a16:creationId xmlns:a16="http://schemas.microsoft.com/office/drawing/2014/main" id="{B61207AB-A798-D458-806C-606A60B3F39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5400000">
              <a:off x="1062" y="831"/>
              <a:ext cx="43" cy="821"/>
            </a:xfrm>
            <a:prstGeom prst="rect">
              <a:avLst/>
            </a:prstGeom>
            <a:gradFill rotWithShape="0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077" name="Group 14">
              <a:extLst>
                <a:ext uri="{FF2B5EF4-FFF2-40B4-BE49-F238E27FC236}">
                  <a16:creationId xmlns:a16="http://schemas.microsoft.com/office/drawing/2014/main" id="{CA08DC0A-AF79-BE97-6CB6-2B6C669F6E6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-3551060">
              <a:off x="997" y="1006"/>
              <a:ext cx="173" cy="995"/>
              <a:chOff x="1440" y="1824"/>
              <a:chExt cx="192" cy="816"/>
            </a:xfrm>
          </p:grpSpPr>
          <p:sp>
            <p:nvSpPr>
              <p:cNvPr id="1119" name="Rectangle 15">
                <a:extLst>
                  <a:ext uri="{FF2B5EF4-FFF2-40B4-BE49-F238E27FC236}">
                    <a16:creationId xmlns:a16="http://schemas.microsoft.com/office/drawing/2014/main" id="{4EA48C84-7E10-98C3-31E5-EF2DAF01EE4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440" y="1824"/>
                <a:ext cx="192" cy="816"/>
              </a:xfrm>
              <a:prstGeom prst="rect">
                <a:avLst/>
              </a:prstGeom>
              <a:gradFill rotWithShape="0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1120" name="Group 16">
                <a:extLst>
                  <a:ext uri="{FF2B5EF4-FFF2-40B4-BE49-F238E27FC236}">
                    <a16:creationId xmlns:a16="http://schemas.microsoft.com/office/drawing/2014/main" id="{9A2EAA32-D79A-D606-D2F9-57707263B78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440" y="1824"/>
                <a:ext cx="192" cy="816"/>
                <a:chOff x="1440" y="1824"/>
                <a:chExt cx="192" cy="816"/>
              </a:xfrm>
            </p:grpSpPr>
            <p:sp>
              <p:nvSpPr>
                <p:cNvPr id="1121" name="Rectangle 17">
                  <a:extLst>
                    <a:ext uri="{FF2B5EF4-FFF2-40B4-BE49-F238E27FC236}">
                      <a16:creationId xmlns:a16="http://schemas.microsoft.com/office/drawing/2014/main" id="{80B6463C-AB70-8C33-E730-D385F4F4F458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440" y="1824"/>
                  <a:ext cx="48" cy="81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122" name="Rectangle 18">
                  <a:extLst>
                    <a:ext uri="{FF2B5EF4-FFF2-40B4-BE49-F238E27FC236}">
                      <a16:creationId xmlns:a16="http://schemas.microsoft.com/office/drawing/2014/main" id="{FB53A677-E6BC-1E21-7853-CC3A0F76593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488" y="1824"/>
                  <a:ext cx="48" cy="81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123" name="Rectangle 19">
                  <a:extLst>
                    <a:ext uri="{FF2B5EF4-FFF2-40B4-BE49-F238E27FC236}">
                      <a16:creationId xmlns:a16="http://schemas.microsoft.com/office/drawing/2014/main" id="{7B2DA76E-A7F3-A178-572A-12BD2FB64A3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536" y="1824"/>
                  <a:ext cx="48" cy="81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124" name="Rectangle 20">
                  <a:extLst>
                    <a:ext uri="{FF2B5EF4-FFF2-40B4-BE49-F238E27FC236}">
                      <a16:creationId xmlns:a16="http://schemas.microsoft.com/office/drawing/2014/main" id="{72AF4C02-7FA6-8A93-1193-D7C579A1297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584" y="1824"/>
                  <a:ext cx="48" cy="81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grpSp>
          <p:nvGrpSpPr>
            <p:cNvPr id="1078" name="Group 21">
              <a:extLst>
                <a:ext uri="{FF2B5EF4-FFF2-40B4-BE49-F238E27FC236}">
                  <a16:creationId xmlns:a16="http://schemas.microsoft.com/office/drawing/2014/main" id="{275A289B-FFC1-B18D-1166-2CA04060135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21" y="1263"/>
              <a:ext cx="130" cy="519"/>
              <a:chOff x="3024" y="2160"/>
              <a:chExt cx="144" cy="816"/>
            </a:xfrm>
          </p:grpSpPr>
          <p:sp>
            <p:nvSpPr>
              <p:cNvPr id="1115" name="Rectangle 22">
                <a:extLst>
                  <a:ext uri="{FF2B5EF4-FFF2-40B4-BE49-F238E27FC236}">
                    <a16:creationId xmlns:a16="http://schemas.microsoft.com/office/drawing/2014/main" id="{6CFB1EAD-27B4-4333-1EE2-D5C7C7C7C12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24" y="2160"/>
                <a:ext cx="144" cy="816"/>
              </a:xfrm>
              <a:prstGeom prst="rect">
                <a:avLst/>
              </a:prstGeom>
              <a:gradFill rotWithShape="0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16" name="Rectangle 23">
                <a:extLst>
                  <a:ext uri="{FF2B5EF4-FFF2-40B4-BE49-F238E27FC236}">
                    <a16:creationId xmlns:a16="http://schemas.microsoft.com/office/drawing/2014/main" id="{1E323B84-E851-A636-6A4D-478BE21907E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24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17" name="Rectangle 24">
                <a:extLst>
                  <a:ext uri="{FF2B5EF4-FFF2-40B4-BE49-F238E27FC236}">
                    <a16:creationId xmlns:a16="http://schemas.microsoft.com/office/drawing/2014/main" id="{A7FE97B2-FDC3-FD7F-013A-56961D90C6B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72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18" name="Rectangle 25">
                <a:extLst>
                  <a:ext uri="{FF2B5EF4-FFF2-40B4-BE49-F238E27FC236}">
                    <a16:creationId xmlns:a16="http://schemas.microsoft.com/office/drawing/2014/main" id="{090996A4-67F3-F15B-77C9-7921FCD2648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120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79" name="Group 26">
              <a:extLst>
                <a:ext uri="{FF2B5EF4-FFF2-40B4-BE49-F238E27FC236}">
                  <a16:creationId xmlns:a16="http://schemas.microsoft.com/office/drawing/2014/main" id="{08A0EB17-B5A7-FCA4-35B9-B61039CA8DA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558" y="1306"/>
              <a:ext cx="86" cy="433"/>
              <a:chOff x="3216" y="2160"/>
              <a:chExt cx="96" cy="816"/>
            </a:xfrm>
          </p:grpSpPr>
          <p:sp>
            <p:nvSpPr>
              <p:cNvPr id="1112" name="Rectangle 27">
                <a:extLst>
                  <a:ext uri="{FF2B5EF4-FFF2-40B4-BE49-F238E27FC236}">
                    <a16:creationId xmlns:a16="http://schemas.microsoft.com/office/drawing/2014/main" id="{87821A74-C216-CD25-45FF-EA64D7536D7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16" y="2160"/>
                <a:ext cx="96" cy="816"/>
              </a:xfrm>
              <a:prstGeom prst="rect">
                <a:avLst/>
              </a:prstGeom>
              <a:gradFill rotWithShape="0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13" name="Rectangle 28">
                <a:extLst>
                  <a:ext uri="{FF2B5EF4-FFF2-40B4-BE49-F238E27FC236}">
                    <a16:creationId xmlns:a16="http://schemas.microsoft.com/office/drawing/2014/main" id="{2373942C-58AB-8BAF-0694-62087E7B7736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16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14" name="Rectangle 29">
                <a:extLst>
                  <a:ext uri="{FF2B5EF4-FFF2-40B4-BE49-F238E27FC236}">
                    <a16:creationId xmlns:a16="http://schemas.microsoft.com/office/drawing/2014/main" id="{6407738B-1F10-7DAE-BEB2-A4DA8275B0F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64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80" name="Group 30">
              <a:extLst>
                <a:ext uri="{FF2B5EF4-FFF2-40B4-BE49-F238E27FC236}">
                  <a16:creationId xmlns:a16="http://schemas.microsoft.com/office/drawing/2014/main" id="{ACEBA05D-12D9-1C3E-7FE4-E21369AA839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2381442">
              <a:off x="1278" y="1696"/>
              <a:ext cx="130" cy="735"/>
              <a:chOff x="3024" y="2160"/>
              <a:chExt cx="144" cy="816"/>
            </a:xfrm>
          </p:grpSpPr>
          <p:sp>
            <p:nvSpPr>
              <p:cNvPr id="1108" name="Rectangle 31">
                <a:extLst>
                  <a:ext uri="{FF2B5EF4-FFF2-40B4-BE49-F238E27FC236}">
                    <a16:creationId xmlns:a16="http://schemas.microsoft.com/office/drawing/2014/main" id="{15EA3C5B-30C4-565B-03C4-D1D0DAEC95C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24" y="2160"/>
                <a:ext cx="144" cy="816"/>
              </a:xfrm>
              <a:prstGeom prst="rect">
                <a:avLst/>
              </a:prstGeom>
              <a:gradFill rotWithShape="0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09" name="Rectangle 32">
                <a:extLst>
                  <a:ext uri="{FF2B5EF4-FFF2-40B4-BE49-F238E27FC236}">
                    <a16:creationId xmlns:a16="http://schemas.microsoft.com/office/drawing/2014/main" id="{85CFF813-8261-C229-126F-39236B40A47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24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10" name="Rectangle 33">
                <a:extLst>
                  <a:ext uri="{FF2B5EF4-FFF2-40B4-BE49-F238E27FC236}">
                    <a16:creationId xmlns:a16="http://schemas.microsoft.com/office/drawing/2014/main" id="{BFDBFBC5-187C-7CDD-A054-A814BDCBC04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72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11" name="Rectangle 34">
                <a:extLst>
                  <a:ext uri="{FF2B5EF4-FFF2-40B4-BE49-F238E27FC236}">
                    <a16:creationId xmlns:a16="http://schemas.microsoft.com/office/drawing/2014/main" id="{50A64E80-B866-76AD-9701-6852AA066BE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120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81" name="Group 35">
              <a:extLst>
                <a:ext uri="{FF2B5EF4-FFF2-40B4-BE49-F238E27FC236}">
                  <a16:creationId xmlns:a16="http://schemas.microsoft.com/office/drawing/2014/main" id="{93681B4A-4AB9-6F17-0F66-95B8F900868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-2332971">
              <a:off x="1278" y="571"/>
              <a:ext cx="87" cy="735"/>
              <a:chOff x="3216" y="2160"/>
              <a:chExt cx="96" cy="816"/>
            </a:xfrm>
          </p:grpSpPr>
          <p:sp>
            <p:nvSpPr>
              <p:cNvPr id="1105" name="Rectangle 36">
                <a:extLst>
                  <a:ext uri="{FF2B5EF4-FFF2-40B4-BE49-F238E27FC236}">
                    <a16:creationId xmlns:a16="http://schemas.microsoft.com/office/drawing/2014/main" id="{681C36B1-976A-BF75-DBBF-5A5381E1D0D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16" y="2160"/>
                <a:ext cx="96" cy="816"/>
              </a:xfrm>
              <a:prstGeom prst="rect">
                <a:avLst/>
              </a:prstGeom>
              <a:gradFill rotWithShape="0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06" name="Rectangle 37">
                <a:extLst>
                  <a:ext uri="{FF2B5EF4-FFF2-40B4-BE49-F238E27FC236}">
                    <a16:creationId xmlns:a16="http://schemas.microsoft.com/office/drawing/2014/main" id="{363A3649-8C68-FD2D-A30D-74BC74A8808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16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07" name="Rectangle 38">
                <a:extLst>
                  <a:ext uri="{FF2B5EF4-FFF2-40B4-BE49-F238E27FC236}">
                    <a16:creationId xmlns:a16="http://schemas.microsoft.com/office/drawing/2014/main" id="{C080C070-2B51-A5F7-9B84-ACF77BD07F7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64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082" name="Oval 39">
              <a:extLst>
                <a:ext uri="{FF2B5EF4-FFF2-40B4-BE49-F238E27FC236}">
                  <a16:creationId xmlns:a16="http://schemas.microsoft.com/office/drawing/2014/main" id="{64B17EBF-F21E-B475-FA48-CE9AEED5E20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75" y="528"/>
              <a:ext cx="260" cy="25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0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chemeClr val="bg1"/>
                  </a:solidFill>
                </a:rPr>
                <a:t>s</a:t>
              </a:r>
            </a:p>
          </p:txBody>
        </p:sp>
        <p:sp>
          <p:nvSpPr>
            <p:cNvPr id="1083" name="Oval 40">
              <a:extLst>
                <a:ext uri="{FF2B5EF4-FFF2-40B4-BE49-F238E27FC236}">
                  <a16:creationId xmlns:a16="http://schemas.microsoft.com/office/drawing/2014/main" id="{90AB8967-A397-2667-F5FD-8667B5163A2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51" y="1652"/>
              <a:ext cx="260" cy="2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0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/>
                <a:t>d</a:t>
              </a:r>
            </a:p>
          </p:txBody>
        </p:sp>
        <p:sp>
          <p:nvSpPr>
            <p:cNvPr id="1084" name="Oval 41">
              <a:extLst>
                <a:ext uri="{FF2B5EF4-FFF2-40B4-BE49-F238E27FC236}">
                  <a16:creationId xmlns:a16="http://schemas.microsoft.com/office/drawing/2014/main" id="{70C7225E-F6C5-B888-7259-022524BF262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" y="1652"/>
              <a:ext cx="260" cy="2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0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/>
                <a:t>c</a:t>
              </a:r>
            </a:p>
          </p:txBody>
        </p:sp>
        <p:sp>
          <p:nvSpPr>
            <p:cNvPr id="1085" name="Oval 42">
              <a:extLst>
                <a:ext uri="{FF2B5EF4-FFF2-40B4-BE49-F238E27FC236}">
                  <a16:creationId xmlns:a16="http://schemas.microsoft.com/office/drawing/2014/main" id="{ACB83BE6-F4A4-55E3-CD41-C8B5580AE92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51" y="1133"/>
              <a:ext cx="260" cy="2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0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/>
                <a:t>b</a:t>
              </a:r>
            </a:p>
          </p:txBody>
        </p:sp>
        <p:sp>
          <p:nvSpPr>
            <p:cNvPr id="1086" name="Oval 43">
              <a:extLst>
                <a:ext uri="{FF2B5EF4-FFF2-40B4-BE49-F238E27FC236}">
                  <a16:creationId xmlns:a16="http://schemas.microsoft.com/office/drawing/2014/main" id="{6AB6C1BB-9D1C-4C11-32C4-848F8F0FD88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" y="1090"/>
              <a:ext cx="260" cy="2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0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/>
                <a:t>a</a:t>
              </a:r>
            </a:p>
          </p:txBody>
        </p:sp>
        <p:sp>
          <p:nvSpPr>
            <p:cNvPr id="1087" name="Oval 44">
              <a:extLst>
                <a:ext uri="{FF2B5EF4-FFF2-40B4-BE49-F238E27FC236}">
                  <a16:creationId xmlns:a16="http://schemas.microsoft.com/office/drawing/2014/main" id="{21BBB687-FCDD-C467-C75A-B4CDFB4040C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75" y="2215"/>
              <a:ext cx="260" cy="259"/>
            </a:xfrm>
            <a:prstGeom prst="ellipse">
              <a:avLst/>
            </a:prstGeom>
            <a:solidFill>
              <a:srgbClr val="0099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0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chemeClr val="bg1"/>
                  </a:solidFill>
                </a:rPr>
                <a:t>t</a:t>
              </a:r>
            </a:p>
          </p:txBody>
        </p:sp>
        <p:sp>
          <p:nvSpPr>
            <p:cNvPr id="1088" name="Line 45">
              <a:extLst>
                <a:ext uri="{FF2B5EF4-FFF2-40B4-BE49-F238E27FC236}">
                  <a16:creationId xmlns:a16="http://schemas.microsoft.com/office/drawing/2014/main" id="{59FD2A55-4B03-DA74-F249-E8B578A7384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629" y="701"/>
              <a:ext cx="260" cy="2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9" name="Line 46">
              <a:extLst>
                <a:ext uri="{FF2B5EF4-FFF2-40B4-BE49-F238E27FC236}">
                  <a16:creationId xmlns:a16="http://schemas.microsoft.com/office/drawing/2014/main" id="{5A2CA7D3-72FF-7A9F-9F32-D63DAE5A188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321" y="744"/>
              <a:ext cx="217" cy="2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0" name="Line 47">
              <a:extLst>
                <a:ext uri="{FF2B5EF4-FFF2-40B4-BE49-F238E27FC236}">
                  <a16:creationId xmlns:a16="http://schemas.microsoft.com/office/drawing/2014/main" id="{0AA6B03E-BBB7-284F-0CF8-ED04ABB539C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56" y="1393"/>
              <a:ext cx="0" cy="2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1" name="Line 48">
              <a:extLst>
                <a:ext uri="{FF2B5EF4-FFF2-40B4-BE49-F238E27FC236}">
                  <a16:creationId xmlns:a16="http://schemas.microsoft.com/office/drawing/2014/main" id="{38E09D1A-9BD7-84BF-61AD-861E6160F10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711" y="1393"/>
              <a:ext cx="0" cy="2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2" name="Line 49">
              <a:extLst>
                <a:ext uri="{FF2B5EF4-FFF2-40B4-BE49-F238E27FC236}">
                  <a16:creationId xmlns:a16="http://schemas.microsoft.com/office/drawing/2014/main" id="{8EB3962D-DC49-D63E-BBE6-0C70C9C05B2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889" y="1177"/>
              <a:ext cx="38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3" name="Line 50">
              <a:extLst>
                <a:ext uri="{FF2B5EF4-FFF2-40B4-BE49-F238E27FC236}">
                  <a16:creationId xmlns:a16="http://schemas.microsoft.com/office/drawing/2014/main" id="{439164A8-CFD7-4A73-3CE8-1D69D6D08BB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59" y="1479"/>
              <a:ext cx="476" cy="3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4" name="Line 51">
              <a:extLst>
                <a:ext uri="{FF2B5EF4-FFF2-40B4-BE49-F238E27FC236}">
                  <a16:creationId xmlns:a16="http://schemas.microsoft.com/office/drawing/2014/main" id="{70982C25-3EAC-CAC4-8D1C-213D4BC4788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629" y="2042"/>
              <a:ext cx="217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5" name="Line 52">
              <a:extLst>
                <a:ext uri="{FF2B5EF4-FFF2-40B4-BE49-F238E27FC236}">
                  <a16:creationId xmlns:a16="http://schemas.microsoft.com/office/drawing/2014/main" id="{F6AD356F-2202-711F-1347-BBD1766D831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365" y="2042"/>
              <a:ext cx="216" cy="2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" name="Text Box 53">
              <a:extLst>
                <a:ext uri="{FF2B5EF4-FFF2-40B4-BE49-F238E27FC236}">
                  <a16:creationId xmlns:a16="http://schemas.microsoft.com/office/drawing/2014/main" id="{F5947404-19A4-07F0-D1AC-F460545F995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86" y="666"/>
              <a:ext cx="260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/>
                <a:t>3</a:t>
              </a:r>
            </a:p>
          </p:txBody>
        </p:sp>
        <p:sp>
          <p:nvSpPr>
            <p:cNvPr id="1097" name="Text Box 54">
              <a:extLst>
                <a:ext uri="{FF2B5EF4-FFF2-40B4-BE49-F238E27FC236}">
                  <a16:creationId xmlns:a16="http://schemas.microsoft.com/office/drawing/2014/main" id="{4745BAB0-D613-6E7E-A411-838EF264A39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40" y="1393"/>
              <a:ext cx="260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/>
                <a:t>3</a:t>
              </a:r>
            </a:p>
          </p:txBody>
        </p:sp>
        <p:sp>
          <p:nvSpPr>
            <p:cNvPr id="1098" name="Text Box 55">
              <a:extLst>
                <a:ext uri="{FF2B5EF4-FFF2-40B4-BE49-F238E27FC236}">
                  <a16:creationId xmlns:a16="http://schemas.microsoft.com/office/drawing/2014/main" id="{CAB02B87-3D1E-7FF1-AB38-183D66F047A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408" y="2094"/>
              <a:ext cx="259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/>
                <a:t>3</a:t>
              </a:r>
            </a:p>
          </p:txBody>
        </p:sp>
        <p:sp>
          <p:nvSpPr>
            <p:cNvPr id="1099" name="Text Box 56">
              <a:extLst>
                <a:ext uri="{FF2B5EF4-FFF2-40B4-BE49-F238E27FC236}">
                  <a16:creationId xmlns:a16="http://schemas.microsoft.com/office/drawing/2014/main" id="{F833E9EB-BD9D-CA42-CC1A-21DFB5967C7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321" y="658"/>
              <a:ext cx="260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/>
                <a:t>2</a:t>
              </a:r>
            </a:p>
          </p:txBody>
        </p:sp>
        <p:sp>
          <p:nvSpPr>
            <p:cNvPr id="1100" name="Text Box 57">
              <a:extLst>
                <a:ext uri="{FF2B5EF4-FFF2-40B4-BE49-F238E27FC236}">
                  <a16:creationId xmlns:a16="http://schemas.microsoft.com/office/drawing/2014/main" id="{FEDEE3E6-7E08-EDFF-E66D-2F54457FB81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667" y="1393"/>
              <a:ext cx="260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/>
                <a:t>2</a:t>
              </a:r>
            </a:p>
          </p:txBody>
        </p:sp>
        <p:sp>
          <p:nvSpPr>
            <p:cNvPr id="1101" name="Text Box 58">
              <a:extLst>
                <a:ext uri="{FF2B5EF4-FFF2-40B4-BE49-F238E27FC236}">
                  <a16:creationId xmlns:a16="http://schemas.microsoft.com/office/drawing/2014/main" id="{FFD2A8A9-4BFB-2F72-E4AE-3B9220EFA4C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42" y="2085"/>
              <a:ext cx="260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/>
                <a:t>2</a:t>
              </a:r>
            </a:p>
          </p:txBody>
        </p:sp>
        <p:sp>
          <p:nvSpPr>
            <p:cNvPr id="1102" name="Text Box 59">
              <a:extLst>
                <a:ext uri="{FF2B5EF4-FFF2-40B4-BE49-F238E27FC236}">
                  <a16:creationId xmlns:a16="http://schemas.microsoft.com/office/drawing/2014/main" id="{B579E6AB-ADBD-BB9B-EE75-BB7B0C2E584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932" y="1004"/>
              <a:ext cx="260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/>
                <a:t>1</a:t>
              </a:r>
            </a:p>
          </p:txBody>
        </p:sp>
        <p:sp>
          <p:nvSpPr>
            <p:cNvPr id="1103" name="Text Box 60">
              <a:extLst>
                <a:ext uri="{FF2B5EF4-FFF2-40B4-BE49-F238E27FC236}">
                  <a16:creationId xmlns:a16="http://schemas.microsoft.com/office/drawing/2014/main" id="{2F7E475B-3FAE-F529-082E-757BDCFA720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846" y="1617"/>
              <a:ext cx="259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/>
                <a:t>4</a:t>
              </a:r>
            </a:p>
          </p:txBody>
        </p:sp>
        <p:sp>
          <p:nvSpPr>
            <p:cNvPr id="1104" name="Text Box 61">
              <a:extLst>
                <a:ext uri="{FF2B5EF4-FFF2-40B4-BE49-F238E27FC236}">
                  <a16:creationId xmlns:a16="http://schemas.microsoft.com/office/drawing/2014/main" id="{82B7F3B6-C1D8-2320-72C6-2D872F1F1EEB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912" y="2496"/>
              <a:ext cx="336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i="1"/>
                <a:t>G</a:t>
              </a:r>
            </a:p>
          </p:txBody>
        </p:sp>
      </p:grpSp>
      <p:grpSp>
        <p:nvGrpSpPr>
          <p:cNvPr id="11" name="Group 62">
            <a:extLst>
              <a:ext uri="{FF2B5EF4-FFF2-40B4-BE49-F238E27FC236}">
                <a16:creationId xmlns:a16="http://schemas.microsoft.com/office/drawing/2014/main" id="{20EC6DF4-AD0C-4099-E87C-7194830FCC00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3886200"/>
            <a:ext cx="2514600" cy="2138363"/>
            <a:chOff x="1680" y="2373"/>
            <a:chExt cx="2038" cy="1758"/>
          </a:xfrm>
        </p:grpSpPr>
        <p:grpSp>
          <p:nvGrpSpPr>
            <p:cNvPr id="1034" name="Group 63">
              <a:extLst>
                <a:ext uri="{FF2B5EF4-FFF2-40B4-BE49-F238E27FC236}">
                  <a16:creationId xmlns:a16="http://schemas.microsoft.com/office/drawing/2014/main" id="{D3F8CEDF-3BE2-294E-7F36-5163935122BF}"/>
                </a:ext>
              </a:extLst>
            </p:cNvPr>
            <p:cNvGrpSpPr>
              <a:grpSpLocks/>
            </p:cNvGrpSpPr>
            <p:nvPr/>
          </p:nvGrpSpPr>
          <p:grpSpPr bwMode="auto">
            <a:xfrm rot="4724383" flipH="1">
              <a:off x="2719" y="2714"/>
              <a:ext cx="256" cy="751"/>
              <a:chOff x="1902" y="2055"/>
              <a:chExt cx="318" cy="912"/>
            </a:xfrm>
          </p:grpSpPr>
          <p:grpSp>
            <p:nvGrpSpPr>
              <p:cNvPr id="1069" name="Group 64">
                <a:extLst>
                  <a:ext uri="{FF2B5EF4-FFF2-40B4-BE49-F238E27FC236}">
                    <a16:creationId xmlns:a16="http://schemas.microsoft.com/office/drawing/2014/main" id="{0FA20ED4-0ED7-E7BD-D430-0AFB0AA822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02" y="2711"/>
                <a:ext cx="285" cy="256"/>
                <a:chOff x="1902" y="2711"/>
                <a:chExt cx="285" cy="256"/>
              </a:xfrm>
            </p:grpSpPr>
            <p:sp>
              <p:nvSpPr>
                <p:cNvPr id="1072" name="Freeform 65">
                  <a:extLst>
                    <a:ext uri="{FF2B5EF4-FFF2-40B4-BE49-F238E27FC236}">
                      <a16:creationId xmlns:a16="http://schemas.microsoft.com/office/drawing/2014/main" id="{C1B0900B-BE18-59EA-DE65-F21C4D2925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02" y="2711"/>
                  <a:ext cx="285" cy="256"/>
                </a:xfrm>
                <a:custGeom>
                  <a:avLst/>
                  <a:gdLst>
                    <a:gd name="T0" fmla="*/ 22 w 571"/>
                    <a:gd name="T1" fmla="*/ 16 h 510"/>
                    <a:gd name="T2" fmla="*/ 12 w 571"/>
                    <a:gd name="T3" fmla="*/ 33 h 510"/>
                    <a:gd name="T4" fmla="*/ 9 w 571"/>
                    <a:gd name="T5" fmla="*/ 39 h 510"/>
                    <a:gd name="T6" fmla="*/ 7 w 571"/>
                    <a:gd name="T7" fmla="*/ 46 h 510"/>
                    <a:gd name="T8" fmla="*/ 6 w 571"/>
                    <a:gd name="T9" fmla="*/ 57 h 510"/>
                    <a:gd name="T10" fmla="*/ 6 w 571"/>
                    <a:gd name="T11" fmla="*/ 67 h 510"/>
                    <a:gd name="T12" fmla="*/ 7 w 571"/>
                    <a:gd name="T13" fmla="*/ 76 h 510"/>
                    <a:gd name="T14" fmla="*/ 11 w 571"/>
                    <a:gd name="T15" fmla="*/ 85 h 510"/>
                    <a:gd name="T16" fmla="*/ 19 w 571"/>
                    <a:gd name="T17" fmla="*/ 91 h 510"/>
                    <a:gd name="T18" fmla="*/ 10 w 571"/>
                    <a:gd name="T19" fmla="*/ 86 h 510"/>
                    <a:gd name="T20" fmla="*/ 7 w 571"/>
                    <a:gd name="T21" fmla="*/ 85 h 510"/>
                    <a:gd name="T22" fmla="*/ 2 w 571"/>
                    <a:gd name="T23" fmla="*/ 87 h 510"/>
                    <a:gd name="T24" fmla="*/ 0 w 571"/>
                    <a:gd name="T25" fmla="*/ 90 h 510"/>
                    <a:gd name="T26" fmla="*/ 0 w 571"/>
                    <a:gd name="T27" fmla="*/ 94 h 510"/>
                    <a:gd name="T28" fmla="*/ 1 w 571"/>
                    <a:gd name="T29" fmla="*/ 97 h 510"/>
                    <a:gd name="T30" fmla="*/ 3 w 571"/>
                    <a:gd name="T31" fmla="*/ 102 h 510"/>
                    <a:gd name="T32" fmla="*/ 15 w 571"/>
                    <a:gd name="T33" fmla="*/ 110 h 510"/>
                    <a:gd name="T34" fmla="*/ 32 w 571"/>
                    <a:gd name="T35" fmla="*/ 116 h 510"/>
                    <a:gd name="T36" fmla="*/ 39 w 571"/>
                    <a:gd name="T37" fmla="*/ 119 h 510"/>
                    <a:gd name="T38" fmla="*/ 47 w 571"/>
                    <a:gd name="T39" fmla="*/ 120 h 510"/>
                    <a:gd name="T40" fmla="*/ 54 w 571"/>
                    <a:gd name="T41" fmla="*/ 120 h 510"/>
                    <a:gd name="T42" fmla="*/ 62 w 571"/>
                    <a:gd name="T43" fmla="*/ 123 h 510"/>
                    <a:gd name="T44" fmla="*/ 71 w 571"/>
                    <a:gd name="T45" fmla="*/ 126 h 510"/>
                    <a:gd name="T46" fmla="*/ 91 w 571"/>
                    <a:gd name="T47" fmla="*/ 129 h 510"/>
                    <a:gd name="T48" fmla="*/ 115 w 571"/>
                    <a:gd name="T49" fmla="*/ 123 h 510"/>
                    <a:gd name="T50" fmla="*/ 131 w 571"/>
                    <a:gd name="T51" fmla="*/ 123 h 510"/>
                    <a:gd name="T52" fmla="*/ 135 w 571"/>
                    <a:gd name="T53" fmla="*/ 122 h 510"/>
                    <a:gd name="T54" fmla="*/ 139 w 571"/>
                    <a:gd name="T55" fmla="*/ 118 h 510"/>
                    <a:gd name="T56" fmla="*/ 141 w 571"/>
                    <a:gd name="T57" fmla="*/ 113 h 510"/>
                    <a:gd name="T58" fmla="*/ 142 w 571"/>
                    <a:gd name="T59" fmla="*/ 92 h 510"/>
                    <a:gd name="T60" fmla="*/ 142 w 571"/>
                    <a:gd name="T61" fmla="*/ 75 h 510"/>
                    <a:gd name="T62" fmla="*/ 141 w 571"/>
                    <a:gd name="T63" fmla="*/ 66 h 510"/>
                    <a:gd name="T64" fmla="*/ 141 w 571"/>
                    <a:gd name="T65" fmla="*/ 60 h 510"/>
                    <a:gd name="T66" fmla="*/ 139 w 571"/>
                    <a:gd name="T67" fmla="*/ 54 h 510"/>
                    <a:gd name="T68" fmla="*/ 138 w 571"/>
                    <a:gd name="T69" fmla="*/ 48 h 510"/>
                    <a:gd name="T70" fmla="*/ 130 w 571"/>
                    <a:gd name="T71" fmla="*/ 25 h 510"/>
                    <a:gd name="T72" fmla="*/ 122 w 571"/>
                    <a:gd name="T73" fmla="*/ 0 h 510"/>
                    <a:gd name="T74" fmla="*/ 22 w 571"/>
                    <a:gd name="T75" fmla="*/ 16 h 5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71"/>
                    <a:gd name="T115" fmla="*/ 0 h 510"/>
                    <a:gd name="T116" fmla="*/ 571 w 571"/>
                    <a:gd name="T117" fmla="*/ 510 h 5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71" h="510">
                      <a:moveTo>
                        <a:pt x="88" y="64"/>
                      </a:moveTo>
                      <a:lnTo>
                        <a:pt x="50" y="130"/>
                      </a:lnTo>
                      <a:lnTo>
                        <a:pt x="38" y="156"/>
                      </a:lnTo>
                      <a:lnTo>
                        <a:pt x="31" y="184"/>
                      </a:lnTo>
                      <a:lnTo>
                        <a:pt x="24" y="225"/>
                      </a:lnTo>
                      <a:lnTo>
                        <a:pt x="24" y="264"/>
                      </a:lnTo>
                      <a:lnTo>
                        <a:pt x="29" y="302"/>
                      </a:lnTo>
                      <a:lnTo>
                        <a:pt x="45" y="337"/>
                      </a:lnTo>
                      <a:lnTo>
                        <a:pt x="78" y="361"/>
                      </a:lnTo>
                      <a:lnTo>
                        <a:pt x="43" y="340"/>
                      </a:lnTo>
                      <a:lnTo>
                        <a:pt x="29" y="338"/>
                      </a:lnTo>
                      <a:lnTo>
                        <a:pt x="10" y="345"/>
                      </a:lnTo>
                      <a:lnTo>
                        <a:pt x="3" y="357"/>
                      </a:lnTo>
                      <a:lnTo>
                        <a:pt x="0" y="373"/>
                      </a:lnTo>
                      <a:lnTo>
                        <a:pt x="5" y="387"/>
                      </a:lnTo>
                      <a:lnTo>
                        <a:pt x="15" y="404"/>
                      </a:lnTo>
                      <a:lnTo>
                        <a:pt x="60" y="437"/>
                      </a:lnTo>
                      <a:lnTo>
                        <a:pt x="128" y="463"/>
                      </a:lnTo>
                      <a:lnTo>
                        <a:pt x="158" y="474"/>
                      </a:lnTo>
                      <a:lnTo>
                        <a:pt x="191" y="479"/>
                      </a:lnTo>
                      <a:lnTo>
                        <a:pt x="218" y="479"/>
                      </a:lnTo>
                      <a:lnTo>
                        <a:pt x="248" y="488"/>
                      </a:lnTo>
                      <a:lnTo>
                        <a:pt x="284" y="500"/>
                      </a:lnTo>
                      <a:lnTo>
                        <a:pt x="366" y="510"/>
                      </a:lnTo>
                      <a:lnTo>
                        <a:pt x="463" y="489"/>
                      </a:lnTo>
                      <a:lnTo>
                        <a:pt x="527" y="489"/>
                      </a:lnTo>
                      <a:lnTo>
                        <a:pt x="543" y="484"/>
                      </a:lnTo>
                      <a:lnTo>
                        <a:pt x="559" y="469"/>
                      </a:lnTo>
                      <a:lnTo>
                        <a:pt x="564" y="448"/>
                      </a:lnTo>
                      <a:lnTo>
                        <a:pt x="571" y="364"/>
                      </a:lnTo>
                      <a:lnTo>
                        <a:pt x="571" y="297"/>
                      </a:lnTo>
                      <a:lnTo>
                        <a:pt x="567" y="262"/>
                      </a:lnTo>
                      <a:lnTo>
                        <a:pt x="564" y="239"/>
                      </a:lnTo>
                      <a:lnTo>
                        <a:pt x="559" y="215"/>
                      </a:lnTo>
                      <a:lnTo>
                        <a:pt x="553" y="191"/>
                      </a:lnTo>
                      <a:lnTo>
                        <a:pt x="522" y="99"/>
                      </a:lnTo>
                      <a:lnTo>
                        <a:pt x="489" y="0"/>
                      </a:lnTo>
                      <a:lnTo>
                        <a:pt x="88" y="64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73" name="Arc 66">
                  <a:extLst>
                    <a:ext uri="{FF2B5EF4-FFF2-40B4-BE49-F238E27FC236}">
                      <a16:creationId xmlns:a16="http://schemas.microsoft.com/office/drawing/2014/main" id="{510A967E-92F7-A4EE-513A-9AC73712A2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45" y="2885"/>
                  <a:ext cx="7" cy="17"/>
                </a:xfrm>
                <a:custGeom>
                  <a:avLst/>
                  <a:gdLst>
                    <a:gd name="T0" fmla="*/ 0 w 21584"/>
                    <a:gd name="T1" fmla="*/ 0 h 21468"/>
                    <a:gd name="T2" fmla="*/ 0 w 21584"/>
                    <a:gd name="T3" fmla="*/ 0 h 21468"/>
                    <a:gd name="T4" fmla="*/ 0 w 21584"/>
                    <a:gd name="T5" fmla="*/ 0 h 21468"/>
                    <a:gd name="T6" fmla="*/ 0 60000 65536"/>
                    <a:gd name="T7" fmla="*/ 0 60000 65536"/>
                    <a:gd name="T8" fmla="*/ 0 60000 65536"/>
                    <a:gd name="T9" fmla="*/ 0 w 21584"/>
                    <a:gd name="T10" fmla="*/ 0 h 21468"/>
                    <a:gd name="T11" fmla="*/ 21584 w 21584"/>
                    <a:gd name="T12" fmla="*/ 21468 h 2146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584" h="21468" fill="none" extrusionOk="0">
                      <a:moveTo>
                        <a:pt x="0" y="20627"/>
                      </a:moveTo>
                      <a:cubicBezTo>
                        <a:pt x="416" y="9948"/>
                        <a:pt x="8578" y="1180"/>
                        <a:pt x="19199" y="0"/>
                      </a:cubicBezTo>
                    </a:path>
                    <a:path w="21584" h="21468" stroke="0" extrusionOk="0">
                      <a:moveTo>
                        <a:pt x="0" y="20627"/>
                      </a:moveTo>
                      <a:cubicBezTo>
                        <a:pt x="416" y="9948"/>
                        <a:pt x="8578" y="1180"/>
                        <a:pt x="19199" y="0"/>
                      </a:cubicBezTo>
                      <a:lnTo>
                        <a:pt x="21584" y="21468"/>
                      </a:lnTo>
                      <a:close/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1070" name="Rectangle 67">
                <a:extLst>
                  <a:ext uri="{FF2B5EF4-FFF2-40B4-BE49-F238E27FC236}">
                    <a16:creationId xmlns:a16="http://schemas.microsoft.com/office/drawing/2014/main" id="{C0BC0BA0-94E7-1B05-C71E-E8DDC99845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" y="2738"/>
                <a:ext cx="239" cy="45"/>
              </a:xfrm>
              <a:prstGeom prst="rect">
                <a:avLst/>
              </a:prstGeom>
              <a:solidFill>
                <a:srgbClr val="FFFFFF"/>
              </a:solidFill>
              <a:ln w="11113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71" name="Freeform 68">
                <a:extLst>
                  <a:ext uri="{FF2B5EF4-FFF2-40B4-BE49-F238E27FC236}">
                    <a16:creationId xmlns:a16="http://schemas.microsoft.com/office/drawing/2014/main" id="{7452F5A5-DA92-AE0D-72A8-FF9B40D4E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7" y="2055"/>
                <a:ext cx="283" cy="704"/>
              </a:xfrm>
              <a:custGeom>
                <a:avLst/>
                <a:gdLst>
                  <a:gd name="T0" fmla="*/ 6 w 566"/>
                  <a:gd name="T1" fmla="*/ 121 h 1408"/>
                  <a:gd name="T2" fmla="*/ 3 w 566"/>
                  <a:gd name="T3" fmla="*/ 225 h 1408"/>
                  <a:gd name="T4" fmla="*/ 0 w 566"/>
                  <a:gd name="T5" fmla="*/ 352 h 1408"/>
                  <a:gd name="T6" fmla="*/ 136 w 566"/>
                  <a:gd name="T7" fmla="*/ 351 h 1408"/>
                  <a:gd name="T8" fmla="*/ 137 w 566"/>
                  <a:gd name="T9" fmla="*/ 218 h 1408"/>
                  <a:gd name="T10" fmla="*/ 137 w 566"/>
                  <a:gd name="T11" fmla="*/ 150 h 1408"/>
                  <a:gd name="T12" fmla="*/ 142 w 566"/>
                  <a:gd name="T13" fmla="*/ 79 h 1408"/>
                  <a:gd name="T14" fmla="*/ 140 w 566"/>
                  <a:gd name="T15" fmla="*/ 61 h 1408"/>
                  <a:gd name="T16" fmla="*/ 139 w 566"/>
                  <a:gd name="T17" fmla="*/ 50 h 1408"/>
                  <a:gd name="T18" fmla="*/ 137 w 566"/>
                  <a:gd name="T19" fmla="*/ 38 h 1408"/>
                  <a:gd name="T20" fmla="*/ 134 w 566"/>
                  <a:gd name="T21" fmla="*/ 30 h 1408"/>
                  <a:gd name="T22" fmla="*/ 129 w 566"/>
                  <a:gd name="T23" fmla="*/ 22 h 1408"/>
                  <a:gd name="T24" fmla="*/ 124 w 566"/>
                  <a:gd name="T25" fmla="*/ 15 h 1408"/>
                  <a:gd name="T26" fmla="*/ 115 w 566"/>
                  <a:gd name="T27" fmla="*/ 10 h 1408"/>
                  <a:gd name="T28" fmla="*/ 105 w 566"/>
                  <a:gd name="T29" fmla="*/ 5 h 1408"/>
                  <a:gd name="T30" fmla="*/ 95 w 566"/>
                  <a:gd name="T31" fmla="*/ 1 h 1408"/>
                  <a:gd name="T32" fmla="*/ 82 w 566"/>
                  <a:gd name="T33" fmla="*/ 1 h 1408"/>
                  <a:gd name="T34" fmla="*/ 72 w 566"/>
                  <a:gd name="T35" fmla="*/ 0 h 1408"/>
                  <a:gd name="T36" fmla="*/ 60 w 566"/>
                  <a:gd name="T37" fmla="*/ 3 h 1408"/>
                  <a:gd name="T38" fmla="*/ 49 w 566"/>
                  <a:gd name="T39" fmla="*/ 6 h 1408"/>
                  <a:gd name="T40" fmla="*/ 42 w 566"/>
                  <a:gd name="T41" fmla="*/ 11 h 1408"/>
                  <a:gd name="T42" fmla="*/ 34 w 566"/>
                  <a:gd name="T43" fmla="*/ 17 h 1408"/>
                  <a:gd name="T44" fmla="*/ 27 w 566"/>
                  <a:gd name="T45" fmla="*/ 23 h 1408"/>
                  <a:gd name="T46" fmla="*/ 21 w 566"/>
                  <a:gd name="T47" fmla="*/ 35 h 1408"/>
                  <a:gd name="T48" fmla="*/ 17 w 566"/>
                  <a:gd name="T49" fmla="*/ 46 h 1408"/>
                  <a:gd name="T50" fmla="*/ 12 w 566"/>
                  <a:gd name="T51" fmla="*/ 67 h 1408"/>
                  <a:gd name="T52" fmla="*/ 6 w 566"/>
                  <a:gd name="T53" fmla="*/ 121 h 1408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566"/>
                  <a:gd name="T82" fmla="*/ 0 h 1408"/>
                  <a:gd name="T83" fmla="*/ 566 w 566"/>
                  <a:gd name="T84" fmla="*/ 1408 h 1408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566" h="1408">
                    <a:moveTo>
                      <a:pt x="26" y="484"/>
                    </a:moveTo>
                    <a:lnTo>
                      <a:pt x="15" y="903"/>
                    </a:lnTo>
                    <a:lnTo>
                      <a:pt x="0" y="1408"/>
                    </a:lnTo>
                    <a:lnTo>
                      <a:pt x="543" y="1403"/>
                    </a:lnTo>
                    <a:lnTo>
                      <a:pt x="548" y="873"/>
                    </a:lnTo>
                    <a:lnTo>
                      <a:pt x="547" y="599"/>
                    </a:lnTo>
                    <a:lnTo>
                      <a:pt x="566" y="314"/>
                    </a:lnTo>
                    <a:lnTo>
                      <a:pt x="560" y="247"/>
                    </a:lnTo>
                    <a:lnTo>
                      <a:pt x="555" y="200"/>
                    </a:lnTo>
                    <a:lnTo>
                      <a:pt x="545" y="151"/>
                    </a:lnTo>
                    <a:lnTo>
                      <a:pt x="534" y="120"/>
                    </a:lnTo>
                    <a:lnTo>
                      <a:pt x="515" y="85"/>
                    </a:lnTo>
                    <a:lnTo>
                      <a:pt x="496" y="62"/>
                    </a:lnTo>
                    <a:lnTo>
                      <a:pt x="463" y="40"/>
                    </a:lnTo>
                    <a:lnTo>
                      <a:pt x="423" y="19"/>
                    </a:lnTo>
                    <a:lnTo>
                      <a:pt x="380" y="7"/>
                    </a:lnTo>
                    <a:lnTo>
                      <a:pt x="331" y="2"/>
                    </a:lnTo>
                    <a:lnTo>
                      <a:pt x="291" y="0"/>
                    </a:lnTo>
                    <a:lnTo>
                      <a:pt x="243" y="9"/>
                    </a:lnTo>
                    <a:lnTo>
                      <a:pt x="196" y="24"/>
                    </a:lnTo>
                    <a:lnTo>
                      <a:pt x="168" y="42"/>
                    </a:lnTo>
                    <a:lnTo>
                      <a:pt x="135" y="66"/>
                    </a:lnTo>
                    <a:lnTo>
                      <a:pt x="111" y="95"/>
                    </a:lnTo>
                    <a:lnTo>
                      <a:pt x="85" y="139"/>
                    </a:lnTo>
                    <a:lnTo>
                      <a:pt x="66" y="187"/>
                    </a:lnTo>
                    <a:lnTo>
                      <a:pt x="48" y="267"/>
                    </a:lnTo>
                    <a:lnTo>
                      <a:pt x="26" y="484"/>
                    </a:lnTo>
                    <a:close/>
                  </a:path>
                </a:pathLst>
              </a:custGeom>
              <a:solidFill>
                <a:srgbClr val="804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1035" name="Group 69">
              <a:extLst>
                <a:ext uri="{FF2B5EF4-FFF2-40B4-BE49-F238E27FC236}">
                  <a16:creationId xmlns:a16="http://schemas.microsoft.com/office/drawing/2014/main" id="{55335072-2F81-651E-3252-290BEA6F6BF0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988" y="3981"/>
              <a:ext cx="593" cy="111"/>
              <a:chOff x="1503" y="3399"/>
              <a:chExt cx="719" cy="138"/>
            </a:xfrm>
          </p:grpSpPr>
          <p:sp>
            <p:nvSpPr>
              <p:cNvPr id="1067" name="Freeform 70">
                <a:extLst>
                  <a:ext uri="{FF2B5EF4-FFF2-40B4-BE49-F238E27FC236}">
                    <a16:creationId xmlns:a16="http://schemas.microsoft.com/office/drawing/2014/main" id="{859D6558-F383-F320-C7E4-79DB45350B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6" y="3399"/>
                <a:ext cx="456" cy="115"/>
              </a:xfrm>
              <a:custGeom>
                <a:avLst/>
                <a:gdLst>
                  <a:gd name="T0" fmla="*/ 0 w 913"/>
                  <a:gd name="T1" fmla="*/ 11 h 229"/>
                  <a:gd name="T2" fmla="*/ 0 w 913"/>
                  <a:gd name="T3" fmla="*/ 45 h 229"/>
                  <a:gd name="T4" fmla="*/ 61 w 913"/>
                  <a:gd name="T5" fmla="*/ 45 h 229"/>
                  <a:gd name="T6" fmla="*/ 63 w 913"/>
                  <a:gd name="T7" fmla="*/ 38 h 229"/>
                  <a:gd name="T8" fmla="*/ 75 w 913"/>
                  <a:gd name="T9" fmla="*/ 45 h 229"/>
                  <a:gd name="T10" fmla="*/ 97 w 913"/>
                  <a:gd name="T11" fmla="*/ 51 h 229"/>
                  <a:gd name="T12" fmla="*/ 125 w 913"/>
                  <a:gd name="T13" fmla="*/ 56 h 229"/>
                  <a:gd name="T14" fmla="*/ 149 w 913"/>
                  <a:gd name="T15" fmla="*/ 58 h 229"/>
                  <a:gd name="T16" fmla="*/ 171 w 913"/>
                  <a:gd name="T17" fmla="*/ 56 h 229"/>
                  <a:gd name="T18" fmla="*/ 204 w 913"/>
                  <a:gd name="T19" fmla="*/ 54 h 229"/>
                  <a:gd name="T20" fmla="*/ 215 w 913"/>
                  <a:gd name="T21" fmla="*/ 52 h 229"/>
                  <a:gd name="T22" fmla="*/ 228 w 913"/>
                  <a:gd name="T23" fmla="*/ 49 h 229"/>
                  <a:gd name="T24" fmla="*/ 228 w 913"/>
                  <a:gd name="T25" fmla="*/ 40 h 229"/>
                  <a:gd name="T26" fmla="*/ 227 w 913"/>
                  <a:gd name="T27" fmla="*/ 36 h 229"/>
                  <a:gd name="T28" fmla="*/ 223 w 913"/>
                  <a:gd name="T29" fmla="*/ 30 h 229"/>
                  <a:gd name="T30" fmla="*/ 218 w 913"/>
                  <a:gd name="T31" fmla="*/ 27 h 229"/>
                  <a:gd name="T32" fmla="*/ 211 w 913"/>
                  <a:gd name="T33" fmla="*/ 23 h 229"/>
                  <a:gd name="T34" fmla="*/ 200 w 913"/>
                  <a:gd name="T35" fmla="*/ 18 h 229"/>
                  <a:gd name="T36" fmla="*/ 188 w 913"/>
                  <a:gd name="T37" fmla="*/ 14 h 229"/>
                  <a:gd name="T38" fmla="*/ 176 w 913"/>
                  <a:gd name="T39" fmla="*/ 10 h 229"/>
                  <a:gd name="T40" fmla="*/ 162 w 913"/>
                  <a:gd name="T41" fmla="*/ 7 h 229"/>
                  <a:gd name="T42" fmla="*/ 117 w 913"/>
                  <a:gd name="T43" fmla="*/ 0 h 229"/>
                  <a:gd name="T44" fmla="*/ 0 w 913"/>
                  <a:gd name="T45" fmla="*/ 11 h 229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913"/>
                  <a:gd name="T70" fmla="*/ 0 h 229"/>
                  <a:gd name="T71" fmla="*/ 913 w 913"/>
                  <a:gd name="T72" fmla="*/ 229 h 229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913" h="229">
                    <a:moveTo>
                      <a:pt x="0" y="42"/>
                    </a:moveTo>
                    <a:lnTo>
                      <a:pt x="0" y="179"/>
                    </a:lnTo>
                    <a:lnTo>
                      <a:pt x="245" y="179"/>
                    </a:lnTo>
                    <a:lnTo>
                      <a:pt x="252" y="151"/>
                    </a:lnTo>
                    <a:lnTo>
                      <a:pt x="300" y="179"/>
                    </a:lnTo>
                    <a:lnTo>
                      <a:pt x="391" y="203"/>
                    </a:lnTo>
                    <a:lnTo>
                      <a:pt x="503" y="224"/>
                    </a:lnTo>
                    <a:lnTo>
                      <a:pt x="597" y="229"/>
                    </a:lnTo>
                    <a:lnTo>
                      <a:pt x="686" y="224"/>
                    </a:lnTo>
                    <a:lnTo>
                      <a:pt x="816" y="214"/>
                    </a:lnTo>
                    <a:lnTo>
                      <a:pt x="863" y="208"/>
                    </a:lnTo>
                    <a:lnTo>
                      <a:pt x="913" y="194"/>
                    </a:lnTo>
                    <a:lnTo>
                      <a:pt x="913" y="158"/>
                    </a:lnTo>
                    <a:lnTo>
                      <a:pt x="908" y="141"/>
                    </a:lnTo>
                    <a:lnTo>
                      <a:pt x="892" y="120"/>
                    </a:lnTo>
                    <a:lnTo>
                      <a:pt x="873" y="106"/>
                    </a:lnTo>
                    <a:lnTo>
                      <a:pt x="847" y="92"/>
                    </a:lnTo>
                    <a:lnTo>
                      <a:pt x="802" y="71"/>
                    </a:lnTo>
                    <a:lnTo>
                      <a:pt x="755" y="54"/>
                    </a:lnTo>
                    <a:lnTo>
                      <a:pt x="705" y="38"/>
                    </a:lnTo>
                    <a:lnTo>
                      <a:pt x="651" y="26"/>
                    </a:lnTo>
                    <a:lnTo>
                      <a:pt x="469" y="0"/>
                    </a:lnTo>
                    <a:lnTo>
                      <a:pt x="0" y="42"/>
                    </a:lnTo>
                    <a:close/>
                  </a:path>
                </a:pathLst>
              </a:custGeom>
              <a:solidFill>
                <a:srgbClr val="201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68" name="Freeform 71">
                <a:extLst>
                  <a:ext uri="{FF2B5EF4-FFF2-40B4-BE49-F238E27FC236}">
                    <a16:creationId xmlns:a16="http://schemas.microsoft.com/office/drawing/2014/main" id="{116691A7-BD6E-A2B3-0680-3984F506CD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3" y="3426"/>
                <a:ext cx="456" cy="111"/>
              </a:xfrm>
              <a:custGeom>
                <a:avLst/>
                <a:gdLst>
                  <a:gd name="T0" fmla="*/ 0 w 913"/>
                  <a:gd name="T1" fmla="*/ 11 h 222"/>
                  <a:gd name="T2" fmla="*/ 0 w 913"/>
                  <a:gd name="T3" fmla="*/ 45 h 222"/>
                  <a:gd name="T4" fmla="*/ 60 w 913"/>
                  <a:gd name="T5" fmla="*/ 45 h 222"/>
                  <a:gd name="T6" fmla="*/ 62 w 913"/>
                  <a:gd name="T7" fmla="*/ 38 h 222"/>
                  <a:gd name="T8" fmla="*/ 74 w 913"/>
                  <a:gd name="T9" fmla="*/ 45 h 222"/>
                  <a:gd name="T10" fmla="*/ 101 w 913"/>
                  <a:gd name="T11" fmla="*/ 49 h 222"/>
                  <a:gd name="T12" fmla="*/ 134 w 913"/>
                  <a:gd name="T13" fmla="*/ 53 h 222"/>
                  <a:gd name="T14" fmla="*/ 169 w 913"/>
                  <a:gd name="T15" fmla="*/ 56 h 222"/>
                  <a:gd name="T16" fmla="*/ 200 w 913"/>
                  <a:gd name="T17" fmla="*/ 56 h 222"/>
                  <a:gd name="T18" fmla="*/ 216 w 913"/>
                  <a:gd name="T19" fmla="*/ 52 h 222"/>
                  <a:gd name="T20" fmla="*/ 228 w 913"/>
                  <a:gd name="T21" fmla="*/ 49 h 222"/>
                  <a:gd name="T22" fmla="*/ 228 w 913"/>
                  <a:gd name="T23" fmla="*/ 40 h 222"/>
                  <a:gd name="T24" fmla="*/ 227 w 913"/>
                  <a:gd name="T25" fmla="*/ 35 h 222"/>
                  <a:gd name="T26" fmla="*/ 223 w 913"/>
                  <a:gd name="T27" fmla="*/ 30 h 222"/>
                  <a:gd name="T28" fmla="*/ 218 w 913"/>
                  <a:gd name="T29" fmla="*/ 27 h 222"/>
                  <a:gd name="T30" fmla="*/ 211 w 913"/>
                  <a:gd name="T31" fmla="*/ 23 h 222"/>
                  <a:gd name="T32" fmla="*/ 200 w 913"/>
                  <a:gd name="T33" fmla="*/ 18 h 222"/>
                  <a:gd name="T34" fmla="*/ 188 w 913"/>
                  <a:gd name="T35" fmla="*/ 14 h 222"/>
                  <a:gd name="T36" fmla="*/ 176 w 913"/>
                  <a:gd name="T37" fmla="*/ 10 h 222"/>
                  <a:gd name="T38" fmla="*/ 162 w 913"/>
                  <a:gd name="T39" fmla="*/ 7 h 222"/>
                  <a:gd name="T40" fmla="*/ 116 w 913"/>
                  <a:gd name="T41" fmla="*/ 0 h 222"/>
                  <a:gd name="T42" fmla="*/ 0 w 913"/>
                  <a:gd name="T43" fmla="*/ 11 h 222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913"/>
                  <a:gd name="T67" fmla="*/ 0 h 222"/>
                  <a:gd name="T68" fmla="*/ 913 w 913"/>
                  <a:gd name="T69" fmla="*/ 222 h 222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913" h="222">
                    <a:moveTo>
                      <a:pt x="0" y="43"/>
                    </a:moveTo>
                    <a:lnTo>
                      <a:pt x="0" y="179"/>
                    </a:lnTo>
                    <a:lnTo>
                      <a:pt x="243" y="179"/>
                    </a:lnTo>
                    <a:lnTo>
                      <a:pt x="248" y="151"/>
                    </a:lnTo>
                    <a:lnTo>
                      <a:pt x="299" y="179"/>
                    </a:lnTo>
                    <a:lnTo>
                      <a:pt x="406" y="196"/>
                    </a:lnTo>
                    <a:lnTo>
                      <a:pt x="537" y="212"/>
                    </a:lnTo>
                    <a:lnTo>
                      <a:pt x="677" y="222"/>
                    </a:lnTo>
                    <a:lnTo>
                      <a:pt x="802" y="222"/>
                    </a:lnTo>
                    <a:lnTo>
                      <a:pt x="865" y="206"/>
                    </a:lnTo>
                    <a:lnTo>
                      <a:pt x="913" y="194"/>
                    </a:lnTo>
                    <a:lnTo>
                      <a:pt x="913" y="160"/>
                    </a:lnTo>
                    <a:lnTo>
                      <a:pt x="908" y="140"/>
                    </a:lnTo>
                    <a:lnTo>
                      <a:pt x="892" y="121"/>
                    </a:lnTo>
                    <a:lnTo>
                      <a:pt x="873" y="106"/>
                    </a:lnTo>
                    <a:lnTo>
                      <a:pt x="847" y="92"/>
                    </a:lnTo>
                    <a:lnTo>
                      <a:pt x="802" y="71"/>
                    </a:lnTo>
                    <a:lnTo>
                      <a:pt x="755" y="54"/>
                    </a:lnTo>
                    <a:lnTo>
                      <a:pt x="705" y="40"/>
                    </a:lnTo>
                    <a:lnTo>
                      <a:pt x="651" y="26"/>
                    </a:lnTo>
                    <a:lnTo>
                      <a:pt x="467" y="0"/>
                    </a:lnTo>
                    <a:lnTo>
                      <a:pt x="0" y="43"/>
                    </a:lnTo>
                    <a:close/>
                  </a:path>
                </a:pathLst>
              </a:custGeom>
              <a:solidFill>
                <a:srgbClr val="2010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036" name="Freeform 72">
              <a:extLst>
                <a:ext uri="{FF2B5EF4-FFF2-40B4-BE49-F238E27FC236}">
                  <a16:creationId xmlns:a16="http://schemas.microsoft.com/office/drawing/2014/main" id="{74BC4BB4-C06A-ED6A-31D2-85D4185A476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82" y="3427"/>
              <a:ext cx="352" cy="568"/>
            </a:xfrm>
            <a:custGeom>
              <a:avLst/>
              <a:gdLst>
                <a:gd name="T0" fmla="*/ 100 w 852"/>
                <a:gd name="T1" fmla="*/ 0 h 1411"/>
                <a:gd name="T2" fmla="*/ 138 w 852"/>
                <a:gd name="T3" fmla="*/ 90 h 1411"/>
                <a:gd name="T4" fmla="*/ 141 w 852"/>
                <a:gd name="T5" fmla="*/ 97 h 1411"/>
                <a:gd name="T6" fmla="*/ 144 w 852"/>
                <a:gd name="T7" fmla="*/ 105 h 1411"/>
                <a:gd name="T8" fmla="*/ 145 w 852"/>
                <a:gd name="T9" fmla="*/ 116 h 1411"/>
                <a:gd name="T10" fmla="*/ 144 w 852"/>
                <a:gd name="T11" fmla="*/ 126 h 1411"/>
                <a:gd name="T12" fmla="*/ 131 w 852"/>
                <a:gd name="T13" fmla="*/ 164 h 1411"/>
                <a:gd name="T14" fmla="*/ 126 w 852"/>
                <a:gd name="T15" fmla="*/ 175 h 1411"/>
                <a:gd name="T16" fmla="*/ 123 w 852"/>
                <a:gd name="T17" fmla="*/ 187 h 1411"/>
                <a:gd name="T18" fmla="*/ 129 w 852"/>
                <a:gd name="T19" fmla="*/ 194 h 1411"/>
                <a:gd name="T20" fmla="*/ 130 w 852"/>
                <a:gd name="T21" fmla="*/ 199 h 1411"/>
                <a:gd name="T22" fmla="*/ 124 w 852"/>
                <a:gd name="T23" fmla="*/ 204 h 1411"/>
                <a:gd name="T24" fmla="*/ 118 w 852"/>
                <a:gd name="T25" fmla="*/ 211 h 1411"/>
                <a:gd name="T26" fmla="*/ 124 w 852"/>
                <a:gd name="T27" fmla="*/ 217 h 1411"/>
                <a:gd name="T28" fmla="*/ 131 w 852"/>
                <a:gd name="T29" fmla="*/ 229 h 1411"/>
                <a:gd name="T30" fmla="*/ 27 w 852"/>
                <a:gd name="T31" fmla="*/ 227 h 1411"/>
                <a:gd name="T32" fmla="*/ 22 w 852"/>
                <a:gd name="T33" fmla="*/ 202 h 1411"/>
                <a:gd name="T34" fmla="*/ 26 w 852"/>
                <a:gd name="T35" fmla="*/ 182 h 1411"/>
                <a:gd name="T36" fmla="*/ 35 w 852"/>
                <a:gd name="T37" fmla="*/ 162 h 1411"/>
                <a:gd name="T38" fmla="*/ 41 w 852"/>
                <a:gd name="T39" fmla="*/ 151 h 1411"/>
                <a:gd name="T40" fmla="*/ 66 w 852"/>
                <a:gd name="T41" fmla="*/ 120 h 1411"/>
                <a:gd name="T42" fmla="*/ 59 w 852"/>
                <a:gd name="T43" fmla="*/ 104 h 1411"/>
                <a:gd name="T44" fmla="*/ 0 w 852"/>
                <a:gd name="T45" fmla="*/ 2 h 1411"/>
                <a:gd name="T46" fmla="*/ 100 w 852"/>
                <a:gd name="T47" fmla="*/ 0 h 1411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52"/>
                <a:gd name="T73" fmla="*/ 0 h 1411"/>
                <a:gd name="T74" fmla="*/ 852 w 852"/>
                <a:gd name="T75" fmla="*/ 1411 h 1411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52" h="1411">
                  <a:moveTo>
                    <a:pt x="583" y="0"/>
                  </a:moveTo>
                  <a:lnTo>
                    <a:pt x="809" y="555"/>
                  </a:lnTo>
                  <a:lnTo>
                    <a:pt x="826" y="597"/>
                  </a:lnTo>
                  <a:lnTo>
                    <a:pt x="842" y="646"/>
                  </a:lnTo>
                  <a:lnTo>
                    <a:pt x="852" y="717"/>
                  </a:lnTo>
                  <a:lnTo>
                    <a:pt x="842" y="781"/>
                  </a:lnTo>
                  <a:lnTo>
                    <a:pt x="765" y="1010"/>
                  </a:lnTo>
                  <a:lnTo>
                    <a:pt x="737" y="1081"/>
                  </a:lnTo>
                  <a:lnTo>
                    <a:pt x="722" y="1153"/>
                  </a:lnTo>
                  <a:lnTo>
                    <a:pt x="755" y="1196"/>
                  </a:lnTo>
                  <a:lnTo>
                    <a:pt x="760" y="1229"/>
                  </a:lnTo>
                  <a:lnTo>
                    <a:pt x="727" y="1260"/>
                  </a:lnTo>
                  <a:lnTo>
                    <a:pt x="689" y="1304"/>
                  </a:lnTo>
                  <a:lnTo>
                    <a:pt x="727" y="1342"/>
                  </a:lnTo>
                  <a:lnTo>
                    <a:pt x="765" y="1411"/>
                  </a:lnTo>
                  <a:lnTo>
                    <a:pt x="158" y="1401"/>
                  </a:lnTo>
                  <a:lnTo>
                    <a:pt x="130" y="1250"/>
                  </a:lnTo>
                  <a:lnTo>
                    <a:pt x="152" y="1120"/>
                  </a:lnTo>
                  <a:lnTo>
                    <a:pt x="206" y="1000"/>
                  </a:lnTo>
                  <a:lnTo>
                    <a:pt x="239" y="934"/>
                  </a:lnTo>
                  <a:lnTo>
                    <a:pt x="387" y="738"/>
                  </a:lnTo>
                  <a:lnTo>
                    <a:pt x="343" y="640"/>
                  </a:lnTo>
                  <a:lnTo>
                    <a:pt x="0" y="15"/>
                  </a:lnTo>
                  <a:lnTo>
                    <a:pt x="583" y="0"/>
                  </a:lnTo>
                  <a:close/>
                </a:path>
              </a:pathLst>
            </a:custGeom>
            <a:solidFill>
              <a:srgbClr val="603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7" name="Freeform 73">
              <a:extLst>
                <a:ext uri="{FF2B5EF4-FFF2-40B4-BE49-F238E27FC236}">
                  <a16:creationId xmlns:a16="http://schemas.microsoft.com/office/drawing/2014/main" id="{E8A51713-F086-C88C-0055-CD4CCC51BD4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218" y="3397"/>
              <a:ext cx="406" cy="629"/>
            </a:xfrm>
            <a:custGeom>
              <a:avLst/>
              <a:gdLst>
                <a:gd name="T0" fmla="*/ 0 w 982"/>
                <a:gd name="T1" fmla="*/ 9 h 1565"/>
                <a:gd name="T2" fmla="*/ 13 w 982"/>
                <a:gd name="T3" fmla="*/ 52 h 1565"/>
                <a:gd name="T4" fmla="*/ 17 w 982"/>
                <a:gd name="T5" fmla="*/ 63 h 1565"/>
                <a:gd name="T6" fmla="*/ 21 w 982"/>
                <a:gd name="T7" fmla="*/ 72 h 1565"/>
                <a:gd name="T8" fmla="*/ 25 w 982"/>
                <a:gd name="T9" fmla="*/ 80 h 1565"/>
                <a:gd name="T10" fmla="*/ 31 w 982"/>
                <a:gd name="T11" fmla="*/ 90 h 1565"/>
                <a:gd name="T12" fmla="*/ 36 w 982"/>
                <a:gd name="T13" fmla="*/ 97 h 1565"/>
                <a:gd name="T14" fmla="*/ 41 w 982"/>
                <a:gd name="T15" fmla="*/ 103 h 1565"/>
                <a:gd name="T16" fmla="*/ 50 w 982"/>
                <a:gd name="T17" fmla="*/ 112 h 1565"/>
                <a:gd name="T18" fmla="*/ 59 w 982"/>
                <a:gd name="T19" fmla="*/ 122 h 1565"/>
                <a:gd name="T20" fmla="*/ 67 w 982"/>
                <a:gd name="T21" fmla="*/ 126 h 1565"/>
                <a:gd name="T22" fmla="*/ 57 w 982"/>
                <a:gd name="T23" fmla="*/ 132 h 1565"/>
                <a:gd name="T24" fmla="*/ 64 w 982"/>
                <a:gd name="T25" fmla="*/ 144 h 1565"/>
                <a:gd name="T26" fmla="*/ 50 w 982"/>
                <a:gd name="T27" fmla="*/ 163 h 1565"/>
                <a:gd name="T28" fmla="*/ 38 w 982"/>
                <a:gd name="T29" fmla="*/ 173 h 1565"/>
                <a:gd name="T30" fmla="*/ 34 w 982"/>
                <a:gd name="T31" fmla="*/ 178 h 1565"/>
                <a:gd name="T32" fmla="*/ 30 w 982"/>
                <a:gd name="T33" fmla="*/ 184 h 1565"/>
                <a:gd name="T34" fmla="*/ 26 w 982"/>
                <a:gd name="T35" fmla="*/ 190 h 1565"/>
                <a:gd name="T36" fmla="*/ 24 w 982"/>
                <a:gd name="T37" fmla="*/ 195 h 1565"/>
                <a:gd name="T38" fmla="*/ 21 w 982"/>
                <a:gd name="T39" fmla="*/ 200 h 1565"/>
                <a:gd name="T40" fmla="*/ 19 w 982"/>
                <a:gd name="T41" fmla="*/ 206 h 1565"/>
                <a:gd name="T42" fmla="*/ 17 w 982"/>
                <a:gd name="T43" fmla="*/ 214 h 1565"/>
                <a:gd name="T44" fmla="*/ 17 w 982"/>
                <a:gd name="T45" fmla="*/ 224 h 1565"/>
                <a:gd name="T46" fmla="*/ 17 w 982"/>
                <a:gd name="T47" fmla="*/ 235 h 1565"/>
                <a:gd name="T48" fmla="*/ 17 w 982"/>
                <a:gd name="T49" fmla="*/ 253 h 1565"/>
                <a:gd name="T50" fmla="*/ 128 w 982"/>
                <a:gd name="T51" fmla="*/ 248 h 1565"/>
                <a:gd name="T52" fmla="*/ 122 w 982"/>
                <a:gd name="T53" fmla="*/ 242 h 1565"/>
                <a:gd name="T54" fmla="*/ 121 w 982"/>
                <a:gd name="T55" fmla="*/ 236 h 1565"/>
                <a:gd name="T56" fmla="*/ 120 w 982"/>
                <a:gd name="T57" fmla="*/ 233 h 1565"/>
                <a:gd name="T58" fmla="*/ 124 w 982"/>
                <a:gd name="T59" fmla="*/ 218 h 1565"/>
                <a:gd name="T60" fmla="*/ 113 w 982"/>
                <a:gd name="T61" fmla="*/ 217 h 1565"/>
                <a:gd name="T62" fmla="*/ 126 w 982"/>
                <a:gd name="T63" fmla="*/ 207 h 1565"/>
                <a:gd name="T64" fmla="*/ 163 w 982"/>
                <a:gd name="T65" fmla="*/ 156 h 1565"/>
                <a:gd name="T66" fmla="*/ 165 w 982"/>
                <a:gd name="T67" fmla="*/ 151 h 1565"/>
                <a:gd name="T68" fmla="*/ 167 w 982"/>
                <a:gd name="T69" fmla="*/ 145 h 1565"/>
                <a:gd name="T70" fmla="*/ 168 w 982"/>
                <a:gd name="T71" fmla="*/ 140 h 1565"/>
                <a:gd name="T72" fmla="*/ 168 w 982"/>
                <a:gd name="T73" fmla="*/ 133 h 1565"/>
                <a:gd name="T74" fmla="*/ 167 w 982"/>
                <a:gd name="T75" fmla="*/ 128 h 1565"/>
                <a:gd name="T76" fmla="*/ 165 w 982"/>
                <a:gd name="T77" fmla="*/ 122 h 1565"/>
                <a:gd name="T78" fmla="*/ 161 w 982"/>
                <a:gd name="T79" fmla="*/ 114 h 1565"/>
                <a:gd name="T80" fmla="*/ 143 w 982"/>
                <a:gd name="T81" fmla="*/ 76 h 1565"/>
                <a:gd name="T82" fmla="*/ 108 w 982"/>
                <a:gd name="T83" fmla="*/ 0 h 1565"/>
                <a:gd name="T84" fmla="*/ 0 w 982"/>
                <a:gd name="T85" fmla="*/ 9 h 156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82"/>
                <a:gd name="T130" fmla="*/ 0 h 1565"/>
                <a:gd name="T131" fmla="*/ 982 w 982"/>
                <a:gd name="T132" fmla="*/ 1565 h 156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82" h="1565">
                  <a:moveTo>
                    <a:pt x="0" y="54"/>
                  </a:moveTo>
                  <a:lnTo>
                    <a:pt x="78" y="322"/>
                  </a:lnTo>
                  <a:lnTo>
                    <a:pt x="99" y="388"/>
                  </a:lnTo>
                  <a:lnTo>
                    <a:pt x="123" y="445"/>
                  </a:lnTo>
                  <a:lnTo>
                    <a:pt x="147" y="497"/>
                  </a:lnTo>
                  <a:lnTo>
                    <a:pt x="182" y="561"/>
                  </a:lnTo>
                  <a:lnTo>
                    <a:pt x="210" y="601"/>
                  </a:lnTo>
                  <a:lnTo>
                    <a:pt x="238" y="638"/>
                  </a:lnTo>
                  <a:lnTo>
                    <a:pt x="291" y="695"/>
                  </a:lnTo>
                  <a:lnTo>
                    <a:pt x="345" y="756"/>
                  </a:lnTo>
                  <a:lnTo>
                    <a:pt x="389" y="782"/>
                  </a:lnTo>
                  <a:lnTo>
                    <a:pt x="335" y="815"/>
                  </a:lnTo>
                  <a:lnTo>
                    <a:pt x="378" y="891"/>
                  </a:lnTo>
                  <a:lnTo>
                    <a:pt x="291" y="1011"/>
                  </a:lnTo>
                  <a:lnTo>
                    <a:pt x="225" y="1072"/>
                  </a:lnTo>
                  <a:lnTo>
                    <a:pt x="199" y="1099"/>
                  </a:lnTo>
                  <a:lnTo>
                    <a:pt x="177" y="1136"/>
                  </a:lnTo>
                  <a:lnTo>
                    <a:pt x="156" y="1174"/>
                  </a:lnTo>
                  <a:lnTo>
                    <a:pt x="140" y="1207"/>
                  </a:lnTo>
                  <a:lnTo>
                    <a:pt x="126" y="1237"/>
                  </a:lnTo>
                  <a:lnTo>
                    <a:pt x="113" y="1275"/>
                  </a:lnTo>
                  <a:lnTo>
                    <a:pt x="102" y="1325"/>
                  </a:lnTo>
                  <a:lnTo>
                    <a:pt x="97" y="1389"/>
                  </a:lnTo>
                  <a:lnTo>
                    <a:pt x="97" y="1455"/>
                  </a:lnTo>
                  <a:lnTo>
                    <a:pt x="100" y="1565"/>
                  </a:lnTo>
                  <a:lnTo>
                    <a:pt x="750" y="1535"/>
                  </a:lnTo>
                  <a:lnTo>
                    <a:pt x="713" y="1495"/>
                  </a:lnTo>
                  <a:lnTo>
                    <a:pt x="706" y="1464"/>
                  </a:lnTo>
                  <a:lnTo>
                    <a:pt x="703" y="1442"/>
                  </a:lnTo>
                  <a:lnTo>
                    <a:pt x="727" y="1349"/>
                  </a:lnTo>
                  <a:lnTo>
                    <a:pt x="661" y="1343"/>
                  </a:lnTo>
                  <a:lnTo>
                    <a:pt x="737" y="1284"/>
                  </a:lnTo>
                  <a:lnTo>
                    <a:pt x="954" y="967"/>
                  </a:lnTo>
                  <a:lnTo>
                    <a:pt x="968" y="936"/>
                  </a:lnTo>
                  <a:lnTo>
                    <a:pt x="977" y="901"/>
                  </a:lnTo>
                  <a:lnTo>
                    <a:pt x="982" y="865"/>
                  </a:lnTo>
                  <a:lnTo>
                    <a:pt x="982" y="825"/>
                  </a:lnTo>
                  <a:lnTo>
                    <a:pt x="975" y="790"/>
                  </a:lnTo>
                  <a:lnTo>
                    <a:pt x="967" y="756"/>
                  </a:lnTo>
                  <a:lnTo>
                    <a:pt x="944" y="705"/>
                  </a:lnTo>
                  <a:lnTo>
                    <a:pt x="835" y="467"/>
                  </a:lnTo>
                  <a:lnTo>
                    <a:pt x="633" y="0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603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8" name="Freeform 74">
              <a:extLst>
                <a:ext uri="{FF2B5EF4-FFF2-40B4-BE49-F238E27FC236}">
                  <a16:creationId xmlns:a16="http://schemas.microsoft.com/office/drawing/2014/main" id="{B79BAF18-BE24-8910-3C5C-3BC0E4A45C6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00" y="2918"/>
              <a:ext cx="147" cy="492"/>
            </a:xfrm>
            <a:custGeom>
              <a:avLst/>
              <a:gdLst>
                <a:gd name="T0" fmla="*/ 43 w 357"/>
                <a:gd name="T1" fmla="*/ 13 h 1222"/>
                <a:gd name="T2" fmla="*/ 47 w 357"/>
                <a:gd name="T3" fmla="*/ 18 h 1222"/>
                <a:gd name="T4" fmla="*/ 51 w 357"/>
                <a:gd name="T5" fmla="*/ 25 h 1222"/>
                <a:gd name="T6" fmla="*/ 54 w 357"/>
                <a:gd name="T7" fmla="*/ 32 h 1222"/>
                <a:gd name="T8" fmla="*/ 57 w 357"/>
                <a:gd name="T9" fmla="*/ 40 h 1222"/>
                <a:gd name="T10" fmla="*/ 59 w 357"/>
                <a:gd name="T11" fmla="*/ 48 h 1222"/>
                <a:gd name="T12" fmla="*/ 60 w 357"/>
                <a:gd name="T13" fmla="*/ 57 h 1222"/>
                <a:gd name="T14" fmla="*/ 61 w 357"/>
                <a:gd name="T15" fmla="*/ 65 h 1222"/>
                <a:gd name="T16" fmla="*/ 60 w 357"/>
                <a:gd name="T17" fmla="*/ 80 h 1222"/>
                <a:gd name="T18" fmla="*/ 59 w 357"/>
                <a:gd name="T19" fmla="*/ 90 h 1222"/>
                <a:gd name="T20" fmla="*/ 56 w 357"/>
                <a:gd name="T21" fmla="*/ 103 h 1222"/>
                <a:gd name="T22" fmla="*/ 54 w 357"/>
                <a:gd name="T23" fmla="*/ 111 h 1222"/>
                <a:gd name="T24" fmla="*/ 52 w 357"/>
                <a:gd name="T25" fmla="*/ 122 h 1222"/>
                <a:gd name="T26" fmla="*/ 49 w 357"/>
                <a:gd name="T27" fmla="*/ 132 h 1222"/>
                <a:gd name="T28" fmla="*/ 46 w 357"/>
                <a:gd name="T29" fmla="*/ 140 h 1222"/>
                <a:gd name="T30" fmla="*/ 43 w 357"/>
                <a:gd name="T31" fmla="*/ 147 h 1222"/>
                <a:gd name="T32" fmla="*/ 40 w 357"/>
                <a:gd name="T33" fmla="*/ 155 h 1222"/>
                <a:gd name="T34" fmla="*/ 35 w 357"/>
                <a:gd name="T35" fmla="*/ 161 h 1222"/>
                <a:gd name="T36" fmla="*/ 31 w 357"/>
                <a:gd name="T37" fmla="*/ 169 h 1222"/>
                <a:gd name="T38" fmla="*/ 27 w 357"/>
                <a:gd name="T39" fmla="*/ 174 h 1222"/>
                <a:gd name="T40" fmla="*/ 22 w 357"/>
                <a:gd name="T41" fmla="*/ 180 h 1222"/>
                <a:gd name="T42" fmla="*/ 16 w 357"/>
                <a:gd name="T43" fmla="*/ 186 h 1222"/>
                <a:gd name="T44" fmla="*/ 11 w 357"/>
                <a:gd name="T45" fmla="*/ 190 h 1222"/>
                <a:gd name="T46" fmla="*/ 0 w 357"/>
                <a:gd name="T47" fmla="*/ 198 h 1222"/>
                <a:gd name="T48" fmla="*/ 0 w 357"/>
                <a:gd name="T49" fmla="*/ 0 h 1222"/>
                <a:gd name="T50" fmla="*/ 35 w 357"/>
                <a:gd name="T51" fmla="*/ 2 h 1222"/>
                <a:gd name="T52" fmla="*/ 43 w 357"/>
                <a:gd name="T53" fmla="*/ 13 h 122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357"/>
                <a:gd name="T82" fmla="*/ 0 h 1222"/>
                <a:gd name="T83" fmla="*/ 357 w 357"/>
                <a:gd name="T84" fmla="*/ 1222 h 122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357" h="1222">
                  <a:moveTo>
                    <a:pt x="255" y="81"/>
                  </a:moveTo>
                  <a:lnTo>
                    <a:pt x="276" y="113"/>
                  </a:lnTo>
                  <a:lnTo>
                    <a:pt x="300" y="151"/>
                  </a:lnTo>
                  <a:lnTo>
                    <a:pt x="321" y="196"/>
                  </a:lnTo>
                  <a:lnTo>
                    <a:pt x="338" y="246"/>
                  </a:lnTo>
                  <a:lnTo>
                    <a:pt x="349" y="295"/>
                  </a:lnTo>
                  <a:lnTo>
                    <a:pt x="354" y="349"/>
                  </a:lnTo>
                  <a:lnTo>
                    <a:pt x="357" y="403"/>
                  </a:lnTo>
                  <a:lnTo>
                    <a:pt x="354" y="491"/>
                  </a:lnTo>
                  <a:lnTo>
                    <a:pt x="347" y="557"/>
                  </a:lnTo>
                  <a:lnTo>
                    <a:pt x="333" y="635"/>
                  </a:lnTo>
                  <a:lnTo>
                    <a:pt x="321" y="684"/>
                  </a:lnTo>
                  <a:lnTo>
                    <a:pt x="305" y="755"/>
                  </a:lnTo>
                  <a:lnTo>
                    <a:pt x="288" y="816"/>
                  </a:lnTo>
                  <a:lnTo>
                    <a:pt x="271" y="865"/>
                  </a:lnTo>
                  <a:lnTo>
                    <a:pt x="253" y="910"/>
                  </a:lnTo>
                  <a:lnTo>
                    <a:pt x="232" y="955"/>
                  </a:lnTo>
                  <a:lnTo>
                    <a:pt x="210" y="997"/>
                  </a:lnTo>
                  <a:lnTo>
                    <a:pt x="184" y="1040"/>
                  </a:lnTo>
                  <a:lnTo>
                    <a:pt x="158" y="1075"/>
                  </a:lnTo>
                  <a:lnTo>
                    <a:pt x="132" y="1109"/>
                  </a:lnTo>
                  <a:lnTo>
                    <a:pt x="97" y="1148"/>
                  </a:lnTo>
                  <a:lnTo>
                    <a:pt x="64" y="1174"/>
                  </a:lnTo>
                  <a:lnTo>
                    <a:pt x="0" y="1222"/>
                  </a:lnTo>
                  <a:lnTo>
                    <a:pt x="0" y="0"/>
                  </a:lnTo>
                  <a:lnTo>
                    <a:pt x="208" y="15"/>
                  </a:lnTo>
                  <a:lnTo>
                    <a:pt x="255" y="81"/>
                  </a:lnTo>
                  <a:close/>
                </a:path>
              </a:pathLst>
            </a:custGeom>
            <a:solidFill>
              <a:srgbClr val="FFFFFF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039" name="Group 75">
              <a:extLst>
                <a:ext uri="{FF2B5EF4-FFF2-40B4-BE49-F238E27FC236}">
                  <a16:creationId xmlns:a16="http://schemas.microsoft.com/office/drawing/2014/main" id="{230010A3-DAFC-2DA4-C40D-9B599EC04E5B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990" y="2913"/>
              <a:ext cx="73" cy="514"/>
              <a:chOff x="2131" y="2072"/>
              <a:chExt cx="89" cy="639"/>
            </a:xfrm>
          </p:grpSpPr>
          <p:sp>
            <p:nvSpPr>
              <p:cNvPr id="1065" name="Freeform 76">
                <a:extLst>
                  <a:ext uri="{FF2B5EF4-FFF2-40B4-BE49-F238E27FC236}">
                    <a16:creationId xmlns:a16="http://schemas.microsoft.com/office/drawing/2014/main" id="{372CCB34-5522-49B6-39C5-47DEA90B53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9" y="2117"/>
                <a:ext cx="81" cy="594"/>
              </a:xfrm>
              <a:custGeom>
                <a:avLst/>
                <a:gdLst>
                  <a:gd name="T0" fmla="*/ 0 w 163"/>
                  <a:gd name="T1" fmla="*/ 0 h 1188"/>
                  <a:gd name="T2" fmla="*/ 9 w 163"/>
                  <a:gd name="T3" fmla="*/ 5 h 1188"/>
                  <a:gd name="T4" fmla="*/ 16 w 163"/>
                  <a:gd name="T5" fmla="*/ 14 h 1188"/>
                  <a:gd name="T6" fmla="*/ 20 w 163"/>
                  <a:gd name="T7" fmla="*/ 20 h 1188"/>
                  <a:gd name="T8" fmla="*/ 23 w 163"/>
                  <a:gd name="T9" fmla="*/ 25 h 1188"/>
                  <a:gd name="T10" fmla="*/ 27 w 163"/>
                  <a:gd name="T11" fmla="*/ 33 h 1188"/>
                  <a:gd name="T12" fmla="*/ 30 w 163"/>
                  <a:gd name="T13" fmla="*/ 42 h 1188"/>
                  <a:gd name="T14" fmla="*/ 34 w 163"/>
                  <a:gd name="T15" fmla="*/ 53 h 1188"/>
                  <a:gd name="T16" fmla="*/ 37 w 163"/>
                  <a:gd name="T17" fmla="*/ 68 h 1188"/>
                  <a:gd name="T18" fmla="*/ 39 w 163"/>
                  <a:gd name="T19" fmla="*/ 79 h 1188"/>
                  <a:gd name="T20" fmla="*/ 40 w 163"/>
                  <a:gd name="T21" fmla="*/ 92 h 1188"/>
                  <a:gd name="T22" fmla="*/ 40 w 163"/>
                  <a:gd name="T23" fmla="*/ 109 h 1188"/>
                  <a:gd name="T24" fmla="*/ 38 w 163"/>
                  <a:gd name="T25" fmla="*/ 135 h 1188"/>
                  <a:gd name="T26" fmla="*/ 35 w 163"/>
                  <a:gd name="T27" fmla="*/ 157 h 1188"/>
                  <a:gd name="T28" fmla="*/ 23 w 163"/>
                  <a:gd name="T29" fmla="*/ 267 h 1188"/>
                  <a:gd name="T30" fmla="*/ 11 w 163"/>
                  <a:gd name="T31" fmla="*/ 297 h 1188"/>
                  <a:gd name="T32" fmla="*/ 3 w 163"/>
                  <a:gd name="T33" fmla="*/ 256 h 1188"/>
                  <a:gd name="T34" fmla="*/ 8 w 163"/>
                  <a:gd name="T35" fmla="*/ 212 h 1188"/>
                  <a:gd name="T36" fmla="*/ 12 w 163"/>
                  <a:gd name="T37" fmla="*/ 184 h 1188"/>
                  <a:gd name="T38" fmla="*/ 14 w 163"/>
                  <a:gd name="T39" fmla="*/ 161 h 1188"/>
                  <a:gd name="T40" fmla="*/ 16 w 163"/>
                  <a:gd name="T41" fmla="*/ 139 h 1188"/>
                  <a:gd name="T42" fmla="*/ 17 w 163"/>
                  <a:gd name="T43" fmla="*/ 115 h 1188"/>
                  <a:gd name="T44" fmla="*/ 18 w 163"/>
                  <a:gd name="T45" fmla="*/ 101 h 1188"/>
                  <a:gd name="T46" fmla="*/ 17 w 163"/>
                  <a:gd name="T47" fmla="*/ 89 h 1188"/>
                  <a:gd name="T48" fmla="*/ 16 w 163"/>
                  <a:gd name="T49" fmla="*/ 77 h 1188"/>
                  <a:gd name="T50" fmla="*/ 13 w 163"/>
                  <a:gd name="T51" fmla="*/ 53 h 1188"/>
                  <a:gd name="T52" fmla="*/ 12 w 163"/>
                  <a:gd name="T53" fmla="*/ 45 h 1188"/>
                  <a:gd name="T54" fmla="*/ 10 w 163"/>
                  <a:gd name="T55" fmla="*/ 36 h 1188"/>
                  <a:gd name="T56" fmla="*/ 8 w 163"/>
                  <a:gd name="T57" fmla="*/ 26 h 1188"/>
                  <a:gd name="T58" fmla="*/ 0 w 163"/>
                  <a:gd name="T59" fmla="*/ 0 h 1188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w 163"/>
                  <a:gd name="T91" fmla="*/ 0 h 1188"/>
                  <a:gd name="T92" fmla="*/ 163 w 163"/>
                  <a:gd name="T93" fmla="*/ 1188 h 1188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T90" t="T91" r="T92" b="T93"/>
                <a:pathLst>
                  <a:path w="163" h="1188">
                    <a:moveTo>
                      <a:pt x="0" y="0"/>
                    </a:moveTo>
                    <a:lnTo>
                      <a:pt x="38" y="19"/>
                    </a:lnTo>
                    <a:lnTo>
                      <a:pt x="65" y="57"/>
                    </a:lnTo>
                    <a:lnTo>
                      <a:pt x="81" y="82"/>
                    </a:lnTo>
                    <a:lnTo>
                      <a:pt x="93" y="102"/>
                    </a:lnTo>
                    <a:lnTo>
                      <a:pt x="109" y="132"/>
                    </a:lnTo>
                    <a:lnTo>
                      <a:pt x="123" y="170"/>
                    </a:lnTo>
                    <a:lnTo>
                      <a:pt x="137" y="214"/>
                    </a:lnTo>
                    <a:lnTo>
                      <a:pt x="151" y="271"/>
                    </a:lnTo>
                    <a:lnTo>
                      <a:pt x="156" y="316"/>
                    </a:lnTo>
                    <a:lnTo>
                      <a:pt x="163" y="370"/>
                    </a:lnTo>
                    <a:lnTo>
                      <a:pt x="161" y="438"/>
                    </a:lnTo>
                    <a:lnTo>
                      <a:pt x="154" y="540"/>
                    </a:lnTo>
                    <a:lnTo>
                      <a:pt x="142" y="629"/>
                    </a:lnTo>
                    <a:lnTo>
                      <a:pt x="93" y="1068"/>
                    </a:lnTo>
                    <a:lnTo>
                      <a:pt x="45" y="1188"/>
                    </a:lnTo>
                    <a:lnTo>
                      <a:pt x="12" y="1024"/>
                    </a:lnTo>
                    <a:lnTo>
                      <a:pt x="32" y="851"/>
                    </a:lnTo>
                    <a:lnTo>
                      <a:pt x="48" y="736"/>
                    </a:lnTo>
                    <a:lnTo>
                      <a:pt x="57" y="646"/>
                    </a:lnTo>
                    <a:lnTo>
                      <a:pt x="64" y="554"/>
                    </a:lnTo>
                    <a:lnTo>
                      <a:pt x="71" y="460"/>
                    </a:lnTo>
                    <a:lnTo>
                      <a:pt x="72" y="406"/>
                    </a:lnTo>
                    <a:lnTo>
                      <a:pt x="71" y="358"/>
                    </a:lnTo>
                    <a:lnTo>
                      <a:pt x="65" y="309"/>
                    </a:lnTo>
                    <a:lnTo>
                      <a:pt x="53" y="215"/>
                    </a:lnTo>
                    <a:lnTo>
                      <a:pt x="48" y="182"/>
                    </a:lnTo>
                    <a:lnTo>
                      <a:pt x="41" y="144"/>
                    </a:lnTo>
                    <a:lnTo>
                      <a:pt x="34" y="10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66" name="Arc 77">
                <a:extLst>
                  <a:ext uri="{FF2B5EF4-FFF2-40B4-BE49-F238E27FC236}">
                    <a16:creationId xmlns:a16="http://schemas.microsoft.com/office/drawing/2014/main" id="{6F68C46F-F4AC-274E-4E0B-E28CB810B4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1" y="2072"/>
                <a:ext cx="29" cy="58"/>
              </a:xfrm>
              <a:custGeom>
                <a:avLst/>
                <a:gdLst>
                  <a:gd name="T0" fmla="*/ 0 w 22307"/>
                  <a:gd name="T1" fmla="*/ 0 h 29828"/>
                  <a:gd name="T2" fmla="*/ 0 w 22307"/>
                  <a:gd name="T3" fmla="*/ 0 h 29828"/>
                  <a:gd name="T4" fmla="*/ 0 w 22307"/>
                  <a:gd name="T5" fmla="*/ 0 h 29828"/>
                  <a:gd name="T6" fmla="*/ 0 60000 65536"/>
                  <a:gd name="T7" fmla="*/ 0 60000 65536"/>
                  <a:gd name="T8" fmla="*/ 0 60000 65536"/>
                  <a:gd name="T9" fmla="*/ 0 w 22307"/>
                  <a:gd name="T10" fmla="*/ 0 h 29828"/>
                  <a:gd name="T11" fmla="*/ 22307 w 22307"/>
                  <a:gd name="T12" fmla="*/ 29828 h 298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307" h="29828" fill="none" extrusionOk="0">
                    <a:moveTo>
                      <a:pt x="-1" y="11"/>
                    </a:moveTo>
                    <a:cubicBezTo>
                      <a:pt x="235" y="3"/>
                      <a:pt x="471" y="-1"/>
                      <a:pt x="707" y="0"/>
                    </a:cubicBezTo>
                    <a:cubicBezTo>
                      <a:pt x="12636" y="0"/>
                      <a:pt x="22307" y="9670"/>
                      <a:pt x="22307" y="21600"/>
                    </a:cubicBezTo>
                    <a:cubicBezTo>
                      <a:pt x="22307" y="24422"/>
                      <a:pt x="21753" y="27218"/>
                      <a:pt x="20678" y="29828"/>
                    </a:cubicBezTo>
                  </a:path>
                  <a:path w="22307" h="29828" stroke="0" extrusionOk="0">
                    <a:moveTo>
                      <a:pt x="-1" y="11"/>
                    </a:moveTo>
                    <a:cubicBezTo>
                      <a:pt x="235" y="3"/>
                      <a:pt x="471" y="-1"/>
                      <a:pt x="707" y="0"/>
                    </a:cubicBezTo>
                    <a:cubicBezTo>
                      <a:pt x="12636" y="0"/>
                      <a:pt x="22307" y="9670"/>
                      <a:pt x="22307" y="21600"/>
                    </a:cubicBezTo>
                    <a:cubicBezTo>
                      <a:pt x="22307" y="24422"/>
                      <a:pt x="21753" y="27218"/>
                      <a:pt x="20678" y="29828"/>
                    </a:cubicBezTo>
                    <a:lnTo>
                      <a:pt x="707" y="21600"/>
                    </a:lnTo>
                    <a:close/>
                  </a:path>
                </a:pathLst>
              </a:custGeom>
              <a:solidFill>
                <a:srgbClr val="0000E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040" name="Freeform 78">
              <a:extLst>
                <a:ext uri="{FF2B5EF4-FFF2-40B4-BE49-F238E27FC236}">
                  <a16:creationId xmlns:a16="http://schemas.microsoft.com/office/drawing/2014/main" id="{55BCFE56-5649-84EE-5140-B9998B8C22B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24" y="2784"/>
              <a:ext cx="694" cy="740"/>
            </a:xfrm>
            <a:custGeom>
              <a:avLst/>
              <a:gdLst>
                <a:gd name="T0" fmla="*/ 222 w 1684"/>
                <a:gd name="T1" fmla="*/ 0 h 1839"/>
                <a:gd name="T2" fmla="*/ 209 w 1684"/>
                <a:gd name="T3" fmla="*/ 2 h 1839"/>
                <a:gd name="T4" fmla="*/ 195 w 1684"/>
                <a:gd name="T5" fmla="*/ 7 h 1839"/>
                <a:gd name="T6" fmla="*/ 182 w 1684"/>
                <a:gd name="T7" fmla="*/ 16 h 1839"/>
                <a:gd name="T8" fmla="*/ 168 w 1684"/>
                <a:gd name="T9" fmla="*/ 30 h 1839"/>
                <a:gd name="T10" fmla="*/ 120 w 1684"/>
                <a:gd name="T11" fmla="*/ 83 h 1839"/>
                <a:gd name="T12" fmla="*/ 76 w 1684"/>
                <a:gd name="T13" fmla="*/ 120 h 1839"/>
                <a:gd name="T14" fmla="*/ 25 w 1684"/>
                <a:gd name="T15" fmla="*/ 154 h 1839"/>
                <a:gd name="T16" fmla="*/ 0 w 1684"/>
                <a:gd name="T17" fmla="*/ 186 h 1839"/>
                <a:gd name="T18" fmla="*/ 2 w 1684"/>
                <a:gd name="T19" fmla="*/ 214 h 1839"/>
                <a:gd name="T20" fmla="*/ 6 w 1684"/>
                <a:gd name="T21" fmla="*/ 235 h 1839"/>
                <a:gd name="T22" fmla="*/ 13 w 1684"/>
                <a:gd name="T23" fmla="*/ 251 h 1839"/>
                <a:gd name="T24" fmla="*/ 24 w 1684"/>
                <a:gd name="T25" fmla="*/ 268 h 1839"/>
                <a:gd name="T26" fmla="*/ 40 w 1684"/>
                <a:gd name="T27" fmla="*/ 279 h 1839"/>
                <a:gd name="T28" fmla="*/ 61 w 1684"/>
                <a:gd name="T29" fmla="*/ 289 h 1839"/>
                <a:gd name="T30" fmla="*/ 86 w 1684"/>
                <a:gd name="T31" fmla="*/ 295 h 1839"/>
                <a:gd name="T32" fmla="*/ 110 w 1684"/>
                <a:gd name="T33" fmla="*/ 298 h 1839"/>
                <a:gd name="T34" fmla="*/ 133 w 1684"/>
                <a:gd name="T35" fmla="*/ 296 h 1839"/>
                <a:gd name="T36" fmla="*/ 153 w 1684"/>
                <a:gd name="T37" fmla="*/ 291 h 1839"/>
                <a:gd name="T38" fmla="*/ 194 w 1684"/>
                <a:gd name="T39" fmla="*/ 275 h 1839"/>
                <a:gd name="T40" fmla="*/ 243 w 1684"/>
                <a:gd name="T41" fmla="*/ 248 h 1839"/>
                <a:gd name="T42" fmla="*/ 258 w 1684"/>
                <a:gd name="T43" fmla="*/ 231 h 1839"/>
                <a:gd name="T44" fmla="*/ 273 w 1684"/>
                <a:gd name="T45" fmla="*/ 206 h 1839"/>
                <a:gd name="T46" fmla="*/ 282 w 1684"/>
                <a:gd name="T47" fmla="*/ 184 h 1839"/>
                <a:gd name="T48" fmla="*/ 286 w 1684"/>
                <a:gd name="T49" fmla="*/ 161 h 1839"/>
                <a:gd name="T50" fmla="*/ 286 w 1684"/>
                <a:gd name="T51" fmla="*/ 139 h 1839"/>
                <a:gd name="T52" fmla="*/ 285 w 1684"/>
                <a:gd name="T53" fmla="*/ 114 h 1839"/>
                <a:gd name="T54" fmla="*/ 283 w 1684"/>
                <a:gd name="T55" fmla="*/ 92 h 1839"/>
                <a:gd name="T56" fmla="*/ 280 w 1684"/>
                <a:gd name="T57" fmla="*/ 76 h 1839"/>
                <a:gd name="T58" fmla="*/ 275 w 1684"/>
                <a:gd name="T59" fmla="*/ 63 h 1839"/>
                <a:gd name="T60" fmla="*/ 267 w 1684"/>
                <a:gd name="T61" fmla="*/ 50 h 1839"/>
                <a:gd name="T62" fmla="*/ 258 w 1684"/>
                <a:gd name="T63" fmla="*/ 37 h 1839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684"/>
                <a:gd name="T97" fmla="*/ 0 h 1839"/>
                <a:gd name="T98" fmla="*/ 1684 w 1684"/>
                <a:gd name="T99" fmla="*/ 1839 h 1839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684" h="1839">
                  <a:moveTo>
                    <a:pt x="1344" y="10"/>
                  </a:moveTo>
                  <a:lnTo>
                    <a:pt x="1307" y="0"/>
                  </a:lnTo>
                  <a:lnTo>
                    <a:pt x="1271" y="3"/>
                  </a:lnTo>
                  <a:lnTo>
                    <a:pt x="1228" y="12"/>
                  </a:lnTo>
                  <a:lnTo>
                    <a:pt x="1189" y="28"/>
                  </a:lnTo>
                  <a:lnTo>
                    <a:pt x="1151" y="45"/>
                  </a:lnTo>
                  <a:lnTo>
                    <a:pt x="1122" y="64"/>
                  </a:lnTo>
                  <a:lnTo>
                    <a:pt x="1071" y="101"/>
                  </a:lnTo>
                  <a:lnTo>
                    <a:pt x="1035" y="132"/>
                  </a:lnTo>
                  <a:lnTo>
                    <a:pt x="988" y="186"/>
                  </a:lnTo>
                  <a:lnTo>
                    <a:pt x="809" y="401"/>
                  </a:lnTo>
                  <a:lnTo>
                    <a:pt x="705" y="512"/>
                  </a:lnTo>
                  <a:lnTo>
                    <a:pt x="585" y="618"/>
                  </a:lnTo>
                  <a:lnTo>
                    <a:pt x="446" y="738"/>
                  </a:lnTo>
                  <a:lnTo>
                    <a:pt x="327" y="825"/>
                  </a:lnTo>
                  <a:lnTo>
                    <a:pt x="146" y="952"/>
                  </a:lnTo>
                  <a:lnTo>
                    <a:pt x="11" y="1044"/>
                  </a:lnTo>
                  <a:lnTo>
                    <a:pt x="0" y="1151"/>
                  </a:lnTo>
                  <a:lnTo>
                    <a:pt x="0" y="1249"/>
                  </a:lnTo>
                  <a:lnTo>
                    <a:pt x="9" y="1321"/>
                  </a:lnTo>
                  <a:lnTo>
                    <a:pt x="21" y="1400"/>
                  </a:lnTo>
                  <a:lnTo>
                    <a:pt x="33" y="1452"/>
                  </a:lnTo>
                  <a:lnTo>
                    <a:pt x="54" y="1504"/>
                  </a:lnTo>
                  <a:lnTo>
                    <a:pt x="75" y="1554"/>
                  </a:lnTo>
                  <a:lnTo>
                    <a:pt x="103" y="1601"/>
                  </a:lnTo>
                  <a:lnTo>
                    <a:pt x="144" y="1653"/>
                  </a:lnTo>
                  <a:lnTo>
                    <a:pt x="184" y="1688"/>
                  </a:lnTo>
                  <a:lnTo>
                    <a:pt x="236" y="1723"/>
                  </a:lnTo>
                  <a:lnTo>
                    <a:pt x="289" y="1754"/>
                  </a:lnTo>
                  <a:lnTo>
                    <a:pt x="358" y="1782"/>
                  </a:lnTo>
                  <a:lnTo>
                    <a:pt x="440" y="1808"/>
                  </a:lnTo>
                  <a:lnTo>
                    <a:pt x="507" y="1823"/>
                  </a:lnTo>
                  <a:lnTo>
                    <a:pt x="577" y="1834"/>
                  </a:lnTo>
                  <a:lnTo>
                    <a:pt x="650" y="1839"/>
                  </a:lnTo>
                  <a:lnTo>
                    <a:pt x="728" y="1835"/>
                  </a:lnTo>
                  <a:lnTo>
                    <a:pt x="783" y="1827"/>
                  </a:lnTo>
                  <a:lnTo>
                    <a:pt x="835" y="1816"/>
                  </a:lnTo>
                  <a:lnTo>
                    <a:pt x="903" y="1799"/>
                  </a:lnTo>
                  <a:lnTo>
                    <a:pt x="972" y="1771"/>
                  </a:lnTo>
                  <a:lnTo>
                    <a:pt x="1141" y="1700"/>
                  </a:lnTo>
                  <a:lnTo>
                    <a:pt x="1288" y="1631"/>
                  </a:lnTo>
                  <a:lnTo>
                    <a:pt x="1432" y="1532"/>
                  </a:lnTo>
                  <a:lnTo>
                    <a:pt x="1478" y="1481"/>
                  </a:lnTo>
                  <a:lnTo>
                    <a:pt x="1521" y="1429"/>
                  </a:lnTo>
                  <a:lnTo>
                    <a:pt x="1566" y="1365"/>
                  </a:lnTo>
                  <a:lnTo>
                    <a:pt x="1609" y="1276"/>
                  </a:lnTo>
                  <a:lnTo>
                    <a:pt x="1641" y="1198"/>
                  </a:lnTo>
                  <a:lnTo>
                    <a:pt x="1660" y="1136"/>
                  </a:lnTo>
                  <a:lnTo>
                    <a:pt x="1674" y="1068"/>
                  </a:lnTo>
                  <a:lnTo>
                    <a:pt x="1682" y="995"/>
                  </a:lnTo>
                  <a:lnTo>
                    <a:pt x="1682" y="926"/>
                  </a:lnTo>
                  <a:lnTo>
                    <a:pt x="1684" y="860"/>
                  </a:lnTo>
                  <a:lnTo>
                    <a:pt x="1681" y="785"/>
                  </a:lnTo>
                  <a:lnTo>
                    <a:pt x="1679" y="703"/>
                  </a:lnTo>
                  <a:lnTo>
                    <a:pt x="1674" y="648"/>
                  </a:lnTo>
                  <a:lnTo>
                    <a:pt x="1665" y="570"/>
                  </a:lnTo>
                  <a:lnTo>
                    <a:pt x="1660" y="512"/>
                  </a:lnTo>
                  <a:lnTo>
                    <a:pt x="1648" y="469"/>
                  </a:lnTo>
                  <a:lnTo>
                    <a:pt x="1636" y="427"/>
                  </a:lnTo>
                  <a:lnTo>
                    <a:pt x="1620" y="389"/>
                  </a:lnTo>
                  <a:lnTo>
                    <a:pt x="1597" y="349"/>
                  </a:lnTo>
                  <a:lnTo>
                    <a:pt x="1571" y="309"/>
                  </a:lnTo>
                  <a:lnTo>
                    <a:pt x="1545" y="269"/>
                  </a:lnTo>
                  <a:lnTo>
                    <a:pt x="1516" y="229"/>
                  </a:lnTo>
                  <a:lnTo>
                    <a:pt x="1344" y="10"/>
                  </a:lnTo>
                  <a:close/>
                </a:path>
              </a:pathLst>
            </a:custGeom>
            <a:solidFill>
              <a:srgbClr val="804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41" name="Freeform 79">
              <a:extLst>
                <a:ext uri="{FF2B5EF4-FFF2-40B4-BE49-F238E27FC236}">
                  <a16:creationId xmlns:a16="http://schemas.microsoft.com/office/drawing/2014/main" id="{A0D801D3-637C-996C-43CF-9F001B29DB8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046" y="2795"/>
              <a:ext cx="148" cy="609"/>
            </a:xfrm>
            <a:custGeom>
              <a:avLst/>
              <a:gdLst>
                <a:gd name="T0" fmla="*/ 0 w 360"/>
                <a:gd name="T1" fmla="*/ 0 h 1515"/>
                <a:gd name="T2" fmla="*/ 12 w 360"/>
                <a:gd name="T3" fmla="*/ 29 h 1515"/>
                <a:gd name="T4" fmla="*/ 20 w 360"/>
                <a:gd name="T5" fmla="*/ 53 h 1515"/>
                <a:gd name="T6" fmla="*/ 23 w 360"/>
                <a:gd name="T7" fmla="*/ 69 h 1515"/>
                <a:gd name="T8" fmla="*/ 41 w 360"/>
                <a:gd name="T9" fmla="*/ 66 h 1515"/>
                <a:gd name="T10" fmla="*/ 30 w 360"/>
                <a:gd name="T11" fmla="*/ 92 h 1515"/>
                <a:gd name="T12" fmla="*/ 36 w 360"/>
                <a:gd name="T13" fmla="*/ 96 h 1515"/>
                <a:gd name="T14" fmla="*/ 41 w 360"/>
                <a:gd name="T15" fmla="*/ 103 h 1515"/>
                <a:gd name="T16" fmla="*/ 44 w 360"/>
                <a:gd name="T17" fmla="*/ 112 h 1515"/>
                <a:gd name="T18" fmla="*/ 45 w 360"/>
                <a:gd name="T19" fmla="*/ 127 h 1515"/>
                <a:gd name="T20" fmla="*/ 46 w 360"/>
                <a:gd name="T21" fmla="*/ 146 h 1515"/>
                <a:gd name="T22" fmla="*/ 46 w 360"/>
                <a:gd name="T23" fmla="*/ 154 h 1515"/>
                <a:gd name="T24" fmla="*/ 46 w 360"/>
                <a:gd name="T25" fmla="*/ 164 h 1515"/>
                <a:gd name="T26" fmla="*/ 46 w 360"/>
                <a:gd name="T27" fmla="*/ 173 h 1515"/>
                <a:gd name="T28" fmla="*/ 44 w 360"/>
                <a:gd name="T29" fmla="*/ 187 h 1515"/>
                <a:gd name="T30" fmla="*/ 43 w 360"/>
                <a:gd name="T31" fmla="*/ 195 h 1515"/>
                <a:gd name="T32" fmla="*/ 41 w 360"/>
                <a:gd name="T33" fmla="*/ 202 h 1515"/>
                <a:gd name="T34" fmla="*/ 39 w 360"/>
                <a:gd name="T35" fmla="*/ 208 h 1515"/>
                <a:gd name="T36" fmla="*/ 36 w 360"/>
                <a:gd name="T37" fmla="*/ 215 h 1515"/>
                <a:gd name="T38" fmla="*/ 34 w 360"/>
                <a:gd name="T39" fmla="*/ 220 h 1515"/>
                <a:gd name="T40" fmla="*/ 31 w 360"/>
                <a:gd name="T41" fmla="*/ 226 h 1515"/>
                <a:gd name="T42" fmla="*/ 28 w 360"/>
                <a:gd name="T43" fmla="*/ 232 h 1515"/>
                <a:gd name="T44" fmla="*/ 24 w 360"/>
                <a:gd name="T45" fmla="*/ 236 h 1515"/>
                <a:gd name="T46" fmla="*/ 17 w 360"/>
                <a:gd name="T47" fmla="*/ 245 h 1515"/>
                <a:gd name="T48" fmla="*/ 25 w 360"/>
                <a:gd name="T49" fmla="*/ 239 h 1515"/>
                <a:gd name="T50" fmla="*/ 31 w 360"/>
                <a:gd name="T51" fmla="*/ 232 h 1515"/>
                <a:gd name="T52" fmla="*/ 36 w 360"/>
                <a:gd name="T53" fmla="*/ 226 h 1515"/>
                <a:gd name="T54" fmla="*/ 40 w 360"/>
                <a:gd name="T55" fmla="*/ 220 h 1515"/>
                <a:gd name="T56" fmla="*/ 44 w 360"/>
                <a:gd name="T57" fmla="*/ 214 h 1515"/>
                <a:gd name="T58" fmla="*/ 48 w 360"/>
                <a:gd name="T59" fmla="*/ 206 h 1515"/>
                <a:gd name="T60" fmla="*/ 51 w 360"/>
                <a:gd name="T61" fmla="*/ 198 h 1515"/>
                <a:gd name="T62" fmla="*/ 54 w 360"/>
                <a:gd name="T63" fmla="*/ 191 h 1515"/>
                <a:gd name="T64" fmla="*/ 56 w 360"/>
                <a:gd name="T65" fmla="*/ 183 h 1515"/>
                <a:gd name="T66" fmla="*/ 58 w 360"/>
                <a:gd name="T67" fmla="*/ 175 h 1515"/>
                <a:gd name="T68" fmla="*/ 60 w 360"/>
                <a:gd name="T69" fmla="*/ 164 h 1515"/>
                <a:gd name="T70" fmla="*/ 60 w 360"/>
                <a:gd name="T71" fmla="*/ 152 h 1515"/>
                <a:gd name="T72" fmla="*/ 61 w 360"/>
                <a:gd name="T73" fmla="*/ 138 h 1515"/>
                <a:gd name="T74" fmla="*/ 60 w 360"/>
                <a:gd name="T75" fmla="*/ 126 h 1515"/>
                <a:gd name="T76" fmla="*/ 60 w 360"/>
                <a:gd name="T77" fmla="*/ 119 h 1515"/>
                <a:gd name="T78" fmla="*/ 59 w 360"/>
                <a:gd name="T79" fmla="*/ 105 h 1515"/>
                <a:gd name="T80" fmla="*/ 58 w 360"/>
                <a:gd name="T81" fmla="*/ 97 h 1515"/>
                <a:gd name="T82" fmla="*/ 57 w 360"/>
                <a:gd name="T83" fmla="*/ 89 h 1515"/>
                <a:gd name="T84" fmla="*/ 56 w 360"/>
                <a:gd name="T85" fmla="*/ 83 h 1515"/>
                <a:gd name="T86" fmla="*/ 55 w 360"/>
                <a:gd name="T87" fmla="*/ 76 h 1515"/>
                <a:gd name="T88" fmla="*/ 52 w 360"/>
                <a:gd name="T89" fmla="*/ 68 h 1515"/>
                <a:gd name="T90" fmla="*/ 49 w 360"/>
                <a:gd name="T91" fmla="*/ 61 h 1515"/>
                <a:gd name="T92" fmla="*/ 45 w 360"/>
                <a:gd name="T93" fmla="*/ 55 h 1515"/>
                <a:gd name="T94" fmla="*/ 40 w 360"/>
                <a:gd name="T95" fmla="*/ 49 h 1515"/>
                <a:gd name="T96" fmla="*/ 31 w 360"/>
                <a:gd name="T97" fmla="*/ 38 h 1515"/>
                <a:gd name="T98" fmla="*/ 25 w 360"/>
                <a:gd name="T99" fmla="*/ 29 h 1515"/>
                <a:gd name="T100" fmla="*/ 0 w 360"/>
                <a:gd name="T101" fmla="*/ 0 h 151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60"/>
                <a:gd name="T154" fmla="*/ 0 h 1515"/>
                <a:gd name="T155" fmla="*/ 360 w 360"/>
                <a:gd name="T156" fmla="*/ 1515 h 1515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60" h="1515">
                  <a:moveTo>
                    <a:pt x="0" y="0"/>
                  </a:moveTo>
                  <a:lnTo>
                    <a:pt x="68" y="179"/>
                  </a:lnTo>
                  <a:lnTo>
                    <a:pt x="117" y="330"/>
                  </a:lnTo>
                  <a:lnTo>
                    <a:pt x="134" y="429"/>
                  </a:lnTo>
                  <a:lnTo>
                    <a:pt x="243" y="407"/>
                  </a:lnTo>
                  <a:lnTo>
                    <a:pt x="177" y="570"/>
                  </a:lnTo>
                  <a:lnTo>
                    <a:pt x="214" y="596"/>
                  </a:lnTo>
                  <a:lnTo>
                    <a:pt x="242" y="636"/>
                  </a:lnTo>
                  <a:lnTo>
                    <a:pt x="257" y="692"/>
                  </a:lnTo>
                  <a:lnTo>
                    <a:pt x="268" y="785"/>
                  </a:lnTo>
                  <a:lnTo>
                    <a:pt x="274" y="902"/>
                  </a:lnTo>
                  <a:lnTo>
                    <a:pt x="276" y="956"/>
                  </a:lnTo>
                  <a:lnTo>
                    <a:pt x="274" y="1016"/>
                  </a:lnTo>
                  <a:lnTo>
                    <a:pt x="269" y="1070"/>
                  </a:lnTo>
                  <a:lnTo>
                    <a:pt x="259" y="1159"/>
                  </a:lnTo>
                  <a:lnTo>
                    <a:pt x="252" y="1204"/>
                  </a:lnTo>
                  <a:lnTo>
                    <a:pt x="242" y="1252"/>
                  </a:lnTo>
                  <a:lnTo>
                    <a:pt x="231" y="1287"/>
                  </a:lnTo>
                  <a:lnTo>
                    <a:pt x="215" y="1334"/>
                  </a:lnTo>
                  <a:lnTo>
                    <a:pt x="203" y="1364"/>
                  </a:lnTo>
                  <a:lnTo>
                    <a:pt x="186" y="1397"/>
                  </a:lnTo>
                  <a:lnTo>
                    <a:pt x="165" y="1433"/>
                  </a:lnTo>
                  <a:lnTo>
                    <a:pt x="143" y="1463"/>
                  </a:lnTo>
                  <a:lnTo>
                    <a:pt x="103" y="1515"/>
                  </a:lnTo>
                  <a:lnTo>
                    <a:pt x="150" y="1480"/>
                  </a:lnTo>
                  <a:lnTo>
                    <a:pt x="186" y="1437"/>
                  </a:lnTo>
                  <a:lnTo>
                    <a:pt x="214" y="1400"/>
                  </a:lnTo>
                  <a:lnTo>
                    <a:pt x="238" y="1364"/>
                  </a:lnTo>
                  <a:lnTo>
                    <a:pt x="261" y="1324"/>
                  </a:lnTo>
                  <a:lnTo>
                    <a:pt x="283" y="1277"/>
                  </a:lnTo>
                  <a:lnTo>
                    <a:pt x="304" y="1225"/>
                  </a:lnTo>
                  <a:lnTo>
                    <a:pt x="318" y="1183"/>
                  </a:lnTo>
                  <a:lnTo>
                    <a:pt x="334" y="1131"/>
                  </a:lnTo>
                  <a:lnTo>
                    <a:pt x="344" y="1084"/>
                  </a:lnTo>
                  <a:lnTo>
                    <a:pt x="353" y="1018"/>
                  </a:lnTo>
                  <a:lnTo>
                    <a:pt x="358" y="943"/>
                  </a:lnTo>
                  <a:lnTo>
                    <a:pt x="360" y="857"/>
                  </a:lnTo>
                  <a:lnTo>
                    <a:pt x="356" y="778"/>
                  </a:lnTo>
                  <a:lnTo>
                    <a:pt x="354" y="733"/>
                  </a:lnTo>
                  <a:lnTo>
                    <a:pt x="349" y="652"/>
                  </a:lnTo>
                  <a:lnTo>
                    <a:pt x="346" y="603"/>
                  </a:lnTo>
                  <a:lnTo>
                    <a:pt x="339" y="551"/>
                  </a:lnTo>
                  <a:lnTo>
                    <a:pt x="334" y="513"/>
                  </a:lnTo>
                  <a:lnTo>
                    <a:pt x="325" y="469"/>
                  </a:lnTo>
                  <a:lnTo>
                    <a:pt x="307" y="417"/>
                  </a:lnTo>
                  <a:lnTo>
                    <a:pt x="288" y="377"/>
                  </a:lnTo>
                  <a:lnTo>
                    <a:pt x="266" y="343"/>
                  </a:lnTo>
                  <a:lnTo>
                    <a:pt x="235" y="301"/>
                  </a:lnTo>
                  <a:lnTo>
                    <a:pt x="186" y="233"/>
                  </a:lnTo>
                  <a:lnTo>
                    <a:pt x="146" y="1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4000"/>
            </a:solidFill>
            <a:ln w="1111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1042" name="Group 80">
              <a:extLst>
                <a:ext uri="{FF2B5EF4-FFF2-40B4-BE49-F238E27FC236}">
                  <a16:creationId xmlns:a16="http://schemas.microsoft.com/office/drawing/2014/main" id="{5CF9BC13-D5CA-789C-981D-0C468526FFBB}"/>
                </a:ext>
              </a:extLst>
            </p:cNvPr>
            <p:cNvGrpSpPr>
              <a:grpSpLocks/>
            </p:cNvGrpSpPr>
            <p:nvPr/>
          </p:nvGrpSpPr>
          <p:grpSpPr bwMode="auto">
            <a:xfrm rot="-1020506">
              <a:off x="2758" y="2373"/>
              <a:ext cx="426" cy="642"/>
              <a:chOff x="2829" y="2352"/>
              <a:chExt cx="426" cy="642"/>
            </a:xfrm>
          </p:grpSpPr>
          <p:grpSp>
            <p:nvGrpSpPr>
              <p:cNvPr id="1050" name="Group 81">
                <a:extLst>
                  <a:ext uri="{FF2B5EF4-FFF2-40B4-BE49-F238E27FC236}">
                    <a16:creationId xmlns:a16="http://schemas.microsoft.com/office/drawing/2014/main" id="{9CF72F9C-7AF1-5E2E-F802-D3E1AD448E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2829" y="2352"/>
                <a:ext cx="426" cy="599"/>
                <a:chOff x="1899" y="1375"/>
                <a:chExt cx="516" cy="744"/>
              </a:xfrm>
            </p:grpSpPr>
            <p:grpSp>
              <p:nvGrpSpPr>
                <p:cNvPr id="1060" name="Group 82">
                  <a:extLst>
                    <a:ext uri="{FF2B5EF4-FFF2-40B4-BE49-F238E27FC236}">
                      <a16:creationId xmlns:a16="http://schemas.microsoft.com/office/drawing/2014/main" id="{C661085F-AE21-9A00-E444-87838BB573D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99" y="1375"/>
                  <a:ext cx="516" cy="744"/>
                  <a:chOff x="1899" y="1375"/>
                  <a:chExt cx="516" cy="744"/>
                </a:xfrm>
              </p:grpSpPr>
              <p:sp>
                <p:nvSpPr>
                  <p:cNvPr id="1062" name="Freeform 83">
                    <a:extLst>
                      <a:ext uri="{FF2B5EF4-FFF2-40B4-BE49-F238E27FC236}">
                        <a16:creationId xmlns:a16="http://schemas.microsoft.com/office/drawing/2014/main" id="{60BE35BD-D870-61A5-E3A0-FB7E1FC7BCB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99" y="1375"/>
                    <a:ext cx="516" cy="744"/>
                  </a:xfrm>
                  <a:custGeom>
                    <a:avLst/>
                    <a:gdLst>
                      <a:gd name="T0" fmla="*/ 171 w 1032"/>
                      <a:gd name="T1" fmla="*/ 7 h 1488"/>
                      <a:gd name="T2" fmla="*/ 142 w 1032"/>
                      <a:gd name="T3" fmla="*/ 3 h 1488"/>
                      <a:gd name="T4" fmla="*/ 104 w 1032"/>
                      <a:gd name="T5" fmla="*/ 0 h 1488"/>
                      <a:gd name="T6" fmla="*/ 70 w 1032"/>
                      <a:gd name="T7" fmla="*/ 6 h 1488"/>
                      <a:gd name="T8" fmla="*/ 28 w 1032"/>
                      <a:gd name="T9" fmla="*/ 22 h 1488"/>
                      <a:gd name="T10" fmla="*/ 21 w 1032"/>
                      <a:gd name="T11" fmla="*/ 40 h 1488"/>
                      <a:gd name="T12" fmla="*/ 24 w 1032"/>
                      <a:gd name="T13" fmla="*/ 54 h 1488"/>
                      <a:gd name="T14" fmla="*/ 19 w 1032"/>
                      <a:gd name="T15" fmla="*/ 70 h 1488"/>
                      <a:gd name="T16" fmla="*/ 13 w 1032"/>
                      <a:gd name="T17" fmla="*/ 95 h 1488"/>
                      <a:gd name="T18" fmla="*/ 5 w 1032"/>
                      <a:gd name="T19" fmla="*/ 106 h 1488"/>
                      <a:gd name="T20" fmla="*/ 12 w 1032"/>
                      <a:gd name="T21" fmla="*/ 114 h 1488"/>
                      <a:gd name="T22" fmla="*/ 18 w 1032"/>
                      <a:gd name="T23" fmla="*/ 127 h 1488"/>
                      <a:gd name="T24" fmla="*/ 8 w 1032"/>
                      <a:gd name="T25" fmla="*/ 138 h 1488"/>
                      <a:gd name="T26" fmla="*/ 4 w 1032"/>
                      <a:gd name="T27" fmla="*/ 149 h 1488"/>
                      <a:gd name="T28" fmla="*/ 4 w 1032"/>
                      <a:gd name="T29" fmla="*/ 162 h 1488"/>
                      <a:gd name="T30" fmla="*/ 8 w 1032"/>
                      <a:gd name="T31" fmla="*/ 175 h 1488"/>
                      <a:gd name="T32" fmla="*/ 20 w 1032"/>
                      <a:gd name="T33" fmla="*/ 186 h 1488"/>
                      <a:gd name="T34" fmla="*/ 31 w 1032"/>
                      <a:gd name="T35" fmla="*/ 193 h 1488"/>
                      <a:gd name="T36" fmla="*/ 50 w 1032"/>
                      <a:gd name="T37" fmla="*/ 218 h 1488"/>
                      <a:gd name="T38" fmla="*/ 50 w 1032"/>
                      <a:gd name="T39" fmla="*/ 248 h 1488"/>
                      <a:gd name="T40" fmla="*/ 31 w 1032"/>
                      <a:gd name="T41" fmla="*/ 286 h 1488"/>
                      <a:gd name="T42" fmla="*/ 129 w 1032"/>
                      <a:gd name="T43" fmla="*/ 342 h 1488"/>
                      <a:gd name="T44" fmla="*/ 150 w 1032"/>
                      <a:gd name="T45" fmla="*/ 323 h 1488"/>
                      <a:gd name="T46" fmla="*/ 177 w 1032"/>
                      <a:gd name="T47" fmla="*/ 313 h 1488"/>
                      <a:gd name="T48" fmla="*/ 202 w 1032"/>
                      <a:gd name="T49" fmla="*/ 301 h 1488"/>
                      <a:gd name="T50" fmla="*/ 215 w 1032"/>
                      <a:gd name="T51" fmla="*/ 287 h 1488"/>
                      <a:gd name="T52" fmla="*/ 221 w 1032"/>
                      <a:gd name="T53" fmla="*/ 268 h 1488"/>
                      <a:gd name="T54" fmla="*/ 225 w 1032"/>
                      <a:gd name="T55" fmla="*/ 247 h 1488"/>
                      <a:gd name="T56" fmla="*/ 226 w 1032"/>
                      <a:gd name="T57" fmla="*/ 211 h 1488"/>
                      <a:gd name="T58" fmla="*/ 236 w 1032"/>
                      <a:gd name="T59" fmla="*/ 209 h 1488"/>
                      <a:gd name="T60" fmla="*/ 248 w 1032"/>
                      <a:gd name="T61" fmla="*/ 202 h 1488"/>
                      <a:gd name="T62" fmla="*/ 257 w 1032"/>
                      <a:gd name="T63" fmla="*/ 189 h 1488"/>
                      <a:gd name="T64" fmla="*/ 257 w 1032"/>
                      <a:gd name="T65" fmla="*/ 173 h 1488"/>
                      <a:gd name="T66" fmla="*/ 249 w 1032"/>
                      <a:gd name="T67" fmla="*/ 157 h 1488"/>
                      <a:gd name="T68" fmla="*/ 232 w 1032"/>
                      <a:gd name="T69" fmla="*/ 130 h 1488"/>
                      <a:gd name="T70" fmla="*/ 229 w 1032"/>
                      <a:gd name="T71" fmla="*/ 112 h 1488"/>
                      <a:gd name="T72" fmla="*/ 225 w 1032"/>
                      <a:gd name="T73" fmla="*/ 71 h 1488"/>
                      <a:gd name="T74" fmla="*/ 215 w 1032"/>
                      <a:gd name="T75" fmla="*/ 44 h 1488"/>
                      <a:gd name="T76" fmla="*/ 202 w 1032"/>
                      <a:gd name="T77" fmla="*/ 25 h 1488"/>
                      <a:gd name="T78" fmla="*/ 185 w 1032"/>
                      <a:gd name="T79" fmla="*/ 13 h 1488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w 1032"/>
                      <a:gd name="T121" fmla="*/ 0 h 1488"/>
                      <a:gd name="T122" fmla="*/ 1032 w 1032"/>
                      <a:gd name="T123" fmla="*/ 1488 h 1488"/>
                    </a:gdLst>
                    <a:ahLst/>
                    <a:cxnLst>
                      <a:cxn ang="T80">
                        <a:pos x="T0" y="T1"/>
                      </a:cxn>
                      <a:cxn ang="T81">
                        <a:pos x="T2" y="T3"/>
                      </a:cxn>
                      <a:cxn ang="T82">
                        <a:pos x="T4" y="T5"/>
                      </a:cxn>
                      <a:cxn ang="T83">
                        <a:pos x="T6" y="T7"/>
                      </a:cxn>
                      <a:cxn ang="T84">
                        <a:pos x="T8" y="T9"/>
                      </a:cxn>
                      <a:cxn ang="T85">
                        <a:pos x="T10" y="T11"/>
                      </a:cxn>
                      <a:cxn ang="T86">
                        <a:pos x="T12" y="T13"/>
                      </a:cxn>
                      <a:cxn ang="T87">
                        <a:pos x="T14" y="T15"/>
                      </a:cxn>
                      <a:cxn ang="T88">
                        <a:pos x="T16" y="T17"/>
                      </a:cxn>
                      <a:cxn ang="T89">
                        <a:pos x="T18" y="T19"/>
                      </a:cxn>
                      <a:cxn ang="T90">
                        <a:pos x="T20" y="T21"/>
                      </a:cxn>
                      <a:cxn ang="T91">
                        <a:pos x="T22" y="T23"/>
                      </a:cxn>
                      <a:cxn ang="T92">
                        <a:pos x="T24" y="T25"/>
                      </a:cxn>
                      <a:cxn ang="T93">
                        <a:pos x="T26" y="T27"/>
                      </a:cxn>
                      <a:cxn ang="T94">
                        <a:pos x="T28" y="T29"/>
                      </a:cxn>
                      <a:cxn ang="T95">
                        <a:pos x="T30" y="T31"/>
                      </a:cxn>
                      <a:cxn ang="T96">
                        <a:pos x="T32" y="T33"/>
                      </a:cxn>
                      <a:cxn ang="T97">
                        <a:pos x="T34" y="T35"/>
                      </a:cxn>
                      <a:cxn ang="T98">
                        <a:pos x="T36" y="T37"/>
                      </a:cxn>
                      <a:cxn ang="T99">
                        <a:pos x="T38" y="T39"/>
                      </a:cxn>
                      <a:cxn ang="T100">
                        <a:pos x="T40" y="T41"/>
                      </a:cxn>
                      <a:cxn ang="T101">
                        <a:pos x="T42" y="T43"/>
                      </a:cxn>
                      <a:cxn ang="T102">
                        <a:pos x="T44" y="T45"/>
                      </a:cxn>
                      <a:cxn ang="T103">
                        <a:pos x="T46" y="T47"/>
                      </a:cxn>
                      <a:cxn ang="T104">
                        <a:pos x="T48" y="T49"/>
                      </a:cxn>
                      <a:cxn ang="T105">
                        <a:pos x="T50" y="T51"/>
                      </a:cxn>
                      <a:cxn ang="T106">
                        <a:pos x="T52" y="T53"/>
                      </a:cxn>
                      <a:cxn ang="T107">
                        <a:pos x="T54" y="T55"/>
                      </a:cxn>
                      <a:cxn ang="T108">
                        <a:pos x="T56" y="T57"/>
                      </a:cxn>
                      <a:cxn ang="T109">
                        <a:pos x="T58" y="T59"/>
                      </a:cxn>
                      <a:cxn ang="T110">
                        <a:pos x="T60" y="T61"/>
                      </a:cxn>
                      <a:cxn ang="T111">
                        <a:pos x="T62" y="T63"/>
                      </a:cxn>
                      <a:cxn ang="T112">
                        <a:pos x="T64" y="T65"/>
                      </a:cxn>
                      <a:cxn ang="T113">
                        <a:pos x="T66" y="T67"/>
                      </a:cxn>
                      <a:cxn ang="T114">
                        <a:pos x="T68" y="T69"/>
                      </a:cxn>
                      <a:cxn ang="T115">
                        <a:pos x="T70" y="T71"/>
                      </a:cxn>
                      <a:cxn ang="T116">
                        <a:pos x="T72" y="T73"/>
                      </a:cxn>
                      <a:cxn ang="T117">
                        <a:pos x="T74" y="T75"/>
                      </a:cxn>
                      <a:cxn ang="T118">
                        <a:pos x="T76" y="T77"/>
                      </a:cxn>
                      <a:cxn ang="T119">
                        <a:pos x="T78" y="T79"/>
                      </a:cxn>
                    </a:cxnLst>
                    <a:rect l="T120" t="T121" r="T122" b="T123"/>
                    <a:pathLst>
                      <a:path w="1032" h="1488">
                        <a:moveTo>
                          <a:pt x="743" y="54"/>
                        </a:moveTo>
                        <a:lnTo>
                          <a:pt x="686" y="28"/>
                        </a:lnTo>
                        <a:lnTo>
                          <a:pt x="620" y="16"/>
                        </a:lnTo>
                        <a:lnTo>
                          <a:pt x="570" y="11"/>
                        </a:lnTo>
                        <a:lnTo>
                          <a:pt x="495" y="0"/>
                        </a:lnTo>
                        <a:lnTo>
                          <a:pt x="419" y="0"/>
                        </a:lnTo>
                        <a:lnTo>
                          <a:pt x="334" y="11"/>
                        </a:lnTo>
                        <a:lnTo>
                          <a:pt x="282" y="25"/>
                        </a:lnTo>
                        <a:lnTo>
                          <a:pt x="186" y="58"/>
                        </a:lnTo>
                        <a:lnTo>
                          <a:pt x="115" y="85"/>
                        </a:lnTo>
                        <a:lnTo>
                          <a:pt x="141" y="101"/>
                        </a:lnTo>
                        <a:lnTo>
                          <a:pt x="87" y="160"/>
                        </a:lnTo>
                        <a:lnTo>
                          <a:pt x="49" y="205"/>
                        </a:lnTo>
                        <a:lnTo>
                          <a:pt x="98" y="219"/>
                        </a:lnTo>
                        <a:lnTo>
                          <a:pt x="33" y="285"/>
                        </a:lnTo>
                        <a:lnTo>
                          <a:pt x="77" y="280"/>
                        </a:lnTo>
                        <a:lnTo>
                          <a:pt x="11" y="367"/>
                        </a:lnTo>
                        <a:lnTo>
                          <a:pt x="54" y="382"/>
                        </a:lnTo>
                        <a:lnTo>
                          <a:pt x="37" y="403"/>
                        </a:lnTo>
                        <a:lnTo>
                          <a:pt x="21" y="427"/>
                        </a:lnTo>
                        <a:lnTo>
                          <a:pt x="0" y="474"/>
                        </a:lnTo>
                        <a:lnTo>
                          <a:pt x="49" y="459"/>
                        </a:lnTo>
                        <a:lnTo>
                          <a:pt x="87" y="502"/>
                        </a:lnTo>
                        <a:lnTo>
                          <a:pt x="73" y="511"/>
                        </a:lnTo>
                        <a:lnTo>
                          <a:pt x="51" y="528"/>
                        </a:lnTo>
                        <a:lnTo>
                          <a:pt x="33" y="551"/>
                        </a:lnTo>
                        <a:lnTo>
                          <a:pt x="21" y="573"/>
                        </a:lnTo>
                        <a:lnTo>
                          <a:pt x="16" y="594"/>
                        </a:lnTo>
                        <a:lnTo>
                          <a:pt x="14" y="618"/>
                        </a:lnTo>
                        <a:lnTo>
                          <a:pt x="16" y="645"/>
                        </a:lnTo>
                        <a:lnTo>
                          <a:pt x="21" y="672"/>
                        </a:lnTo>
                        <a:lnTo>
                          <a:pt x="35" y="698"/>
                        </a:lnTo>
                        <a:lnTo>
                          <a:pt x="59" y="724"/>
                        </a:lnTo>
                        <a:lnTo>
                          <a:pt x="82" y="742"/>
                        </a:lnTo>
                        <a:lnTo>
                          <a:pt x="106" y="759"/>
                        </a:lnTo>
                        <a:lnTo>
                          <a:pt x="125" y="775"/>
                        </a:lnTo>
                        <a:lnTo>
                          <a:pt x="164" y="808"/>
                        </a:lnTo>
                        <a:lnTo>
                          <a:pt x="202" y="872"/>
                        </a:lnTo>
                        <a:lnTo>
                          <a:pt x="207" y="947"/>
                        </a:lnTo>
                        <a:lnTo>
                          <a:pt x="200" y="992"/>
                        </a:lnTo>
                        <a:lnTo>
                          <a:pt x="167" y="1068"/>
                        </a:lnTo>
                        <a:lnTo>
                          <a:pt x="125" y="1143"/>
                        </a:lnTo>
                        <a:lnTo>
                          <a:pt x="460" y="1488"/>
                        </a:lnTo>
                        <a:lnTo>
                          <a:pt x="516" y="1367"/>
                        </a:lnTo>
                        <a:lnTo>
                          <a:pt x="561" y="1322"/>
                        </a:lnTo>
                        <a:lnTo>
                          <a:pt x="603" y="1292"/>
                        </a:lnTo>
                        <a:lnTo>
                          <a:pt x="653" y="1266"/>
                        </a:lnTo>
                        <a:lnTo>
                          <a:pt x="710" y="1249"/>
                        </a:lnTo>
                        <a:lnTo>
                          <a:pt x="768" y="1223"/>
                        </a:lnTo>
                        <a:lnTo>
                          <a:pt x="811" y="1204"/>
                        </a:lnTo>
                        <a:lnTo>
                          <a:pt x="842" y="1174"/>
                        </a:lnTo>
                        <a:lnTo>
                          <a:pt x="860" y="1145"/>
                        </a:lnTo>
                        <a:lnTo>
                          <a:pt x="877" y="1106"/>
                        </a:lnTo>
                        <a:lnTo>
                          <a:pt x="887" y="1072"/>
                        </a:lnTo>
                        <a:lnTo>
                          <a:pt x="896" y="1037"/>
                        </a:lnTo>
                        <a:lnTo>
                          <a:pt x="901" y="990"/>
                        </a:lnTo>
                        <a:lnTo>
                          <a:pt x="907" y="921"/>
                        </a:lnTo>
                        <a:lnTo>
                          <a:pt x="907" y="846"/>
                        </a:lnTo>
                        <a:lnTo>
                          <a:pt x="926" y="842"/>
                        </a:lnTo>
                        <a:lnTo>
                          <a:pt x="946" y="837"/>
                        </a:lnTo>
                        <a:lnTo>
                          <a:pt x="972" y="823"/>
                        </a:lnTo>
                        <a:lnTo>
                          <a:pt x="995" y="808"/>
                        </a:lnTo>
                        <a:lnTo>
                          <a:pt x="1012" y="783"/>
                        </a:lnTo>
                        <a:lnTo>
                          <a:pt x="1026" y="759"/>
                        </a:lnTo>
                        <a:lnTo>
                          <a:pt x="1032" y="728"/>
                        </a:lnTo>
                        <a:lnTo>
                          <a:pt x="1028" y="691"/>
                        </a:lnTo>
                        <a:lnTo>
                          <a:pt x="1012" y="655"/>
                        </a:lnTo>
                        <a:lnTo>
                          <a:pt x="999" y="625"/>
                        </a:lnTo>
                        <a:lnTo>
                          <a:pt x="978" y="594"/>
                        </a:lnTo>
                        <a:lnTo>
                          <a:pt x="929" y="520"/>
                        </a:lnTo>
                        <a:lnTo>
                          <a:pt x="919" y="490"/>
                        </a:lnTo>
                        <a:lnTo>
                          <a:pt x="919" y="448"/>
                        </a:lnTo>
                        <a:lnTo>
                          <a:pt x="913" y="339"/>
                        </a:lnTo>
                        <a:lnTo>
                          <a:pt x="903" y="283"/>
                        </a:lnTo>
                        <a:lnTo>
                          <a:pt x="889" y="224"/>
                        </a:lnTo>
                        <a:lnTo>
                          <a:pt x="863" y="176"/>
                        </a:lnTo>
                        <a:lnTo>
                          <a:pt x="839" y="136"/>
                        </a:lnTo>
                        <a:lnTo>
                          <a:pt x="809" y="101"/>
                        </a:lnTo>
                        <a:lnTo>
                          <a:pt x="778" y="75"/>
                        </a:lnTo>
                        <a:lnTo>
                          <a:pt x="743" y="54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1113">
                    <a:solidFill>
                      <a:srgbClr val="804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063" name="Freeform 84">
                    <a:extLst>
                      <a:ext uri="{FF2B5EF4-FFF2-40B4-BE49-F238E27FC236}">
                        <a16:creationId xmlns:a16="http://schemas.microsoft.com/office/drawing/2014/main" id="{3CEA15E5-FB83-6A9E-812B-E829E9F764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65" y="1876"/>
                    <a:ext cx="80" cy="14"/>
                  </a:xfrm>
                  <a:custGeom>
                    <a:avLst/>
                    <a:gdLst>
                      <a:gd name="T0" fmla="*/ 40 w 162"/>
                      <a:gd name="T1" fmla="*/ 2 h 28"/>
                      <a:gd name="T2" fmla="*/ 28 w 162"/>
                      <a:gd name="T3" fmla="*/ 0 h 28"/>
                      <a:gd name="T4" fmla="*/ 17 w 162"/>
                      <a:gd name="T5" fmla="*/ 0 h 28"/>
                      <a:gd name="T6" fmla="*/ 10 w 162"/>
                      <a:gd name="T7" fmla="*/ 2 h 28"/>
                      <a:gd name="T8" fmla="*/ 3 w 162"/>
                      <a:gd name="T9" fmla="*/ 5 h 28"/>
                      <a:gd name="T10" fmla="*/ 0 w 162"/>
                      <a:gd name="T11" fmla="*/ 7 h 28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162"/>
                      <a:gd name="T19" fmla="*/ 0 h 28"/>
                      <a:gd name="T20" fmla="*/ 162 w 162"/>
                      <a:gd name="T21" fmla="*/ 28 h 28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162" h="28">
                        <a:moveTo>
                          <a:pt x="162" y="7"/>
                        </a:moveTo>
                        <a:lnTo>
                          <a:pt x="113" y="0"/>
                        </a:lnTo>
                        <a:lnTo>
                          <a:pt x="71" y="0"/>
                        </a:lnTo>
                        <a:lnTo>
                          <a:pt x="42" y="5"/>
                        </a:lnTo>
                        <a:lnTo>
                          <a:pt x="14" y="18"/>
                        </a:lnTo>
                        <a:lnTo>
                          <a:pt x="0" y="28"/>
                        </a:lnTo>
                      </a:path>
                    </a:pathLst>
                  </a:custGeom>
                  <a:noFill/>
                  <a:ln w="11113">
                    <a:solidFill>
                      <a:srgbClr val="804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064" name="Arc 85">
                    <a:extLst>
                      <a:ext uri="{FF2B5EF4-FFF2-40B4-BE49-F238E27FC236}">
                        <a16:creationId xmlns:a16="http://schemas.microsoft.com/office/drawing/2014/main" id="{10A3ACFD-68A7-B4E5-2B35-806583A28D4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24" y="1640"/>
                    <a:ext cx="38" cy="55"/>
                  </a:xfrm>
                  <a:custGeom>
                    <a:avLst/>
                    <a:gdLst>
                      <a:gd name="T0" fmla="*/ 0 w 21600"/>
                      <a:gd name="T1" fmla="*/ 0 h 21966"/>
                      <a:gd name="T2" fmla="*/ 0 w 21600"/>
                      <a:gd name="T3" fmla="*/ 0 h 21966"/>
                      <a:gd name="T4" fmla="*/ 0 w 21600"/>
                      <a:gd name="T5" fmla="*/ 0 h 21966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966"/>
                      <a:gd name="T11" fmla="*/ 21600 w 21600"/>
                      <a:gd name="T12" fmla="*/ 21966 h 2196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966" fill="none" extrusionOk="0">
                        <a:moveTo>
                          <a:pt x="3" y="21965"/>
                        </a:moveTo>
                        <a:cubicBezTo>
                          <a:pt x="1" y="21844"/>
                          <a:pt x="0" y="21722"/>
                          <a:pt x="0" y="21600"/>
                        </a:cubicBezTo>
                        <a:cubicBezTo>
                          <a:pt x="-1" y="9670"/>
                          <a:pt x="9670" y="0"/>
                          <a:pt x="21599" y="0"/>
                        </a:cubicBezTo>
                      </a:path>
                      <a:path w="21600" h="21966" stroke="0" extrusionOk="0">
                        <a:moveTo>
                          <a:pt x="3" y="21965"/>
                        </a:moveTo>
                        <a:cubicBezTo>
                          <a:pt x="1" y="21844"/>
                          <a:pt x="0" y="21722"/>
                          <a:pt x="0" y="21600"/>
                        </a:cubicBezTo>
                        <a:cubicBezTo>
                          <a:pt x="-1" y="9670"/>
                          <a:pt x="9670" y="0"/>
                          <a:pt x="21599" y="0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noFill/>
                  <a:ln w="11113">
                    <a:solidFill>
                      <a:srgbClr val="804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sp>
              <p:nvSpPr>
                <p:cNvPr id="1061" name="Freeform 86">
                  <a:extLst>
                    <a:ext uri="{FF2B5EF4-FFF2-40B4-BE49-F238E27FC236}">
                      <a16:creationId xmlns:a16="http://schemas.microsoft.com/office/drawing/2014/main" id="{83840497-7699-36D6-0CE9-E062537556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99" y="1375"/>
                  <a:ext cx="387" cy="323"/>
                </a:xfrm>
                <a:custGeom>
                  <a:avLst/>
                  <a:gdLst>
                    <a:gd name="T0" fmla="*/ 170 w 775"/>
                    <a:gd name="T1" fmla="*/ 7 h 646"/>
                    <a:gd name="T2" fmla="*/ 142 w 775"/>
                    <a:gd name="T3" fmla="*/ 3 h 646"/>
                    <a:gd name="T4" fmla="*/ 104 w 775"/>
                    <a:gd name="T5" fmla="*/ 0 h 646"/>
                    <a:gd name="T6" fmla="*/ 70 w 775"/>
                    <a:gd name="T7" fmla="*/ 6 h 646"/>
                    <a:gd name="T8" fmla="*/ 28 w 775"/>
                    <a:gd name="T9" fmla="*/ 21 h 646"/>
                    <a:gd name="T10" fmla="*/ 21 w 775"/>
                    <a:gd name="T11" fmla="*/ 40 h 646"/>
                    <a:gd name="T12" fmla="*/ 24 w 775"/>
                    <a:gd name="T13" fmla="*/ 54 h 646"/>
                    <a:gd name="T14" fmla="*/ 19 w 775"/>
                    <a:gd name="T15" fmla="*/ 70 h 646"/>
                    <a:gd name="T16" fmla="*/ 13 w 775"/>
                    <a:gd name="T17" fmla="*/ 95 h 646"/>
                    <a:gd name="T18" fmla="*/ 5 w 775"/>
                    <a:gd name="T19" fmla="*/ 106 h 646"/>
                    <a:gd name="T20" fmla="*/ 12 w 775"/>
                    <a:gd name="T21" fmla="*/ 114 h 646"/>
                    <a:gd name="T22" fmla="*/ 27 w 775"/>
                    <a:gd name="T23" fmla="*/ 124 h 646"/>
                    <a:gd name="T24" fmla="*/ 41 w 775"/>
                    <a:gd name="T25" fmla="*/ 124 h 646"/>
                    <a:gd name="T26" fmla="*/ 50 w 775"/>
                    <a:gd name="T27" fmla="*/ 134 h 646"/>
                    <a:gd name="T28" fmla="*/ 54 w 775"/>
                    <a:gd name="T29" fmla="*/ 145 h 646"/>
                    <a:gd name="T30" fmla="*/ 62 w 775"/>
                    <a:gd name="T31" fmla="*/ 153 h 646"/>
                    <a:gd name="T32" fmla="*/ 67 w 775"/>
                    <a:gd name="T33" fmla="*/ 150 h 646"/>
                    <a:gd name="T34" fmla="*/ 72 w 775"/>
                    <a:gd name="T35" fmla="*/ 137 h 646"/>
                    <a:gd name="T36" fmla="*/ 86 w 775"/>
                    <a:gd name="T37" fmla="*/ 120 h 646"/>
                    <a:gd name="T38" fmla="*/ 93 w 775"/>
                    <a:gd name="T39" fmla="*/ 108 h 646"/>
                    <a:gd name="T40" fmla="*/ 107 w 775"/>
                    <a:gd name="T41" fmla="*/ 100 h 646"/>
                    <a:gd name="T42" fmla="*/ 113 w 775"/>
                    <a:gd name="T43" fmla="*/ 92 h 646"/>
                    <a:gd name="T44" fmla="*/ 114 w 775"/>
                    <a:gd name="T45" fmla="*/ 75 h 646"/>
                    <a:gd name="T46" fmla="*/ 106 w 775"/>
                    <a:gd name="T47" fmla="*/ 61 h 646"/>
                    <a:gd name="T48" fmla="*/ 102 w 775"/>
                    <a:gd name="T49" fmla="*/ 54 h 646"/>
                    <a:gd name="T50" fmla="*/ 100 w 775"/>
                    <a:gd name="T51" fmla="*/ 42 h 646"/>
                    <a:gd name="T52" fmla="*/ 108 w 775"/>
                    <a:gd name="T53" fmla="*/ 33 h 646"/>
                    <a:gd name="T54" fmla="*/ 120 w 775"/>
                    <a:gd name="T55" fmla="*/ 28 h 646"/>
                    <a:gd name="T56" fmla="*/ 123 w 775"/>
                    <a:gd name="T57" fmla="*/ 24 h 646"/>
                    <a:gd name="T58" fmla="*/ 126 w 775"/>
                    <a:gd name="T59" fmla="*/ 20 h 646"/>
                    <a:gd name="T60" fmla="*/ 137 w 775"/>
                    <a:gd name="T61" fmla="*/ 19 h 646"/>
                    <a:gd name="T62" fmla="*/ 149 w 775"/>
                    <a:gd name="T63" fmla="*/ 19 h 646"/>
                    <a:gd name="T64" fmla="*/ 163 w 775"/>
                    <a:gd name="T65" fmla="*/ 14 h 646"/>
                    <a:gd name="T66" fmla="*/ 179 w 775"/>
                    <a:gd name="T67" fmla="*/ 15 h 646"/>
                    <a:gd name="T68" fmla="*/ 185 w 775"/>
                    <a:gd name="T69" fmla="*/ 13 h 64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775"/>
                    <a:gd name="T106" fmla="*/ 0 h 646"/>
                    <a:gd name="T107" fmla="*/ 775 w 775"/>
                    <a:gd name="T108" fmla="*/ 646 h 64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775" h="646">
                      <a:moveTo>
                        <a:pt x="740" y="54"/>
                      </a:moveTo>
                      <a:lnTo>
                        <a:pt x="683" y="28"/>
                      </a:lnTo>
                      <a:lnTo>
                        <a:pt x="617" y="16"/>
                      </a:lnTo>
                      <a:lnTo>
                        <a:pt x="568" y="11"/>
                      </a:lnTo>
                      <a:lnTo>
                        <a:pt x="493" y="0"/>
                      </a:lnTo>
                      <a:lnTo>
                        <a:pt x="417" y="0"/>
                      </a:lnTo>
                      <a:lnTo>
                        <a:pt x="332" y="11"/>
                      </a:lnTo>
                      <a:lnTo>
                        <a:pt x="280" y="25"/>
                      </a:lnTo>
                      <a:lnTo>
                        <a:pt x="186" y="58"/>
                      </a:lnTo>
                      <a:lnTo>
                        <a:pt x="115" y="85"/>
                      </a:lnTo>
                      <a:lnTo>
                        <a:pt x="141" y="101"/>
                      </a:lnTo>
                      <a:lnTo>
                        <a:pt x="87" y="160"/>
                      </a:lnTo>
                      <a:lnTo>
                        <a:pt x="49" y="203"/>
                      </a:lnTo>
                      <a:lnTo>
                        <a:pt x="98" y="217"/>
                      </a:lnTo>
                      <a:lnTo>
                        <a:pt x="33" y="283"/>
                      </a:lnTo>
                      <a:lnTo>
                        <a:pt x="77" y="278"/>
                      </a:lnTo>
                      <a:lnTo>
                        <a:pt x="11" y="365"/>
                      </a:lnTo>
                      <a:lnTo>
                        <a:pt x="54" y="381"/>
                      </a:lnTo>
                      <a:lnTo>
                        <a:pt x="37" y="401"/>
                      </a:lnTo>
                      <a:lnTo>
                        <a:pt x="21" y="426"/>
                      </a:lnTo>
                      <a:lnTo>
                        <a:pt x="0" y="473"/>
                      </a:lnTo>
                      <a:lnTo>
                        <a:pt x="49" y="457"/>
                      </a:lnTo>
                      <a:lnTo>
                        <a:pt x="87" y="506"/>
                      </a:lnTo>
                      <a:lnTo>
                        <a:pt x="110" y="497"/>
                      </a:lnTo>
                      <a:lnTo>
                        <a:pt x="134" y="493"/>
                      </a:lnTo>
                      <a:lnTo>
                        <a:pt x="164" y="499"/>
                      </a:lnTo>
                      <a:lnTo>
                        <a:pt x="186" y="509"/>
                      </a:lnTo>
                      <a:lnTo>
                        <a:pt x="200" y="535"/>
                      </a:lnTo>
                      <a:lnTo>
                        <a:pt x="209" y="559"/>
                      </a:lnTo>
                      <a:lnTo>
                        <a:pt x="217" y="577"/>
                      </a:lnTo>
                      <a:lnTo>
                        <a:pt x="235" y="598"/>
                      </a:lnTo>
                      <a:lnTo>
                        <a:pt x="249" y="612"/>
                      </a:lnTo>
                      <a:lnTo>
                        <a:pt x="273" y="646"/>
                      </a:lnTo>
                      <a:lnTo>
                        <a:pt x="268" y="598"/>
                      </a:lnTo>
                      <a:lnTo>
                        <a:pt x="273" y="575"/>
                      </a:lnTo>
                      <a:lnTo>
                        <a:pt x="290" y="546"/>
                      </a:lnTo>
                      <a:lnTo>
                        <a:pt x="316" y="516"/>
                      </a:lnTo>
                      <a:lnTo>
                        <a:pt x="346" y="480"/>
                      </a:lnTo>
                      <a:lnTo>
                        <a:pt x="360" y="455"/>
                      </a:lnTo>
                      <a:lnTo>
                        <a:pt x="372" y="433"/>
                      </a:lnTo>
                      <a:lnTo>
                        <a:pt x="396" y="419"/>
                      </a:lnTo>
                      <a:lnTo>
                        <a:pt x="431" y="403"/>
                      </a:lnTo>
                      <a:lnTo>
                        <a:pt x="443" y="388"/>
                      </a:lnTo>
                      <a:lnTo>
                        <a:pt x="453" y="368"/>
                      </a:lnTo>
                      <a:lnTo>
                        <a:pt x="462" y="348"/>
                      </a:lnTo>
                      <a:lnTo>
                        <a:pt x="457" y="299"/>
                      </a:lnTo>
                      <a:lnTo>
                        <a:pt x="447" y="266"/>
                      </a:lnTo>
                      <a:lnTo>
                        <a:pt x="427" y="245"/>
                      </a:lnTo>
                      <a:lnTo>
                        <a:pt x="419" y="228"/>
                      </a:lnTo>
                      <a:lnTo>
                        <a:pt x="408" y="216"/>
                      </a:lnTo>
                      <a:lnTo>
                        <a:pt x="400" y="198"/>
                      </a:lnTo>
                      <a:lnTo>
                        <a:pt x="401" y="170"/>
                      </a:lnTo>
                      <a:lnTo>
                        <a:pt x="412" y="148"/>
                      </a:lnTo>
                      <a:lnTo>
                        <a:pt x="433" y="132"/>
                      </a:lnTo>
                      <a:lnTo>
                        <a:pt x="455" y="122"/>
                      </a:lnTo>
                      <a:lnTo>
                        <a:pt x="481" y="113"/>
                      </a:lnTo>
                      <a:lnTo>
                        <a:pt x="512" y="115"/>
                      </a:lnTo>
                      <a:lnTo>
                        <a:pt x="493" y="98"/>
                      </a:lnTo>
                      <a:lnTo>
                        <a:pt x="495" y="85"/>
                      </a:lnTo>
                      <a:lnTo>
                        <a:pt x="504" y="77"/>
                      </a:lnTo>
                      <a:lnTo>
                        <a:pt x="521" y="72"/>
                      </a:lnTo>
                      <a:lnTo>
                        <a:pt x="551" y="73"/>
                      </a:lnTo>
                      <a:lnTo>
                        <a:pt x="578" y="77"/>
                      </a:lnTo>
                      <a:lnTo>
                        <a:pt x="599" y="75"/>
                      </a:lnTo>
                      <a:lnTo>
                        <a:pt x="627" y="65"/>
                      </a:lnTo>
                      <a:lnTo>
                        <a:pt x="653" y="56"/>
                      </a:lnTo>
                      <a:lnTo>
                        <a:pt x="684" y="58"/>
                      </a:lnTo>
                      <a:lnTo>
                        <a:pt x="717" y="61"/>
                      </a:lnTo>
                      <a:lnTo>
                        <a:pt x="775" y="75"/>
                      </a:lnTo>
                      <a:lnTo>
                        <a:pt x="740" y="54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1051" name="Freeform 87">
                <a:extLst>
                  <a:ext uri="{FF2B5EF4-FFF2-40B4-BE49-F238E27FC236}">
                    <a16:creationId xmlns:a16="http://schemas.microsoft.com/office/drawing/2014/main" id="{AC53424C-C298-8902-0D4C-CC7589BE29A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14" y="2796"/>
                <a:ext cx="180" cy="198"/>
              </a:xfrm>
              <a:custGeom>
                <a:avLst/>
                <a:gdLst>
                  <a:gd name="T0" fmla="*/ 0 w 438"/>
                  <a:gd name="T1" fmla="*/ 0 h 491"/>
                  <a:gd name="T2" fmla="*/ 61 w 438"/>
                  <a:gd name="T3" fmla="*/ 49 h 491"/>
                  <a:gd name="T4" fmla="*/ 74 w 438"/>
                  <a:gd name="T5" fmla="*/ 80 h 491"/>
                  <a:gd name="T6" fmla="*/ 0 w 438"/>
                  <a:gd name="T7" fmla="*/ 0 h 4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8"/>
                  <a:gd name="T13" fmla="*/ 0 h 491"/>
                  <a:gd name="T14" fmla="*/ 438 w 438"/>
                  <a:gd name="T15" fmla="*/ 491 h 4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8" h="491">
                    <a:moveTo>
                      <a:pt x="0" y="0"/>
                    </a:moveTo>
                    <a:lnTo>
                      <a:pt x="363" y="300"/>
                    </a:lnTo>
                    <a:lnTo>
                      <a:pt x="438" y="4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0E0E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52" name="Freeform 88">
                <a:extLst>
                  <a:ext uri="{FF2B5EF4-FFF2-40B4-BE49-F238E27FC236}">
                    <a16:creationId xmlns:a16="http://schemas.microsoft.com/office/drawing/2014/main" id="{BC5E1172-210D-B007-7828-987B8244FFD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044" y="2795"/>
                <a:ext cx="150" cy="198"/>
              </a:xfrm>
              <a:custGeom>
                <a:avLst/>
                <a:gdLst>
                  <a:gd name="T0" fmla="*/ 0 w 363"/>
                  <a:gd name="T1" fmla="*/ 0 h 495"/>
                  <a:gd name="T2" fmla="*/ 62 w 363"/>
                  <a:gd name="T3" fmla="*/ 50 h 495"/>
                  <a:gd name="T4" fmla="*/ 48 w 363"/>
                  <a:gd name="T5" fmla="*/ 79 h 495"/>
                  <a:gd name="T6" fmla="*/ 0 w 363"/>
                  <a:gd name="T7" fmla="*/ 0 h 49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63"/>
                  <a:gd name="T13" fmla="*/ 0 h 495"/>
                  <a:gd name="T14" fmla="*/ 363 w 363"/>
                  <a:gd name="T15" fmla="*/ 495 h 49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63" h="495">
                    <a:moveTo>
                      <a:pt x="0" y="0"/>
                    </a:moveTo>
                    <a:lnTo>
                      <a:pt x="363" y="311"/>
                    </a:lnTo>
                    <a:lnTo>
                      <a:pt x="278" y="4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1053" name="Group 89">
                <a:extLst>
                  <a:ext uri="{FF2B5EF4-FFF2-40B4-BE49-F238E27FC236}">
                    <a16:creationId xmlns:a16="http://schemas.microsoft.com/office/drawing/2014/main" id="{55A45D0D-539B-062A-3930-F5ED9A485E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2890" y="2522"/>
                <a:ext cx="272" cy="117"/>
                <a:chOff x="2011" y="1586"/>
                <a:chExt cx="331" cy="145"/>
              </a:xfrm>
            </p:grpSpPr>
            <p:sp>
              <p:nvSpPr>
                <p:cNvPr id="1054" name="Freeform 90">
                  <a:extLst>
                    <a:ext uri="{FF2B5EF4-FFF2-40B4-BE49-F238E27FC236}">
                      <a16:creationId xmlns:a16="http://schemas.microsoft.com/office/drawing/2014/main" id="{494D6D23-244C-F495-9837-DCF3242523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26" y="1602"/>
                  <a:ext cx="94" cy="12"/>
                </a:xfrm>
                <a:custGeom>
                  <a:avLst/>
                  <a:gdLst>
                    <a:gd name="T0" fmla="*/ 47 w 187"/>
                    <a:gd name="T1" fmla="*/ 6 h 24"/>
                    <a:gd name="T2" fmla="*/ 41 w 187"/>
                    <a:gd name="T3" fmla="*/ 3 h 24"/>
                    <a:gd name="T4" fmla="*/ 35 w 187"/>
                    <a:gd name="T5" fmla="*/ 2 h 24"/>
                    <a:gd name="T6" fmla="*/ 23 w 187"/>
                    <a:gd name="T7" fmla="*/ 0 h 24"/>
                    <a:gd name="T8" fmla="*/ 11 w 187"/>
                    <a:gd name="T9" fmla="*/ 0 h 24"/>
                    <a:gd name="T10" fmla="*/ 0 w 187"/>
                    <a:gd name="T11" fmla="*/ 2 h 24"/>
                    <a:gd name="T12" fmla="*/ 26 w 187"/>
                    <a:gd name="T13" fmla="*/ 3 h 24"/>
                    <a:gd name="T14" fmla="*/ 47 w 187"/>
                    <a:gd name="T15" fmla="*/ 6 h 24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87"/>
                    <a:gd name="T25" fmla="*/ 0 h 24"/>
                    <a:gd name="T26" fmla="*/ 187 w 187"/>
                    <a:gd name="T27" fmla="*/ 24 h 24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87" h="24">
                      <a:moveTo>
                        <a:pt x="187" y="24"/>
                      </a:moveTo>
                      <a:lnTo>
                        <a:pt x="163" y="10"/>
                      </a:lnTo>
                      <a:lnTo>
                        <a:pt x="139" y="5"/>
                      </a:lnTo>
                      <a:lnTo>
                        <a:pt x="90" y="0"/>
                      </a:lnTo>
                      <a:lnTo>
                        <a:pt x="43" y="0"/>
                      </a:lnTo>
                      <a:lnTo>
                        <a:pt x="0" y="6"/>
                      </a:lnTo>
                      <a:lnTo>
                        <a:pt x="101" y="15"/>
                      </a:lnTo>
                      <a:lnTo>
                        <a:pt x="187" y="24"/>
                      </a:lnTo>
                      <a:close/>
                    </a:path>
                  </a:pathLst>
                </a:custGeom>
                <a:solidFill>
                  <a:srgbClr val="603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55" name="Oval 91">
                  <a:extLst>
                    <a:ext uri="{FF2B5EF4-FFF2-40B4-BE49-F238E27FC236}">
                      <a16:creationId xmlns:a16="http://schemas.microsoft.com/office/drawing/2014/main" id="{4A0B0E1E-19BA-85BE-AFF6-748B501452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55" y="1586"/>
                  <a:ext cx="87" cy="145"/>
                </a:xfrm>
                <a:prstGeom prst="ellips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56" name="Line 92">
                  <a:extLst>
                    <a:ext uri="{FF2B5EF4-FFF2-40B4-BE49-F238E27FC236}">
                      <a16:creationId xmlns:a16="http://schemas.microsoft.com/office/drawing/2014/main" id="{19CFC194-B77F-0467-ABEE-D9847949DD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11" y="1662"/>
                  <a:ext cx="248" cy="1"/>
                </a:xfrm>
                <a:prstGeom prst="line">
                  <a:avLst/>
                </a:pr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057" name="Group 93">
                  <a:extLst>
                    <a:ext uri="{FF2B5EF4-FFF2-40B4-BE49-F238E27FC236}">
                      <a16:creationId xmlns:a16="http://schemas.microsoft.com/office/drawing/2014/main" id="{CD018B45-E4D4-80A6-43D5-42AF352AEE3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97" y="1645"/>
                  <a:ext cx="27" cy="51"/>
                  <a:chOff x="2297" y="1645"/>
                  <a:chExt cx="27" cy="51"/>
                </a:xfrm>
              </p:grpSpPr>
              <p:sp>
                <p:nvSpPr>
                  <p:cNvPr id="1058" name="Oval 94">
                    <a:extLst>
                      <a:ext uri="{FF2B5EF4-FFF2-40B4-BE49-F238E27FC236}">
                        <a16:creationId xmlns:a16="http://schemas.microsoft.com/office/drawing/2014/main" id="{2B39ABDD-1F8A-DFEB-FD16-3C844C24060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97" y="1645"/>
                    <a:ext cx="27" cy="51"/>
                  </a:xfrm>
                  <a:prstGeom prst="ellipse">
                    <a:avLst/>
                  </a:prstGeom>
                  <a:solidFill>
                    <a:srgbClr val="0000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059" name="Oval 95">
                    <a:extLst>
                      <a:ext uri="{FF2B5EF4-FFF2-40B4-BE49-F238E27FC236}">
                        <a16:creationId xmlns:a16="http://schemas.microsoft.com/office/drawing/2014/main" id="{F69F3B0F-6831-FA54-7E14-F881DDB1FE1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05" y="1651"/>
                    <a:ext cx="15" cy="29"/>
                  </a:xfrm>
                  <a:prstGeom prst="ellipse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</p:grpSp>
        </p:grpSp>
        <p:grpSp>
          <p:nvGrpSpPr>
            <p:cNvPr id="1043" name="Group 96">
              <a:extLst>
                <a:ext uri="{FF2B5EF4-FFF2-40B4-BE49-F238E27FC236}">
                  <a16:creationId xmlns:a16="http://schemas.microsoft.com/office/drawing/2014/main" id="{4F02EDC7-EC2A-9DA3-7BB1-BDBA210145A7}"/>
                </a:ext>
              </a:extLst>
            </p:cNvPr>
            <p:cNvGrpSpPr>
              <a:grpSpLocks/>
            </p:cNvGrpSpPr>
            <p:nvPr/>
          </p:nvGrpSpPr>
          <p:grpSpPr bwMode="auto">
            <a:xfrm rot="5914597" flipH="1">
              <a:off x="2791" y="2605"/>
              <a:ext cx="239" cy="800"/>
              <a:chOff x="1744" y="2071"/>
              <a:chExt cx="297" cy="971"/>
            </a:xfrm>
          </p:grpSpPr>
          <p:grpSp>
            <p:nvGrpSpPr>
              <p:cNvPr id="1044" name="Group 97">
                <a:extLst>
                  <a:ext uri="{FF2B5EF4-FFF2-40B4-BE49-F238E27FC236}">
                    <a16:creationId xmlns:a16="http://schemas.microsoft.com/office/drawing/2014/main" id="{E1AEA0EA-4A80-1667-F990-5797D3EF34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44" y="2787"/>
                <a:ext cx="285" cy="255"/>
                <a:chOff x="1744" y="2787"/>
                <a:chExt cx="285" cy="255"/>
              </a:xfrm>
            </p:grpSpPr>
            <p:sp>
              <p:nvSpPr>
                <p:cNvPr id="1048" name="Freeform 98">
                  <a:extLst>
                    <a:ext uri="{FF2B5EF4-FFF2-40B4-BE49-F238E27FC236}">
                      <a16:creationId xmlns:a16="http://schemas.microsoft.com/office/drawing/2014/main" id="{BAC51476-F5AE-3552-AE2E-1373DA35F4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4" y="2787"/>
                  <a:ext cx="285" cy="255"/>
                </a:xfrm>
                <a:custGeom>
                  <a:avLst/>
                  <a:gdLst>
                    <a:gd name="T0" fmla="*/ 22 w 571"/>
                    <a:gd name="T1" fmla="*/ 17 h 510"/>
                    <a:gd name="T2" fmla="*/ 13 w 571"/>
                    <a:gd name="T3" fmla="*/ 33 h 510"/>
                    <a:gd name="T4" fmla="*/ 9 w 571"/>
                    <a:gd name="T5" fmla="*/ 39 h 510"/>
                    <a:gd name="T6" fmla="*/ 7 w 571"/>
                    <a:gd name="T7" fmla="*/ 47 h 510"/>
                    <a:gd name="T8" fmla="*/ 6 w 571"/>
                    <a:gd name="T9" fmla="*/ 57 h 510"/>
                    <a:gd name="T10" fmla="*/ 6 w 571"/>
                    <a:gd name="T11" fmla="*/ 67 h 510"/>
                    <a:gd name="T12" fmla="*/ 7 w 571"/>
                    <a:gd name="T13" fmla="*/ 76 h 510"/>
                    <a:gd name="T14" fmla="*/ 11 w 571"/>
                    <a:gd name="T15" fmla="*/ 85 h 510"/>
                    <a:gd name="T16" fmla="*/ 19 w 571"/>
                    <a:gd name="T17" fmla="*/ 91 h 510"/>
                    <a:gd name="T18" fmla="*/ 10 w 571"/>
                    <a:gd name="T19" fmla="*/ 86 h 510"/>
                    <a:gd name="T20" fmla="*/ 7 w 571"/>
                    <a:gd name="T21" fmla="*/ 85 h 510"/>
                    <a:gd name="T22" fmla="*/ 3 w 571"/>
                    <a:gd name="T23" fmla="*/ 87 h 510"/>
                    <a:gd name="T24" fmla="*/ 0 w 571"/>
                    <a:gd name="T25" fmla="*/ 90 h 510"/>
                    <a:gd name="T26" fmla="*/ 0 w 571"/>
                    <a:gd name="T27" fmla="*/ 94 h 510"/>
                    <a:gd name="T28" fmla="*/ 1 w 571"/>
                    <a:gd name="T29" fmla="*/ 98 h 510"/>
                    <a:gd name="T30" fmla="*/ 4 w 571"/>
                    <a:gd name="T31" fmla="*/ 102 h 510"/>
                    <a:gd name="T32" fmla="*/ 15 w 571"/>
                    <a:gd name="T33" fmla="*/ 110 h 510"/>
                    <a:gd name="T34" fmla="*/ 32 w 571"/>
                    <a:gd name="T35" fmla="*/ 116 h 510"/>
                    <a:gd name="T36" fmla="*/ 39 w 571"/>
                    <a:gd name="T37" fmla="*/ 118 h 510"/>
                    <a:gd name="T38" fmla="*/ 47 w 571"/>
                    <a:gd name="T39" fmla="*/ 120 h 510"/>
                    <a:gd name="T40" fmla="*/ 55 w 571"/>
                    <a:gd name="T41" fmla="*/ 120 h 510"/>
                    <a:gd name="T42" fmla="*/ 62 w 571"/>
                    <a:gd name="T43" fmla="*/ 122 h 510"/>
                    <a:gd name="T44" fmla="*/ 71 w 571"/>
                    <a:gd name="T45" fmla="*/ 125 h 510"/>
                    <a:gd name="T46" fmla="*/ 92 w 571"/>
                    <a:gd name="T47" fmla="*/ 128 h 510"/>
                    <a:gd name="T48" fmla="*/ 116 w 571"/>
                    <a:gd name="T49" fmla="*/ 123 h 510"/>
                    <a:gd name="T50" fmla="*/ 131 w 571"/>
                    <a:gd name="T51" fmla="*/ 123 h 510"/>
                    <a:gd name="T52" fmla="*/ 135 w 571"/>
                    <a:gd name="T53" fmla="*/ 121 h 510"/>
                    <a:gd name="T54" fmla="*/ 139 w 571"/>
                    <a:gd name="T55" fmla="*/ 118 h 510"/>
                    <a:gd name="T56" fmla="*/ 141 w 571"/>
                    <a:gd name="T57" fmla="*/ 112 h 510"/>
                    <a:gd name="T58" fmla="*/ 142 w 571"/>
                    <a:gd name="T59" fmla="*/ 92 h 510"/>
                    <a:gd name="T60" fmla="*/ 142 w 571"/>
                    <a:gd name="T61" fmla="*/ 75 h 510"/>
                    <a:gd name="T62" fmla="*/ 141 w 571"/>
                    <a:gd name="T63" fmla="*/ 66 h 510"/>
                    <a:gd name="T64" fmla="*/ 141 w 571"/>
                    <a:gd name="T65" fmla="*/ 60 h 510"/>
                    <a:gd name="T66" fmla="*/ 139 w 571"/>
                    <a:gd name="T67" fmla="*/ 55 h 510"/>
                    <a:gd name="T68" fmla="*/ 138 w 571"/>
                    <a:gd name="T69" fmla="*/ 49 h 510"/>
                    <a:gd name="T70" fmla="*/ 130 w 571"/>
                    <a:gd name="T71" fmla="*/ 25 h 510"/>
                    <a:gd name="T72" fmla="*/ 122 w 571"/>
                    <a:gd name="T73" fmla="*/ 0 h 510"/>
                    <a:gd name="T74" fmla="*/ 22 w 571"/>
                    <a:gd name="T75" fmla="*/ 17 h 510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571"/>
                    <a:gd name="T115" fmla="*/ 0 h 510"/>
                    <a:gd name="T116" fmla="*/ 571 w 571"/>
                    <a:gd name="T117" fmla="*/ 510 h 510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571" h="510">
                      <a:moveTo>
                        <a:pt x="88" y="66"/>
                      </a:moveTo>
                      <a:lnTo>
                        <a:pt x="52" y="132"/>
                      </a:lnTo>
                      <a:lnTo>
                        <a:pt x="38" y="156"/>
                      </a:lnTo>
                      <a:lnTo>
                        <a:pt x="31" y="186"/>
                      </a:lnTo>
                      <a:lnTo>
                        <a:pt x="24" y="227"/>
                      </a:lnTo>
                      <a:lnTo>
                        <a:pt x="24" y="265"/>
                      </a:lnTo>
                      <a:lnTo>
                        <a:pt x="29" y="304"/>
                      </a:lnTo>
                      <a:lnTo>
                        <a:pt x="45" y="338"/>
                      </a:lnTo>
                      <a:lnTo>
                        <a:pt x="78" y="363"/>
                      </a:lnTo>
                      <a:lnTo>
                        <a:pt x="43" y="342"/>
                      </a:lnTo>
                      <a:lnTo>
                        <a:pt x="29" y="340"/>
                      </a:lnTo>
                      <a:lnTo>
                        <a:pt x="12" y="347"/>
                      </a:lnTo>
                      <a:lnTo>
                        <a:pt x="3" y="357"/>
                      </a:lnTo>
                      <a:lnTo>
                        <a:pt x="0" y="375"/>
                      </a:lnTo>
                      <a:lnTo>
                        <a:pt x="5" y="389"/>
                      </a:lnTo>
                      <a:lnTo>
                        <a:pt x="17" y="406"/>
                      </a:lnTo>
                      <a:lnTo>
                        <a:pt x="60" y="437"/>
                      </a:lnTo>
                      <a:lnTo>
                        <a:pt x="128" y="463"/>
                      </a:lnTo>
                      <a:lnTo>
                        <a:pt x="158" y="472"/>
                      </a:lnTo>
                      <a:lnTo>
                        <a:pt x="191" y="477"/>
                      </a:lnTo>
                      <a:lnTo>
                        <a:pt x="220" y="477"/>
                      </a:lnTo>
                      <a:lnTo>
                        <a:pt x="250" y="488"/>
                      </a:lnTo>
                      <a:lnTo>
                        <a:pt x="286" y="500"/>
                      </a:lnTo>
                      <a:lnTo>
                        <a:pt x="368" y="510"/>
                      </a:lnTo>
                      <a:lnTo>
                        <a:pt x="465" y="489"/>
                      </a:lnTo>
                      <a:lnTo>
                        <a:pt x="527" y="489"/>
                      </a:lnTo>
                      <a:lnTo>
                        <a:pt x="543" y="484"/>
                      </a:lnTo>
                      <a:lnTo>
                        <a:pt x="559" y="469"/>
                      </a:lnTo>
                      <a:lnTo>
                        <a:pt x="564" y="448"/>
                      </a:lnTo>
                      <a:lnTo>
                        <a:pt x="571" y="366"/>
                      </a:lnTo>
                      <a:lnTo>
                        <a:pt x="571" y="298"/>
                      </a:lnTo>
                      <a:lnTo>
                        <a:pt x="567" y="264"/>
                      </a:lnTo>
                      <a:lnTo>
                        <a:pt x="564" y="239"/>
                      </a:lnTo>
                      <a:lnTo>
                        <a:pt x="559" y="217"/>
                      </a:lnTo>
                      <a:lnTo>
                        <a:pt x="553" y="193"/>
                      </a:lnTo>
                      <a:lnTo>
                        <a:pt x="522" y="100"/>
                      </a:lnTo>
                      <a:lnTo>
                        <a:pt x="491" y="0"/>
                      </a:lnTo>
                      <a:lnTo>
                        <a:pt x="88" y="66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49" name="Arc 99">
                  <a:extLst>
                    <a:ext uri="{FF2B5EF4-FFF2-40B4-BE49-F238E27FC236}">
                      <a16:creationId xmlns:a16="http://schemas.microsoft.com/office/drawing/2014/main" id="{BB02B6F3-D45E-F87F-ABEE-448C4306F3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6" y="2960"/>
                  <a:ext cx="8" cy="18"/>
                </a:xfrm>
                <a:custGeom>
                  <a:avLst/>
                  <a:gdLst>
                    <a:gd name="T0" fmla="*/ 0 w 21600"/>
                    <a:gd name="T1" fmla="*/ 0 h 21460"/>
                    <a:gd name="T2" fmla="*/ 0 w 21600"/>
                    <a:gd name="T3" fmla="*/ 0 h 21460"/>
                    <a:gd name="T4" fmla="*/ 0 w 21600"/>
                    <a:gd name="T5" fmla="*/ 0 h 2146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460"/>
                    <a:gd name="T11" fmla="*/ 21600 w 21600"/>
                    <a:gd name="T12" fmla="*/ 21460 h 2146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460" fill="none" extrusionOk="0">
                      <a:moveTo>
                        <a:pt x="0" y="21460"/>
                      </a:moveTo>
                      <a:cubicBezTo>
                        <a:pt x="0" y="10479"/>
                        <a:pt x="8237" y="1246"/>
                        <a:pt x="19146" y="-1"/>
                      </a:cubicBezTo>
                    </a:path>
                    <a:path w="21600" h="21460" stroke="0" extrusionOk="0">
                      <a:moveTo>
                        <a:pt x="0" y="21460"/>
                      </a:moveTo>
                      <a:cubicBezTo>
                        <a:pt x="0" y="10479"/>
                        <a:pt x="8237" y="1246"/>
                        <a:pt x="19146" y="-1"/>
                      </a:cubicBezTo>
                      <a:lnTo>
                        <a:pt x="21600" y="21460"/>
                      </a:lnTo>
                      <a:close/>
                    </a:path>
                  </a:pathLst>
                </a:custGeom>
                <a:noFill/>
                <a:ln w="11113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045" name="Group 100">
                <a:extLst>
                  <a:ext uri="{FF2B5EF4-FFF2-40B4-BE49-F238E27FC236}">
                    <a16:creationId xmlns:a16="http://schemas.microsoft.com/office/drawing/2014/main" id="{79B4B12A-EDA4-CE57-7163-5B1203F410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8" y="2071"/>
                <a:ext cx="283" cy="756"/>
                <a:chOff x="1758" y="2071"/>
                <a:chExt cx="283" cy="756"/>
              </a:xfrm>
            </p:grpSpPr>
            <p:sp>
              <p:nvSpPr>
                <p:cNvPr id="1046" name="Rectangle 101">
                  <a:extLst>
                    <a:ext uri="{FF2B5EF4-FFF2-40B4-BE49-F238E27FC236}">
                      <a16:creationId xmlns:a16="http://schemas.microsoft.com/office/drawing/2014/main" id="{26173FCD-6CC2-E559-3C9F-98F80ECFC5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5" y="2781"/>
                  <a:ext cx="238" cy="46"/>
                </a:xfrm>
                <a:prstGeom prst="rect">
                  <a:avLst/>
                </a:prstGeom>
                <a:solidFill>
                  <a:srgbClr val="FFFFFF"/>
                </a:solidFill>
                <a:ln w="11113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47" name="Freeform 102">
                  <a:extLst>
                    <a:ext uri="{FF2B5EF4-FFF2-40B4-BE49-F238E27FC236}">
                      <a16:creationId xmlns:a16="http://schemas.microsoft.com/office/drawing/2014/main" id="{1D91626F-125B-4DA0-D407-6E3B5B50C3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8" y="2071"/>
                  <a:ext cx="283" cy="729"/>
                </a:xfrm>
                <a:custGeom>
                  <a:avLst/>
                  <a:gdLst>
                    <a:gd name="T0" fmla="*/ 7 w 566"/>
                    <a:gd name="T1" fmla="*/ 121 h 1459"/>
                    <a:gd name="T2" fmla="*/ 4 w 566"/>
                    <a:gd name="T3" fmla="*/ 226 h 1459"/>
                    <a:gd name="T4" fmla="*/ 0 w 566"/>
                    <a:gd name="T5" fmla="*/ 363 h 1459"/>
                    <a:gd name="T6" fmla="*/ 136 w 566"/>
                    <a:gd name="T7" fmla="*/ 364 h 1459"/>
                    <a:gd name="T8" fmla="*/ 138 w 566"/>
                    <a:gd name="T9" fmla="*/ 218 h 1459"/>
                    <a:gd name="T10" fmla="*/ 138 w 566"/>
                    <a:gd name="T11" fmla="*/ 150 h 1459"/>
                    <a:gd name="T12" fmla="*/ 142 w 566"/>
                    <a:gd name="T13" fmla="*/ 78 h 1459"/>
                    <a:gd name="T14" fmla="*/ 141 w 566"/>
                    <a:gd name="T15" fmla="*/ 62 h 1459"/>
                    <a:gd name="T16" fmla="*/ 139 w 566"/>
                    <a:gd name="T17" fmla="*/ 50 h 1459"/>
                    <a:gd name="T18" fmla="*/ 137 w 566"/>
                    <a:gd name="T19" fmla="*/ 38 h 1459"/>
                    <a:gd name="T20" fmla="*/ 134 w 566"/>
                    <a:gd name="T21" fmla="*/ 30 h 1459"/>
                    <a:gd name="T22" fmla="*/ 129 w 566"/>
                    <a:gd name="T23" fmla="*/ 21 h 1459"/>
                    <a:gd name="T24" fmla="*/ 124 w 566"/>
                    <a:gd name="T25" fmla="*/ 16 h 1459"/>
                    <a:gd name="T26" fmla="*/ 116 w 566"/>
                    <a:gd name="T27" fmla="*/ 10 h 1459"/>
                    <a:gd name="T28" fmla="*/ 106 w 566"/>
                    <a:gd name="T29" fmla="*/ 5 h 1459"/>
                    <a:gd name="T30" fmla="*/ 95 w 566"/>
                    <a:gd name="T31" fmla="*/ 2 h 1459"/>
                    <a:gd name="T32" fmla="*/ 83 w 566"/>
                    <a:gd name="T33" fmla="*/ 1 h 1459"/>
                    <a:gd name="T34" fmla="*/ 73 w 566"/>
                    <a:gd name="T35" fmla="*/ 0 h 1459"/>
                    <a:gd name="T36" fmla="*/ 61 w 566"/>
                    <a:gd name="T37" fmla="*/ 2 h 1459"/>
                    <a:gd name="T38" fmla="*/ 49 w 566"/>
                    <a:gd name="T39" fmla="*/ 6 h 1459"/>
                    <a:gd name="T40" fmla="*/ 42 w 566"/>
                    <a:gd name="T41" fmla="*/ 11 h 1459"/>
                    <a:gd name="T42" fmla="*/ 34 w 566"/>
                    <a:gd name="T43" fmla="*/ 17 h 1459"/>
                    <a:gd name="T44" fmla="*/ 28 w 566"/>
                    <a:gd name="T45" fmla="*/ 24 h 1459"/>
                    <a:gd name="T46" fmla="*/ 21 w 566"/>
                    <a:gd name="T47" fmla="*/ 35 h 1459"/>
                    <a:gd name="T48" fmla="*/ 17 w 566"/>
                    <a:gd name="T49" fmla="*/ 47 h 1459"/>
                    <a:gd name="T50" fmla="*/ 12 w 566"/>
                    <a:gd name="T51" fmla="*/ 67 h 1459"/>
                    <a:gd name="T52" fmla="*/ 7 w 566"/>
                    <a:gd name="T53" fmla="*/ 121 h 1459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566"/>
                    <a:gd name="T82" fmla="*/ 0 h 1459"/>
                    <a:gd name="T83" fmla="*/ 566 w 566"/>
                    <a:gd name="T84" fmla="*/ 1459 h 1459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566" h="1459">
                      <a:moveTo>
                        <a:pt x="28" y="486"/>
                      </a:moveTo>
                      <a:lnTo>
                        <a:pt x="16" y="905"/>
                      </a:lnTo>
                      <a:lnTo>
                        <a:pt x="0" y="1454"/>
                      </a:lnTo>
                      <a:lnTo>
                        <a:pt x="544" y="1459"/>
                      </a:lnTo>
                      <a:lnTo>
                        <a:pt x="551" y="874"/>
                      </a:lnTo>
                      <a:lnTo>
                        <a:pt x="549" y="601"/>
                      </a:lnTo>
                      <a:lnTo>
                        <a:pt x="566" y="313"/>
                      </a:lnTo>
                      <a:lnTo>
                        <a:pt x="561" y="249"/>
                      </a:lnTo>
                      <a:lnTo>
                        <a:pt x="556" y="200"/>
                      </a:lnTo>
                      <a:lnTo>
                        <a:pt x="546" y="153"/>
                      </a:lnTo>
                      <a:lnTo>
                        <a:pt x="535" y="120"/>
                      </a:lnTo>
                      <a:lnTo>
                        <a:pt x="516" y="87"/>
                      </a:lnTo>
                      <a:lnTo>
                        <a:pt x="497" y="64"/>
                      </a:lnTo>
                      <a:lnTo>
                        <a:pt x="466" y="40"/>
                      </a:lnTo>
                      <a:lnTo>
                        <a:pt x="426" y="21"/>
                      </a:lnTo>
                      <a:lnTo>
                        <a:pt x="382" y="9"/>
                      </a:lnTo>
                      <a:lnTo>
                        <a:pt x="334" y="4"/>
                      </a:lnTo>
                      <a:lnTo>
                        <a:pt x="294" y="0"/>
                      </a:lnTo>
                      <a:lnTo>
                        <a:pt x="245" y="11"/>
                      </a:lnTo>
                      <a:lnTo>
                        <a:pt x="198" y="26"/>
                      </a:lnTo>
                      <a:lnTo>
                        <a:pt x="171" y="44"/>
                      </a:lnTo>
                      <a:lnTo>
                        <a:pt x="136" y="68"/>
                      </a:lnTo>
                      <a:lnTo>
                        <a:pt x="112" y="97"/>
                      </a:lnTo>
                      <a:lnTo>
                        <a:pt x="86" y="141"/>
                      </a:lnTo>
                      <a:lnTo>
                        <a:pt x="68" y="189"/>
                      </a:lnTo>
                      <a:lnTo>
                        <a:pt x="49" y="269"/>
                      </a:lnTo>
                      <a:lnTo>
                        <a:pt x="28" y="486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11113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graphicFrame>
          <p:nvGraphicFramePr>
            <p:cNvPr id="1026" name="Object 103">
              <a:extLst>
                <a:ext uri="{FF2B5EF4-FFF2-40B4-BE49-F238E27FC236}">
                  <a16:creationId xmlns:a16="http://schemas.microsoft.com/office/drawing/2014/main" id="{1DC6896A-EF83-E43E-B6C3-6FD5080C4E2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2893"/>
            <a:ext cx="1345" cy="1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剪辑" r:id="rId3" imgW="2286720" imgH="2155680" progId="MS_ClipArt_Gallery.2">
                    <p:embed/>
                  </p:oleObj>
                </mc:Choice>
                <mc:Fallback>
                  <p:oleObj name="剪辑" r:id="rId3" imgW="2286720" imgH="2155680" progId="MS_ClipArt_Gallery.2">
                    <p:embed/>
                    <p:pic>
                      <p:nvPicPr>
                        <p:cNvPr id="0" name="Object 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893"/>
                          <a:ext cx="1345" cy="1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264" name="AutoShape 104">
            <a:extLst>
              <a:ext uri="{FF2B5EF4-FFF2-40B4-BE49-F238E27FC236}">
                <a16:creationId xmlns:a16="http://schemas.microsoft.com/office/drawing/2014/main" id="{8812AC63-7702-88FE-D4DE-8E5C39F701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685800"/>
            <a:ext cx="4495800" cy="1905000"/>
          </a:xfrm>
          <a:prstGeom prst="cloudCallout">
            <a:avLst>
              <a:gd name="adj1" fmla="val -17407"/>
              <a:gd name="adj2" fmla="val 117917"/>
            </a:avLst>
          </a:prstGeom>
          <a:gradFill rotWithShape="0">
            <a:gsLst>
              <a:gs pos="0">
                <a:srgbClr val="CCFFFF"/>
              </a:gs>
              <a:gs pos="100000">
                <a:srgbClr val="BAE8E8"/>
              </a:gs>
            </a:gsLst>
            <a:lin ang="18900000" scaled="1"/>
          </a:gradFill>
          <a:ln w="25400">
            <a:solidFill>
              <a:srgbClr val="CCFF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/>
              <a:t>                  It is simple indeed.  </a:t>
            </a:r>
          </a:p>
          <a:p>
            <a:pPr algn="ctr" eaLnBrk="1" hangingPunct="1"/>
            <a:r>
              <a:rPr lang="en-US" altLang="zh-CN" sz="2000" b="1"/>
              <a:t>          But I bet that you will point out </a:t>
            </a:r>
          </a:p>
          <a:p>
            <a:pPr algn="ctr" eaLnBrk="1" hangingPunct="1"/>
            <a:r>
              <a:rPr lang="en-US" altLang="zh-CN" sz="2000" b="1"/>
              <a:t>some problems here…</a:t>
            </a:r>
          </a:p>
        </p:txBody>
      </p:sp>
      <p:sp>
        <p:nvSpPr>
          <p:cNvPr id="92265" name="AutoShape 105">
            <a:extLst>
              <a:ext uri="{FF2B5EF4-FFF2-40B4-BE49-F238E27FC236}">
                <a16:creationId xmlns:a16="http://schemas.microsoft.com/office/drawing/2014/main" id="{7B4DB778-FC67-B0F7-2613-7DC8F01C7FE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505200" y="533400"/>
            <a:ext cx="4343400" cy="2209800"/>
          </a:xfrm>
          <a:prstGeom prst="cloudCallout">
            <a:avLst>
              <a:gd name="adj1" fmla="val 38815"/>
              <a:gd name="adj2" fmla="val 127296"/>
            </a:avLst>
          </a:prstGeom>
          <a:gradFill rotWithShape="0">
            <a:gsLst>
              <a:gs pos="0">
                <a:srgbClr val="CCFFCC"/>
              </a:gs>
              <a:gs pos="100000">
                <a:srgbClr val="B5E2B5"/>
              </a:gs>
            </a:gsLst>
            <a:lin ang="5400000" scaled="1"/>
          </a:gradFill>
          <a:ln w="25400">
            <a:solidFill>
              <a:srgbClr val="CCFF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/>
              <a:t>You are right!</a:t>
            </a:r>
          </a:p>
          <a:p>
            <a:pPr algn="ctr" eaLnBrk="1" hangingPunct="1"/>
            <a:r>
              <a:rPr lang="en-US" altLang="zh-CN" sz="2000" b="1"/>
              <a:t>What if I pick up the path</a:t>
            </a:r>
          </a:p>
          <a:p>
            <a:pPr algn="ctr" eaLnBrk="1" hangingPunct="1"/>
            <a:r>
              <a:rPr lang="en-US" altLang="zh-CN" sz="2000" b="1" i="1">
                <a:solidFill>
                  <a:srgbClr val="FF0000"/>
                </a:solidFill>
              </a:rPr>
              <a:t>s</a:t>
            </a:r>
            <a:r>
              <a:rPr lang="en-US" altLang="zh-CN" sz="2000" b="1"/>
              <a:t> </a:t>
            </a:r>
            <a:r>
              <a:rPr lang="en-US" altLang="zh-CN" sz="2000" b="1">
                <a:sym typeface="Symbol" panose="05050102010706020507" pitchFamily="18" charset="2"/>
              </a:rPr>
              <a:t> </a:t>
            </a:r>
            <a:r>
              <a:rPr lang="en-US" altLang="zh-CN" sz="2000" b="1" i="1">
                <a:sym typeface="Symbol" panose="05050102010706020507" pitchFamily="18" charset="2"/>
              </a:rPr>
              <a:t>a </a:t>
            </a:r>
            <a:r>
              <a:rPr lang="en-US" altLang="zh-CN" sz="2000" b="1">
                <a:sym typeface="Symbol" panose="05050102010706020507" pitchFamily="18" charset="2"/>
              </a:rPr>
              <a:t> </a:t>
            </a:r>
            <a:r>
              <a:rPr lang="en-US" altLang="zh-CN" sz="2000" b="1" i="1">
                <a:sym typeface="Symbol" panose="05050102010706020507" pitchFamily="18" charset="2"/>
              </a:rPr>
              <a:t>d</a:t>
            </a:r>
            <a:r>
              <a:rPr lang="en-US" altLang="zh-CN" sz="2000" b="1">
                <a:sym typeface="Symbol" panose="05050102010706020507" pitchFamily="18" charset="2"/>
              </a:rPr>
              <a:t>  </a:t>
            </a:r>
            <a:r>
              <a:rPr lang="en-US" altLang="zh-CN" sz="2000" b="1" i="1">
                <a:solidFill>
                  <a:srgbClr val="009900"/>
                </a:solidFill>
                <a:sym typeface="Symbol" panose="05050102010706020507" pitchFamily="18" charset="2"/>
              </a:rPr>
              <a:t>t</a:t>
            </a:r>
          </a:p>
          <a:p>
            <a:pPr algn="ctr" eaLnBrk="1" hangingPunct="1"/>
            <a:r>
              <a:rPr lang="en-US" altLang="zh-CN" sz="2000" b="1">
                <a:sym typeface="Symbol" panose="05050102010706020507" pitchFamily="18" charset="2"/>
              </a:rPr>
              <a:t>first?</a:t>
            </a:r>
          </a:p>
        </p:txBody>
      </p:sp>
      <p:sp>
        <p:nvSpPr>
          <p:cNvPr id="92266" name="AutoShape 106">
            <a:extLst>
              <a:ext uri="{FF2B5EF4-FFF2-40B4-BE49-F238E27FC236}">
                <a16:creationId xmlns:a16="http://schemas.microsoft.com/office/drawing/2014/main" id="{D24F2B4C-73CF-D25F-6FF6-8A0FEE13D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762000"/>
            <a:ext cx="3886200" cy="1905000"/>
          </a:xfrm>
          <a:prstGeom prst="cloudCallout">
            <a:avLst>
              <a:gd name="adj1" fmla="val -14745"/>
              <a:gd name="adj2" fmla="val 113500"/>
            </a:avLst>
          </a:prstGeom>
          <a:gradFill rotWithShape="0">
            <a:gsLst>
              <a:gs pos="0">
                <a:srgbClr val="CCFFFF"/>
              </a:gs>
              <a:gs pos="100000">
                <a:srgbClr val="BAE8E8"/>
              </a:gs>
            </a:gsLst>
            <a:lin ang="18900000" scaled="1"/>
          </a:gradFill>
          <a:ln w="25400">
            <a:solidFill>
              <a:srgbClr val="CCFFCC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/>
              <a:t>    Uh-oh… </a:t>
            </a:r>
          </a:p>
          <a:p>
            <a:pPr algn="ctr" eaLnBrk="1" hangingPunct="1"/>
            <a:r>
              <a:rPr lang="en-US" altLang="zh-CN" sz="2000" b="1"/>
              <a:t>          Seems we cannot be </a:t>
            </a:r>
          </a:p>
          <a:p>
            <a:pPr algn="ctr" eaLnBrk="1" hangingPunct="1"/>
            <a:r>
              <a:rPr lang="en-US" altLang="zh-CN" sz="2000" b="1" i="1">
                <a:solidFill>
                  <a:schemeClr val="hlink"/>
                </a:solidFill>
              </a:rPr>
              <a:t>    greedy</a:t>
            </a:r>
            <a:r>
              <a:rPr lang="en-US" altLang="zh-CN" sz="2000" b="1"/>
              <a:t> at this point.</a:t>
            </a:r>
          </a:p>
        </p:txBody>
      </p:sp>
      <p:sp>
        <p:nvSpPr>
          <p:cNvPr id="1033" name="Text Box 107">
            <a:extLst>
              <a:ext uri="{FF2B5EF4-FFF2-40B4-BE49-F238E27FC236}">
                <a16:creationId xmlns:a16="http://schemas.microsoft.com/office/drawing/2014/main" id="{64CA6833-05DB-C9D3-222B-87280BF1A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3/9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22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22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22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4" grpId="0" animBg="1" autoUpdateAnimBg="0"/>
      <p:bldP spid="92265" grpId="0" animBg="1" autoUpdateAnimBg="0"/>
      <p:bldP spid="92266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>
            <a:extLst>
              <a:ext uri="{FF2B5EF4-FFF2-40B4-BE49-F238E27FC236}">
                <a16:creationId xmlns:a16="http://schemas.microsoft.com/office/drawing/2014/main" id="{B305938B-DB89-B5FC-69F2-9EA1850A1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0"/>
            <a:ext cx="311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§4  Network Flow Problems</a:t>
            </a:r>
          </a:p>
        </p:txBody>
      </p:sp>
      <p:sp>
        <p:nvSpPr>
          <p:cNvPr id="93187" name="Text Box 3">
            <a:extLst>
              <a:ext uri="{FF2B5EF4-FFF2-40B4-BE49-F238E27FC236}">
                <a16:creationId xmlns:a16="http://schemas.microsoft.com/office/drawing/2014/main" id="{1891368A-45D0-BFEB-9CA1-148CE3B1E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678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2.  A Solution </a:t>
            </a:r>
            <a:r>
              <a:rPr lang="en-US" altLang="zh-CN" sz="2000" b="1"/>
              <a:t>– allow the algorithm to </a:t>
            </a:r>
            <a:r>
              <a:rPr lang="en-US" altLang="zh-CN" sz="2000" b="1">
                <a:solidFill>
                  <a:schemeClr val="hlink"/>
                </a:solidFill>
              </a:rPr>
              <a:t>undo</a:t>
            </a:r>
            <a:r>
              <a:rPr lang="en-US" altLang="zh-CN" sz="2000" b="1"/>
              <a:t> its decisions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4CB1A858-39C8-7CE4-B499-6DCEDEC5B4AE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762000"/>
            <a:ext cx="7772400" cy="701675"/>
            <a:chOff x="432" y="528"/>
            <a:chExt cx="4896" cy="442"/>
          </a:xfrm>
        </p:grpSpPr>
        <p:pic>
          <p:nvPicPr>
            <p:cNvPr id="5275" name="Picture 5" descr="KEY">
              <a:extLst>
                <a:ext uri="{FF2B5EF4-FFF2-40B4-BE49-F238E27FC236}">
                  <a16:creationId xmlns:a16="http://schemas.microsoft.com/office/drawing/2014/main" id="{FC16F683-FBE7-3DEE-1EA0-0B168FBE89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528"/>
              <a:ext cx="227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76" name="Text Box 6">
              <a:extLst>
                <a:ext uri="{FF2B5EF4-FFF2-40B4-BE49-F238E27FC236}">
                  <a16:creationId xmlns:a16="http://schemas.microsoft.com/office/drawing/2014/main" id="{586A77EA-8BF6-D1A2-4005-32A702FDA4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528"/>
              <a:ext cx="460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For each edge ( </a:t>
              </a:r>
              <a:r>
                <a:rPr lang="en-US" altLang="zh-CN" sz="2000" b="1" i="1"/>
                <a:t>v</a:t>
              </a:r>
              <a:r>
                <a:rPr lang="en-US" altLang="zh-CN" sz="2000" b="1"/>
                <a:t>, </a:t>
              </a:r>
              <a:r>
                <a:rPr lang="en-US" altLang="zh-CN" sz="2000" b="1" i="1"/>
                <a:t>w </a:t>
              </a:r>
              <a:r>
                <a:rPr lang="en-US" altLang="zh-CN" sz="2000" b="1"/>
                <a:t>) with flow </a:t>
              </a:r>
              <a:r>
                <a:rPr lang="en-US" altLang="zh-CN" sz="2000" b="1" i="1"/>
                <a:t>f</a:t>
              </a:r>
              <a:r>
                <a:rPr lang="en-US" altLang="zh-CN" sz="2000" b="1" i="1" baseline="-25000"/>
                <a:t>v</a:t>
              </a:r>
              <a:r>
                <a:rPr lang="en-US" altLang="zh-CN" sz="2000" b="1" baseline="-25000"/>
                <a:t>, </a:t>
              </a:r>
              <a:r>
                <a:rPr lang="en-US" altLang="zh-CN" sz="2000" b="1" i="1" baseline="-25000"/>
                <a:t>w</a:t>
              </a:r>
              <a:r>
                <a:rPr lang="en-US" altLang="zh-CN" sz="2000" b="1"/>
                <a:t> in </a:t>
              </a:r>
              <a:r>
                <a:rPr lang="en-US" altLang="zh-CN" sz="2000" b="1" i="1">
                  <a:solidFill>
                    <a:srgbClr val="D60093"/>
                  </a:solidFill>
                </a:rPr>
                <a:t>G</a:t>
              </a:r>
              <a:r>
                <a:rPr lang="en-US" altLang="zh-CN" sz="2000" b="1" i="1" baseline="-25000">
                  <a:solidFill>
                    <a:srgbClr val="D60093"/>
                  </a:solidFill>
                </a:rPr>
                <a:t>f</a:t>
              </a:r>
              <a:r>
                <a:rPr lang="en-US" altLang="zh-CN" sz="2000" b="1" i="1"/>
                <a:t> </a:t>
              </a:r>
              <a:r>
                <a:rPr lang="en-US" altLang="zh-CN" sz="2000" b="1"/>
                <a:t>, add an edge ( </a:t>
              </a:r>
              <a:r>
                <a:rPr lang="en-US" altLang="zh-CN" sz="2000" b="1" i="1"/>
                <a:t>w</a:t>
              </a:r>
              <a:r>
                <a:rPr lang="en-US" altLang="zh-CN" sz="2000" b="1"/>
                <a:t>, </a:t>
              </a:r>
              <a:r>
                <a:rPr lang="en-US" altLang="zh-CN" sz="2000" b="1" i="1"/>
                <a:t>v</a:t>
              </a:r>
              <a:r>
                <a:rPr lang="en-US" altLang="zh-CN" sz="2000" b="1"/>
                <a:t> ) with flow </a:t>
              </a:r>
              <a:r>
                <a:rPr lang="en-US" altLang="zh-CN" sz="2000" b="1" i="1"/>
                <a:t>f</a:t>
              </a:r>
              <a:r>
                <a:rPr lang="en-US" altLang="zh-CN" sz="2000" b="1" i="1" baseline="-25000"/>
                <a:t>v</a:t>
              </a:r>
              <a:r>
                <a:rPr lang="en-US" altLang="zh-CN" sz="2000" b="1" baseline="-25000"/>
                <a:t>, </a:t>
              </a:r>
              <a:r>
                <a:rPr lang="en-US" altLang="zh-CN" sz="2000" b="1" i="1" baseline="-25000"/>
                <a:t>w</a:t>
              </a:r>
              <a:r>
                <a:rPr lang="en-US" altLang="zh-CN" sz="2000" b="1"/>
                <a:t> in  </a:t>
              </a:r>
              <a:r>
                <a:rPr lang="en-US" altLang="zh-CN" sz="2000" b="1" i="1">
                  <a:solidFill>
                    <a:schemeClr val="hlink"/>
                  </a:solidFill>
                </a:rPr>
                <a:t>G</a:t>
              </a:r>
              <a:r>
                <a:rPr lang="en-US" altLang="zh-CN" sz="2000" b="1" i="1" baseline="-25000">
                  <a:solidFill>
                    <a:schemeClr val="hlink"/>
                  </a:solidFill>
                </a:rPr>
                <a:t>r</a:t>
              </a:r>
              <a:r>
                <a:rPr lang="en-US" altLang="zh-CN" sz="2000" b="1">
                  <a:solidFill>
                    <a:schemeClr val="hlink"/>
                  </a:solidFill>
                </a:rPr>
                <a:t> </a:t>
              </a:r>
              <a:r>
                <a:rPr lang="en-US" altLang="zh-CN" sz="2000" b="1"/>
                <a:t>.</a:t>
              </a:r>
              <a:endParaRPr lang="en-US" altLang="zh-CN" sz="2000" b="1" i="1"/>
            </a:p>
          </p:txBody>
        </p:sp>
      </p:grpSp>
      <p:grpSp>
        <p:nvGrpSpPr>
          <p:cNvPr id="3" name="Group 7">
            <a:extLst>
              <a:ext uri="{FF2B5EF4-FFF2-40B4-BE49-F238E27FC236}">
                <a16:creationId xmlns:a16="http://schemas.microsoft.com/office/drawing/2014/main" id="{86A7D0D8-5AF0-2EAA-5367-05758856181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505200" y="1530350"/>
            <a:ext cx="1792288" cy="3206750"/>
            <a:chOff x="2225" y="576"/>
            <a:chExt cx="1255" cy="2246"/>
          </a:xfrm>
        </p:grpSpPr>
        <p:sp>
          <p:nvSpPr>
            <p:cNvPr id="5260" name="Oval 8">
              <a:extLst>
                <a:ext uri="{FF2B5EF4-FFF2-40B4-BE49-F238E27FC236}">
                  <a16:creationId xmlns:a16="http://schemas.microsoft.com/office/drawing/2014/main" id="{9C3C6AD2-64E4-3CA0-8611-5F8A61FAFE8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44" y="576"/>
              <a:ext cx="260" cy="25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0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chemeClr val="bg1"/>
                  </a:solidFill>
                </a:rPr>
                <a:t>s</a:t>
              </a:r>
            </a:p>
          </p:txBody>
        </p:sp>
        <p:sp>
          <p:nvSpPr>
            <p:cNvPr id="5261" name="Oval 9">
              <a:extLst>
                <a:ext uri="{FF2B5EF4-FFF2-40B4-BE49-F238E27FC236}">
                  <a16:creationId xmlns:a16="http://schemas.microsoft.com/office/drawing/2014/main" id="{B6595560-D5E8-3007-F11D-B6087557854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20" y="1700"/>
              <a:ext cx="260" cy="2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0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/>
                <a:t>d</a:t>
              </a:r>
            </a:p>
          </p:txBody>
        </p:sp>
        <p:sp>
          <p:nvSpPr>
            <p:cNvPr id="5262" name="Oval 10">
              <a:extLst>
                <a:ext uri="{FF2B5EF4-FFF2-40B4-BE49-F238E27FC236}">
                  <a16:creationId xmlns:a16="http://schemas.microsoft.com/office/drawing/2014/main" id="{AC52D7EC-D5B5-B08D-7080-89D779E2E6E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25" y="1700"/>
              <a:ext cx="260" cy="2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0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/>
                <a:t>c</a:t>
              </a:r>
            </a:p>
          </p:txBody>
        </p:sp>
        <p:sp>
          <p:nvSpPr>
            <p:cNvPr id="5263" name="Oval 11">
              <a:extLst>
                <a:ext uri="{FF2B5EF4-FFF2-40B4-BE49-F238E27FC236}">
                  <a16:creationId xmlns:a16="http://schemas.microsoft.com/office/drawing/2014/main" id="{4564B349-C6D9-5432-EC40-2CC38F2C56D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20" y="1181"/>
              <a:ext cx="260" cy="2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0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/>
                <a:t>b</a:t>
              </a:r>
            </a:p>
          </p:txBody>
        </p:sp>
        <p:sp>
          <p:nvSpPr>
            <p:cNvPr id="5264" name="Oval 12">
              <a:extLst>
                <a:ext uri="{FF2B5EF4-FFF2-40B4-BE49-F238E27FC236}">
                  <a16:creationId xmlns:a16="http://schemas.microsoft.com/office/drawing/2014/main" id="{8F5BEDCE-7B27-3D97-3DEE-7DECDE4B8EB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225" y="1138"/>
              <a:ext cx="260" cy="2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0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/>
                <a:t>a</a:t>
              </a:r>
            </a:p>
          </p:txBody>
        </p:sp>
        <p:sp>
          <p:nvSpPr>
            <p:cNvPr id="5265" name="Oval 13">
              <a:extLst>
                <a:ext uri="{FF2B5EF4-FFF2-40B4-BE49-F238E27FC236}">
                  <a16:creationId xmlns:a16="http://schemas.microsoft.com/office/drawing/2014/main" id="{15ED97A5-061B-45A9-4442-CA8CA7A5291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44" y="2263"/>
              <a:ext cx="260" cy="259"/>
            </a:xfrm>
            <a:prstGeom prst="ellipse">
              <a:avLst/>
            </a:prstGeom>
            <a:solidFill>
              <a:srgbClr val="0099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0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chemeClr val="bg1"/>
                  </a:solidFill>
                </a:rPr>
                <a:t>t</a:t>
              </a:r>
            </a:p>
          </p:txBody>
        </p:sp>
        <p:sp>
          <p:nvSpPr>
            <p:cNvPr id="5266" name="Line 14">
              <a:extLst>
                <a:ext uri="{FF2B5EF4-FFF2-40B4-BE49-F238E27FC236}">
                  <a16:creationId xmlns:a16="http://schemas.microsoft.com/office/drawing/2014/main" id="{2D736644-4B7E-7DB4-846E-72588848DF9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448" y="816"/>
              <a:ext cx="336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7" name="Line 15">
              <a:extLst>
                <a:ext uri="{FF2B5EF4-FFF2-40B4-BE49-F238E27FC236}">
                  <a16:creationId xmlns:a16="http://schemas.microsoft.com/office/drawing/2014/main" id="{42C3CE60-EF9D-FC36-F6A7-BD0BD274641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976" y="816"/>
              <a:ext cx="336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8" name="Line 16">
              <a:extLst>
                <a:ext uri="{FF2B5EF4-FFF2-40B4-BE49-F238E27FC236}">
                  <a16:creationId xmlns:a16="http://schemas.microsoft.com/office/drawing/2014/main" id="{AF95E988-16C2-4B0A-74AA-695E1A032D1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352" y="1392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69" name="Line 17">
              <a:extLst>
                <a:ext uri="{FF2B5EF4-FFF2-40B4-BE49-F238E27FC236}">
                  <a16:creationId xmlns:a16="http://schemas.microsoft.com/office/drawing/2014/main" id="{9A25CC58-467A-589C-C58B-0F65FA4E641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60" y="1440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70" name="Line 18">
              <a:extLst>
                <a:ext uri="{FF2B5EF4-FFF2-40B4-BE49-F238E27FC236}">
                  <a16:creationId xmlns:a16="http://schemas.microsoft.com/office/drawing/2014/main" id="{75B6656D-77EB-8ECE-E900-9F844AECC37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400" y="1968"/>
              <a:ext cx="384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71" name="Line 19">
              <a:extLst>
                <a:ext uri="{FF2B5EF4-FFF2-40B4-BE49-F238E27FC236}">
                  <a16:creationId xmlns:a16="http://schemas.microsoft.com/office/drawing/2014/main" id="{779D5489-76B9-EEB5-634D-6AF5066F61A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976" y="1968"/>
              <a:ext cx="336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72" name="Line 20">
              <a:extLst>
                <a:ext uri="{FF2B5EF4-FFF2-40B4-BE49-F238E27FC236}">
                  <a16:creationId xmlns:a16="http://schemas.microsoft.com/office/drawing/2014/main" id="{061E1F86-71D2-14EC-515C-619ADCE0032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496" y="1296"/>
              <a:ext cx="7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73" name="Line 21">
              <a:extLst>
                <a:ext uri="{FF2B5EF4-FFF2-40B4-BE49-F238E27FC236}">
                  <a16:creationId xmlns:a16="http://schemas.microsoft.com/office/drawing/2014/main" id="{09BE0868-EADD-989A-D4A2-7DCFC1CFF88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448" y="1344"/>
              <a:ext cx="768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74" name="Text Box 22">
              <a:extLst>
                <a:ext uri="{FF2B5EF4-FFF2-40B4-BE49-F238E27FC236}">
                  <a16:creationId xmlns:a16="http://schemas.microsoft.com/office/drawing/2014/main" id="{57CBA5C2-776F-6B46-7A9A-7A41CA75767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496" y="2544"/>
              <a:ext cx="768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Flow </a:t>
              </a:r>
              <a:r>
                <a:rPr lang="en-US" altLang="zh-CN" sz="2000" b="1" i="1">
                  <a:solidFill>
                    <a:srgbClr val="D60093"/>
                  </a:solidFill>
                </a:rPr>
                <a:t>G</a:t>
              </a:r>
              <a:r>
                <a:rPr lang="en-US" altLang="zh-CN" sz="2000" b="1" i="1" baseline="-25000">
                  <a:solidFill>
                    <a:srgbClr val="D60093"/>
                  </a:solidFill>
                </a:rPr>
                <a:t>f</a:t>
              </a:r>
              <a:endParaRPr lang="en-US" altLang="zh-CN" sz="2000" b="1" i="1">
                <a:solidFill>
                  <a:srgbClr val="D60093"/>
                </a:solidFill>
              </a:endParaRPr>
            </a:p>
          </p:txBody>
        </p:sp>
      </p:grpSp>
      <p:grpSp>
        <p:nvGrpSpPr>
          <p:cNvPr id="4" name="Group 23">
            <a:extLst>
              <a:ext uri="{FF2B5EF4-FFF2-40B4-BE49-F238E27FC236}">
                <a16:creationId xmlns:a16="http://schemas.microsoft.com/office/drawing/2014/main" id="{1A6FABB8-6556-1AEB-2097-C92C1B38B01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62000" y="1524000"/>
            <a:ext cx="2408238" cy="3206750"/>
            <a:chOff x="240" y="528"/>
            <a:chExt cx="1687" cy="2246"/>
          </a:xfrm>
        </p:grpSpPr>
        <p:grpSp>
          <p:nvGrpSpPr>
            <p:cNvPr id="5202" name="Group 24">
              <a:extLst>
                <a:ext uri="{FF2B5EF4-FFF2-40B4-BE49-F238E27FC236}">
                  <a16:creationId xmlns:a16="http://schemas.microsoft.com/office/drawing/2014/main" id="{9BDA0708-E422-6847-7104-96E200A2D91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-2613909">
              <a:off x="802" y="1696"/>
              <a:ext cx="87" cy="735"/>
              <a:chOff x="3216" y="2160"/>
              <a:chExt cx="96" cy="816"/>
            </a:xfrm>
          </p:grpSpPr>
          <p:sp>
            <p:nvSpPr>
              <p:cNvPr id="5257" name="Rectangle 25">
                <a:extLst>
                  <a:ext uri="{FF2B5EF4-FFF2-40B4-BE49-F238E27FC236}">
                    <a16:creationId xmlns:a16="http://schemas.microsoft.com/office/drawing/2014/main" id="{A48D5C33-4711-9FE7-D881-26045679C2D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16" y="2160"/>
                <a:ext cx="96" cy="816"/>
              </a:xfrm>
              <a:prstGeom prst="rect">
                <a:avLst/>
              </a:prstGeom>
              <a:gradFill rotWithShape="0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258" name="Rectangle 26">
                <a:extLst>
                  <a:ext uri="{FF2B5EF4-FFF2-40B4-BE49-F238E27FC236}">
                    <a16:creationId xmlns:a16="http://schemas.microsoft.com/office/drawing/2014/main" id="{206AA064-17D6-FE06-23DD-7890548E004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16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259" name="Rectangle 27">
                <a:extLst>
                  <a:ext uri="{FF2B5EF4-FFF2-40B4-BE49-F238E27FC236}">
                    <a16:creationId xmlns:a16="http://schemas.microsoft.com/office/drawing/2014/main" id="{05F5E0CB-097A-8C32-8BB9-77F80CE467A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64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5203" name="Group 28">
              <a:extLst>
                <a:ext uri="{FF2B5EF4-FFF2-40B4-BE49-F238E27FC236}">
                  <a16:creationId xmlns:a16="http://schemas.microsoft.com/office/drawing/2014/main" id="{E5220ADF-7FE5-D78C-3BCD-00BB4BCDC82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2540776">
              <a:off x="759" y="571"/>
              <a:ext cx="130" cy="735"/>
              <a:chOff x="3024" y="2160"/>
              <a:chExt cx="144" cy="816"/>
            </a:xfrm>
          </p:grpSpPr>
          <p:sp>
            <p:nvSpPr>
              <p:cNvPr id="5253" name="Rectangle 29">
                <a:extLst>
                  <a:ext uri="{FF2B5EF4-FFF2-40B4-BE49-F238E27FC236}">
                    <a16:creationId xmlns:a16="http://schemas.microsoft.com/office/drawing/2014/main" id="{10D4AA64-03CC-FBC0-4BE8-E08E25D9592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24" y="2160"/>
                <a:ext cx="144" cy="816"/>
              </a:xfrm>
              <a:prstGeom prst="rect">
                <a:avLst/>
              </a:prstGeom>
              <a:gradFill rotWithShape="0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254" name="Rectangle 30">
                <a:extLst>
                  <a:ext uri="{FF2B5EF4-FFF2-40B4-BE49-F238E27FC236}">
                    <a16:creationId xmlns:a16="http://schemas.microsoft.com/office/drawing/2014/main" id="{C0A543CA-C0C5-CCA1-A229-2FEDE15352D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24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255" name="Rectangle 31">
                <a:extLst>
                  <a:ext uri="{FF2B5EF4-FFF2-40B4-BE49-F238E27FC236}">
                    <a16:creationId xmlns:a16="http://schemas.microsoft.com/office/drawing/2014/main" id="{E5B03D18-84B0-37A5-61E7-3E99550FDD3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72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256" name="Rectangle 32">
                <a:extLst>
                  <a:ext uri="{FF2B5EF4-FFF2-40B4-BE49-F238E27FC236}">
                    <a16:creationId xmlns:a16="http://schemas.microsoft.com/office/drawing/2014/main" id="{0C6A643A-64DA-1B20-F67E-054478A217D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120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5204" name="Rectangle 33">
              <a:extLst>
                <a:ext uri="{FF2B5EF4-FFF2-40B4-BE49-F238E27FC236}">
                  <a16:creationId xmlns:a16="http://schemas.microsoft.com/office/drawing/2014/main" id="{2F3368AB-784B-14B5-D7A2-C9E24B3D2E2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-5400000">
              <a:off x="1062" y="831"/>
              <a:ext cx="43" cy="821"/>
            </a:xfrm>
            <a:prstGeom prst="rect">
              <a:avLst/>
            </a:prstGeom>
            <a:gradFill rotWithShape="0">
              <a:gsLst>
                <a:gs pos="0">
                  <a:srgbClr val="C0C0C0"/>
                </a:gs>
                <a:gs pos="50000">
                  <a:srgbClr val="FFFFFF"/>
                </a:gs>
                <a:gs pos="100000">
                  <a:srgbClr val="C0C0C0"/>
                </a:gs>
              </a:gsLst>
              <a:lin ang="0" scaled="1"/>
            </a:gra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5205" name="Group 34">
              <a:extLst>
                <a:ext uri="{FF2B5EF4-FFF2-40B4-BE49-F238E27FC236}">
                  <a16:creationId xmlns:a16="http://schemas.microsoft.com/office/drawing/2014/main" id="{137381F1-1356-BC31-BCAC-038B63BC12B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-3551060">
              <a:off x="997" y="1006"/>
              <a:ext cx="173" cy="995"/>
              <a:chOff x="1440" y="1824"/>
              <a:chExt cx="192" cy="816"/>
            </a:xfrm>
          </p:grpSpPr>
          <p:sp>
            <p:nvSpPr>
              <p:cNvPr id="5247" name="Rectangle 35">
                <a:extLst>
                  <a:ext uri="{FF2B5EF4-FFF2-40B4-BE49-F238E27FC236}">
                    <a16:creationId xmlns:a16="http://schemas.microsoft.com/office/drawing/2014/main" id="{06D181CE-975D-89C3-0FE2-DF2E7C066DB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440" y="1824"/>
                <a:ext cx="192" cy="816"/>
              </a:xfrm>
              <a:prstGeom prst="rect">
                <a:avLst/>
              </a:prstGeom>
              <a:gradFill rotWithShape="0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5248" name="Group 36">
                <a:extLst>
                  <a:ext uri="{FF2B5EF4-FFF2-40B4-BE49-F238E27FC236}">
                    <a16:creationId xmlns:a16="http://schemas.microsoft.com/office/drawing/2014/main" id="{670AE243-2AE1-F681-0FE5-6B1F9EA25D9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440" y="1824"/>
                <a:ext cx="192" cy="816"/>
                <a:chOff x="1440" y="1824"/>
                <a:chExt cx="192" cy="816"/>
              </a:xfrm>
            </p:grpSpPr>
            <p:sp>
              <p:nvSpPr>
                <p:cNvPr id="5249" name="Rectangle 37">
                  <a:extLst>
                    <a:ext uri="{FF2B5EF4-FFF2-40B4-BE49-F238E27FC236}">
                      <a16:creationId xmlns:a16="http://schemas.microsoft.com/office/drawing/2014/main" id="{917B437C-EC12-CA53-A11B-E5DA49761B6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440" y="1824"/>
                  <a:ext cx="48" cy="81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5250" name="Rectangle 38">
                  <a:extLst>
                    <a:ext uri="{FF2B5EF4-FFF2-40B4-BE49-F238E27FC236}">
                      <a16:creationId xmlns:a16="http://schemas.microsoft.com/office/drawing/2014/main" id="{A13210BE-EE26-BA2C-A0D6-4A62A54A8678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488" y="1824"/>
                  <a:ext cx="48" cy="81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5251" name="Rectangle 39">
                  <a:extLst>
                    <a:ext uri="{FF2B5EF4-FFF2-40B4-BE49-F238E27FC236}">
                      <a16:creationId xmlns:a16="http://schemas.microsoft.com/office/drawing/2014/main" id="{4FA837CF-3B62-894C-D943-21D3B9FFD7C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536" y="1824"/>
                  <a:ext cx="48" cy="81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5252" name="Rectangle 40">
                  <a:extLst>
                    <a:ext uri="{FF2B5EF4-FFF2-40B4-BE49-F238E27FC236}">
                      <a16:creationId xmlns:a16="http://schemas.microsoft.com/office/drawing/2014/main" id="{F24B5AA3-4535-B391-2E9B-3A7048293AE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584" y="1824"/>
                  <a:ext cx="48" cy="81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grpSp>
          <p:nvGrpSpPr>
            <p:cNvPr id="5206" name="Group 41">
              <a:extLst>
                <a:ext uri="{FF2B5EF4-FFF2-40B4-BE49-F238E27FC236}">
                  <a16:creationId xmlns:a16="http://schemas.microsoft.com/office/drawing/2014/main" id="{CF9845D8-EAA2-7A62-16DB-31F4182E717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21" y="1263"/>
              <a:ext cx="130" cy="519"/>
              <a:chOff x="3024" y="2160"/>
              <a:chExt cx="144" cy="816"/>
            </a:xfrm>
          </p:grpSpPr>
          <p:sp>
            <p:nvSpPr>
              <p:cNvPr id="5243" name="Rectangle 42">
                <a:extLst>
                  <a:ext uri="{FF2B5EF4-FFF2-40B4-BE49-F238E27FC236}">
                    <a16:creationId xmlns:a16="http://schemas.microsoft.com/office/drawing/2014/main" id="{A4A248FA-C73C-040C-05C1-FD431F1404E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24" y="2160"/>
                <a:ext cx="144" cy="816"/>
              </a:xfrm>
              <a:prstGeom prst="rect">
                <a:avLst/>
              </a:prstGeom>
              <a:gradFill rotWithShape="0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244" name="Rectangle 43">
                <a:extLst>
                  <a:ext uri="{FF2B5EF4-FFF2-40B4-BE49-F238E27FC236}">
                    <a16:creationId xmlns:a16="http://schemas.microsoft.com/office/drawing/2014/main" id="{A5B9AB65-5237-043C-B4A0-09AB3EF084F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24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245" name="Rectangle 44">
                <a:extLst>
                  <a:ext uri="{FF2B5EF4-FFF2-40B4-BE49-F238E27FC236}">
                    <a16:creationId xmlns:a16="http://schemas.microsoft.com/office/drawing/2014/main" id="{FEA546C5-1F9F-0CF7-1A19-2CED7F655D5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72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246" name="Rectangle 45">
                <a:extLst>
                  <a:ext uri="{FF2B5EF4-FFF2-40B4-BE49-F238E27FC236}">
                    <a16:creationId xmlns:a16="http://schemas.microsoft.com/office/drawing/2014/main" id="{7AFBF666-A748-0499-2124-30AB76BC2080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120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5207" name="Group 46">
              <a:extLst>
                <a:ext uri="{FF2B5EF4-FFF2-40B4-BE49-F238E27FC236}">
                  <a16:creationId xmlns:a16="http://schemas.microsoft.com/office/drawing/2014/main" id="{401A3B79-6EFA-1CBD-BB0F-329F7436055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558" y="1306"/>
              <a:ext cx="86" cy="433"/>
              <a:chOff x="3216" y="2160"/>
              <a:chExt cx="96" cy="816"/>
            </a:xfrm>
          </p:grpSpPr>
          <p:sp>
            <p:nvSpPr>
              <p:cNvPr id="5240" name="Rectangle 47">
                <a:extLst>
                  <a:ext uri="{FF2B5EF4-FFF2-40B4-BE49-F238E27FC236}">
                    <a16:creationId xmlns:a16="http://schemas.microsoft.com/office/drawing/2014/main" id="{07536520-8902-6BE9-1982-01B2453103C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16" y="2160"/>
                <a:ext cx="96" cy="816"/>
              </a:xfrm>
              <a:prstGeom prst="rect">
                <a:avLst/>
              </a:prstGeom>
              <a:gradFill rotWithShape="0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241" name="Rectangle 48">
                <a:extLst>
                  <a:ext uri="{FF2B5EF4-FFF2-40B4-BE49-F238E27FC236}">
                    <a16:creationId xmlns:a16="http://schemas.microsoft.com/office/drawing/2014/main" id="{DFA9C9CC-3A29-24B9-1789-EDA952BC434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16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242" name="Rectangle 49">
                <a:extLst>
                  <a:ext uri="{FF2B5EF4-FFF2-40B4-BE49-F238E27FC236}">
                    <a16:creationId xmlns:a16="http://schemas.microsoft.com/office/drawing/2014/main" id="{59D9407F-36DC-502F-48C4-E98C2851829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64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5208" name="Group 50">
              <a:extLst>
                <a:ext uri="{FF2B5EF4-FFF2-40B4-BE49-F238E27FC236}">
                  <a16:creationId xmlns:a16="http://schemas.microsoft.com/office/drawing/2014/main" id="{885A03D6-5B8A-3293-7D69-C58894D63A4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2381442">
              <a:off x="1278" y="1696"/>
              <a:ext cx="130" cy="735"/>
              <a:chOff x="3024" y="2160"/>
              <a:chExt cx="144" cy="816"/>
            </a:xfrm>
          </p:grpSpPr>
          <p:sp>
            <p:nvSpPr>
              <p:cNvPr id="5236" name="Rectangle 51">
                <a:extLst>
                  <a:ext uri="{FF2B5EF4-FFF2-40B4-BE49-F238E27FC236}">
                    <a16:creationId xmlns:a16="http://schemas.microsoft.com/office/drawing/2014/main" id="{18367CD8-1BAC-47C8-3A7A-A023A240E51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24" y="2160"/>
                <a:ext cx="144" cy="816"/>
              </a:xfrm>
              <a:prstGeom prst="rect">
                <a:avLst/>
              </a:prstGeom>
              <a:gradFill rotWithShape="0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237" name="Rectangle 52">
                <a:extLst>
                  <a:ext uri="{FF2B5EF4-FFF2-40B4-BE49-F238E27FC236}">
                    <a16:creationId xmlns:a16="http://schemas.microsoft.com/office/drawing/2014/main" id="{3A6F5424-BD85-7E91-3E9A-E184D9AE728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24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238" name="Rectangle 53">
                <a:extLst>
                  <a:ext uri="{FF2B5EF4-FFF2-40B4-BE49-F238E27FC236}">
                    <a16:creationId xmlns:a16="http://schemas.microsoft.com/office/drawing/2014/main" id="{736EF6E1-F1A4-FBA0-A818-4F599ECA74C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072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239" name="Rectangle 54">
                <a:extLst>
                  <a:ext uri="{FF2B5EF4-FFF2-40B4-BE49-F238E27FC236}">
                    <a16:creationId xmlns:a16="http://schemas.microsoft.com/office/drawing/2014/main" id="{C23ABD95-0257-1C7A-EB4B-AFC2F3CB95E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120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5209" name="Group 55">
              <a:extLst>
                <a:ext uri="{FF2B5EF4-FFF2-40B4-BE49-F238E27FC236}">
                  <a16:creationId xmlns:a16="http://schemas.microsoft.com/office/drawing/2014/main" id="{0B95774F-13A9-F61F-772F-8D31943500F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-2332971">
              <a:off x="1278" y="571"/>
              <a:ext cx="87" cy="735"/>
              <a:chOff x="3216" y="2160"/>
              <a:chExt cx="96" cy="816"/>
            </a:xfrm>
          </p:grpSpPr>
          <p:sp>
            <p:nvSpPr>
              <p:cNvPr id="5233" name="Rectangle 56">
                <a:extLst>
                  <a:ext uri="{FF2B5EF4-FFF2-40B4-BE49-F238E27FC236}">
                    <a16:creationId xmlns:a16="http://schemas.microsoft.com/office/drawing/2014/main" id="{C7A9B932-B806-1493-D42E-C6F2CB3FBCA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16" y="2160"/>
                <a:ext cx="96" cy="816"/>
              </a:xfrm>
              <a:prstGeom prst="rect">
                <a:avLst/>
              </a:prstGeom>
              <a:gradFill rotWithShape="0">
                <a:gsLst>
                  <a:gs pos="0">
                    <a:srgbClr val="C0C0C0"/>
                  </a:gs>
                  <a:gs pos="50000">
                    <a:srgbClr val="FFFFFF"/>
                  </a:gs>
                  <a:gs pos="100000">
                    <a:srgbClr val="C0C0C0"/>
                  </a:gs>
                </a:gsLst>
                <a:lin ang="0" scaled="1"/>
              </a:gra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234" name="Rectangle 57">
                <a:extLst>
                  <a:ext uri="{FF2B5EF4-FFF2-40B4-BE49-F238E27FC236}">
                    <a16:creationId xmlns:a16="http://schemas.microsoft.com/office/drawing/2014/main" id="{40A6474F-459C-62D1-E444-B865ED969EB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16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235" name="Rectangle 58">
                <a:extLst>
                  <a:ext uri="{FF2B5EF4-FFF2-40B4-BE49-F238E27FC236}">
                    <a16:creationId xmlns:a16="http://schemas.microsoft.com/office/drawing/2014/main" id="{E446117B-8C69-73DD-6ECF-7EB44FB2EB01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264" y="2160"/>
                <a:ext cx="48" cy="81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5210" name="Oval 59">
              <a:extLst>
                <a:ext uri="{FF2B5EF4-FFF2-40B4-BE49-F238E27FC236}">
                  <a16:creationId xmlns:a16="http://schemas.microsoft.com/office/drawing/2014/main" id="{9B16C3FB-919F-4FBA-5CBD-13A4CA22578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75" y="528"/>
              <a:ext cx="260" cy="259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0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chemeClr val="bg1"/>
                  </a:solidFill>
                </a:rPr>
                <a:t>s</a:t>
              </a:r>
            </a:p>
          </p:txBody>
        </p:sp>
        <p:sp>
          <p:nvSpPr>
            <p:cNvPr id="5211" name="Oval 60">
              <a:extLst>
                <a:ext uri="{FF2B5EF4-FFF2-40B4-BE49-F238E27FC236}">
                  <a16:creationId xmlns:a16="http://schemas.microsoft.com/office/drawing/2014/main" id="{0A873256-F49C-B9B1-F4BB-9A6138C9FD2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51" y="1652"/>
              <a:ext cx="260" cy="2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0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/>
                <a:t>d</a:t>
              </a:r>
            </a:p>
          </p:txBody>
        </p:sp>
        <p:sp>
          <p:nvSpPr>
            <p:cNvPr id="5212" name="Oval 61">
              <a:extLst>
                <a:ext uri="{FF2B5EF4-FFF2-40B4-BE49-F238E27FC236}">
                  <a16:creationId xmlns:a16="http://schemas.microsoft.com/office/drawing/2014/main" id="{03F744B7-C3DD-9920-55CC-B423F380676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" y="1652"/>
              <a:ext cx="260" cy="2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0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/>
                <a:t>c</a:t>
              </a:r>
            </a:p>
          </p:txBody>
        </p:sp>
        <p:sp>
          <p:nvSpPr>
            <p:cNvPr id="5213" name="Oval 62">
              <a:extLst>
                <a:ext uri="{FF2B5EF4-FFF2-40B4-BE49-F238E27FC236}">
                  <a16:creationId xmlns:a16="http://schemas.microsoft.com/office/drawing/2014/main" id="{757ED5DD-BE0B-90BB-805A-20D68A6A942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451" y="1133"/>
              <a:ext cx="260" cy="2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0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/>
                <a:t>b</a:t>
              </a:r>
            </a:p>
          </p:txBody>
        </p:sp>
        <p:sp>
          <p:nvSpPr>
            <p:cNvPr id="5214" name="Oval 63">
              <a:extLst>
                <a:ext uri="{FF2B5EF4-FFF2-40B4-BE49-F238E27FC236}">
                  <a16:creationId xmlns:a16="http://schemas.microsoft.com/office/drawing/2014/main" id="{4F7331D3-7CDA-E8BB-0C9F-58F5338FBDC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" y="1090"/>
              <a:ext cx="260" cy="26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0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/>
                <a:t>a</a:t>
              </a:r>
            </a:p>
          </p:txBody>
        </p:sp>
        <p:sp>
          <p:nvSpPr>
            <p:cNvPr id="5215" name="Oval 64">
              <a:extLst>
                <a:ext uri="{FF2B5EF4-FFF2-40B4-BE49-F238E27FC236}">
                  <a16:creationId xmlns:a16="http://schemas.microsoft.com/office/drawing/2014/main" id="{86EEB6BE-589C-60DF-1839-5F9A95F1E39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75" y="2215"/>
              <a:ext cx="260" cy="259"/>
            </a:xfrm>
            <a:prstGeom prst="ellipse">
              <a:avLst/>
            </a:prstGeom>
            <a:solidFill>
              <a:srgbClr val="0099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0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chemeClr val="bg1"/>
                  </a:solidFill>
                </a:rPr>
                <a:t>t</a:t>
              </a:r>
            </a:p>
          </p:txBody>
        </p:sp>
        <p:sp>
          <p:nvSpPr>
            <p:cNvPr id="5216" name="Line 65">
              <a:extLst>
                <a:ext uri="{FF2B5EF4-FFF2-40B4-BE49-F238E27FC236}">
                  <a16:creationId xmlns:a16="http://schemas.microsoft.com/office/drawing/2014/main" id="{D8F0A092-E903-4212-CBDF-CA40D7A6AAB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629" y="701"/>
              <a:ext cx="260" cy="2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7" name="Line 66">
              <a:extLst>
                <a:ext uri="{FF2B5EF4-FFF2-40B4-BE49-F238E27FC236}">
                  <a16:creationId xmlns:a16="http://schemas.microsoft.com/office/drawing/2014/main" id="{DE9B5CB5-DF39-B254-CD21-4AC22253FEC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321" y="744"/>
              <a:ext cx="217" cy="2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8" name="Line 67">
              <a:extLst>
                <a:ext uri="{FF2B5EF4-FFF2-40B4-BE49-F238E27FC236}">
                  <a16:creationId xmlns:a16="http://schemas.microsoft.com/office/drawing/2014/main" id="{A7BD62A8-BBAA-BB87-E058-E3415398544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56" y="1393"/>
              <a:ext cx="0" cy="2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19" name="Line 68">
              <a:extLst>
                <a:ext uri="{FF2B5EF4-FFF2-40B4-BE49-F238E27FC236}">
                  <a16:creationId xmlns:a16="http://schemas.microsoft.com/office/drawing/2014/main" id="{F69AAA7B-514D-63D1-23AC-CAB2017F54A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711" y="1393"/>
              <a:ext cx="0" cy="2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0" name="Line 69">
              <a:extLst>
                <a:ext uri="{FF2B5EF4-FFF2-40B4-BE49-F238E27FC236}">
                  <a16:creationId xmlns:a16="http://schemas.microsoft.com/office/drawing/2014/main" id="{874853ED-02C4-2255-9066-FFC434FDEF3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889" y="1177"/>
              <a:ext cx="38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1" name="Line 70">
              <a:extLst>
                <a:ext uri="{FF2B5EF4-FFF2-40B4-BE49-F238E27FC236}">
                  <a16:creationId xmlns:a16="http://schemas.microsoft.com/office/drawing/2014/main" id="{6CE1B50E-6A9C-9334-4030-34C53A2B250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59" y="1479"/>
              <a:ext cx="476" cy="30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2" name="Line 71">
              <a:extLst>
                <a:ext uri="{FF2B5EF4-FFF2-40B4-BE49-F238E27FC236}">
                  <a16:creationId xmlns:a16="http://schemas.microsoft.com/office/drawing/2014/main" id="{8C964D3F-A1B0-70CC-1EC5-606365887D3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629" y="2042"/>
              <a:ext cx="217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" name="Line 72">
              <a:extLst>
                <a:ext uri="{FF2B5EF4-FFF2-40B4-BE49-F238E27FC236}">
                  <a16:creationId xmlns:a16="http://schemas.microsoft.com/office/drawing/2014/main" id="{E6310EA8-AD54-73C2-1B02-895F1887C58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365" y="2042"/>
              <a:ext cx="216" cy="2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4" name="Text Box 73">
              <a:extLst>
                <a:ext uri="{FF2B5EF4-FFF2-40B4-BE49-F238E27FC236}">
                  <a16:creationId xmlns:a16="http://schemas.microsoft.com/office/drawing/2014/main" id="{054ACC3F-7C6C-1F35-C72F-CC3AACE102B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86" y="666"/>
              <a:ext cx="260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/>
                <a:t>3</a:t>
              </a:r>
            </a:p>
          </p:txBody>
        </p:sp>
        <p:sp>
          <p:nvSpPr>
            <p:cNvPr id="5225" name="Text Box 74">
              <a:extLst>
                <a:ext uri="{FF2B5EF4-FFF2-40B4-BE49-F238E27FC236}">
                  <a16:creationId xmlns:a16="http://schemas.microsoft.com/office/drawing/2014/main" id="{1811D53D-5A06-6C75-0B1F-98E79C74140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40" y="1393"/>
              <a:ext cx="260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/>
                <a:t>3</a:t>
              </a:r>
            </a:p>
          </p:txBody>
        </p:sp>
        <p:sp>
          <p:nvSpPr>
            <p:cNvPr id="5226" name="Text Box 75">
              <a:extLst>
                <a:ext uri="{FF2B5EF4-FFF2-40B4-BE49-F238E27FC236}">
                  <a16:creationId xmlns:a16="http://schemas.microsoft.com/office/drawing/2014/main" id="{2C0AFEC7-EF28-31A6-F6F3-D3D1A3E7DDDD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408" y="2094"/>
              <a:ext cx="259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/>
                <a:t>3</a:t>
              </a:r>
            </a:p>
          </p:txBody>
        </p:sp>
        <p:sp>
          <p:nvSpPr>
            <p:cNvPr id="5227" name="Text Box 76">
              <a:extLst>
                <a:ext uri="{FF2B5EF4-FFF2-40B4-BE49-F238E27FC236}">
                  <a16:creationId xmlns:a16="http://schemas.microsoft.com/office/drawing/2014/main" id="{FAA324D2-4627-9B9B-8C86-171D59F4EB5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321" y="658"/>
              <a:ext cx="260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/>
                <a:t>2</a:t>
              </a:r>
            </a:p>
          </p:txBody>
        </p:sp>
        <p:sp>
          <p:nvSpPr>
            <p:cNvPr id="5228" name="Text Box 77">
              <a:extLst>
                <a:ext uri="{FF2B5EF4-FFF2-40B4-BE49-F238E27FC236}">
                  <a16:creationId xmlns:a16="http://schemas.microsoft.com/office/drawing/2014/main" id="{5E81333E-FBFD-2764-A119-126CBA035E5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667" y="1393"/>
              <a:ext cx="260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/>
                <a:t>2</a:t>
              </a:r>
            </a:p>
          </p:txBody>
        </p:sp>
        <p:sp>
          <p:nvSpPr>
            <p:cNvPr id="5229" name="Text Box 78">
              <a:extLst>
                <a:ext uri="{FF2B5EF4-FFF2-40B4-BE49-F238E27FC236}">
                  <a16:creationId xmlns:a16="http://schemas.microsoft.com/office/drawing/2014/main" id="{29A72D40-975C-C4EE-2E8E-8E8B63C9016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42" y="2085"/>
              <a:ext cx="260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/>
                <a:t>2</a:t>
              </a:r>
            </a:p>
          </p:txBody>
        </p:sp>
        <p:sp>
          <p:nvSpPr>
            <p:cNvPr id="5230" name="Text Box 79">
              <a:extLst>
                <a:ext uri="{FF2B5EF4-FFF2-40B4-BE49-F238E27FC236}">
                  <a16:creationId xmlns:a16="http://schemas.microsoft.com/office/drawing/2014/main" id="{07E134A0-ED8C-5BA8-60D9-77716DF5B0C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932" y="1004"/>
              <a:ext cx="260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/>
                <a:t>1</a:t>
              </a:r>
            </a:p>
          </p:txBody>
        </p:sp>
        <p:sp>
          <p:nvSpPr>
            <p:cNvPr id="5231" name="Text Box 80">
              <a:extLst>
                <a:ext uri="{FF2B5EF4-FFF2-40B4-BE49-F238E27FC236}">
                  <a16:creationId xmlns:a16="http://schemas.microsoft.com/office/drawing/2014/main" id="{10E8D781-4486-2879-A07B-4ACE851C13E5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846" y="1617"/>
              <a:ext cx="259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/>
                <a:t>4</a:t>
              </a:r>
            </a:p>
          </p:txBody>
        </p:sp>
        <p:sp>
          <p:nvSpPr>
            <p:cNvPr id="5232" name="Text Box 81">
              <a:extLst>
                <a:ext uri="{FF2B5EF4-FFF2-40B4-BE49-F238E27FC236}">
                  <a16:creationId xmlns:a16="http://schemas.microsoft.com/office/drawing/2014/main" id="{1C79DE90-F1B5-DDAF-7F53-4736ED4C025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912" y="2496"/>
              <a:ext cx="336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 i="1"/>
                <a:t>G</a:t>
              </a:r>
            </a:p>
          </p:txBody>
        </p:sp>
      </p:grpSp>
      <p:grpSp>
        <p:nvGrpSpPr>
          <p:cNvPr id="13" name="Group 82">
            <a:extLst>
              <a:ext uri="{FF2B5EF4-FFF2-40B4-BE49-F238E27FC236}">
                <a16:creationId xmlns:a16="http://schemas.microsoft.com/office/drawing/2014/main" id="{495A7FC9-27D7-CFE1-3081-79E9BF72E9AB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1606550"/>
            <a:ext cx="1792288" cy="3206750"/>
            <a:chOff x="3744" y="1152"/>
            <a:chExt cx="1129" cy="2020"/>
          </a:xfrm>
        </p:grpSpPr>
        <p:sp>
          <p:nvSpPr>
            <p:cNvPr id="5179" name="Oval 83">
              <a:extLst>
                <a:ext uri="{FF2B5EF4-FFF2-40B4-BE49-F238E27FC236}">
                  <a16:creationId xmlns:a16="http://schemas.microsoft.com/office/drawing/2014/main" id="{B651B2C8-9B85-7D0A-823E-0DDBE6739E4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11" y="1152"/>
              <a:ext cx="234" cy="233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0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chemeClr val="bg1"/>
                  </a:solidFill>
                </a:rPr>
                <a:t>s</a:t>
              </a:r>
            </a:p>
          </p:txBody>
        </p:sp>
        <p:sp>
          <p:nvSpPr>
            <p:cNvPr id="5180" name="Oval 84">
              <a:extLst>
                <a:ext uri="{FF2B5EF4-FFF2-40B4-BE49-F238E27FC236}">
                  <a16:creationId xmlns:a16="http://schemas.microsoft.com/office/drawing/2014/main" id="{74BDFB6B-B6E6-9723-095B-76ABDF37E34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39" y="2163"/>
              <a:ext cx="234" cy="234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0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/>
                <a:t>d</a:t>
              </a:r>
            </a:p>
          </p:txBody>
        </p:sp>
        <p:sp>
          <p:nvSpPr>
            <p:cNvPr id="5181" name="Oval 85">
              <a:extLst>
                <a:ext uri="{FF2B5EF4-FFF2-40B4-BE49-F238E27FC236}">
                  <a16:creationId xmlns:a16="http://schemas.microsoft.com/office/drawing/2014/main" id="{14791360-8FBA-0955-B39B-2BDD7CB586F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44" y="2163"/>
              <a:ext cx="234" cy="234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0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/>
                <a:t>c</a:t>
              </a:r>
            </a:p>
          </p:txBody>
        </p:sp>
        <p:sp>
          <p:nvSpPr>
            <p:cNvPr id="5182" name="Oval 86">
              <a:extLst>
                <a:ext uri="{FF2B5EF4-FFF2-40B4-BE49-F238E27FC236}">
                  <a16:creationId xmlns:a16="http://schemas.microsoft.com/office/drawing/2014/main" id="{924373AD-75F4-5952-7E4B-204BDF22175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639" y="1696"/>
              <a:ext cx="234" cy="234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0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/>
                <a:t>b</a:t>
              </a:r>
            </a:p>
          </p:txBody>
        </p:sp>
        <p:sp>
          <p:nvSpPr>
            <p:cNvPr id="5183" name="Oval 87">
              <a:extLst>
                <a:ext uri="{FF2B5EF4-FFF2-40B4-BE49-F238E27FC236}">
                  <a16:creationId xmlns:a16="http://schemas.microsoft.com/office/drawing/2014/main" id="{B9457A6A-CA41-F54E-E042-B2B59B6CE34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744" y="1657"/>
              <a:ext cx="234" cy="234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0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/>
                <a:t>a</a:t>
              </a:r>
            </a:p>
          </p:txBody>
        </p:sp>
        <p:sp>
          <p:nvSpPr>
            <p:cNvPr id="5184" name="Oval 88">
              <a:extLst>
                <a:ext uri="{FF2B5EF4-FFF2-40B4-BE49-F238E27FC236}">
                  <a16:creationId xmlns:a16="http://schemas.microsoft.com/office/drawing/2014/main" id="{F1FECEBF-6B19-5767-0883-B97FD66D43F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11" y="2669"/>
              <a:ext cx="234" cy="233"/>
            </a:xfrm>
            <a:prstGeom prst="ellipse">
              <a:avLst/>
            </a:prstGeom>
            <a:solidFill>
              <a:srgbClr val="0099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tIns="10800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chemeClr val="bg1"/>
                  </a:solidFill>
                </a:rPr>
                <a:t>t</a:t>
              </a:r>
            </a:p>
          </p:txBody>
        </p:sp>
        <p:sp>
          <p:nvSpPr>
            <p:cNvPr id="5185" name="Line 89">
              <a:extLst>
                <a:ext uri="{FF2B5EF4-FFF2-40B4-BE49-F238E27FC236}">
                  <a16:creationId xmlns:a16="http://schemas.microsoft.com/office/drawing/2014/main" id="{E36A9253-A5EF-BB9A-AEC0-D74FCEC1B07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3992" y="1392"/>
              <a:ext cx="294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86" name="Line 90">
              <a:extLst>
                <a:ext uri="{FF2B5EF4-FFF2-40B4-BE49-F238E27FC236}">
                  <a16:creationId xmlns:a16="http://schemas.microsoft.com/office/drawing/2014/main" id="{F8ECC646-635F-B164-398C-B59B2F301A6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1392"/>
              <a:ext cx="302" cy="34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87" name="Line 91">
              <a:extLst>
                <a:ext uri="{FF2B5EF4-FFF2-40B4-BE49-F238E27FC236}">
                  <a16:creationId xmlns:a16="http://schemas.microsoft.com/office/drawing/2014/main" id="{12B77727-6133-142D-702A-78D61ED6823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888" y="1901"/>
              <a:ext cx="0" cy="2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88" name="Line 92">
              <a:extLst>
                <a:ext uri="{FF2B5EF4-FFF2-40B4-BE49-F238E27FC236}">
                  <a16:creationId xmlns:a16="http://schemas.microsoft.com/office/drawing/2014/main" id="{003EE687-B147-FC6F-10DC-3752D04FDF5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704" y="1920"/>
              <a:ext cx="0" cy="25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89" name="Line 93">
              <a:extLst>
                <a:ext uri="{FF2B5EF4-FFF2-40B4-BE49-F238E27FC236}">
                  <a16:creationId xmlns:a16="http://schemas.microsoft.com/office/drawing/2014/main" id="{3BDFBC4A-FCB4-19A2-7B0E-1E7789C2219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936" y="2352"/>
              <a:ext cx="384" cy="3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0" name="Line 94">
              <a:extLst>
                <a:ext uri="{FF2B5EF4-FFF2-40B4-BE49-F238E27FC236}">
                  <a16:creationId xmlns:a16="http://schemas.microsoft.com/office/drawing/2014/main" id="{0336F292-B526-6216-D0EC-88D8E2462A0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20" y="2352"/>
              <a:ext cx="350" cy="35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1" name="Line 95">
              <a:extLst>
                <a:ext uri="{FF2B5EF4-FFF2-40B4-BE49-F238E27FC236}">
                  <a16:creationId xmlns:a16="http://schemas.microsoft.com/office/drawing/2014/main" id="{6791648C-72C6-4076-36AF-63C03F3DBE7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988" y="1800"/>
              <a:ext cx="6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2" name="Line 96">
              <a:extLst>
                <a:ext uri="{FF2B5EF4-FFF2-40B4-BE49-F238E27FC236}">
                  <a16:creationId xmlns:a16="http://schemas.microsoft.com/office/drawing/2014/main" id="{AB1A7F80-1FAB-EF12-9E4B-6CAC5DDE391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984" y="1824"/>
              <a:ext cx="691" cy="3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93" name="Text Box 97">
              <a:extLst>
                <a:ext uri="{FF2B5EF4-FFF2-40B4-BE49-F238E27FC236}">
                  <a16:creationId xmlns:a16="http://schemas.microsoft.com/office/drawing/2014/main" id="{1BD2C19B-3378-A51A-2CAE-54F026C976D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888" y="2922"/>
              <a:ext cx="9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000" b="1"/>
                <a:t>Residual </a:t>
              </a:r>
              <a:r>
                <a:rPr lang="en-US" altLang="zh-CN" sz="2000" b="1" i="1">
                  <a:solidFill>
                    <a:schemeClr val="hlink"/>
                  </a:solidFill>
                </a:rPr>
                <a:t>G</a:t>
              </a:r>
              <a:r>
                <a:rPr lang="en-US" altLang="zh-CN" sz="2000" b="1" i="1" baseline="-25000">
                  <a:solidFill>
                    <a:schemeClr val="hlink"/>
                  </a:solidFill>
                </a:rPr>
                <a:t>r</a:t>
              </a:r>
            </a:p>
          </p:txBody>
        </p:sp>
        <p:sp>
          <p:nvSpPr>
            <p:cNvPr id="5194" name="Rectangle 98">
              <a:extLst>
                <a:ext uri="{FF2B5EF4-FFF2-40B4-BE49-F238E27FC236}">
                  <a16:creationId xmlns:a16="http://schemas.microsoft.com/office/drawing/2014/main" id="{2A7CA751-5C5C-AE10-494F-995D616CF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1488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3</a:t>
              </a:r>
            </a:p>
          </p:txBody>
        </p:sp>
        <p:sp>
          <p:nvSpPr>
            <p:cNvPr id="5195" name="Rectangle 99">
              <a:extLst>
                <a:ext uri="{FF2B5EF4-FFF2-40B4-BE49-F238E27FC236}">
                  <a16:creationId xmlns:a16="http://schemas.microsoft.com/office/drawing/2014/main" id="{38EFF863-E96E-59A8-D174-DC6C2BF3A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872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3</a:t>
              </a:r>
            </a:p>
          </p:txBody>
        </p:sp>
        <p:sp>
          <p:nvSpPr>
            <p:cNvPr id="5196" name="Rectangle 100">
              <a:extLst>
                <a:ext uri="{FF2B5EF4-FFF2-40B4-BE49-F238E27FC236}">
                  <a16:creationId xmlns:a16="http://schemas.microsoft.com/office/drawing/2014/main" id="{D1A638D7-FF4D-A78A-8E84-11F346831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352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3</a:t>
              </a:r>
            </a:p>
          </p:txBody>
        </p:sp>
        <p:sp>
          <p:nvSpPr>
            <p:cNvPr id="5197" name="Rectangle 101">
              <a:extLst>
                <a:ext uri="{FF2B5EF4-FFF2-40B4-BE49-F238E27FC236}">
                  <a16:creationId xmlns:a16="http://schemas.microsoft.com/office/drawing/2014/main" id="{3C63E11F-0E8F-F920-112F-E99AECDEC3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488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2</a:t>
              </a:r>
            </a:p>
          </p:txBody>
        </p:sp>
        <p:sp>
          <p:nvSpPr>
            <p:cNvPr id="5198" name="Rectangle 102">
              <a:extLst>
                <a:ext uri="{FF2B5EF4-FFF2-40B4-BE49-F238E27FC236}">
                  <a16:creationId xmlns:a16="http://schemas.microsoft.com/office/drawing/2014/main" id="{9684953F-8D11-5C4A-B5A9-DDE2427B7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1920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2</a:t>
              </a:r>
            </a:p>
          </p:txBody>
        </p:sp>
        <p:sp>
          <p:nvSpPr>
            <p:cNvPr id="5199" name="Rectangle 103">
              <a:extLst>
                <a:ext uri="{FF2B5EF4-FFF2-40B4-BE49-F238E27FC236}">
                  <a16:creationId xmlns:a16="http://schemas.microsoft.com/office/drawing/2014/main" id="{3E7B2880-FB02-F456-B642-04233D813F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352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2</a:t>
              </a:r>
            </a:p>
          </p:txBody>
        </p:sp>
        <p:sp>
          <p:nvSpPr>
            <p:cNvPr id="5200" name="Rectangle 104">
              <a:extLst>
                <a:ext uri="{FF2B5EF4-FFF2-40B4-BE49-F238E27FC236}">
                  <a16:creationId xmlns:a16="http://schemas.microsoft.com/office/drawing/2014/main" id="{9778B844-8B7B-BDA8-7AE1-3266CD59C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632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1</a:t>
              </a:r>
            </a:p>
          </p:txBody>
        </p:sp>
        <p:sp>
          <p:nvSpPr>
            <p:cNvPr id="5201" name="Rectangle 105">
              <a:extLst>
                <a:ext uri="{FF2B5EF4-FFF2-40B4-BE49-F238E27FC236}">
                  <a16:creationId xmlns:a16="http://schemas.microsoft.com/office/drawing/2014/main" id="{63930041-ED59-605E-091C-D8E991EB6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1872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/>
                <a:t>4</a:t>
              </a:r>
            </a:p>
          </p:txBody>
        </p:sp>
      </p:grpSp>
      <p:grpSp>
        <p:nvGrpSpPr>
          <p:cNvPr id="14" name="Group 106">
            <a:extLst>
              <a:ext uri="{FF2B5EF4-FFF2-40B4-BE49-F238E27FC236}">
                <a16:creationId xmlns:a16="http://schemas.microsoft.com/office/drawing/2014/main" id="{9769F11A-6FA3-900C-B93A-76029B1B6AB9}"/>
              </a:ext>
            </a:extLst>
          </p:cNvPr>
          <p:cNvGrpSpPr>
            <a:grpSpLocks/>
          </p:cNvGrpSpPr>
          <p:nvPr/>
        </p:nvGrpSpPr>
        <p:grpSpPr bwMode="auto">
          <a:xfrm>
            <a:off x="3824288" y="1835150"/>
            <a:ext cx="1262062" cy="2162175"/>
            <a:chOff x="2409" y="1296"/>
            <a:chExt cx="795" cy="1362"/>
          </a:xfrm>
        </p:grpSpPr>
        <p:sp>
          <p:nvSpPr>
            <p:cNvPr id="5173" name="Line 107">
              <a:extLst>
                <a:ext uri="{FF2B5EF4-FFF2-40B4-BE49-F238E27FC236}">
                  <a16:creationId xmlns:a16="http://schemas.microsoft.com/office/drawing/2014/main" id="{47279F35-90B9-C75E-47CD-56C1A99DC5E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409" y="1320"/>
              <a:ext cx="302" cy="345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4" name="Line 108">
              <a:extLst>
                <a:ext uri="{FF2B5EF4-FFF2-40B4-BE49-F238E27FC236}">
                  <a16:creationId xmlns:a16="http://schemas.microsoft.com/office/drawing/2014/main" id="{EF755B49-8C2B-2504-84ED-349A484F719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409" y="1795"/>
              <a:ext cx="691" cy="388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5" name="Line 109">
              <a:extLst>
                <a:ext uri="{FF2B5EF4-FFF2-40B4-BE49-F238E27FC236}">
                  <a16:creationId xmlns:a16="http://schemas.microsoft.com/office/drawing/2014/main" id="{633EC4DF-6913-DE46-7E12-3789AC492D9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884" y="2356"/>
              <a:ext cx="302" cy="30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6" name="Rectangle 110">
              <a:extLst>
                <a:ext uri="{FF2B5EF4-FFF2-40B4-BE49-F238E27FC236}">
                  <a16:creationId xmlns:a16="http://schemas.microsoft.com/office/drawing/2014/main" id="{6FFD5E10-1C6D-F4B3-0515-3E76E084C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296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hlink"/>
                  </a:solidFill>
                </a:rPr>
                <a:t>3</a:t>
              </a:r>
            </a:p>
          </p:txBody>
        </p:sp>
        <p:sp>
          <p:nvSpPr>
            <p:cNvPr id="5177" name="Rectangle 111">
              <a:extLst>
                <a:ext uri="{FF2B5EF4-FFF2-40B4-BE49-F238E27FC236}">
                  <a16:creationId xmlns:a16="http://schemas.microsoft.com/office/drawing/2014/main" id="{2CB5CC30-A374-A0EB-538F-3A7D93404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968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hlink"/>
                  </a:solidFill>
                </a:rPr>
                <a:t>3</a:t>
              </a:r>
            </a:p>
          </p:txBody>
        </p:sp>
        <p:sp>
          <p:nvSpPr>
            <p:cNvPr id="5178" name="Rectangle 112">
              <a:extLst>
                <a:ext uri="{FF2B5EF4-FFF2-40B4-BE49-F238E27FC236}">
                  <a16:creationId xmlns:a16="http://schemas.microsoft.com/office/drawing/2014/main" id="{140B32C2-FE7F-26DE-A76D-3CAA64EDE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428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>
                  <a:solidFill>
                    <a:schemeClr val="hlink"/>
                  </a:solidFill>
                </a:rPr>
                <a:t>3</a:t>
              </a:r>
            </a:p>
          </p:txBody>
        </p:sp>
      </p:grpSp>
      <p:grpSp>
        <p:nvGrpSpPr>
          <p:cNvPr id="15" name="Group 113">
            <a:extLst>
              <a:ext uri="{FF2B5EF4-FFF2-40B4-BE49-F238E27FC236}">
                <a16:creationId xmlns:a16="http://schemas.microsoft.com/office/drawing/2014/main" id="{2B46DDBE-73CF-94AC-9811-14B978820F34}"/>
              </a:ext>
            </a:extLst>
          </p:cNvPr>
          <p:cNvGrpSpPr>
            <a:grpSpLocks/>
          </p:cNvGrpSpPr>
          <p:nvPr/>
        </p:nvGrpSpPr>
        <p:grpSpPr bwMode="auto">
          <a:xfrm>
            <a:off x="6207125" y="1874838"/>
            <a:ext cx="479425" cy="547687"/>
            <a:chOff x="3910" y="1321"/>
            <a:chExt cx="302" cy="345"/>
          </a:xfrm>
        </p:grpSpPr>
        <p:sp>
          <p:nvSpPr>
            <p:cNvPr id="5171" name="Line 114">
              <a:extLst>
                <a:ext uri="{FF2B5EF4-FFF2-40B4-BE49-F238E27FC236}">
                  <a16:creationId xmlns:a16="http://schemas.microsoft.com/office/drawing/2014/main" id="{57D44AA7-3A1B-56EC-ABE1-7138477C34B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3910" y="1321"/>
              <a:ext cx="302" cy="345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2" name="Rectangle 115">
              <a:extLst>
                <a:ext uri="{FF2B5EF4-FFF2-40B4-BE49-F238E27FC236}">
                  <a16:creationId xmlns:a16="http://schemas.microsoft.com/office/drawing/2014/main" id="{9BE6B74C-DD4B-0BF3-676A-52C157F9E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344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1600" b="1">
                  <a:solidFill>
                    <a:srgbClr val="FF0000"/>
                  </a:solidFill>
                </a:rPr>
                <a:t>3</a:t>
              </a:r>
            </a:p>
          </p:txBody>
        </p:sp>
      </p:grpSp>
      <p:sp>
        <p:nvSpPr>
          <p:cNvPr id="93300" name="Oval 116">
            <a:extLst>
              <a:ext uri="{FF2B5EF4-FFF2-40B4-BE49-F238E27FC236}">
                <a16:creationId xmlns:a16="http://schemas.microsoft.com/office/drawing/2014/main" id="{42869379-C7E6-05DA-BEE3-2CBF6F829F3B}"/>
              </a:ext>
            </a:extLst>
          </p:cNvPr>
          <p:cNvSpPr>
            <a:spLocks noChangeArrowheads="1"/>
          </p:cNvSpPr>
          <p:nvPr/>
        </p:nvSpPr>
        <p:spPr bwMode="auto">
          <a:xfrm rot="2205374">
            <a:off x="6478588" y="1912938"/>
            <a:ext cx="187325" cy="739775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6" name="Group 117">
            <a:extLst>
              <a:ext uri="{FF2B5EF4-FFF2-40B4-BE49-F238E27FC236}">
                <a16:creationId xmlns:a16="http://schemas.microsoft.com/office/drawing/2014/main" id="{13279FD3-3F31-FB8C-6E50-3281C7BA48DF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2749550"/>
            <a:ext cx="1096963" cy="615950"/>
            <a:chOff x="3936" y="1872"/>
            <a:chExt cx="691" cy="388"/>
          </a:xfrm>
        </p:grpSpPr>
        <p:sp>
          <p:nvSpPr>
            <p:cNvPr id="5169" name="Line 118">
              <a:extLst>
                <a:ext uri="{FF2B5EF4-FFF2-40B4-BE49-F238E27FC236}">
                  <a16:creationId xmlns:a16="http://schemas.microsoft.com/office/drawing/2014/main" id="{37E2CD38-D827-63A1-30FC-FEC5552B16C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936" y="1872"/>
              <a:ext cx="691" cy="388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70" name="Rectangle 119">
              <a:extLst>
                <a:ext uri="{FF2B5EF4-FFF2-40B4-BE49-F238E27FC236}">
                  <a16:creationId xmlns:a16="http://schemas.microsoft.com/office/drawing/2014/main" id="{059FECC2-F3CA-E88C-881C-09B9139D9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016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FF0000"/>
                  </a:solidFill>
                </a:rPr>
                <a:t>3</a:t>
              </a:r>
            </a:p>
          </p:txBody>
        </p:sp>
      </p:grpSp>
      <p:sp>
        <p:nvSpPr>
          <p:cNvPr id="93304" name="Rectangle 120">
            <a:extLst>
              <a:ext uri="{FF2B5EF4-FFF2-40B4-BE49-F238E27FC236}">
                <a16:creationId xmlns:a16="http://schemas.microsoft.com/office/drawing/2014/main" id="{67790EF2-8E94-C6F0-AECA-9C3B7F457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749550"/>
            <a:ext cx="136525" cy="266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10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rgbClr val="FF0000"/>
                </a:solidFill>
              </a:rPr>
              <a:t>1</a:t>
            </a:r>
          </a:p>
        </p:txBody>
      </p:sp>
      <p:grpSp>
        <p:nvGrpSpPr>
          <p:cNvPr id="17" name="Group 121">
            <a:extLst>
              <a:ext uri="{FF2B5EF4-FFF2-40B4-BE49-F238E27FC236}">
                <a16:creationId xmlns:a16="http://schemas.microsoft.com/office/drawing/2014/main" id="{34AE893A-5310-AD68-3556-A2E1DE28B49F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3587750"/>
            <a:ext cx="533400" cy="533400"/>
            <a:chOff x="4416" y="2400"/>
            <a:chExt cx="336" cy="336"/>
          </a:xfrm>
        </p:grpSpPr>
        <p:sp>
          <p:nvSpPr>
            <p:cNvPr id="5167" name="Line 122">
              <a:extLst>
                <a:ext uri="{FF2B5EF4-FFF2-40B4-BE49-F238E27FC236}">
                  <a16:creationId xmlns:a16="http://schemas.microsoft.com/office/drawing/2014/main" id="{7E539993-C027-B486-AED7-AB49EAB1BA6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416" y="2400"/>
              <a:ext cx="336" cy="3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8" name="Rectangle 123">
              <a:extLst>
                <a:ext uri="{FF2B5EF4-FFF2-40B4-BE49-F238E27FC236}">
                  <a16:creationId xmlns:a16="http://schemas.microsoft.com/office/drawing/2014/main" id="{690A3DBB-9E9B-C80B-159A-26CEA2DF3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2496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FF0000"/>
                  </a:solidFill>
                </a:rPr>
                <a:t>3</a:t>
              </a:r>
            </a:p>
          </p:txBody>
        </p:sp>
      </p:grpSp>
      <p:sp>
        <p:nvSpPr>
          <p:cNvPr id="93308" name="Oval 124">
            <a:extLst>
              <a:ext uri="{FF2B5EF4-FFF2-40B4-BE49-F238E27FC236}">
                <a16:creationId xmlns:a16="http://schemas.microsoft.com/office/drawing/2014/main" id="{289211A0-E619-7CCA-0972-F1004D3C5177}"/>
              </a:ext>
            </a:extLst>
          </p:cNvPr>
          <p:cNvSpPr>
            <a:spLocks noChangeArrowheads="1"/>
          </p:cNvSpPr>
          <p:nvPr/>
        </p:nvSpPr>
        <p:spPr bwMode="auto">
          <a:xfrm rot="2748461">
            <a:off x="7004050" y="3363913"/>
            <a:ext cx="263525" cy="7048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8" name="Group 125">
            <a:extLst>
              <a:ext uri="{FF2B5EF4-FFF2-40B4-BE49-F238E27FC236}">
                <a16:creationId xmlns:a16="http://schemas.microsoft.com/office/drawing/2014/main" id="{CDADAC1D-D2E4-A414-3255-4E1131FE3D27}"/>
              </a:ext>
            </a:extLst>
          </p:cNvPr>
          <p:cNvGrpSpPr>
            <a:grpSpLocks/>
          </p:cNvGrpSpPr>
          <p:nvPr/>
        </p:nvGrpSpPr>
        <p:grpSpPr bwMode="auto">
          <a:xfrm>
            <a:off x="4578350" y="1835150"/>
            <a:ext cx="812800" cy="1339850"/>
            <a:chOff x="2884" y="1296"/>
            <a:chExt cx="512" cy="844"/>
          </a:xfrm>
        </p:grpSpPr>
        <p:sp>
          <p:nvSpPr>
            <p:cNvPr id="5163" name="Line 126">
              <a:extLst>
                <a:ext uri="{FF2B5EF4-FFF2-40B4-BE49-F238E27FC236}">
                  <a16:creationId xmlns:a16="http://schemas.microsoft.com/office/drawing/2014/main" id="{9A86C625-9639-E5CC-0A91-C8E689138FC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884" y="1320"/>
              <a:ext cx="302" cy="345"/>
            </a:xfrm>
            <a:prstGeom prst="line">
              <a:avLst/>
            </a:prstGeom>
            <a:noFill/>
            <a:ln w="25400">
              <a:solidFill>
                <a:srgbClr val="99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4" name="Line 127">
              <a:extLst>
                <a:ext uri="{FF2B5EF4-FFF2-40B4-BE49-F238E27FC236}">
                  <a16:creationId xmlns:a16="http://schemas.microsoft.com/office/drawing/2014/main" id="{A31EDE43-D9A8-0A7A-140D-A92ABEE6F90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29" y="1881"/>
              <a:ext cx="0" cy="259"/>
            </a:xfrm>
            <a:prstGeom prst="line">
              <a:avLst/>
            </a:prstGeom>
            <a:noFill/>
            <a:ln w="25400">
              <a:solidFill>
                <a:srgbClr val="99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5" name="Rectangle 128">
              <a:extLst>
                <a:ext uri="{FF2B5EF4-FFF2-40B4-BE49-F238E27FC236}">
                  <a16:creationId xmlns:a16="http://schemas.microsoft.com/office/drawing/2014/main" id="{FB958178-E3E0-6F59-3043-47871F87B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296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990099"/>
                  </a:solidFill>
                </a:rPr>
                <a:t>2</a:t>
              </a:r>
            </a:p>
          </p:txBody>
        </p:sp>
        <p:sp>
          <p:nvSpPr>
            <p:cNvPr id="5166" name="Rectangle 129">
              <a:extLst>
                <a:ext uri="{FF2B5EF4-FFF2-40B4-BE49-F238E27FC236}">
                  <a16:creationId xmlns:a16="http://schemas.microsoft.com/office/drawing/2014/main" id="{B2B9073E-7068-C9FA-81C0-88B14AD9E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872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990099"/>
                  </a:solidFill>
                </a:rPr>
                <a:t>2</a:t>
              </a:r>
            </a:p>
          </p:txBody>
        </p:sp>
      </p:grpSp>
      <p:grpSp>
        <p:nvGrpSpPr>
          <p:cNvPr id="19" name="Group 130">
            <a:extLst>
              <a:ext uri="{FF2B5EF4-FFF2-40B4-BE49-F238E27FC236}">
                <a16:creationId xmlns:a16="http://schemas.microsoft.com/office/drawing/2014/main" id="{783BDE91-97E7-9586-ACA4-EDE632C158CC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2597150"/>
            <a:ext cx="1096963" cy="615950"/>
            <a:chOff x="2448" y="1776"/>
            <a:chExt cx="691" cy="388"/>
          </a:xfrm>
        </p:grpSpPr>
        <p:sp>
          <p:nvSpPr>
            <p:cNvPr id="5161" name="Line 131">
              <a:extLst>
                <a:ext uri="{FF2B5EF4-FFF2-40B4-BE49-F238E27FC236}">
                  <a16:creationId xmlns:a16="http://schemas.microsoft.com/office/drawing/2014/main" id="{09F0A55B-D67A-61D4-AEF7-3426EF9D949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448" y="1776"/>
              <a:ext cx="691" cy="388"/>
            </a:xfrm>
            <a:prstGeom prst="line">
              <a:avLst/>
            </a:prstGeom>
            <a:noFill/>
            <a:ln w="25400">
              <a:solidFill>
                <a:srgbClr val="990099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2" name="Rectangle 132">
              <a:extLst>
                <a:ext uri="{FF2B5EF4-FFF2-40B4-BE49-F238E27FC236}">
                  <a16:creationId xmlns:a16="http://schemas.microsoft.com/office/drawing/2014/main" id="{CD4E5F23-F03B-3F95-B1E3-4773DE2F7A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1824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990099"/>
                  </a:solidFill>
                </a:rPr>
                <a:t>2</a:t>
              </a:r>
            </a:p>
          </p:txBody>
        </p:sp>
      </p:grpSp>
      <p:grpSp>
        <p:nvGrpSpPr>
          <p:cNvPr id="20" name="Group 133">
            <a:extLst>
              <a:ext uri="{FF2B5EF4-FFF2-40B4-BE49-F238E27FC236}">
                <a16:creationId xmlns:a16="http://schemas.microsoft.com/office/drawing/2014/main" id="{91AD6755-C402-9349-2662-E7905FA16C85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695575"/>
            <a:ext cx="874713" cy="1304925"/>
            <a:chOff x="2160" y="1838"/>
            <a:chExt cx="551" cy="822"/>
          </a:xfrm>
        </p:grpSpPr>
        <p:sp>
          <p:nvSpPr>
            <p:cNvPr id="5157" name="Line 134">
              <a:extLst>
                <a:ext uri="{FF2B5EF4-FFF2-40B4-BE49-F238E27FC236}">
                  <a16:creationId xmlns:a16="http://schemas.microsoft.com/office/drawing/2014/main" id="{DE765B4E-E089-1CFB-3479-FF12BD4E830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322" y="1838"/>
              <a:ext cx="0" cy="259"/>
            </a:xfrm>
            <a:prstGeom prst="line">
              <a:avLst/>
            </a:prstGeom>
            <a:noFill/>
            <a:ln w="25400">
              <a:solidFill>
                <a:srgbClr val="99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8" name="Line 135">
              <a:extLst>
                <a:ext uri="{FF2B5EF4-FFF2-40B4-BE49-F238E27FC236}">
                  <a16:creationId xmlns:a16="http://schemas.microsoft.com/office/drawing/2014/main" id="{4A29050F-AE44-5007-4118-FBC3B8EEF30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365" y="2356"/>
              <a:ext cx="346" cy="302"/>
            </a:xfrm>
            <a:prstGeom prst="line">
              <a:avLst/>
            </a:prstGeom>
            <a:noFill/>
            <a:ln w="25400">
              <a:solidFill>
                <a:srgbClr val="99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9" name="Rectangle 136">
              <a:extLst>
                <a:ext uri="{FF2B5EF4-FFF2-40B4-BE49-F238E27FC236}">
                  <a16:creationId xmlns:a16="http://schemas.microsoft.com/office/drawing/2014/main" id="{ACB986D9-73F6-73AB-B4A9-AE26AA508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872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990099"/>
                  </a:solidFill>
                </a:rPr>
                <a:t>2</a:t>
              </a:r>
            </a:p>
          </p:txBody>
        </p:sp>
        <p:sp>
          <p:nvSpPr>
            <p:cNvPr id="5160" name="Rectangle 137">
              <a:extLst>
                <a:ext uri="{FF2B5EF4-FFF2-40B4-BE49-F238E27FC236}">
                  <a16:creationId xmlns:a16="http://schemas.microsoft.com/office/drawing/2014/main" id="{5A4C9645-7E91-6393-2143-0BFF467930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448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990099"/>
                  </a:solidFill>
                </a:rPr>
                <a:t>2</a:t>
              </a:r>
            </a:p>
          </p:txBody>
        </p:sp>
      </p:grpSp>
      <p:grpSp>
        <p:nvGrpSpPr>
          <p:cNvPr id="21" name="Group 138">
            <a:extLst>
              <a:ext uri="{FF2B5EF4-FFF2-40B4-BE49-F238E27FC236}">
                <a16:creationId xmlns:a16="http://schemas.microsoft.com/office/drawing/2014/main" id="{835126B0-1F66-AF94-6AFC-BC4F94F1181E}"/>
              </a:ext>
            </a:extLst>
          </p:cNvPr>
          <p:cNvGrpSpPr>
            <a:grpSpLocks/>
          </p:cNvGrpSpPr>
          <p:nvPr/>
        </p:nvGrpSpPr>
        <p:grpSpPr bwMode="auto">
          <a:xfrm>
            <a:off x="7019925" y="1835150"/>
            <a:ext cx="879475" cy="1447800"/>
            <a:chOff x="4422" y="1296"/>
            <a:chExt cx="554" cy="912"/>
          </a:xfrm>
        </p:grpSpPr>
        <p:sp>
          <p:nvSpPr>
            <p:cNvPr id="5153" name="Line 139">
              <a:extLst>
                <a:ext uri="{FF2B5EF4-FFF2-40B4-BE49-F238E27FC236}">
                  <a16:creationId xmlns:a16="http://schemas.microsoft.com/office/drawing/2014/main" id="{FE69F3CB-717C-6B70-3163-6442467C979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422" y="1296"/>
              <a:ext cx="365" cy="41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4" name="Line 140">
              <a:extLst>
                <a:ext uri="{FF2B5EF4-FFF2-40B4-BE49-F238E27FC236}">
                  <a16:creationId xmlns:a16="http://schemas.microsoft.com/office/drawing/2014/main" id="{3EDDEBA1-098A-3C06-776A-355110C8B2F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809" y="1929"/>
              <a:ext cx="0" cy="259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5" name="Rectangle 141">
              <a:extLst>
                <a:ext uri="{FF2B5EF4-FFF2-40B4-BE49-F238E27FC236}">
                  <a16:creationId xmlns:a16="http://schemas.microsoft.com/office/drawing/2014/main" id="{77305E43-762B-54B6-DA13-9F440C882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" y="1344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5156" name="Rectangle 142">
              <a:extLst>
                <a:ext uri="{FF2B5EF4-FFF2-40B4-BE49-F238E27FC236}">
                  <a16:creationId xmlns:a16="http://schemas.microsoft.com/office/drawing/2014/main" id="{AE18E265-D3AF-87D3-900B-3AEA40117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6" y="1996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FF0000"/>
                  </a:solidFill>
                </a:rPr>
                <a:t>2</a:t>
              </a:r>
            </a:p>
          </p:txBody>
        </p:sp>
      </p:grpSp>
      <p:sp>
        <p:nvSpPr>
          <p:cNvPr id="93327" name="Oval 143">
            <a:extLst>
              <a:ext uri="{FF2B5EF4-FFF2-40B4-BE49-F238E27FC236}">
                <a16:creationId xmlns:a16="http://schemas.microsoft.com/office/drawing/2014/main" id="{0086E33A-7480-1BCF-CCE8-FF6483BA96F0}"/>
              </a:ext>
            </a:extLst>
          </p:cNvPr>
          <p:cNvSpPr>
            <a:spLocks noChangeArrowheads="1"/>
          </p:cNvSpPr>
          <p:nvPr/>
        </p:nvSpPr>
        <p:spPr bwMode="auto">
          <a:xfrm rot="-2287835">
            <a:off x="7010400" y="1911350"/>
            <a:ext cx="263525" cy="7048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328" name="Oval 144">
            <a:extLst>
              <a:ext uri="{FF2B5EF4-FFF2-40B4-BE49-F238E27FC236}">
                <a16:creationId xmlns:a16="http://schemas.microsoft.com/office/drawing/2014/main" id="{A7F21CEB-6345-4A02-F361-EFDFBB9F3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2338" y="2789238"/>
            <a:ext cx="304800" cy="4572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329" name="Rectangle 145">
            <a:extLst>
              <a:ext uri="{FF2B5EF4-FFF2-40B4-BE49-F238E27FC236}">
                <a16:creationId xmlns:a16="http://schemas.microsoft.com/office/drawing/2014/main" id="{FA8B7ED8-03F2-DEFB-1297-61C811F17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054350"/>
            <a:ext cx="136525" cy="266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10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3330" name="Rectangle 146">
            <a:extLst>
              <a:ext uri="{FF2B5EF4-FFF2-40B4-BE49-F238E27FC236}">
                <a16:creationId xmlns:a16="http://schemas.microsoft.com/office/drawing/2014/main" id="{6611B857-A994-B591-32BF-F01F52EF3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749550"/>
            <a:ext cx="136525" cy="266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10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rgbClr val="FF0000"/>
                </a:solidFill>
              </a:rPr>
              <a:t>3</a:t>
            </a:r>
          </a:p>
        </p:txBody>
      </p:sp>
      <p:grpSp>
        <p:nvGrpSpPr>
          <p:cNvPr id="22" name="Group 147">
            <a:extLst>
              <a:ext uri="{FF2B5EF4-FFF2-40B4-BE49-F238E27FC236}">
                <a16:creationId xmlns:a16="http://schemas.microsoft.com/office/drawing/2014/main" id="{405BA8B2-FE91-92A7-B45F-AAC6A5C4EFEE}"/>
              </a:ext>
            </a:extLst>
          </p:cNvPr>
          <p:cNvGrpSpPr>
            <a:grpSpLocks/>
          </p:cNvGrpSpPr>
          <p:nvPr/>
        </p:nvGrpSpPr>
        <p:grpSpPr bwMode="auto">
          <a:xfrm>
            <a:off x="5810250" y="2749550"/>
            <a:ext cx="895350" cy="1403350"/>
            <a:chOff x="3660" y="1872"/>
            <a:chExt cx="564" cy="884"/>
          </a:xfrm>
        </p:grpSpPr>
        <p:sp>
          <p:nvSpPr>
            <p:cNvPr id="5149" name="Line 148">
              <a:extLst>
                <a:ext uri="{FF2B5EF4-FFF2-40B4-BE49-F238E27FC236}">
                  <a16:creationId xmlns:a16="http://schemas.microsoft.com/office/drawing/2014/main" id="{7B3409ED-E31F-DFA3-F4DD-EED0E96A2FB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810" y="1872"/>
              <a:ext cx="0" cy="30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0" name="Line 149">
              <a:extLst>
                <a:ext uri="{FF2B5EF4-FFF2-40B4-BE49-F238E27FC236}">
                  <a16:creationId xmlns:a16="http://schemas.microsoft.com/office/drawing/2014/main" id="{9B362FA3-428A-6D9F-4B1D-4C98D334F3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400"/>
              <a:ext cx="384" cy="336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1" name="Rectangle 150">
              <a:extLst>
                <a:ext uri="{FF2B5EF4-FFF2-40B4-BE49-F238E27FC236}">
                  <a16:creationId xmlns:a16="http://schemas.microsoft.com/office/drawing/2014/main" id="{780C5A0B-0C9D-B4C4-86AB-904E2232C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0" y="1948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5152" name="Rectangle 151">
              <a:extLst>
                <a:ext uri="{FF2B5EF4-FFF2-40B4-BE49-F238E27FC236}">
                  <a16:creationId xmlns:a16="http://schemas.microsoft.com/office/drawing/2014/main" id="{E08C6492-ACC9-8060-2057-9351BBFD6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544"/>
              <a:ext cx="18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FF0000"/>
                  </a:solidFill>
                </a:rPr>
                <a:t>2</a:t>
              </a:r>
            </a:p>
          </p:txBody>
        </p:sp>
      </p:grpSp>
      <p:sp>
        <p:nvSpPr>
          <p:cNvPr id="93336" name="Oval 152">
            <a:extLst>
              <a:ext uri="{FF2B5EF4-FFF2-40B4-BE49-F238E27FC236}">
                <a16:creationId xmlns:a16="http://schemas.microsoft.com/office/drawing/2014/main" id="{8ECE48E9-66C8-6775-B0D4-B1DC7E6A8581}"/>
              </a:ext>
            </a:extLst>
          </p:cNvPr>
          <p:cNvSpPr>
            <a:spLocks noChangeArrowheads="1"/>
          </p:cNvSpPr>
          <p:nvPr/>
        </p:nvSpPr>
        <p:spPr bwMode="auto">
          <a:xfrm rot="-2970493">
            <a:off x="6434137" y="3400426"/>
            <a:ext cx="263525" cy="7048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337" name="Rectangle 153">
            <a:extLst>
              <a:ext uri="{FF2B5EF4-FFF2-40B4-BE49-F238E27FC236}">
                <a16:creationId xmlns:a16="http://schemas.microsoft.com/office/drawing/2014/main" id="{8B57F880-1CD8-34E7-D250-7E83409F8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825750"/>
            <a:ext cx="136525" cy="266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8000" tIns="10800" rIns="18000" bIns="10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3338" name="Text Box 154">
            <a:extLst>
              <a:ext uri="{FF2B5EF4-FFF2-40B4-BE49-F238E27FC236}">
                <a16:creationId xmlns:a16="http://schemas.microsoft.com/office/drawing/2014/main" id="{60899658-4C5B-975E-CF66-CD604706A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730750"/>
            <a:ext cx="5257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ea typeface="MS Hei" pitchFamily="49" charset="-122"/>
              </a:rPr>
              <a:t>〖</a:t>
            </a:r>
            <a:r>
              <a:rPr lang="en-US" altLang="zh-CN" b="1"/>
              <a:t>Proposition</a:t>
            </a:r>
            <a:r>
              <a:rPr lang="en-US" altLang="zh-CN" b="1">
                <a:ea typeface="MS Hei" pitchFamily="49" charset="-122"/>
              </a:rPr>
              <a:t>〗</a:t>
            </a:r>
            <a:r>
              <a:rPr lang="en-US" altLang="zh-CN" b="1"/>
              <a:t>  </a:t>
            </a:r>
            <a:r>
              <a:rPr lang="en-US" altLang="zh-CN" sz="2000" b="1"/>
              <a:t>If the edge capabilities are </a:t>
            </a:r>
            <a:r>
              <a:rPr lang="en-US" altLang="zh-CN" sz="2000" b="1">
                <a:solidFill>
                  <a:schemeClr val="hlink"/>
                </a:solidFill>
              </a:rPr>
              <a:t>rational numbers</a:t>
            </a:r>
            <a:r>
              <a:rPr lang="en-US" altLang="zh-CN" sz="2000" b="1"/>
              <a:t>, this algorithm always terminate with a maximum flow.</a:t>
            </a:r>
          </a:p>
        </p:txBody>
      </p:sp>
      <p:sp>
        <p:nvSpPr>
          <p:cNvPr id="93339" name="AutoShape 155" descr="再生纸">
            <a:extLst>
              <a:ext uri="{FF2B5EF4-FFF2-40B4-BE49-F238E27FC236}">
                <a16:creationId xmlns:a16="http://schemas.microsoft.com/office/drawing/2014/main" id="{B12A16A4-5B40-E06E-E920-E4091D0E7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883150"/>
            <a:ext cx="2819400" cy="1143000"/>
          </a:xfrm>
          <a:prstGeom prst="roundRect">
            <a:avLst>
              <a:gd name="adj" fmla="val 16667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162000" anchor="ctr"/>
          <a:lstStyle/>
          <a:p>
            <a:pPr>
              <a:spcBef>
                <a:spcPct val="25000"/>
              </a:spcBef>
              <a:defRPr/>
            </a:pPr>
            <a:r>
              <a:rPr lang="en-US" altLang="zh-CN" sz="2000" b="1">
                <a:solidFill>
                  <a:schemeClr val="hlink"/>
                </a:solidFill>
              </a:rPr>
              <a:t>Note:</a:t>
            </a:r>
            <a:r>
              <a:rPr lang="en-US" altLang="zh-CN" sz="2000" b="1"/>
              <a:t>  The algorithm works for </a:t>
            </a:r>
            <a:r>
              <a:rPr lang="en-US" altLang="zh-CN" sz="2000" b="1" i="1"/>
              <a:t>G</a:t>
            </a:r>
            <a:r>
              <a:rPr lang="en-US" altLang="zh-CN" sz="2000" b="1"/>
              <a:t> with </a:t>
            </a:r>
            <a:r>
              <a:rPr lang="en-US" altLang="zh-CN" sz="2000" b="1" i="1">
                <a:solidFill>
                  <a:srgbClr val="FF0000"/>
                </a:solidFill>
              </a:rPr>
              <a:t>cycles</a:t>
            </a:r>
            <a:r>
              <a:rPr lang="en-US" altLang="zh-CN" sz="2000" b="1"/>
              <a:t> as well.</a:t>
            </a:r>
            <a:endParaRPr lang="en-US" altLang="zh-CN" sz="2000"/>
          </a:p>
        </p:txBody>
      </p:sp>
      <p:sp>
        <p:nvSpPr>
          <p:cNvPr id="5148" name="Text Box 156">
            <a:extLst>
              <a:ext uri="{FF2B5EF4-FFF2-40B4-BE49-F238E27FC236}">
                <a16:creationId xmlns:a16="http://schemas.microsoft.com/office/drawing/2014/main" id="{97DE6161-F309-AB05-55B2-379976652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4/9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3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93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93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9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9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9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9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9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9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933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3" dur="500"/>
                                        <p:tgtEl>
                                          <p:spTgt spid="9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7" grpId="0" autoUpdateAnimBg="0"/>
      <p:bldP spid="93300" grpId="0" animBg="1"/>
      <p:bldP spid="93304" grpId="0" animBg="1" autoUpdateAnimBg="0"/>
      <p:bldP spid="93308" grpId="0" animBg="1"/>
      <p:bldP spid="93327" grpId="0" animBg="1"/>
      <p:bldP spid="93328" grpId="0" animBg="1"/>
      <p:bldP spid="93329" grpId="0" animBg="1" autoUpdateAnimBg="0"/>
      <p:bldP spid="93330" grpId="0" animBg="1" autoUpdateAnimBg="0"/>
      <p:bldP spid="93336" grpId="0" animBg="1"/>
      <p:bldP spid="93337" grpId="0" animBg="1" autoUpdateAnimBg="0"/>
      <p:bldP spid="93338" grpId="0" autoUpdateAnimBg="0"/>
      <p:bldP spid="93339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>
            <a:extLst>
              <a:ext uri="{FF2B5EF4-FFF2-40B4-BE49-F238E27FC236}">
                <a16:creationId xmlns:a16="http://schemas.microsoft.com/office/drawing/2014/main" id="{F8B9476D-6EC8-6877-C97B-4596CB9C9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0"/>
            <a:ext cx="311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§4  Network Flow Problems</a:t>
            </a:r>
          </a:p>
        </p:txBody>
      </p:sp>
      <p:sp>
        <p:nvSpPr>
          <p:cNvPr id="94211" name="Text Box 3">
            <a:extLst>
              <a:ext uri="{FF2B5EF4-FFF2-40B4-BE49-F238E27FC236}">
                <a16:creationId xmlns:a16="http://schemas.microsoft.com/office/drawing/2014/main" id="{67DEE3EB-829E-60B9-0FAA-620D1B0D3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28600"/>
            <a:ext cx="571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3.  Analysis ( </a:t>
            </a:r>
            <a:r>
              <a:rPr lang="en-US" altLang="zh-CN" sz="2000" b="1">
                <a:sym typeface="Wingdings" panose="05000000000000000000" pitchFamily="2" charset="2"/>
              </a:rPr>
              <a:t>If the capacities are all integers </a:t>
            </a:r>
            <a:r>
              <a:rPr lang="en-US" altLang="zh-CN" b="1"/>
              <a:t>)</a:t>
            </a:r>
          </a:p>
        </p:txBody>
      </p:sp>
      <p:sp>
        <p:nvSpPr>
          <p:cNvPr id="94212" name="Text Box 4">
            <a:extLst>
              <a:ext uri="{FF2B5EF4-FFF2-40B4-BE49-F238E27FC236}">
                <a16:creationId xmlns:a16="http://schemas.microsoft.com/office/drawing/2014/main" id="{2DA5AD6C-5577-0B4B-6F8E-961789136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685800"/>
            <a:ext cx="7467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4175" indent="-38417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 </a:t>
            </a:r>
            <a:r>
              <a:rPr lang="en-US" altLang="zh-CN" sz="2000" b="1"/>
              <a:t>An augmenting path can be found by an unweighted shortest path algorithm.</a:t>
            </a:r>
          </a:p>
        </p:txBody>
      </p:sp>
      <p:sp>
        <p:nvSpPr>
          <p:cNvPr id="94213" name="Text Box 5">
            <a:extLst>
              <a:ext uri="{FF2B5EF4-FFF2-40B4-BE49-F238E27FC236}">
                <a16:creationId xmlns:a16="http://schemas.microsoft.com/office/drawing/2014/main" id="{A5EEBCFA-46BC-64D7-2846-0732AC8EE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508125"/>
            <a:ext cx="563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i="1"/>
              <a:t>T</a:t>
            </a:r>
            <a:r>
              <a:rPr lang="en-US" altLang="zh-CN" sz="2000" b="1"/>
              <a:t> = O(               )  where  </a:t>
            </a:r>
            <a:r>
              <a:rPr lang="en-US" altLang="zh-CN" sz="2000" b="1" i="1"/>
              <a:t>f</a:t>
            </a:r>
            <a:r>
              <a:rPr lang="en-US" altLang="zh-CN" sz="2000" b="1"/>
              <a:t>  is the maximum flow.</a:t>
            </a:r>
            <a:endParaRPr lang="en-US" altLang="zh-CN" sz="2000" b="1" i="1"/>
          </a:p>
        </p:txBody>
      </p:sp>
      <p:sp>
        <p:nvSpPr>
          <p:cNvPr id="94214" name="Text Box 6">
            <a:extLst>
              <a:ext uri="{FF2B5EF4-FFF2-40B4-BE49-F238E27FC236}">
                <a16:creationId xmlns:a16="http://schemas.microsoft.com/office/drawing/2014/main" id="{177ACE54-523D-5C8F-B702-8AF816263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508125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 i="1"/>
              <a:t>f</a:t>
            </a:r>
            <a:r>
              <a:rPr lang="en-US" altLang="zh-CN" sz="2000" b="1"/>
              <a:t> · |</a:t>
            </a:r>
            <a:r>
              <a:rPr lang="en-US" altLang="zh-CN" sz="2000" b="1" i="1"/>
              <a:t>E</a:t>
            </a:r>
            <a:r>
              <a:rPr lang="en-US" altLang="zh-CN" sz="2000" b="1"/>
              <a:t>|</a:t>
            </a:r>
            <a:endParaRPr lang="en-US" altLang="zh-CN" sz="2000" b="1" i="1"/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878E9EF3-9B51-7565-53C4-353B5B06537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676400" y="1981200"/>
            <a:ext cx="4510088" cy="1951038"/>
            <a:chOff x="912" y="1440"/>
            <a:chExt cx="3552" cy="1536"/>
          </a:xfrm>
        </p:grpSpPr>
        <p:sp>
          <p:nvSpPr>
            <p:cNvPr id="6158" name="Oval 8">
              <a:extLst>
                <a:ext uri="{FF2B5EF4-FFF2-40B4-BE49-F238E27FC236}">
                  <a16:creationId xmlns:a16="http://schemas.microsoft.com/office/drawing/2014/main" id="{94AC55DD-C496-5295-8CFE-BABF64300BD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96" y="1440"/>
              <a:ext cx="336" cy="336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chemeClr val="bg1"/>
                  </a:solidFill>
                </a:rPr>
                <a:t>s</a:t>
              </a:r>
            </a:p>
          </p:txBody>
        </p:sp>
        <p:sp>
          <p:nvSpPr>
            <p:cNvPr id="6159" name="Oval 9">
              <a:extLst>
                <a:ext uri="{FF2B5EF4-FFF2-40B4-BE49-F238E27FC236}">
                  <a16:creationId xmlns:a16="http://schemas.microsoft.com/office/drawing/2014/main" id="{75A99EC9-A6D7-6FA0-9F21-CC6891FE4E7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44" y="2640"/>
              <a:ext cx="336" cy="336"/>
            </a:xfrm>
            <a:prstGeom prst="ellipse">
              <a:avLst/>
            </a:prstGeom>
            <a:solidFill>
              <a:srgbClr val="00990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chemeClr val="bg1"/>
                  </a:solidFill>
                </a:rPr>
                <a:t>t</a:t>
              </a:r>
            </a:p>
          </p:txBody>
        </p:sp>
        <p:sp>
          <p:nvSpPr>
            <p:cNvPr id="6160" name="Oval 10">
              <a:extLst>
                <a:ext uri="{FF2B5EF4-FFF2-40B4-BE49-F238E27FC236}">
                  <a16:creationId xmlns:a16="http://schemas.microsoft.com/office/drawing/2014/main" id="{E515FB1B-8065-0B60-FB96-F048CAF20E7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912" y="2112"/>
              <a:ext cx="336" cy="33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/>
                <a:t>a</a:t>
              </a:r>
            </a:p>
          </p:txBody>
        </p:sp>
        <p:sp>
          <p:nvSpPr>
            <p:cNvPr id="6161" name="Oval 11">
              <a:extLst>
                <a:ext uri="{FF2B5EF4-FFF2-40B4-BE49-F238E27FC236}">
                  <a16:creationId xmlns:a16="http://schemas.microsoft.com/office/drawing/2014/main" id="{F4397DC7-55FE-8C3B-BD47-4C8C55280A4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128" y="2112"/>
              <a:ext cx="336" cy="33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/>
                <a:t>b</a:t>
              </a:r>
            </a:p>
          </p:txBody>
        </p:sp>
        <p:sp>
          <p:nvSpPr>
            <p:cNvPr id="6162" name="Line 12">
              <a:extLst>
                <a:ext uri="{FF2B5EF4-FFF2-40B4-BE49-F238E27FC236}">
                  <a16:creationId xmlns:a16="http://schemas.microsoft.com/office/drawing/2014/main" id="{5BF6B441-BE50-A869-B190-7297E3D90B7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200" y="1680"/>
              <a:ext cx="1296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3" name="Line 13">
              <a:extLst>
                <a:ext uri="{FF2B5EF4-FFF2-40B4-BE49-F238E27FC236}">
                  <a16:creationId xmlns:a16="http://schemas.microsoft.com/office/drawing/2014/main" id="{7415B92C-616F-F8B2-F62C-EDDA2E35D53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831" y="1680"/>
              <a:ext cx="1319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4" name="Line 14">
              <a:extLst>
                <a:ext uri="{FF2B5EF4-FFF2-40B4-BE49-F238E27FC236}">
                  <a16:creationId xmlns:a16="http://schemas.microsoft.com/office/drawing/2014/main" id="{DD061A38-531C-A177-9DAD-D8C412FF808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1248" y="2304"/>
              <a:ext cx="1296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5" name="Line 15">
              <a:extLst>
                <a:ext uri="{FF2B5EF4-FFF2-40B4-BE49-F238E27FC236}">
                  <a16:creationId xmlns:a16="http://schemas.microsoft.com/office/drawing/2014/main" id="{B7B7E220-925D-1DDD-A897-56336D521C0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2854" y="2328"/>
              <a:ext cx="1296" cy="52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6" name="Line 16">
              <a:extLst>
                <a:ext uri="{FF2B5EF4-FFF2-40B4-BE49-F238E27FC236}">
                  <a16:creationId xmlns:a16="http://schemas.microsoft.com/office/drawing/2014/main" id="{49262879-BC92-99BF-5EB2-4F8E88E0697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248" y="2256"/>
              <a:ext cx="28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7" name="Text Box 17">
              <a:extLst>
                <a:ext uri="{FF2B5EF4-FFF2-40B4-BE49-F238E27FC236}">
                  <a16:creationId xmlns:a16="http://schemas.microsoft.com/office/drawing/2014/main" id="{CA0C65BF-E1C7-5653-49B1-2A01AB23E01D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296" y="1680"/>
              <a:ext cx="816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/>
                <a:t>1 000 000</a:t>
              </a:r>
            </a:p>
          </p:txBody>
        </p:sp>
        <p:sp>
          <p:nvSpPr>
            <p:cNvPr id="6168" name="Text Box 18">
              <a:extLst>
                <a:ext uri="{FF2B5EF4-FFF2-40B4-BE49-F238E27FC236}">
                  <a16:creationId xmlns:a16="http://schemas.microsoft.com/office/drawing/2014/main" id="{1650881F-0153-1C82-BCAE-30A2960DBA1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167" y="1680"/>
              <a:ext cx="817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/>
                <a:t>1 000 000</a:t>
              </a:r>
            </a:p>
          </p:txBody>
        </p:sp>
        <p:sp>
          <p:nvSpPr>
            <p:cNvPr id="6169" name="Text Box 19">
              <a:extLst>
                <a:ext uri="{FF2B5EF4-FFF2-40B4-BE49-F238E27FC236}">
                  <a16:creationId xmlns:a16="http://schemas.microsoft.com/office/drawing/2014/main" id="{17CDCC5F-0F57-8242-0E16-D0A9CC3B911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296" y="2544"/>
              <a:ext cx="816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/>
                <a:t>1 000 000</a:t>
              </a:r>
            </a:p>
          </p:txBody>
        </p:sp>
        <p:sp>
          <p:nvSpPr>
            <p:cNvPr id="6170" name="Text Box 20">
              <a:extLst>
                <a:ext uri="{FF2B5EF4-FFF2-40B4-BE49-F238E27FC236}">
                  <a16:creationId xmlns:a16="http://schemas.microsoft.com/office/drawing/2014/main" id="{8DD17B65-A169-06B9-19FB-9EA7772F27BA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360" y="2543"/>
              <a:ext cx="816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600" b="1"/>
                <a:t>1 000 000</a:t>
              </a:r>
            </a:p>
          </p:txBody>
        </p:sp>
        <p:sp>
          <p:nvSpPr>
            <p:cNvPr id="6171" name="Text Box 21">
              <a:extLst>
                <a:ext uri="{FF2B5EF4-FFF2-40B4-BE49-F238E27FC236}">
                  <a16:creationId xmlns:a16="http://schemas.microsoft.com/office/drawing/2014/main" id="{16A0A93C-8196-4172-7E4D-B6B159DE99F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496" y="2016"/>
              <a:ext cx="431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b="1"/>
                <a:t>1</a:t>
              </a:r>
            </a:p>
          </p:txBody>
        </p:sp>
      </p:grpSp>
      <p:sp>
        <p:nvSpPr>
          <p:cNvPr id="94230" name="Text Box 22">
            <a:extLst>
              <a:ext uri="{FF2B5EF4-FFF2-40B4-BE49-F238E27FC236}">
                <a16:creationId xmlns:a16="http://schemas.microsoft.com/office/drawing/2014/main" id="{51A85229-868F-4B88-389C-A47C44068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038600"/>
            <a:ext cx="7467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4175" indent="-38417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 </a:t>
            </a:r>
            <a:r>
              <a:rPr lang="en-US" altLang="zh-CN" sz="2000" b="1"/>
              <a:t>Always choose the augmenting path that allows the largest increase in flow.</a:t>
            </a:r>
          </a:p>
        </p:txBody>
      </p:sp>
      <p:sp>
        <p:nvSpPr>
          <p:cNvPr id="94231" name="Text Box 23">
            <a:extLst>
              <a:ext uri="{FF2B5EF4-FFF2-40B4-BE49-F238E27FC236}">
                <a16:creationId xmlns:a16="http://schemas.microsoft.com/office/drawing/2014/main" id="{9B116C48-EDEE-AC31-3AB7-221D9EB77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4196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modify Dijkstra’s algorithm */</a:t>
            </a:r>
          </a:p>
        </p:txBody>
      </p:sp>
      <p:sp>
        <p:nvSpPr>
          <p:cNvPr id="94232" name="Text Box 24">
            <a:extLst>
              <a:ext uri="{FF2B5EF4-FFF2-40B4-BE49-F238E27FC236}">
                <a16:creationId xmlns:a16="http://schemas.microsoft.com/office/drawing/2014/main" id="{02402D87-FB57-427A-7B74-713D8B99D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800600"/>
            <a:ext cx="388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/>
              <a:t>T</a:t>
            </a:r>
            <a:r>
              <a:rPr lang="en-US" altLang="zh-CN" b="1"/>
              <a:t> = </a:t>
            </a:r>
            <a:r>
              <a:rPr lang="en-US" altLang="zh-CN" b="1" i="1"/>
              <a:t>T</a:t>
            </a:r>
            <a:r>
              <a:rPr lang="en-US" altLang="zh-CN" b="1" i="1" baseline="-25000"/>
              <a:t>augmentation</a:t>
            </a:r>
            <a:r>
              <a:rPr lang="en-US" altLang="zh-CN" b="1"/>
              <a:t> * </a:t>
            </a:r>
            <a:r>
              <a:rPr lang="en-US" altLang="zh-CN" b="1" i="1"/>
              <a:t>T</a:t>
            </a:r>
            <a:r>
              <a:rPr lang="en-US" altLang="zh-CN" b="1" i="1" baseline="-25000"/>
              <a:t>find a path</a:t>
            </a:r>
            <a:endParaRPr lang="en-US" altLang="zh-CN" b="1" i="1"/>
          </a:p>
        </p:txBody>
      </p:sp>
      <p:sp>
        <p:nvSpPr>
          <p:cNvPr id="94233" name="Text Box 25">
            <a:extLst>
              <a:ext uri="{FF2B5EF4-FFF2-40B4-BE49-F238E27FC236}">
                <a16:creationId xmlns:a16="http://schemas.microsoft.com/office/drawing/2014/main" id="{87F9B8EE-4344-49BA-9DC0-EBA5E2878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257800"/>
            <a:ext cx="487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= O( |</a:t>
            </a:r>
            <a:r>
              <a:rPr lang="en-US" altLang="zh-CN" sz="2000" b="1" i="1"/>
              <a:t>E</a:t>
            </a:r>
            <a:r>
              <a:rPr lang="en-US" altLang="zh-CN" sz="2000" b="1"/>
              <a:t>| log </a:t>
            </a:r>
            <a:r>
              <a:rPr lang="en-US" altLang="zh-CN" sz="2000" b="1" i="1"/>
              <a:t>cap</a:t>
            </a:r>
            <a:r>
              <a:rPr lang="en-US" altLang="zh-CN" sz="2000" b="1" i="1" baseline="-25000"/>
              <a:t>max</a:t>
            </a:r>
            <a:r>
              <a:rPr lang="en-US" altLang="zh-CN" sz="2000" b="1" i="1"/>
              <a:t> </a:t>
            </a:r>
            <a:r>
              <a:rPr lang="en-US" altLang="zh-CN" sz="2000" b="1"/>
              <a:t>) * O( |</a:t>
            </a:r>
            <a:r>
              <a:rPr lang="en-US" altLang="zh-CN" sz="2000" b="1" i="1"/>
              <a:t>E</a:t>
            </a:r>
            <a:r>
              <a:rPr lang="en-US" altLang="zh-CN" sz="2000" b="1"/>
              <a:t>| log |</a:t>
            </a:r>
            <a:r>
              <a:rPr lang="en-US" altLang="zh-CN" sz="2000" b="1" i="1"/>
              <a:t>V</a:t>
            </a:r>
            <a:r>
              <a:rPr lang="en-US" altLang="zh-CN" sz="2000" b="1"/>
              <a:t>| )</a:t>
            </a:r>
          </a:p>
        </p:txBody>
      </p:sp>
      <p:sp>
        <p:nvSpPr>
          <p:cNvPr id="94234" name="Text Box 26">
            <a:extLst>
              <a:ext uri="{FF2B5EF4-FFF2-40B4-BE49-F238E27FC236}">
                <a16:creationId xmlns:a16="http://schemas.microsoft.com/office/drawing/2014/main" id="{B5441F5B-88A8-14D0-0A94-B4F6F5CC37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638800"/>
            <a:ext cx="6019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= O( |</a:t>
            </a:r>
            <a:r>
              <a:rPr lang="en-US" altLang="zh-CN" sz="2000" b="1" i="1"/>
              <a:t>E</a:t>
            </a:r>
            <a:r>
              <a:rPr lang="en-US" altLang="zh-CN" sz="2000" b="1"/>
              <a:t>|</a:t>
            </a:r>
            <a:r>
              <a:rPr lang="en-US" altLang="zh-CN" sz="2000" b="1" baseline="30000"/>
              <a:t>2</a:t>
            </a:r>
            <a:r>
              <a:rPr lang="en-US" altLang="zh-CN" sz="2000" b="1"/>
              <a:t> log |</a:t>
            </a:r>
            <a:r>
              <a:rPr lang="en-US" altLang="zh-CN" sz="2000" b="1" i="1"/>
              <a:t>V</a:t>
            </a:r>
            <a:r>
              <a:rPr lang="en-US" altLang="zh-CN" sz="2000" b="1"/>
              <a:t>| ) if </a:t>
            </a:r>
            <a:r>
              <a:rPr lang="en-US" altLang="zh-CN" sz="2000" b="1" i="1"/>
              <a:t>cap</a:t>
            </a:r>
            <a:r>
              <a:rPr lang="en-US" altLang="zh-CN" sz="2000" b="1" i="1" baseline="-25000"/>
              <a:t>max</a:t>
            </a:r>
            <a:r>
              <a:rPr lang="en-US" altLang="zh-CN" sz="2000" b="1"/>
              <a:t> is a small integer.</a:t>
            </a:r>
          </a:p>
        </p:txBody>
      </p:sp>
      <p:sp>
        <p:nvSpPr>
          <p:cNvPr id="6157" name="Text Box 27">
            <a:extLst>
              <a:ext uri="{FF2B5EF4-FFF2-40B4-BE49-F238E27FC236}">
                <a16:creationId xmlns:a16="http://schemas.microsoft.com/office/drawing/2014/main" id="{36987189-818D-E269-17A5-837A13AA2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5/9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4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4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4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4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4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autoUpdateAnimBg="0"/>
      <p:bldP spid="94212" grpId="0" autoUpdateAnimBg="0"/>
      <p:bldP spid="94213" grpId="0" autoUpdateAnimBg="0"/>
      <p:bldP spid="94214" grpId="0" autoUpdateAnimBg="0"/>
      <p:bldP spid="94230" grpId="0" autoUpdateAnimBg="0"/>
      <p:bldP spid="94231" grpId="0" autoUpdateAnimBg="0"/>
      <p:bldP spid="94232" grpId="0" autoUpdateAnimBg="0"/>
      <p:bldP spid="94233" grpId="0" autoUpdateAnimBg="0"/>
      <p:bldP spid="9423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id="{8FF3DEFB-D829-6DAC-D76C-16F30AA2D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0"/>
            <a:ext cx="311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§4  Network Flow Problems</a:t>
            </a:r>
          </a:p>
        </p:txBody>
      </p:sp>
      <p:sp>
        <p:nvSpPr>
          <p:cNvPr id="95235" name="Text Box 3">
            <a:extLst>
              <a:ext uri="{FF2B5EF4-FFF2-40B4-BE49-F238E27FC236}">
                <a16:creationId xmlns:a16="http://schemas.microsoft.com/office/drawing/2014/main" id="{FC1CFEAA-5074-FB46-E2B2-086B40DB3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04800"/>
            <a:ext cx="7696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4175" indent="-384175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hlink"/>
                </a:solidFill>
                <a:sym typeface="Wingdings" panose="05000000000000000000" pitchFamily="2" charset="2"/>
              </a:rPr>
              <a:t> </a:t>
            </a:r>
            <a:r>
              <a:rPr lang="en-US" altLang="zh-CN" sz="2000" b="1"/>
              <a:t>Always choose the augmenting path that has the least number of edges.</a:t>
            </a:r>
          </a:p>
        </p:txBody>
      </p:sp>
      <p:sp>
        <p:nvSpPr>
          <p:cNvPr id="95236" name="Text Box 4">
            <a:extLst>
              <a:ext uri="{FF2B5EF4-FFF2-40B4-BE49-F238E27FC236}">
                <a16:creationId xmlns:a16="http://schemas.microsoft.com/office/drawing/2014/main" id="{793BE5F6-DA34-65F2-1325-05C641740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143000"/>
            <a:ext cx="3886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/>
              <a:t>T</a:t>
            </a:r>
            <a:r>
              <a:rPr lang="en-US" altLang="zh-CN" b="1"/>
              <a:t> = </a:t>
            </a:r>
            <a:r>
              <a:rPr lang="en-US" altLang="zh-CN" b="1" i="1"/>
              <a:t>T</a:t>
            </a:r>
            <a:r>
              <a:rPr lang="en-US" altLang="zh-CN" b="1" i="1" baseline="-25000"/>
              <a:t>augmentation</a:t>
            </a:r>
            <a:r>
              <a:rPr lang="en-US" altLang="zh-CN" b="1"/>
              <a:t> * </a:t>
            </a:r>
            <a:r>
              <a:rPr lang="en-US" altLang="zh-CN" b="1" i="1"/>
              <a:t>T</a:t>
            </a:r>
            <a:r>
              <a:rPr lang="en-US" altLang="zh-CN" b="1" i="1" baseline="-25000"/>
              <a:t>find a path</a:t>
            </a:r>
            <a:endParaRPr lang="en-US" altLang="zh-CN" b="1" i="1"/>
          </a:p>
        </p:txBody>
      </p:sp>
      <p:sp>
        <p:nvSpPr>
          <p:cNvPr id="95237" name="Text Box 5">
            <a:extLst>
              <a:ext uri="{FF2B5EF4-FFF2-40B4-BE49-F238E27FC236}">
                <a16:creationId xmlns:a16="http://schemas.microsoft.com/office/drawing/2014/main" id="{F8E8716A-B6EA-E4DB-96CF-416ECD32E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600200"/>
            <a:ext cx="289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= O( |</a:t>
            </a:r>
            <a:r>
              <a:rPr lang="en-US" altLang="zh-CN" sz="2000" b="1" i="1"/>
              <a:t>E</a:t>
            </a:r>
            <a:r>
              <a:rPr lang="en-US" altLang="zh-CN" sz="2000" b="1"/>
              <a:t>| ) * O( |</a:t>
            </a:r>
            <a:r>
              <a:rPr lang="en-US" altLang="zh-CN" sz="2000" b="1" i="1"/>
              <a:t>E</a:t>
            </a:r>
            <a:r>
              <a:rPr lang="en-US" altLang="zh-CN" sz="2000" b="1"/>
              <a:t>| · |</a:t>
            </a:r>
            <a:r>
              <a:rPr lang="en-US" altLang="zh-CN" sz="2000" b="1" i="1"/>
              <a:t>V</a:t>
            </a:r>
            <a:r>
              <a:rPr lang="en-US" altLang="zh-CN" sz="2000" b="1"/>
              <a:t>| )</a:t>
            </a:r>
          </a:p>
        </p:txBody>
      </p:sp>
      <p:sp>
        <p:nvSpPr>
          <p:cNvPr id="95238" name="Text Box 6">
            <a:extLst>
              <a:ext uri="{FF2B5EF4-FFF2-40B4-BE49-F238E27FC236}">
                <a16:creationId xmlns:a16="http://schemas.microsoft.com/office/drawing/2014/main" id="{8E80E437-7C65-E230-C5A8-28B174639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057400"/>
            <a:ext cx="2057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= O( |</a:t>
            </a:r>
            <a:r>
              <a:rPr lang="en-US" altLang="zh-CN" sz="2000" b="1" i="1"/>
              <a:t>E</a:t>
            </a:r>
            <a:r>
              <a:rPr lang="en-US" altLang="zh-CN" sz="2000" b="1"/>
              <a:t>|</a:t>
            </a:r>
            <a:r>
              <a:rPr lang="en-US" altLang="zh-CN" sz="2000" b="1" baseline="30000"/>
              <a:t>2</a:t>
            </a:r>
            <a:r>
              <a:rPr lang="en-US" altLang="zh-CN" sz="2000" b="1"/>
              <a:t> |</a:t>
            </a:r>
            <a:r>
              <a:rPr lang="en-US" altLang="zh-CN" sz="2000" b="1" i="1"/>
              <a:t>V</a:t>
            </a:r>
            <a:r>
              <a:rPr lang="en-US" altLang="zh-CN" sz="2000" b="1"/>
              <a:t>| )</a:t>
            </a:r>
          </a:p>
        </p:txBody>
      </p:sp>
      <p:sp>
        <p:nvSpPr>
          <p:cNvPr id="95239" name="Text Box 7">
            <a:extLst>
              <a:ext uri="{FF2B5EF4-FFF2-40B4-BE49-F238E27FC236}">
                <a16:creationId xmlns:a16="http://schemas.microsoft.com/office/drawing/2014/main" id="{D24608F4-9B66-C66F-23C8-5504D34AF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614488"/>
            <a:ext cx="4724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unweighted shortest path algorithm */</a:t>
            </a:r>
          </a:p>
        </p:txBody>
      </p:sp>
      <p:sp>
        <p:nvSpPr>
          <p:cNvPr id="95240" name="AutoShape 8" descr="再生纸">
            <a:extLst>
              <a:ext uri="{FF2B5EF4-FFF2-40B4-BE49-F238E27FC236}">
                <a16:creationId xmlns:a16="http://schemas.microsoft.com/office/drawing/2014/main" id="{BE75B07A-A2D8-8C74-448F-45439461C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667000"/>
            <a:ext cx="7696200" cy="2971800"/>
          </a:xfrm>
          <a:prstGeom prst="roundRect">
            <a:avLst>
              <a:gd name="adj" fmla="val 8181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162000" anchor="ctr"/>
          <a:lstStyle/>
          <a:p>
            <a:pPr marL="290513" indent="-290513">
              <a:spcBef>
                <a:spcPct val="25000"/>
              </a:spcBef>
              <a:defRPr/>
            </a:pPr>
            <a:r>
              <a:rPr lang="en-US" altLang="zh-CN" sz="2000" b="1">
                <a:solidFill>
                  <a:schemeClr val="hlink"/>
                </a:solidFill>
              </a:rPr>
              <a:t>Note:</a:t>
            </a:r>
            <a:r>
              <a:rPr lang="en-US" altLang="zh-CN" sz="2000" b="1"/>
              <a:t>  </a:t>
            </a:r>
          </a:p>
          <a:p>
            <a:pPr marL="290513" indent="-290513">
              <a:spcBef>
                <a:spcPct val="25000"/>
              </a:spcBef>
              <a:buFont typeface="Wingdings" pitchFamily="2" charset="2"/>
              <a:buChar char="Ø"/>
              <a:defRPr/>
            </a:pPr>
            <a:r>
              <a:rPr lang="en-US" altLang="zh-CN" sz="2000" b="1"/>
              <a:t>If every </a:t>
            </a:r>
            <a:r>
              <a:rPr lang="en-US" altLang="zh-CN" sz="2000" b="1" i="1">
                <a:sym typeface="Symbol" pitchFamily="18" charset="2"/>
              </a:rPr>
              <a:t>v</a:t>
            </a:r>
            <a:r>
              <a:rPr lang="en-US" altLang="zh-CN" sz="2000" b="1">
                <a:sym typeface="Symbol" pitchFamily="18" charset="2"/>
              </a:rPr>
              <a:t>  { </a:t>
            </a:r>
            <a:r>
              <a:rPr lang="en-US" altLang="zh-CN" sz="2000" b="1" i="1">
                <a:solidFill>
                  <a:srgbClr val="FF0000"/>
                </a:solidFill>
                <a:sym typeface="Symbol" pitchFamily="18" charset="2"/>
              </a:rPr>
              <a:t>s</a:t>
            </a:r>
            <a:r>
              <a:rPr lang="en-US" altLang="zh-CN" sz="2000" b="1">
                <a:sym typeface="Symbol" pitchFamily="18" charset="2"/>
              </a:rPr>
              <a:t>, </a:t>
            </a:r>
            <a:r>
              <a:rPr lang="en-US" altLang="zh-CN" sz="2000" b="1" i="1">
                <a:solidFill>
                  <a:srgbClr val="009900"/>
                </a:solidFill>
                <a:sym typeface="Symbol" pitchFamily="18" charset="2"/>
              </a:rPr>
              <a:t>t</a:t>
            </a:r>
            <a:r>
              <a:rPr lang="en-US" altLang="zh-CN" sz="2000" b="1">
                <a:sym typeface="Symbol" pitchFamily="18" charset="2"/>
              </a:rPr>
              <a:t> }</a:t>
            </a:r>
            <a:r>
              <a:rPr lang="en-US" altLang="zh-CN" sz="2000" b="1"/>
              <a:t> has either a single incoming edge of capacity 1 or a single outgoing edge of capacity 1, then time bound is reduced to O( |</a:t>
            </a:r>
            <a:r>
              <a:rPr lang="en-US" altLang="zh-CN" sz="2000" b="1" i="1"/>
              <a:t>E</a:t>
            </a:r>
            <a:r>
              <a:rPr lang="en-US" altLang="zh-CN" sz="2000" b="1"/>
              <a:t>| |</a:t>
            </a:r>
            <a:r>
              <a:rPr lang="en-US" altLang="zh-CN" sz="2000" b="1" i="1"/>
              <a:t>V</a:t>
            </a:r>
            <a:r>
              <a:rPr lang="en-US" altLang="zh-CN" sz="2000" b="1"/>
              <a:t>|</a:t>
            </a:r>
            <a:r>
              <a:rPr lang="en-US" altLang="zh-CN" sz="2000" b="1" baseline="30000"/>
              <a:t>1/2</a:t>
            </a:r>
            <a:r>
              <a:rPr lang="en-US" altLang="zh-CN" sz="2000" b="1"/>
              <a:t> ).</a:t>
            </a:r>
          </a:p>
          <a:p>
            <a:pPr marL="290513" indent="-290513">
              <a:spcBef>
                <a:spcPct val="25000"/>
              </a:spcBef>
              <a:buFont typeface="Wingdings" pitchFamily="2" charset="2"/>
              <a:buChar char="Ø"/>
              <a:defRPr/>
            </a:pPr>
            <a:r>
              <a:rPr lang="en-US" altLang="zh-CN" sz="2000" b="1"/>
              <a:t>The </a:t>
            </a:r>
            <a:r>
              <a:rPr lang="en-US" altLang="zh-CN" sz="2000" b="1" i="1">
                <a:solidFill>
                  <a:schemeClr val="hlink"/>
                </a:solidFill>
              </a:rPr>
              <a:t>min-cost flow</a:t>
            </a:r>
            <a:r>
              <a:rPr lang="en-US" altLang="zh-CN" sz="2000" b="1"/>
              <a:t> problem is to find, among all maximum flows, the one flow of minimum cost provided that each edge has a cost per unit of flow.</a:t>
            </a:r>
          </a:p>
        </p:txBody>
      </p:sp>
      <p:sp>
        <p:nvSpPr>
          <p:cNvPr id="7177" name="Text Box 10">
            <a:extLst>
              <a:ext uri="{FF2B5EF4-FFF2-40B4-BE49-F238E27FC236}">
                <a16:creationId xmlns:a16="http://schemas.microsoft.com/office/drawing/2014/main" id="{90B2A022-0C1C-A188-D564-5BEFA6821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6/9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autoUpdateAnimBg="0"/>
      <p:bldP spid="95236" grpId="0" autoUpdateAnimBg="0"/>
      <p:bldP spid="95237" grpId="0" autoUpdateAnimBg="0"/>
      <p:bldP spid="95238" grpId="0" autoUpdateAnimBg="0"/>
      <p:bldP spid="95239" grpId="0" autoUpdateAnimBg="0"/>
      <p:bldP spid="95240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>
            <a:extLst>
              <a:ext uri="{FF2B5EF4-FFF2-40B4-BE49-F238E27FC236}">
                <a16:creationId xmlns:a16="http://schemas.microsoft.com/office/drawing/2014/main" id="{AADC411B-7EF6-9BF9-5272-E1E689B50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"/>
            <a:ext cx="518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ym typeface="Webdings" panose="05030102010509060703" pitchFamily="18" charset="2"/>
              </a:rPr>
              <a:t>§5  Minimum Spanning Tree</a:t>
            </a:r>
            <a:endParaRPr lang="en-US" altLang="zh-CN" b="1"/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63AF2F2E-9147-98F5-06E7-6C0AFFA8E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85800"/>
            <a:ext cx="8077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latin typeface="Arial" panose="020B0604020202020204" pitchFamily="34" charset="0"/>
              </a:rPr>
              <a:t>【Definition】</a:t>
            </a:r>
            <a:r>
              <a:rPr lang="en-US" altLang="zh-CN" b="1"/>
              <a:t> A </a:t>
            </a:r>
            <a:r>
              <a:rPr lang="en-US" altLang="zh-CN" b="1" i="1">
                <a:solidFill>
                  <a:schemeClr val="hlink"/>
                </a:solidFill>
              </a:rPr>
              <a:t>spanning tree</a:t>
            </a:r>
            <a:r>
              <a:rPr lang="en-US" altLang="zh-CN" b="1"/>
              <a:t> of a graph G is a </a:t>
            </a:r>
            <a:r>
              <a:rPr lang="en-US" altLang="zh-CN" b="1">
                <a:solidFill>
                  <a:schemeClr val="hlink"/>
                </a:solidFill>
              </a:rPr>
              <a:t>tree</a:t>
            </a:r>
            <a:r>
              <a:rPr lang="en-US" altLang="zh-CN" b="1"/>
              <a:t> which consists of </a:t>
            </a:r>
            <a:r>
              <a:rPr lang="en-US" altLang="zh-CN" b="1">
                <a:solidFill>
                  <a:schemeClr val="hlink"/>
                </a:solidFill>
              </a:rPr>
              <a:t>V( G )</a:t>
            </a:r>
            <a:r>
              <a:rPr lang="en-US" altLang="zh-CN" b="1"/>
              <a:t> and a </a:t>
            </a:r>
            <a:r>
              <a:rPr lang="en-US" altLang="zh-CN" b="1">
                <a:solidFill>
                  <a:schemeClr val="hlink"/>
                </a:solidFill>
              </a:rPr>
              <a:t>subset of E( G )</a:t>
            </a:r>
          </a:p>
        </p:txBody>
      </p:sp>
      <p:sp>
        <p:nvSpPr>
          <p:cNvPr id="87044" name="Text Box 4">
            <a:extLst>
              <a:ext uri="{FF2B5EF4-FFF2-40B4-BE49-F238E27FC236}">
                <a16:creationId xmlns:a16="http://schemas.microsoft.com/office/drawing/2014/main" id="{8E29DAEF-B6C0-5917-A591-895A9FEE0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0"/>
            <a:ext cx="754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ea typeface="MS Hei" pitchFamily="49" charset="-122"/>
              </a:rPr>
              <a:t>〖</a:t>
            </a:r>
            <a:r>
              <a:rPr lang="en-US" altLang="zh-CN" b="1"/>
              <a:t>Example</a:t>
            </a:r>
            <a:r>
              <a:rPr lang="en-US" altLang="zh-CN" b="1">
                <a:ea typeface="MS Hei" pitchFamily="49" charset="-122"/>
              </a:rPr>
              <a:t>〗 </a:t>
            </a:r>
            <a:r>
              <a:rPr lang="en-US" altLang="zh-CN" sz="2000" b="1">
                <a:ea typeface="MS Hei" pitchFamily="49" charset="-122"/>
              </a:rPr>
              <a:t>A complete graph and three of its spanning trees</a:t>
            </a:r>
            <a:endParaRPr lang="en-US" altLang="zh-CN" sz="2000" b="1"/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15E26982-4DBF-30D0-CA1D-AD24A24A941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112838" y="2133600"/>
            <a:ext cx="1096962" cy="1096963"/>
            <a:chOff x="2688" y="2112"/>
            <a:chExt cx="864" cy="864"/>
          </a:xfrm>
        </p:grpSpPr>
        <p:sp>
          <p:nvSpPr>
            <p:cNvPr id="8224" name="Line 6">
              <a:extLst>
                <a:ext uri="{FF2B5EF4-FFF2-40B4-BE49-F238E27FC236}">
                  <a16:creationId xmlns:a16="http://schemas.microsoft.com/office/drawing/2014/main" id="{4339B0EE-E209-CB55-2D2E-B80F5300033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784" y="2208"/>
              <a:ext cx="0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5" name="Line 7">
              <a:extLst>
                <a:ext uri="{FF2B5EF4-FFF2-40B4-BE49-F238E27FC236}">
                  <a16:creationId xmlns:a16="http://schemas.microsoft.com/office/drawing/2014/main" id="{EF7B2456-99FF-1091-1527-982DB4B7ED3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-5400000">
              <a:off x="3120" y="2544"/>
              <a:ext cx="0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6" name="Line 8">
              <a:extLst>
                <a:ext uri="{FF2B5EF4-FFF2-40B4-BE49-F238E27FC236}">
                  <a16:creationId xmlns:a16="http://schemas.microsoft.com/office/drawing/2014/main" id="{CDF41419-7514-327F-5393-4FAA64819CB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2784" y="2208"/>
              <a:ext cx="672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7" name="Line 9">
              <a:extLst>
                <a:ext uri="{FF2B5EF4-FFF2-40B4-BE49-F238E27FC236}">
                  <a16:creationId xmlns:a16="http://schemas.microsoft.com/office/drawing/2014/main" id="{11B54C87-9C40-F7C5-3FE6-41A9DD88063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V="1">
              <a:off x="3120" y="1872"/>
              <a:ext cx="0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8" name="Line 10">
              <a:extLst>
                <a:ext uri="{FF2B5EF4-FFF2-40B4-BE49-F238E27FC236}">
                  <a16:creationId xmlns:a16="http://schemas.microsoft.com/office/drawing/2014/main" id="{A50C216F-B809-0CC3-CCD5-9D7ADA0D9B0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784" y="2208"/>
              <a:ext cx="672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9" name="Oval 11">
              <a:extLst>
                <a:ext uri="{FF2B5EF4-FFF2-40B4-BE49-F238E27FC236}">
                  <a16:creationId xmlns:a16="http://schemas.microsoft.com/office/drawing/2014/main" id="{4A07C41D-9410-A751-E59C-F02812BBD82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88" y="2112"/>
              <a:ext cx="192" cy="19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30" name="Oval 12">
              <a:extLst>
                <a:ext uri="{FF2B5EF4-FFF2-40B4-BE49-F238E27FC236}">
                  <a16:creationId xmlns:a16="http://schemas.microsoft.com/office/drawing/2014/main" id="{B43BB98B-D3F1-D642-71E2-AB52FE64A13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688" y="2784"/>
              <a:ext cx="192" cy="19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31" name="Line 13">
              <a:extLst>
                <a:ext uri="{FF2B5EF4-FFF2-40B4-BE49-F238E27FC236}">
                  <a16:creationId xmlns:a16="http://schemas.microsoft.com/office/drawing/2014/main" id="{8E46F15E-2F51-C77E-3165-04C98D84E0A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3456" y="2208"/>
              <a:ext cx="0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32" name="Oval 14">
              <a:extLst>
                <a:ext uri="{FF2B5EF4-FFF2-40B4-BE49-F238E27FC236}">
                  <a16:creationId xmlns:a16="http://schemas.microsoft.com/office/drawing/2014/main" id="{FD94E37D-F2B7-6F8C-CF27-A39287351BE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V="1">
              <a:off x="3360" y="2112"/>
              <a:ext cx="192" cy="19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33" name="Oval 15">
              <a:extLst>
                <a:ext uri="{FF2B5EF4-FFF2-40B4-BE49-F238E27FC236}">
                  <a16:creationId xmlns:a16="http://schemas.microsoft.com/office/drawing/2014/main" id="{825773FC-62C2-3F9C-DB50-D7FA3BAAD9F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60" y="2784"/>
              <a:ext cx="192" cy="19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" name="Group 16">
            <a:extLst>
              <a:ext uri="{FF2B5EF4-FFF2-40B4-BE49-F238E27FC236}">
                <a16:creationId xmlns:a16="http://schemas.microsoft.com/office/drawing/2014/main" id="{BC3673C4-EA0B-DE38-7445-588089730BD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865438" y="2133600"/>
            <a:ext cx="1096962" cy="1096963"/>
            <a:chOff x="1728" y="1008"/>
            <a:chExt cx="864" cy="864"/>
          </a:xfrm>
        </p:grpSpPr>
        <p:sp>
          <p:nvSpPr>
            <p:cNvPr id="8217" name="Line 17">
              <a:extLst>
                <a:ext uri="{FF2B5EF4-FFF2-40B4-BE49-F238E27FC236}">
                  <a16:creationId xmlns:a16="http://schemas.microsoft.com/office/drawing/2014/main" id="{585BAA5D-BAFB-5340-5D56-FB1E3B1AF31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824" y="1104"/>
              <a:ext cx="0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8" name="Line 18">
              <a:extLst>
                <a:ext uri="{FF2B5EF4-FFF2-40B4-BE49-F238E27FC236}">
                  <a16:creationId xmlns:a16="http://schemas.microsoft.com/office/drawing/2014/main" id="{8F0B5C5E-58FB-D2BE-66FA-A9BBCE12E4A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V="1">
              <a:off x="2160" y="768"/>
              <a:ext cx="0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9" name="Oval 19">
              <a:extLst>
                <a:ext uri="{FF2B5EF4-FFF2-40B4-BE49-F238E27FC236}">
                  <a16:creationId xmlns:a16="http://schemas.microsoft.com/office/drawing/2014/main" id="{D62B1D06-9085-0785-C899-45BA221DCB6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28" y="1008"/>
              <a:ext cx="192" cy="19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20" name="Oval 20">
              <a:extLst>
                <a:ext uri="{FF2B5EF4-FFF2-40B4-BE49-F238E27FC236}">
                  <a16:creationId xmlns:a16="http://schemas.microsoft.com/office/drawing/2014/main" id="{116E77C7-34DA-071D-4714-58E6A6F54FE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28" y="1680"/>
              <a:ext cx="192" cy="19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21" name="Line 21">
              <a:extLst>
                <a:ext uri="{FF2B5EF4-FFF2-40B4-BE49-F238E27FC236}">
                  <a16:creationId xmlns:a16="http://schemas.microsoft.com/office/drawing/2014/main" id="{051DE025-634C-C156-025D-5D63374C0FD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496" y="1104"/>
              <a:ext cx="0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22" name="Oval 22">
              <a:extLst>
                <a:ext uri="{FF2B5EF4-FFF2-40B4-BE49-F238E27FC236}">
                  <a16:creationId xmlns:a16="http://schemas.microsoft.com/office/drawing/2014/main" id="{AB4FA567-4E06-3141-52AB-231E8DB86E8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V="1">
              <a:off x="2400" y="1008"/>
              <a:ext cx="192" cy="19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23" name="Oval 23">
              <a:extLst>
                <a:ext uri="{FF2B5EF4-FFF2-40B4-BE49-F238E27FC236}">
                  <a16:creationId xmlns:a16="http://schemas.microsoft.com/office/drawing/2014/main" id="{9E274A2C-9BBB-B4C4-E445-2BF8404725D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00" y="1680"/>
              <a:ext cx="192" cy="19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" name="Group 24">
            <a:extLst>
              <a:ext uri="{FF2B5EF4-FFF2-40B4-BE49-F238E27FC236}">
                <a16:creationId xmlns:a16="http://schemas.microsoft.com/office/drawing/2014/main" id="{B918D152-A5D9-E5DB-8885-4B428316FC2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724400" y="2133600"/>
            <a:ext cx="1096963" cy="1096963"/>
            <a:chOff x="2976" y="1008"/>
            <a:chExt cx="864" cy="864"/>
          </a:xfrm>
        </p:grpSpPr>
        <p:sp>
          <p:nvSpPr>
            <p:cNvPr id="8210" name="Line 25">
              <a:extLst>
                <a:ext uri="{FF2B5EF4-FFF2-40B4-BE49-F238E27FC236}">
                  <a16:creationId xmlns:a16="http://schemas.microsoft.com/office/drawing/2014/main" id="{F6726AC3-77F0-C7D1-6A0D-69C321A48B0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072" y="1104"/>
              <a:ext cx="0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1" name="Line 26">
              <a:extLst>
                <a:ext uri="{FF2B5EF4-FFF2-40B4-BE49-F238E27FC236}">
                  <a16:creationId xmlns:a16="http://schemas.microsoft.com/office/drawing/2014/main" id="{538220B6-FAC4-8BE6-92E4-EB0DE1CB1E2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-5400000">
              <a:off x="3408" y="1440"/>
              <a:ext cx="0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2" name="Line 27">
              <a:extLst>
                <a:ext uri="{FF2B5EF4-FFF2-40B4-BE49-F238E27FC236}">
                  <a16:creationId xmlns:a16="http://schemas.microsoft.com/office/drawing/2014/main" id="{1B81165F-0A65-0F99-2B3E-DA8043190C7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3072" y="1104"/>
              <a:ext cx="672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3" name="Oval 28">
              <a:extLst>
                <a:ext uri="{FF2B5EF4-FFF2-40B4-BE49-F238E27FC236}">
                  <a16:creationId xmlns:a16="http://schemas.microsoft.com/office/drawing/2014/main" id="{9AE47FDC-5A18-382A-2CCE-9573C914C13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76" y="1008"/>
              <a:ext cx="192" cy="19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14" name="Oval 29">
              <a:extLst>
                <a:ext uri="{FF2B5EF4-FFF2-40B4-BE49-F238E27FC236}">
                  <a16:creationId xmlns:a16="http://schemas.microsoft.com/office/drawing/2014/main" id="{600DF162-6210-65DD-7E71-F0F6DB33A1F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976" y="1680"/>
              <a:ext cx="192" cy="19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15" name="Oval 30">
              <a:extLst>
                <a:ext uri="{FF2B5EF4-FFF2-40B4-BE49-F238E27FC236}">
                  <a16:creationId xmlns:a16="http://schemas.microsoft.com/office/drawing/2014/main" id="{9FB835AB-DDD7-194F-DBFB-2BB76406876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V="1">
              <a:off x="3648" y="1008"/>
              <a:ext cx="192" cy="19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16" name="Oval 31">
              <a:extLst>
                <a:ext uri="{FF2B5EF4-FFF2-40B4-BE49-F238E27FC236}">
                  <a16:creationId xmlns:a16="http://schemas.microsoft.com/office/drawing/2014/main" id="{BEA4EBC6-BC61-7E99-4867-4ECDB442D6F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648" y="1680"/>
              <a:ext cx="192" cy="19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5" name="Group 32">
            <a:extLst>
              <a:ext uri="{FF2B5EF4-FFF2-40B4-BE49-F238E27FC236}">
                <a16:creationId xmlns:a16="http://schemas.microsoft.com/office/drawing/2014/main" id="{D50CD966-0653-C5AE-F782-4F9D242F366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553200" y="2133600"/>
            <a:ext cx="1096963" cy="1096963"/>
            <a:chOff x="4224" y="1008"/>
            <a:chExt cx="864" cy="864"/>
          </a:xfrm>
        </p:grpSpPr>
        <p:sp>
          <p:nvSpPr>
            <p:cNvPr id="8203" name="Line 33">
              <a:extLst>
                <a:ext uri="{FF2B5EF4-FFF2-40B4-BE49-F238E27FC236}">
                  <a16:creationId xmlns:a16="http://schemas.microsoft.com/office/drawing/2014/main" id="{A3582159-E283-7D42-8909-70427F22D01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-5400000">
              <a:off x="4656" y="1440"/>
              <a:ext cx="0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4" name="Line 34">
              <a:extLst>
                <a:ext uri="{FF2B5EF4-FFF2-40B4-BE49-F238E27FC236}">
                  <a16:creationId xmlns:a16="http://schemas.microsoft.com/office/drawing/2014/main" id="{AE82964A-4EAD-6441-B714-84FB88B6403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V="1">
              <a:off x="4656" y="768"/>
              <a:ext cx="0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5" name="Oval 35">
              <a:extLst>
                <a:ext uri="{FF2B5EF4-FFF2-40B4-BE49-F238E27FC236}">
                  <a16:creationId xmlns:a16="http://schemas.microsoft.com/office/drawing/2014/main" id="{D48DA2F7-0A94-B826-C022-620B0440124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24" y="1008"/>
              <a:ext cx="192" cy="19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06" name="Oval 36">
              <a:extLst>
                <a:ext uri="{FF2B5EF4-FFF2-40B4-BE49-F238E27FC236}">
                  <a16:creationId xmlns:a16="http://schemas.microsoft.com/office/drawing/2014/main" id="{F3278F44-0DDA-D876-42E0-8E4D817E5D9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24" y="1680"/>
              <a:ext cx="192" cy="19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07" name="Line 37">
              <a:extLst>
                <a:ext uri="{FF2B5EF4-FFF2-40B4-BE49-F238E27FC236}">
                  <a16:creationId xmlns:a16="http://schemas.microsoft.com/office/drawing/2014/main" id="{74C41CC8-7550-DA07-EF4F-7E021802EB0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992" y="1104"/>
              <a:ext cx="0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8" name="Oval 38">
              <a:extLst>
                <a:ext uri="{FF2B5EF4-FFF2-40B4-BE49-F238E27FC236}">
                  <a16:creationId xmlns:a16="http://schemas.microsoft.com/office/drawing/2014/main" id="{EC6CCB56-EF7E-EBC2-F6C7-6104FD74052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V="1">
              <a:off x="4896" y="1008"/>
              <a:ext cx="192" cy="19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09" name="Oval 39">
              <a:extLst>
                <a:ext uri="{FF2B5EF4-FFF2-40B4-BE49-F238E27FC236}">
                  <a16:creationId xmlns:a16="http://schemas.microsoft.com/office/drawing/2014/main" id="{F63C9A7B-4F6E-615D-A637-A50017CC6A7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96" y="1680"/>
              <a:ext cx="192" cy="192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87080" name="AutoShape 40" descr="再生纸">
            <a:extLst>
              <a:ext uri="{FF2B5EF4-FFF2-40B4-BE49-F238E27FC236}">
                <a16:creationId xmlns:a16="http://schemas.microsoft.com/office/drawing/2014/main" id="{2FD94445-6F94-ED7C-5A28-BF1B882E5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429000"/>
            <a:ext cx="7467600" cy="2819400"/>
          </a:xfrm>
          <a:prstGeom prst="roundRect">
            <a:avLst>
              <a:gd name="adj" fmla="val 8181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 w="25400">
            <a:noFill/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198000" anchor="ctr"/>
          <a:lstStyle/>
          <a:p>
            <a:pPr marL="290513" indent="-290513">
              <a:spcBef>
                <a:spcPct val="25000"/>
              </a:spcBef>
              <a:defRPr/>
            </a:pPr>
            <a:r>
              <a:rPr lang="en-US" altLang="zh-CN" sz="2000" b="1">
                <a:solidFill>
                  <a:schemeClr val="hlink"/>
                </a:solidFill>
              </a:rPr>
              <a:t>Note:</a:t>
            </a:r>
            <a:r>
              <a:rPr lang="en-US" altLang="zh-CN" sz="2000" b="1"/>
              <a:t>  </a:t>
            </a:r>
          </a:p>
          <a:p>
            <a:pPr marL="290513" indent="-290513">
              <a:spcBef>
                <a:spcPct val="25000"/>
              </a:spcBef>
              <a:buFont typeface="Wingdings" pitchFamily="2" charset="2"/>
              <a:buChar char="Ø"/>
              <a:defRPr/>
            </a:pPr>
            <a:r>
              <a:rPr lang="en-US" altLang="zh-CN" sz="2000" b="1"/>
              <a:t>The minimum spanning tree is a </a:t>
            </a:r>
            <a:r>
              <a:rPr lang="en-US" altLang="zh-CN" sz="2000" b="1" i="1">
                <a:solidFill>
                  <a:schemeClr val="hlink"/>
                </a:solidFill>
              </a:rPr>
              <a:t>tree</a:t>
            </a:r>
            <a:r>
              <a:rPr lang="en-US" altLang="zh-CN" sz="2000" b="1"/>
              <a:t> since it is acyclic -- the number of edges is |V| – 1.</a:t>
            </a:r>
          </a:p>
          <a:p>
            <a:pPr marL="290513" indent="-290513">
              <a:spcBef>
                <a:spcPct val="25000"/>
              </a:spcBef>
              <a:buFont typeface="Wingdings" pitchFamily="2" charset="2"/>
              <a:buChar char="Ø"/>
              <a:defRPr/>
            </a:pPr>
            <a:r>
              <a:rPr lang="en-US" altLang="zh-CN" sz="2000" b="1"/>
              <a:t>It is </a:t>
            </a:r>
            <a:r>
              <a:rPr lang="en-US" altLang="zh-CN" sz="2000" b="1" i="1">
                <a:solidFill>
                  <a:schemeClr val="hlink"/>
                </a:solidFill>
              </a:rPr>
              <a:t>minimum</a:t>
            </a:r>
            <a:r>
              <a:rPr lang="en-US" altLang="zh-CN" sz="2000" b="1"/>
              <a:t> for the total cost of edges is minimized.</a:t>
            </a:r>
          </a:p>
          <a:p>
            <a:pPr marL="290513" indent="-290513">
              <a:spcBef>
                <a:spcPct val="25000"/>
              </a:spcBef>
              <a:buFont typeface="Wingdings" pitchFamily="2" charset="2"/>
              <a:buChar char="Ø"/>
              <a:defRPr/>
            </a:pPr>
            <a:r>
              <a:rPr lang="en-US" altLang="zh-CN" sz="2000" b="1"/>
              <a:t>It is </a:t>
            </a:r>
            <a:r>
              <a:rPr lang="en-US" altLang="zh-CN" sz="2000" b="1" i="1">
                <a:solidFill>
                  <a:schemeClr val="hlink"/>
                </a:solidFill>
              </a:rPr>
              <a:t>spanning</a:t>
            </a:r>
            <a:r>
              <a:rPr lang="en-US" altLang="zh-CN" sz="2000" b="1"/>
              <a:t> because it covers every vertex.</a:t>
            </a:r>
          </a:p>
          <a:p>
            <a:pPr marL="290513" indent="-290513">
              <a:spcBef>
                <a:spcPct val="25000"/>
              </a:spcBef>
              <a:buFont typeface="Wingdings" pitchFamily="2" charset="2"/>
              <a:buChar char="Ø"/>
              <a:defRPr/>
            </a:pPr>
            <a:r>
              <a:rPr lang="en-US" altLang="zh-CN" sz="2000" b="1"/>
              <a:t>A minimum spanning tree exists iff G is </a:t>
            </a:r>
            <a:r>
              <a:rPr lang="en-US" altLang="zh-CN" sz="2000" b="1" i="1">
                <a:solidFill>
                  <a:schemeClr val="hlink"/>
                </a:solidFill>
              </a:rPr>
              <a:t>connected</a:t>
            </a:r>
            <a:r>
              <a:rPr lang="en-US" altLang="zh-CN" sz="2000" b="1"/>
              <a:t>.</a:t>
            </a:r>
          </a:p>
          <a:p>
            <a:pPr marL="290513" indent="-290513">
              <a:spcBef>
                <a:spcPct val="25000"/>
              </a:spcBef>
              <a:buFont typeface="Wingdings" pitchFamily="2" charset="2"/>
              <a:buChar char="Ø"/>
              <a:defRPr/>
            </a:pPr>
            <a:r>
              <a:rPr lang="en-US" altLang="zh-CN" sz="2000" b="1">
                <a:sym typeface="Wingdings" pitchFamily="2" charset="2"/>
              </a:rPr>
              <a:t>Adding a non-tree edge to a spanning tree, we obtain a </a:t>
            </a:r>
            <a:r>
              <a:rPr lang="en-US" altLang="zh-CN" sz="2000" b="1" i="1">
                <a:solidFill>
                  <a:schemeClr val="hlink"/>
                </a:solidFill>
                <a:sym typeface="Wingdings" pitchFamily="2" charset="2"/>
              </a:rPr>
              <a:t>cycle</a:t>
            </a:r>
            <a:r>
              <a:rPr lang="en-US" altLang="zh-CN" sz="2000" b="1">
                <a:sym typeface="Wingdings" pitchFamily="2" charset="2"/>
              </a:rPr>
              <a:t>.</a:t>
            </a:r>
            <a:endParaRPr lang="en-US" altLang="zh-CN" sz="2000" b="1"/>
          </a:p>
        </p:txBody>
      </p:sp>
      <p:sp>
        <p:nvSpPr>
          <p:cNvPr id="8202" name="Text Box 41">
            <a:extLst>
              <a:ext uri="{FF2B5EF4-FFF2-40B4-BE49-F238E27FC236}">
                <a16:creationId xmlns:a16="http://schemas.microsoft.com/office/drawing/2014/main" id="{5B35192D-D29B-7456-2C3F-7FD037EA0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7/9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87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2" grpId="0" autoUpdateAnimBg="0"/>
      <p:bldP spid="87043" grpId="0" autoUpdateAnimBg="0"/>
      <p:bldP spid="87044" grpId="0" autoUpdateAnimBg="0"/>
      <p:bldP spid="87080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>
            <a:extLst>
              <a:ext uri="{FF2B5EF4-FFF2-40B4-BE49-F238E27FC236}">
                <a16:creationId xmlns:a16="http://schemas.microsoft.com/office/drawing/2014/main" id="{8117BD1B-5BBA-B8EE-C0A8-9BEE5BFF8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0"/>
            <a:ext cx="342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§5  Minimum Spanning Tree</a:t>
            </a:r>
          </a:p>
        </p:txBody>
      </p:sp>
      <p:sp>
        <p:nvSpPr>
          <p:cNvPr id="88067" name="AutoShape 3" descr="深色木质">
            <a:extLst>
              <a:ext uri="{FF2B5EF4-FFF2-40B4-BE49-F238E27FC236}">
                <a16:creationId xmlns:a16="http://schemas.microsoft.com/office/drawing/2014/main" id="{95A05330-AD89-8322-D315-FB0D8CF40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57200"/>
            <a:ext cx="2362200" cy="762000"/>
          </a:xfrm>
          <a:prstGeom prst="bevel">
            <a:avLst>
              <a:gd name="adj" fmla="val 1250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Impact" pitchFamily="34" charset="0"/>
              </a:rPr>
              <a:t>Greedy Method</a:t>
            </a:r>
            <a:endParaRPr lang="en-US" altLang="zh-CN" b="1">
              <a:solidFill>
                <a:schemeClr val="bg1"/>
              </a:solidFill>
            </a:endParaRPr>
          </a:p>
        </p:txBody>
      </p:sp>
      <p:sp>
        <p:nvSpPr>
          <p:cNvPr id="88068" name="Text Box 4">
            <a:extLst>
              <a:ext uri="{FF2B5EF4-FFF2-40B4-BE49-F238E27FC236}">
                <a16:creationId xmlns:a16="http://schemas.microsoft.com/office/drawing/2014/main" id="{50190361-F2D3-C04C-7617-4618B62BEA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33400"/>
            <a:ext cx="5715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/>
              <a:t>Make the best decision for each stage, under the following constrains :</a:t>
            </a:r>
          </a:p>
        </p:txBody>
      </p:sp>
      <p:sp>
        <p:nvSpPr>
          <p:cNvPr id="88069" name="Text Box 5">
            <a:extLst>
              <a:ext uri="{FF2B5EF4-FFF2-40B4-BE49-F238E27FC236}">
                <a16:creationId xmlns:a16="http://schemas.microsoft.com/office/drawing/2014/main" id="{E58BCDBD-289B-5C49-05BD-1522A7C6C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19200"/>
            <a:ext cx="7010400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000" b="1">
                <a:latin typeface="Arial" panose="020B0604020202020204" pitchFamily="34" charset="0"/>
              </a:rPr>
              <a:t>(1)  we must use only edges within the graph;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000" b="1">
                <a:latin typeface="Arial" panose="020B0604020202020204" pitchFamily="34" charset="0"/>
              </a:rPr>
              <a:t>(2)  we must use exactly |V| </a:t>
            </a:r>
            <a:r>
              <a:rPr lang="en-US" altLang="zh-CN" sz="2000" b="1">
                <a:latin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n-US" altLang="zh-CN" sz="2000" b="1">
                <a:latin typeface="Arial" panose="020B0604020202020204" pitchFamily="34" charset="0"/>
              </a:rPr>
              <a:t>1 edges;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zh-CN" sz="2000" b="1">
                <a:latin typeface="Arial" panose="020B0604020202020204" pitchFamily="34" charset="0"/>
              </a:rPr>
              <a:t>(3)  we may not use edges that would produce a cycle.</a:t>
            </a:r>
          </a:p>
        </p:txBody>
      </p:sp>
      <p:sp>
        <p:nvSpPr>
          <p:cNvPr id="88070" name="Text Box 6">
            <a:extLst>
              <a:ext uri="{FF2B5EF4-FFF2-40B4-BE49-F238E27FC236}">
                <a16:creationId xmlns:a16="http://schemas.microsoft.com/office/drawing/2014/main" id="{3309D5B3-FFED-0C30-6832-4E0E718D8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590800"/>
            <a:ext cx="502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1.  </a:t>
            </a:r>
            <a:r>
              <a:rPr lang="en-US" altLang="zh-CN" b="1" i="1"/>
              <a:t>Prim</a:t>
            </a:r>
            <a:r>
              <a:rPr lang="en-US" altLang="zh-CN" b="1"/>
              <a:t>’s Algorithm – grow a tree</a:t>
            </a:r>
          </a:p>
        </p:txBody>
      </p:sp>
      <p:sp>
        <p:nvSpPr>
          <p:cNvPr id="88074" name="Rectangle 10">
            <a:extLst>
              <a:ext uri="{FF2B5EF4-FFF2-40B4-BE49-F238E27FC236}">
                <a16:creationId xmlns:a16="http://schemas.microsoft.com/office/drawing/2014/main" id="{3F59CFD8-D095-E12C-0385-27C2B3CCE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048000"/>
            <a:ext cx="4814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009900"/>
                </a:solidFill>
                <a:latin typeface="Arial" panose="020B0604020202020204" pitchFamily="34" charset="0"/>
              </a:rPr>
              <a:t>/* very similar to Dijkstra’s algorithm */</a:t>
            </a:r>
          </a:p>
        </p:txBody>
      </p:sp>
      <p:grpSp>
        <p:nvGrpSpPr>
          <p:cNvPr id="2" name="Group 45">
            <a:extLst>
              <a:ext uri="{FF2B5EF4-FFF2-40B4-BE49-F238E27FC236}">
                <a16:creationId xmlns:a16="http://schemas.microsoft.com/office/drawing/2014/main" id="{CD1CBBD8-45F7-1082-332A-20F0549E4A5C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3657600"/>
            <a:ext cx="3321050" cy="2492375"/>
            <a:chOff x="1728" y="2006"/>
            <a:chExt cx="2092" cy="1570"/>
          </a:xfrm>
        </p:grpSpPr>
        <p:sp>
          <p:nvSpPr>
            <p:cNvPr id="9245" name="Oval 14">
              <a:extLst>
                <a:ext uri="{FF2B5EF4-FFF2-40B4-BE49-F238E27FC236}">
                  <a16:creationId xmlns:a16="http://schemas.microsoft.com/office/drawing/2014/main" id="{EA232CFA-82D2-D861-D025-237B5552066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35" y="2066"/>
              <a:ext cx="349" cy="34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/>
                <a:t>v</a:t>
              </a:r>
              <a:r>
                <a:rPr lang="en-US" altLang="zh-CN" sz="2000" b="1" baseline="-25000"/>
                <a:t>1</a:t>
              </a:r>
              <a:endParaRPr lang="en-US" altLang="zh-CN" sz="2000" b="1"/>
            </a:p>
          </p:txBody>
        </p:sp>
        <p:sp>
          <p:nvSpPr>
            <p:cNvPr id="9246" name="Oval 15">
              <a:extLst>
                <a:ext uri="{FF2B5EF4-FFF2-40B4-BE49-F238E27FC236}">
                  <a16:creationId xmlns:a16="http://schemas.microsoft.com/office/drawing/2014/main" id="{D816DE8E-7B66-8DFA-6914-FFEA7E5EF3F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07" y="2066"/>
              <a:ext cx="348" cy="34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/>
                <a:t>v</a:t>
              </a:r>
              <a:r>
                <a:rPr lang="en-US" altLang="zh-CN" sz="2000" b="1" baseline="-25000"/>
                <a:t>2</a:t>
              </a:r>
              <a:endParaRPr lang="en-US" altLang="zh-CN" sz="2000" b="1"/>
            </a:p>
          </p:txBody>
        </p:sp>
        <p:sp>
          <p:nvSpPr>
            <p:cNvPr id="9247" name="Line 16">
              <a:extLst>
                <a:ext uri="{FF2B5EF4-FFF2-40B4-BE49-F238E27FC236}">
                  <a16:creationId xmlns:a16="http://schemas.microsoft.com/office/drawing/2014/main" id="{FF96C7DD-3771-104C-D83B-86740640823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484" y="2240"/>
              <a:ext cx="52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8" name="Oval 17">
              <a:extLst>
                <a:ext uri="{FF2B5EF4-FFF2-40B4-BE49-F238E27FC236}">
                  <a16:creationId xmlns:a16="http://schemas.microsoft.com/office/drawing/2014/main" id="{97F89FDA-C60B-1C91-9641-26D49E45D39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193" y="3228"/>
              <a:ext cx="348" cy="34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/>
                <a:t>v</a:t>
              </a:r>
              <a:r>
                <a:rPr lang="en-US" altLang="zh-CN" sz="2000" b="1" baseline="-25000"/>
                <a:t>6</a:t>
              </a:r>
              <a:endParaRPr lang="en-US" altLang="zh-CN" sz="2000" b="1"/>
            </a:p>
          </p:txBody>
        </p:sp>
        <p:sp>
          <p:nvSpPr>
            <p:cNvPr id="9249" name="Oval 18">
              <a:extLst>
                <a:ext uri="{FF2B5EF4-FFF2-40B4-BE49-F238E27FC236}">
                  <a16:creationId xmlns:a16="http://schemas.microsoft.com/office/drawing/2014/main" id="{DDE21543-BE50-8664-A1B4-FED949E9D8E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64" y="3228"/>
              <a:ext cx="349" cy="34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/>
                <a:t>v</a:t>
              </a:r>
              <a:r>
                <a:rPr lang="en-US" altLang="zh-CN" sz="2000" b="1" baseline="-25000"/>
                <a:t>7</a:t>
              </a:r>
              <a:endParaRPr lang="en-US" altLang="zh-CN" sz="2000" b="1"/>
            </a:p>
          </p:txBody>
        </p:sp>
        <p:sp>
          <p:nvSpPr>
            <p:cNvPr id="9250" name="Line 19">
              <a:extLst>
                <a:ext uri="{FF2B5EF4-FFF2-40B4-BE49-F238E27FC236}">
                  <a16:creationId xmlns:a16="http://schemas.microsoft.com/office/drawing/2014/main" id="{2278CCD6-DD69-0C63-EDB2-FDCF64E6854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541" y="3402"/>
              <a:ext cx="52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1" name="Oval 20">
              <a:extLst>
                <a:ext uri="{FF2B5EF4-FFF2-40B4-BE49-F238E27FC236}">
                  <a16:creationId xmlns:a16="http://schemas.microsoft.com/office/drawing/2014/main" id="{EDADDAB9-2250-6737-4118-02AB61B6C7D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28" y="2646"/>
              <a:ext cx="348" cy="35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/>
                <a:t>v</a:t>
              </a:r>
              <a:r>
                <a:rPr lang="en-US" altLang="zh-CN" sz="2000" b="1" baseline="-25000"/>
                <a:t>3</a:t>
              </a:r>
              <a:endParaRPr lang="en-US" altLang="zh-CN" sz="2000" b="1"/>
            </a:p>
          </p:txBody>
        </p:sp>
        <p:sp>
          <p:nvSpPr>
            <p:cNvPr id="9252" name="Oval 21">
              <a:extLst>
                <a:ext uri="{FF2B5EF4-FFF2-40B4-BE49-F238E27FC236}">
                  <a16:creationId xmlns:a16="http://schemas.microsoft.com/office/drawing/2014/main" id="{A150E8A7-2E92-AA2D-C87F-8C2E1F03019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599" y="2646"/>
              <a:ext cx="350" cy="35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/>
                <a:t>v</a:t>
              </a:r>
              <a:r>
                <a:rPr lang="en-US" altLang="zh-CN" sz="2000" b="1" baseline="-25000"/>
                <a:t>4</a:t>
              </a:r>
              <a:endParaRPr lang="en-US" altLang="zh-CN" sz="2000" b="1"/>
            </a:p>
          </p:txBody>
        </p:sp>
        <p:sp>
          <p:nvSpPr>
            <p:cNvPr id="9253" name="Line 22">
              <a:extLst>
                <a:ext uri="{FF2B5EF4-FFF2-40B4-BE49-F238E27FC236}">
                  <a16:creationId xmlns:a16="http://schemas.microsoft.com/office/drawing/2014/main" id="{7C092F91-38EE-D238-DBFA-CDD9A478485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076" y="2822"/>
              <a:ext cx="52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4" name="Oval 23">
              <a:extLst>
                <a:ext uri="{FF2B5EF4-FFF2-40B4-BE49-F238E27FC236}">
                  <a16:creationId xmlns:a16="http://schemas.microsoft.com/office/drawing/2014/main" id="{5FABA676-3C24-4381-CB5D-BC7B148F57F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472" y="2646"/>
              <a:ext cx="348" cy="35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b="1" i="1"/>
                <a:t>v</a:t>
              </a:r>
              <a:r>
                <a:rPr lang="en-US" altLang="zh-CN" sz="2000" b="1" baseline="-25000"/>
                <a:t>5</a:t>
              </a:r>
              <a:endParaRPr lang="en-US" altLang="zh-CN" sz="2000" b="1"/>
            </a:p>
          </p:txBody>
        </p:sp>
        <p:sp>
          <p:nvSpPr>
            <p:cNvPr id="9255" name="Line 24">
              <a:extLst>
                <a:ext uri="{FF2B5EF4-FFF2-40B4-BE49-F238E27FC236}">
                  <a16:creationId xmlns:a16="http://schemas.microsoft.com/office/drawing/2014/main" id="{56501538-AB5A-9942-7637-5D6BB8FF75B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949" y="2822"/>
              <a:ext cx="52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6" name="Line 25">
              <a:extLst>
                <a:ext uri="{FF2B5EF4-FFF2-40B4-BE49-F238E27FC236}">
                  <a16:creationId xmlns:a16="http://schemas.microsoft.com/office/drawing/2014/main" id="{C636FDC9-0879-EA42-7272-7C8687C152E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902" y="2357"/>
              <a:ext cx="291" cy="28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7" name="Line 26">
              <a:extLst>
                <a:ext uri="{FF2B5EF4-FFF2-40B4-BE49-F238E27FC236}">
                  <a16:creationId xmlns:a16="http://schemas.microsoft.com/office/drawing/2014/main" id="{D01373CD-4487-FA3A-AD14-CA9CEF0C6B8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3238" y="2937"/>
              <a:ext cx="291" cy="2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8" name="Line 27">
              <a:extLst>
                <a:ext uri="{FF2B5EF4-FFF2-40B4-BE49-F238E27FC236}">
                  <a16:creationId xmlns:a16="http://schemas.microsoft.com/office/drawing/2014/main" id="{F77EDC29-D3FB-E898-9F9F-83B712629E6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425" y="2357"/>
              <a:ext cx="291" cy="28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9" name="Line 28">
              <a:extLst>
                <a:ext uri="{FF2B5EF4-FFF2-40B4-BE49-F238E27FC236}">
                  <a16:creationId xmlns:a16="http://schemas.microsoft.com/office/drawing/2014/main" id="{017513F9-65F8-CC45-FDCA-168BBEE8ABB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2314"/>
              <a:ext cx="334" cy="3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0" name="Line 29">
              <a:extLst>
                <a:ext uri="{FF2B5EF4-FFF2-40B4-BE49-F238E27FC236}">
                  <a16:creationId xmlns:a16="http://schemas.microsoft.com/office/drawing/2014/main" id="{0888B44D-BBD9-1E9D-F717-D55C378B1F2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019" y="2937"/>
              <a:ext cx="291" cy="2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1" name="Line 30">
              <a:extLst>
                <a:ext uri="{FF2B5EF4-FFF2-40B4-BE49-F238E27FC236}">
                  <a16:creationId xmlns:a16="http://schemas.microsoft.com/office/drawing/2014/main" id="{14E741C5-3AF5-B6E8-7ED0-04F0D6C020B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890" y="2937"/>
              <a:ext cx="291" cy="2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2" name="Line 31">
              <a:extLst>
                <a:ext uri="{FF2B5EF4-FFF2-40B4-BE49-F238E27FC236}">
                  <a16:creationId xmlns:a16="http://schemas.microsoft.com/office/drawing/2014/main" id="{EA1E0965-A43D-5588-04C3-9F9FAAA12C6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775" y="2357"/>
              <a:ext cx="289" cy="28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3" name="Line 32">
              <a:extLst>
                <a:ext uri="{FF2B5EF4-FFF2-40B4-BE49-F238E27FC236}">
                  <a16:creationId xmlns:a16="http://schemas.microsoft.com/office/drawing/2014/main" id="{3841D715-CE3E-68F4-B9B0-568F4C1FF72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367" y="2937"/>
              <a:ext cx="291" cy="29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4" name="Text Box 33">
              <a:extLst>
                <a:ext uri="{FF2B5EF4-FFF2-40B4-BE49-F238E27FC236}">
                  <a16:creationId xmlns:a16="http://schemas.microsoft.com/office/drawing/2014/main" id="{91909006-AA8C-926A-4E6A-1E6C2C4B718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626" y="2006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2</a:t>
              </a:r>
            </a:p>
          </p:txBody>
        </p:sp>
        <p:sp>
          <p:nvSpPr>
            <p:cNvPr id="9265" name="Text Box 34">
              <a:extLst>
                <a:ext uri="{FF2B5EF4-FFF2-40B4-BE49-F238E27FC236}">
                  <a16:creationId xmlns:a16="http://schemas.microsoft.com/office/drawing/2014/main" id="{0BC8ED13-B2C3-AD72-6FE2-A6C7E407BFF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883" y="2273"/>
              <a:ext cx="277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4</a:t>
              </a:r>
            </a:p>
          </p:txBody>
        </p:sp>
        <p:sp>
          <p:nvSpPr>
            <p:cNvPr id="9266" name="Text Box 35">
              <a:extLst>
                <a:ext uri="{FF2B5EF4-FFF2-40B4-BE49-F238E27FC236}">
                  <a16:creationId xmlns:a16="http://schemas.microsoft.com/office/drawing/2014/main" id="{A558F888-96BC-09BB-B0DA-D3D98EB3BC4D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212" y="2592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2</a:t>
              </a:r>
            </a:p>
          </p:txBody>
        </p:sp>
        <p:sp>
          <p:nvSpPr>
            <p:cNvPr id="9267" name="Text Box 36">
              <a:extLst>
                <a:ext uri="{FF2B5EF4-FFF2-40B4-BE49-F238E27FC236}">
                  <a16:creationId xmlns:a16="http://schemas.microsoft.com/office/drawing/2014/main" id="{5B96135C-827A-8C9D-CE44-4882322A74C1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488" y="2273"/>
              <a:ext cx="277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1</a:t>
              </a:r>
            </a:p>
          </p:txBody>
        </p:sp>
        <p:sp>
          <p:nvSpPr>
            <p:cNvPr id="9268" name="Text Box 37">
              <a:extLst>
                <a:ext uri="{FF2B5EF4-FFF2-40B4-BE49-F238E27FC236}">
                  <a16:creationId xmlns:a16="http://schemas.microsoft.com/office/drawing/2014/main" id="{F565702E-9C6A-111F-0BF1-185450777B04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834" y="2273"/>
              <a:ext cx="276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3</a:t>
              </a:r>
            </a:p>
          </p:txBody>
        </p:sp>
        <p:sp>
          <p:nvSpPr>
            <p:cNvPr id="9269" name="Text Box 38">
              <a:extLst>
                <a:ext uri="{FF2B5EF4-FFF2-40B4-BE49-F238E27FC236}">
                  <a16:creationId xmlns:a16="http://schemas.microsoft.com/office/drawing/2014/main" id="{7173CAF8-7EE3-2B85-F8FB-59827098259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387" y="2273"/>
              <a:ext cx="41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10</a:t>
              </a:r>
            </a:p>
          </p:txBody>
        </p:sp>
        <p:sp>
          <p:nvSpPr>
            <p:cNvPr id="9270" name="Text Box 39">
              <a:extLst>
                <a:ext uri="{FF2B5EF4-FFF2-40B4-BE49-F238E27FC236}">
                  <a16:creationId xmlns:a16="http://schemas.microsoft.com/office/drawing/2014/main" id="{59D061DB-6BB0-625B-921B-99EDB561CCE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041" y="2582"/>
              <a:ext cx="2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7</a:t>
              </a:r>
            </a:p>
          </p:txBody>
        </p:sp>
        <p:sp>
          <p:nvSpPr>
            <p:cNvPr id="9271" name="Text Box 40">
              <a:extLst>
                <a:ext uri="{FF2B5EF4-FFF2-40B4-BE49-F238E27FC236}">
                  <a16:creationId xmlns:a16="http://schemas.microsoft.com/office/drawing/2014/main" id="{016C6241-B76E-7310-9379-5C4CF14CBAB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979" y="3013"/>
              <a:ext cx="277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5</a:t>
              </a:r>
            </a:p>
          </p:txBody>
        </p:sp>
        <p:sp>
          <p:nvSpPr>
            <p:cNvPr id="9272" name="Text Box 41">
              <a:extLst>
                <a:ext uri="{FF2B5EF4-FFF2-40B4-BE49-F238E27FC236}">
                  <a16:creationId xmlns:a16="http://schemas.microsoft.com/office/drawing/2014/main" id="{3B34FADB-E891-82F7-17F4-52131CEEE8FA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350" y="2918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8</a:t>
              </a:r>
            </a:p>
          </p:txBody>
        </p:sp>
        <p:sp>
          <p:nvSpPr>
            <p:cNvPr id="9273" name="Text Box 42">
              <a:extLst>
                <a:ext uri="{FF2B5EF4-FFF2-40B4-BE49-F238E27FC236}">
                  <a16:creationId xmlns:a16="http://schemas.microsoft.com/office/drawing/2014/main" id="{FB58FE2F-3A8A-C061-A40E-36243127362B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972" y="2866"/>
              <a:ext cx="27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4</a:t>
              </a:r>
            </a:p>
          </p:txBody>
        </p:sp>
        <p:sp>
          <p:nvSpPr>
            <p:cNvPr id="9274" name="Text Box 43">
              <a:extLst>
                <a:ext uri="{FF2B5EF4-FFF2-40B4-BE49-F238E27FC236}">
                  <a16:creationId xmlns:a16="http://schemas.microsoft.com/office/drawing/2014/main" id="{6CD31A23-9A64-11B9-F7C3-2CB4694851F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387" y="3015"/>
              <a:ext cx="276" cy="2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6</a:t>
              </a:r>
            </a:p>
          </p:txBody>
        </p:sp>
        <p:sp>
          <p:nvSpPr>
            <p:cNvPr id="9275" name="Text Box 44">
              <a:extLst>
                <a:ext uri="{FF2B5EF4-FFF2-40B4-BE49-F238E27FC236}">
                  <a16:creationId xmlns:a16="http://schemas.microsoft.com/office/drawing/2014/main" id="{AA9BA00E-5881-666D-78F1-D29BDB3A3342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696" y="3158"/>
              <a:ext cx="27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 b="1"/>
                <a:t>1</a:t>
              </a:r>
            </a:p>
          </p:txBody>
        </p:sp>
      </p:grpSp>
      <p:sp>
        <p:nvSpPr>
          <p:cNvPr id="88110" name="Oval 46">
            <a:extLst>
              <a:ext uri="{FF2B5EF4-FFF2-40B4-BE49-F238E27FC236}">
                <a16:creationId xmlns:a16="http://schemas.microsoft.com/office/drawing/2014/main" id="{30EE6BFE-B197-F33B-4B2C-AE51DF53C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733800"/>
            <a:ext cx="6096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3" name="Group 50">
            <a:extLst>
              <a:ext uri="{FF2B5EF4-FFF2-40B4-BE49-F238E27FC236}">
                <a16:creationId xmlns:a16="http://schemas.microsoft.com/office/drawing/2014/main" id="{F8E24743-BBBB-525E-8F6C-FAA40E75F416}"/>
              </a:ext>
            </a:extLst>
          </p:cNvPr>
          <p:cNvGrpSpPr>
            <a:grpSpLocks/>
          </p:cNvGrpSpPr>
          <p:nvPr/>
        </p:nvGrpSpPr>
        <p:grpSpPr bwMode="auto">
          <a:xfrm>
            <a:off x="3697288" y="4214813"/>
            <a:ext cx="874712" cy="1042987"/>
            <a:chOff x="2329" y="2319"/>
            <a:chExt cx="551" cy="657"/>
          </a:xfrm>
        </p:grpSpPr>
        <p:sp>
          <p:nvSpPr>
            <p:cNvPr id="9243" name="Line 48">
              <a:extLst>
                <a:ext uri="{FF2B5EF4-FFF2-40B4-BE49-F238E27FC236}">
                  <a16:creationId xmlns:a16="http://schemas.microsoft.com/office/drawing/2014/main" id="{0C1B781B-7E0D-10CE-EA91-0BF2A5B3ACD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329" y="2319"/>
              <a:ext cx="291" cy="289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4" name="Oval 49">
              <a:extLst>
                <a:ext uri="{FF2B5EF4-FFF2-40B4-BE49-F238E27FC236}">
                  <a16:creationId xmlns:a16="http://schemas.microsoft.com/office/drawing/2014/main" id="{302001EF-96BB-CD2F-00D7-A757D5907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592"/>
              <a:ext cx="384" cy="384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" name="Group 53">
            <a:extLst>
              <a:ext uri="{FF2B5EF4-FFF2-40B4-BE49-F238E27FC236}">
                <a16:creationId xmlns:a16="http://schemas.microsoft.com/office/drawing/2014/main" id="{4E867B6A-9AD1-D2B7-2753-D1CD889CE1F3}"/>
              </a:ext>
            </a:extLst>
          </p:cNvPr>
          <p:cNvGrpSpPr>
            <a:grpSpLocks/>
          </p:cNvGrpSpPr>
          <p:nvPr/>
        </p:nvGrpSpPr>
        <p:grpSpPr bwMode="auto">
          <a:xfrm>
            <a:off x="3790950" y="3733800"/>
            <a:ext cx="1390650" cy="609600"/>
            <a:chOff x="2388" y="2016"/>
            <a:chExt cx="876" cy="384"/>
          </a:xfrm>
        </p:grpSpPr>
        <p:sp>
          <p:nvSpPr>
            <p:cNvPr id="9241" name="Line 51">
              <a:extLst>
                <a:ext uri="{FF2B5EF4-FFF2-40B4-BE49-F238E27FC236}">
                  <a16:creationId xmlns:a16="http://schemas.microsoft.com/office/drawing/2014/main" id="{79EB50BC-B058-24BF-73E1-F58DA01051E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388" y="2202"/>
              <a:ext cx="523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2" name="Oval 52">
              <a:extLst>
                <a:ext uri="{FF2B5EF4-FFF2-40B4-BE49-F238E27FC236}">
                  <a16:creationId xmlns:a16="http://schemas.microsoft.com/office/drawing/2014/main" id="{9C3C8C26-55E9-8C93-AA57-90063816B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016"/>
              <a:ext cx="384" cy="384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5" name="Group 56">
            <a:extLst>
              <a:ext uri="{FF2B5EF4-FFF2-40B4-BE49-F238E27FC236}">
                <a16:creationId xmlns:a16="http://schemas.microsoft.com/office/drawing/2014/main" id="{A2F317BB-BDF6-A699-44A8-EDB24251F5E6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4648200"/>
            <a:ext cx="1382713" cy="609600"/>
            <a:chOff x="1632" y="2592"/>
            <a:chExt cx="871" cy="384"/>
          </a:xfrm>
        </p:grpSpPr>
        <p:sp>
          <p:nvSpPr>
            <p:cNvPr id="9239" name="Line 54">
              <a:extLst>
                <a:ext uri="{FF2B5EF4-FFF2-40B4-BE49-F238E27FC236}">
                  <a16:creationId xmlns:a16="http://schemas.microsoft.com/office/drawing/2014/main" id="{E41C382F-A4A6-C777-E97C-2C4C638E84D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980" y="2784"/>
              <a:ext cx="523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0" name="Oval 55">
              <a:extLst>
                <a:ext uri="{FF2B5EF4-FFF2-40B4-BE49-F238E27FC236}">
                  <a16:creationId xmlns:a16="http://schemas.microsoft.com/office/drawing/2014/main" id="{449FF522-8F7A-F2F9-D7D0-8D7CE7F27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592"/>
              <a:ext cx="384" cy="384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6" name="Group 59">
            <a:extLst>
              <a:ext uri="{FF2B5EF4-FFF2-40B4-BE49-F238E27FC236}">
                <a16:creationId xmlns:a16="http://schemas.microsoft.com/office/drawing/2014/main" id="{E44109B2-8F88-D134-8036-E496C5A74C77}"/>
              </a:ext>
            </a:extLst>
          </p:cNvPr>
          <p:cNvGrpSpPr>
            <a:grpSpLocks/>
          </p:cNvGrpSpPr>
          <p:nvPr/>
        </p:nvGrpSpPr>
        <p:grpSpPr bwMode="auto">
          <a:xfrm>
            <a:off x="4435475" y="5135563"/>
            <a:ext cx="898525" cy="1036637"/>
            <a:chOff x="2794" y="2899"/>
            <a:chExt cx="566" cy="653"/>
          </a:xfrm>
        </p:grpSpPr>
        <p:sp>
          <p:nvSpPr>
            <p:cNvPr id="9237" name="Line 57">
              <a:extLst>
                <a:ext uri="{FF2B5EF4-FFF2-40B4-BE49-F238E27FC236}">
                  <a16:creationId xmlns:a16="http://schemas.microsoft.com/office/drawing/2014/main" id="{FD1FA4B5-76B3-2A8E-F85E-A86E025FBCB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794" y="2899"/>
              <a:ext cx="291" cy="291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8" name="Oval 58">
              <a:extLst>
                <a:ext uri="{FF2B5EF4-FFF2-40B4-BE49-F238E27FC236}">
                  <a16:creationId xmlns:a16="http://schemas.microsoft.com/office/drawing/2014/main" id="{85FFB66A-78A0-4D25-2F7C-04ECF7A42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168"/>
              <a:ext cx="384" cy="384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7" name="Group 62">
            <a:extLst>
              <a:ext uri="{FF2B5EF4-FFF2-40B4-BE49-F238E27FC236}">
                <a16:creationId xmlns:a16="http://schemas.microsoft.com/office/drawing/2014/main" id="{1E377B2D-90C9-F5AE-6F8A-7845B3EA8481}"/>
              </a:ext>
            </a:extLst>
          </p:cNvPr>
          <p:cNvGrpSpPr>
            <a:grpSpLocks/>
          </p:cNvGrpSpPr>
          <p:nvPr/>
        </p:nvGrpSpPr>
        <p:grpSpPr bwMode="auto">
          <a:xfrm>
            <a:off x="3276600" y="5562600"/>
            <a:ext cx="1435100" cy="609600"/>
            <a:chOff x="2064" y="3168"/>
            <a:chExt cx="904" cy="384"/>
          </a:xfrm>
        </p:grpSpPr>
        <p:sp>
          <p:nvSpPr>
            <p:cNvPr id="9235" name="Line 60">
              <a:extLst>
                <a:ext uri="{FF2B5EF4-FFF2-40B4-BE49-F238E27FC236}">
                  <a16:creationId xmlns:a16="http://schemas.microsoft.com/office/drawing/2014/main" id="{C8397CFA-38F5-9483-50E8-8F37011E1D4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445" y="3364"/>
              <a:ext cx="523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6" name="Oval 61">
              <a:extLst>
                <a:ext uri="{FF2B5EF4-FFF2-40B4-BE49-F238E27FC236}">
                  <a16:creationId xmlns:a16="http://schemas.microsoft.com/office/drawing/2014/main" id="{C943FCBB-6C17-F77F-28A4-A2FC53A645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168"/>
              <a:ext cx="384" cy="384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8" name="Group 65">
            <a:extLst>
              <a:ext uri="{FF2B5EF4-FFF2-40B4-BE49-F238E27FC236}">
                <a16:creationId xmlns:a16="http://schemas.microsoft.com/office/drawing/2014/main" id="{6A3DE59B-FB06-C0DF-B493-AF12AD34A0E8}"/>
              </a:ext>
            </a:extLst>
          </p:cNvPr>
          <p:cNvGrpSpPr>
            <a:grpSpLocks/>
          </p:cNvGrpSpPr>
          <p:nvPr/>
        </p:nvGrpSpPr>
        <p:grpSpPr bwMode="auto">
          <a:xfrm>
            <a:off x="4987925" y="4648200"/>
            <a:ext cx="955675" cy="949325"/>
            <a:chOff x="3142" y="2592"/>
            <a:chExt cx="602" cy="598"/>
          </a:xfrm>
        </p:grpSpPr>
        <p:sp>
          <p:nvSpPr>
            <p:cNvPr id="9233" name="Line 63">
              <a:extLst>
                <a:ext uri="{FF2B5EF4-FFF2-40B4-BE49-F238E27FC236}">
                  <a16:creationId xmlns:a16="http://schemas.microsoft.com/office/drawing/2014/main" id="{79FD0C2F-6527-86DC-0C0E-518A24015DF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3142" y="2899"/>
              <a:ext cx="291" cy="291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4" name="Oval 64">
              <a:extLst>
                <a:ext uri="{FF2B5EF4-FFF2-40B4-BE49-F238E27FC236}">
                  <a16:creationId xmlns:a16="http://schemas.microsoft.com/office/drawing/2014/main" id="{E077318A-E644-F580-9D7A-AA0D821CF0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592"/>
              <a:ext cx="384" cy="384"/>
            </a:xfrm>
            <a:prstGeom prst="ellipse">
              <a:avLst/>
            </a:prstGeom>
            <a:solidFill>
              <a:srgbClr val="FF0000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9232" name="Text Box 66">
            <a:extLst>
              <a:ext uri="{FF2B5EF4-FFF2-40B4-BE49-F238E27FC236}">
                <a16:creationId xmlns:a16="http://schemas.microsoft.com/office/drawing/2014/main" id="{BD42A485-2F4B-D205-F93F-54F682548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8/9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80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88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animBg="1" autoUpdateAnimBg="0"/>
      <p:bldP spid="88068" grpId="0" autoUpdateAnimBg="0"/>
      <p:bldP spid="88069" grpId="0" autoUpdateAnimBg="0"/>
      <p:bldP spid="88070" grpId="0" autoUpdateAnimBg="0"/>
      <p:bldP spid="88074" grpId="0" autoUpdateAnimBg="0"/>
      <p:bldP spid="881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34">
            <a:extLst>
              <a:ext uri="{FF2B5EF4-FFF2-40B4-BE49-F238E27FC236}">
                <a16:creationId xmlns:a16="http://schemas.microsoft.com/office/drawing/2014/main" id="{2D435421-5C3E-787D-C624-F0D040729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0"/>
            <a:ext cx="3422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zh-CN" sz="1800" b="1">
                <a:sym typeface="Webdings" panose="05030102010509060703" pitchFamily="18" charset="2"/>
              </a:rPr>
              <a:t>§5  Minimum Spanning Tree</a:t>
            </a:r>
          </a:p>
        </p:txBody>
      </p:sp>
      <p:sp>
        <p:nvSpPr>
          <p:cNvPr id="89123" name="Text Box 35">
            <a:extLst>
              <a:ext uri="{FF2B5EF4-FFF2-40B4-BE49-F238E27FC236}">
                <a16:creationId xmlns:a16="http://schemas.microsoft.com/office/drawing/2014/main" id="{1FD673D3-25B1-674C-DD61-DEFE7CDAC7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4800"/>
            <a:ext cx="609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/>
              <a:t>2.  </a:t>
            </a:r>
            <a:r>
              <a:rPr lang="en-US" altLang="zh-CN" b="1" i="1"/>
              <a:t>Kruskal</a:t>
            </a:r>
            <a:r>
              <a:rPr lang="en-US" altLang="zh-CN" b="1"/>
              <a:t>’s Algorithm – maintain a forest</a:t>
            </a:r>
          </a:p>
        </p:txBody>
      </p:sp>
      <p:sp>
        <p:nvSpPr>
          <p:cNvPr id="89127" name="AutoShape 39">
            <a:extLst>
              <a:ext uri="{FF2B5EF4-FFF2-40B4-BE49-F238E27FC236}">
                <a16:creationId xmlns:a16="http://schemas.microsoft.com/office/drawing/2014/main" id="{EB945BAE-C64B-92B3-8566-F52D07DD9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914400"/>
            <a:ext cx="7620000" cy="4267200"/>
          </a:xfrm>
          <a:prstGeom prst="foldedCorner">
            <a:avLst>
              <a:gd name="adj" fmla="val 7787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lIns="126000" tIns="82800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void</a:t>
            </a:r>
            <a:r>
              <a:rPr lang="en-US" altLang="zh-CN" sz="1800" b="1">
                <a:latin typeface="Arial" panose="020B0604020202020204" pitchFamily="34" charset="0"/>
              </a:rPr>
              <a:t> Kruskal ( Graph G )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{   T = { } ;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while</a:t>
            </a:r>
            <a:r>
              <a:rPr lang="en-US" altLang="zh-CN" sz="1800" b="1">
                <a:latin typeface="Arial" panose="020B0604020202020204" pitchFamily="34" charset="0"/>
              </a:rPr>
              <a:t>  ( T contains less than |V| </a:t>
            </a:r>
            <a:r>
              <a:rPr lang="en-US" altLang="zh-CN" sz="1800" b="1">
                <a:latin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n-US" altLang="zh-CN" sz="1800" b="1">
                <a:latin typeface="Arial" panose="020B0604020202020204" pitchFamily="34" charset="0"/>
              </a:rPr>
              <a:t>1 edges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               &amp;&amp; E is not empty ) {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    choose a least cost edge (v, w) from E ;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    delete (v, w) from E ;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 b="1">
                <a:latin typeface="Arial" panose="020B0604020202020204" pitchFamily="34" charset="0"/>
              </a:rPr>
              <a:t>  ( (v, w) does not create a cycle in T )    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add (v, w) to T ;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else</a:t>
            </a:r>
            <a:r>
              <a:rPr lang="en-US" altLang="zh-CN" sz="1800" b="1">
                <a:latin typeface="Arial" panose="020B0604020202020204" pitchFamily="34" charset="0"/>
              </a:rPr>
              <a:t>     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	discard (v, w) ;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}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if</a:t>
            </a:r>
            <a:r>
              <a:rPr lang="en-US" altLang="zh-CN" sz="1800" b="1">
                <a:latin typeface="Arial" panose="020B0604020202020204" pitchFamily="34" charset="0"/>
              </a:rPr>
              <a:t>  ( T contains fewer than |V| </a:t>
            </a:r>
            <a:r>
              <a:rPr lang="en-US" altLang="zh-CN" sz="1800" b="1">
                <a:latin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n-US" altLang="zh-CN" sz="1800" b="1">
                <a:latin typeface="Arial" panose="020B0604020202020204" pitchFamily="34" charset="0"/>
              </a:rPr>
              <a:t>1 edges )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        Error ( “No spanning tree” ) ;</a:t>
            </a:r>
          </a:p>
          <a:p>
            <a:pPr eaLnBrk="1" hangingPunct="1"/>
            <a:r>
              <a:rPr lang="en-US" altLang="zh-CN" sz="1800" b="1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89128" name="Rectangle 40">
            <a:extLst>
              <a:ext uri="{FF2B5EF4-FFF2-40B4-BE49-F238E27FC236}">
                <a16:creationId xmlns:a16="http://schemas.microsoft.com/office/drawing/2014/main" id="{CAC50CC2-224E-97FE-3A31-C028F46044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082800"/>
            <a:ext cx="182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DeleteMin */</a:t>
            </a:r>
          </a:p>
        </p:txBody>
      </p:sp>
      <p:sp>
        <p:nvSpPr>
          <p:cNvPr id="89129" name="Rectangle 41">
            <a:extLst>
              <a:ext uri="{FF2B5EF4-FFF2-40B4-BE49-F238E27FC236}">
                <a16:creationId xmlns:a16="http://schemas.microsoft.com/office/drawing/2014/main" id="{BE75B84F-19C4-DE7C-5CA2-B246A858D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8956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>
                <a:solidFill>
                  <a:srgbClr val="009900"/>
                </a:solidFill>
                <a:latin typeface="Arial" panose="020B0604020202020204" pitchFamily="34" charset="0"/>
              </a:rPr>
              <a:t>/* Union / Find */</a:t>
            </a:r>
          </a:p>
        </p:txBody>
      </p:sp>
      <p:sp>
        <p:nvSpPr>
          <p:cNvPr id="89130" name="AutoShape 42">
            <a:extLst>
              <a:ext uri="{FF2B5EF4-FFF2-40B4-BE49-F238E27FC236}">
                <a16:creationId xmlns:a16="http://schemas.microsoft.com/office/drawing/2014/main" id="{A0277535-9180-7F26-90B5-8F82B88390C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685800" y="5334000"/>
            <a:ext cx="7620000" cy="762000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rgbClr val="C0C0C0"/>
              </a:gs>
              <a:gs pos="50000">
                <a:srgbClr val="FFFFFF"/>
              </a:gs>
              <a:gs pos="100000">
                <a:srgbClr val="C0C0C0"/>
              </a:gs>
            </a:gsLst>
            <a:lin ang="0" scaled="1"/>
          </a:gra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/>
              <a:t>A more detailed pseudocode is given by Figure 9.58 on p.321</a:t>
            </a:r>
          </a:p>
        </p:txBody>
      </p:sp>
      <p:sp>
        <p:nvSpPr>
          <p:cNvPr id="89131" name="Text Box 43">
            <a:extLst>
              <a:ext uri="{FF2B5EF4-FFF2-40B4-BE49-F238E27FC236}">
                <a16:creationId xmlns:a16="http://schemas.microsoft.com/office/drawing/2014/main" id="{B3BB62E5-8895-723E-C490-6945D5B76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990600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i="1"/>
              <a:t>T</a:t>
            </a:r>
            <a:r>
              <a:rPr lang="en-US" altLang="zh-CN" sz="2000" b="1"/>
              <a:t> = O( |E| log |E| )</a:t>
            </a:r>
            <a:endParaRPr lang="en-US" altLang="zh-CN" sz="2000" b="1" i="1"/>
          </a:p>
        </p:txBody>
      </p:sp>
      <p:sp>
        <p:nvSpPr>
          <p:cNvPr id="10249" name="Text Box 45">
            <a:extLst>
              <a:ext uri="{FF2B5EF4-FFF2-40B4-BE49-F238E27FC236}">
                <a16:creationId xmlns:a16="http://schemas.microsoft.com/office/drawing/2014/main" id="{5FB475BE-2345-CFBA-5424-3C9D5797B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477000"/>
            <a:ext cx="762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600" b="1"/>
              <a:t>9/9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1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9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9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9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9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23" grpId="0" autoUpdateAnimBg="0"/>
      <p:bldP spid="89127" grpId="0" animBg="1" autoUpdateAnimBg="0"/>
      <p:bldP spid="89128" grpId="0" autoUpdateAnimBg="0"/>
      <p:bldP spid="89129" grpId="0" autoUpdateAnimBg="0"/>
      <p:bldP spid="89130" grpId="0" animBg="1" autoUpdateAnimBg="0"/>
      <p:bldP spid="89131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3891</TotalTime>
  <Words>1044</Words>
  <Application>Microsoft Office PowerPoint</Application>
  <PresentationFormat>全屏显示(4:3)</PresentationFormat>
  <Paragraphs>241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Times New Roman</vt:lpstr>
      <vt:lpstr>宋体</vt:lpstr>
      <vt:lpstr>Arial</vt:lpstr>
      <vt:lpstr>Calibri</vt:lpstr>
      <vt:lpstr>Webdings</vt:lpstr>
      <vt:lpstr>MS Hei</vt:lpstr>
      <vt:lpstr>Symbol</vt:lpstr>
      <vt:lpstr>Wingdings</vt:lpstr>
      <vt:lpstr>Impact</vt:lpstr>
      <vt:lpstr>默认设计模板</vt:lpstr>
      <vt:lpstr>Microsoft Clip Gallery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rz</dc:creator>
  <cp:lastModifiedBy>懒鱼 小</cp:lastModifiedBy>
  <cp:revision>451</cp:revision>
  <dcterms:created xsi:type="dcterms:W3CDTF">2000-07-24T11:13:48Z</dcterms:created>
  <dcterms:modified xsi:type="dcterms:W3CDTF">2025-06-19T09:01:09Z</dcterms:modified>
</cp:coreProperties>
</file>