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48" r:id="rId2"/>
    <p:sldId id="1153" r:id="rId3"/>
    <p:sldId id="1067" r:id="rId4"/>
    <p:sldId id="106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949B-6E79-2163-0740-BE66AEF3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F4077B-88AE-2982-4B0D-93436C4E8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1E0F2-5A97-F63F-7516-82471E16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5E4A3-8104-F174-AF9B-AA6C4A44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48317-2E91-BE4B-ED4F-725DF94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98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E947F-C091-34E9-9A92-B075270B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6EBC03-8CD5-A99A-9FF3-E3BA93722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1E417-2898-5B06-A713-6B13AE26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43793-C9BB-E6BB-ECB2-43D5F84F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832984-C4E8-3510-1A2C-9A689F22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2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E6C18F-36B4-DE97-AFAD-40C60B07E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7CA37-3EDD-F0A2-DCD9-492EA9B14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97DA8-15A7-1318-9108-A7EF2879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32E26-759B-F891-9585-A1AEAA8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A1FF0-68E9-1877-644B-9A31D1DB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5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4F216-3E4A-EFA8-0CF9-A0D4FEB9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DEE7B-02F2-E83D-EAAB-6A80550F6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7C1DA9-7D0A-B389-C9FF-5C672FA9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BFDDE-2704-63D5-DB01-7D5FEDC0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B3D75-261A-A318-1597-E7D4AEFA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ABDB9-917C-38F5-93FB-1EACB53AD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55BEE-9587-2626-10E7-3613056C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7EAD8E-FC50-48EC-306B-29CEBC9C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4AB34-7CA8-5457-57DD-39C2CAFD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2649F-E853-E5E4-532C-5D25AC42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6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D9229-B481-394B-1271-1C5A9E3A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CE3AC-B482-4510-0F9E-C8C40F5B7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1CC42-1CA3-CF8A-9A77-6B67A4F49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738E7-F42C-BDB4-0866-B0B15E50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0F145A-7283-9CA7-D4AE-64E4500E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27850D-FD82-83C4-6161-B94AFC26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2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72A90-3FB0-F38A-9A9E-A85B33B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4B8CB-180B-13DD-0A79-48E1FCBD5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48CB6-F7DB-C985-04F6-F9FC4E4C8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4B2B0C-A1F8-B990-1D1B-302A09040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FD1D51-757D-676F-2212-28879CEA8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4EF070-2467-677F-C388-473CEAA7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5819A1-12F6-C90C-4BD5-6CB685B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CCF9A-F0D9-4988-6816-4DC5C317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814DA7-40A0-7E0E-211B-C25BD764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54FC7-ABA1-5880-0358-44AFD53E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009A4-0683-6781-5A20-42AB69F6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29C5CD-9653-2A83-BF56-5693EF89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9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4EA75-DBAE-5275-3177-2C0219EC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18EE06-A484-845A-1944-D39BD896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09DF37-7028-C2F6-90C3-F519AE4D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59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9DB1-69C9-1F2C-48B4-42480F2B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7EF55-B1F9-A47C-5190-4FEB38A45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7F90E8-6253-6537-AE5A-56BED67A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70E3DE-35C2-8C2D-50CD-292A959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F514C-6186-D3B0-8874-FF4C97EF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81AE75-8404-629C-7851-5681002E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2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94EA3-8509-2464-DE43-BB331585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020C49-1A71-7958-7CDA-AA46FEE0E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C9C6B2-8A25-0CF3-6333-6A65956D9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4A74C7-8210-8A58-BFBE-63D4E16BC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0F6E88-20F7-433B-8CA7-FB0C85B1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874791-F415-2A52-AE90-16640238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9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7454CF-0149-119B-0DC8-88C89A8E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4569A-A494-10F6-D130-6F8996CB5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48F109-C844-F856-4DC2-2662D6051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3607-8EC5-4588-B2CA-D066DEC55F19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539491-B156-2C25-763B-A0EE448F5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E5AE2-B52E-58CD-C9AF-CB62EBE55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EA520-1247-4A84-A52E-EF3EEE7C43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9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261BC7E-32E4-F43E-000A-8224D0F1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009C11-C68E-81B9-5DA2-1A6C6E45E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1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C5D54B-555E-2531-AE1F-E436B485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3" y="802158"/>
            <a:ext cx="1059777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试文字说明下图上各项几何公差要求，并画出几何公差的公差带。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8">
            <a:extLst>
              <a:ext uri="{FF2B5EF4-FFF2-40B4-BE49-F238E27FC236}">
                <a16:creationId xmlns:a16="http://schemas.microsoft.com/office/drawing/2014/main" id="{31AEF9B9-02F0-5B54-B280-ADA59F8DA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89488"/>
            <a:ext cx="6175022" cy="498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31C4739-F14D-538D-3B22-063BC7AA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FEC4C0D-68A6-2F9F-78F9-5BDF43FDA4BE}"/>
              </a:ext>
            </a:extLst>
          </p:cNvPr>
          <p:cNvSpPr txBox="1">
            <a:spLocks/>
          </p:cNvSpPr>
          <p:nvPr/>
        </p:nvSpPr>
        <p:spPr bwMode="auto">
          <a:xfrm>
            <a:off x="2743200" y="126292"/>
            <a:ext cx="66425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 第四章  几何公差（</a:t>
            </a:r>
            <a:r>
              <a:rPr lang="zh-CN" altLang="en-US" sz="3600" kern="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课后作业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F022F-4B19-F659-B49E-741A1E62FDA9}"/>
              </a:ext>
            </a:extLst>
          </p:cNvPr>
          <p:cNvSpPr txBox="1"/>
          <p:nvPr/>
        </p:nvSpPr>
        <p:spPr>
          <a:xfrm>
            <a:off x="9982200" y="2463826"/>
            <a:ext cx="1892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课后作业第</a:t>
            </a:r>
            <a:r>
              <a:rPr lang="en-US" altLang="zh-CN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8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73FBA5D-7350-A31B-3FC9-E8B98057A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7F285A-9961-1D97-15B6-DB18F2D7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2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29F6E9-58FF-D64D-0C55-6CCC75470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65" y="3745675"/>
            <a:ext cx="699903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试将下列各项几何公差要求标注在下图上。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左端面的平面度公差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0.01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ｍｍ；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右端面对左端面的平行度公差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0.02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ｍｍ；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Φ70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孔按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H7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遵守包容原则，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Φ210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外圆按ｈ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遵守独立原则；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Φ70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孔轴线对左端面的垂直度公差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0.025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ｍｍ；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Φ210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外圆轴线对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Φ70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孔的同轴度公差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0.008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ｍｍ；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图片 2">
            <a:extLst>
              <a:ext uri="{FF2B5EF4-FFF2-40B4-BE49-F238E27FC236}">
                <a16:creationId xmlns:a16="http://schemas.microsoft.com/office/drawing/2014/main" id="{11AB8ABA-4970-F70E-FC84-C68378010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0" t="35609" r="19447" b="13557"/>
          <a:stretch>
            <a:fillRect/>
          </a:stretch>
        </p:blipFill>
        <p:spPr bwMode="auto">
          <a:xfrm>
            <a:off x="2970861" y="708905"/>
            <a:ext cx="5494774" cy="306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341C057-D7E0-9E25-1F04-8EDB42981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65" y="5566983"/>
            <a:ext cx="74398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Φ20H8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孔对左端面（第一基准）及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Φ70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孔轴线的位置度公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差为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Φ0.15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ｍｍ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要求均布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采用最大实体要求，同时进一步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－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Φ20H8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孔之间轴线的位置度公差为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Φ0.05mm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（对第一基准）。</a:t>
            </a: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3E18053-9CB4-5E10-37E8-7C6B07CF8388}"/>
              </a:ext>
            </a:extLst>
          </p:cNvPr>
          <p:cNvSpPr txBox="1">
            <a:spLocks/>
          </p:cNvSpPr>
          <p:nvPr/>
        </p:nvSpPr>
        <p:spPr bwMode="auto">
          <a:xfrm>
            <a:off x="2743200" y="126292"/>
            <a:ext cx="66425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 第四章  几何公差（</a:t>
            </a:r>
            <a:r>
              <a:rPr lang="zh-CN" altLang="en-US" sz="3600" kern="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课后作业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A28614-6437-B07C-CDF0-02AF9EBBCB64}"/>
              </a:ext>
            </a:extLst>
          </p:cNvPr>
          <p:cNvSpPr txBox="1"/>
          <p:nvPr/>
        </p:nvSpPr>
        <p:spPr>
          <a:xfrm>
            <a:off x="9982200" y="2463826"/>
            <a:ext cx="18925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课后作业第</a:t>
            </a:r>
            <a:r>
              <a:rPr lang="en-US" altLang="zh-CN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9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4DA2FAD-BA1C-E8D9-DB5A-53FF525B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14184B-8723-5A0E-03D4-F2CF4589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3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48C15B-6EC9-55A2-82E0-89567442E2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13" t="15658" r="17899" b="14293"/>
          <a:stretch/>
        </p:blipFill>
        <p:spPr bwMode="auto">
          <a:xfrm rot="16200000">
            <a:off x="3145529" y="674456"/>
            <a:ext cx="5288195" cy="66048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84FD3B3-D469-D2F4-C436-11E39CC85BF9}"/>
              </a:ext>
            </a:extLst>
          </p:cNvPr>
          <p:cNvSpPr txBox="1"/>
          <p:nvPr/>
        </p:nvSpPr>
        <p:spPr>
          <a:xfrm>
            <a:off x="387061" y="871112"/>
            <a:ext cx="10180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400" b="1" kern="0" dirty="0">
                <a:solidFill>
                  <a:srgbClr val="0509BB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试改正下图中各项形位公差标注上的错误（不得改变形位公差项目）</a:t>
            </a:r>
            <a:endParaRPr lang="zh-CN" altLang="en-US" sz="2400" b="1" dirty="0">
              <a:solidFill>
                <a:srgbClr val="0509BB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FDCA59-B77F-6772-8CF2-1E992FB9A67D}"/>
              </a:ext>
            </a:extLst>
          </p:cNvPr>
          <p:cNvSpPr txBox="1"/>
          <p:nvPr/>
        </p:nvSpPr>
        <p:spPr>
          <a:xfrm>
            <a:off x="9583016" y="3376710"/>
            <a:ext cx="2148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课后作业第</a:t>
            </a:r>
            <a:r>
              <a:rPr lang="en-US" altLang="zh-CN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C36AAC7-E240-93B8-E1DB-9825BCB0C094}"/>
              </a:ext>
            </a:extLst>
          </p:cNvPr>
          <p:cNvSpPr txBox="1">
            <a:spLocks/>
          </p:cNvSpPr>
          <p:nvPr/>
        </p:nvSpPr>
        <p:spPr bwMode="auto">
          <a:xfrm>
            <a:off x="2743200" y="126292"/>
            <a:ext cx="664253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 第四章  几何公差（</a:t>
            </a:r>
            <a:r>
              <a:rPr lang="zh-CN" altLang="en-US" sz="3600" kern="0" dirty="0">
                <a:solidFill>
                  <a:srgbClr val="335B7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课后作业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63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0B7829E-1D47-CA2B-26F2-32E93900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AAA26-D7D1-AA35-69D9-66C5650C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smtClean="0">
                <a:latin typeface="Calibri" panose="020F0502020204030204" pitchFamily="34" charset="0"/>
              </a:rPr>
              <a:t>4</a:t>
            </a:fld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9AF57B-9AFC-72FA-79BC-8E8377141D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891" t="38449" r="18523" b="12620"/>
          <a:stretch/>
        </p:blipFill>
        <p:spPr>
          <a:xfrm>
            <a:off x="575928" y="1101944"/>
            <a:ext cx="9422656" cy="5619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390ED0-684F-4EFE-0D05-6BE49E3B0AAB}"/>
              </a:ext>
            </a:extLst>
          </p:cNvPr>
          <p:cNvSpPr txBox="1"/>
          <p:nvPr/>
        </p:nvSpPr>
        <p:spPr>
          <a:xfrm>
            <a:off x="9805122" y="2656228"/>
            <a:ext cx="2148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课后作业第</a:t>
            </a:r>
            <a:r>
              <a:rPr lang="en-US" altLang="zh-CN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600" b="1" kern="0" dirty="0">
                <a:solidFill>
                  <a:srgbClr val="FF0000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1796A3-0639-1FA0-8C04-5ACBC5FBF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709" y="0"/>
            <a:ext cx="6767147" cy="9632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38957DC-1CBF-1C6A-8045-40A6BF93D391}"/>
              </a:ext>
            </a:extLst>
          </p:cNvPr>
          <p:cNvSpPr txBox="1"/>
          <p:nvPr/>
        </p:nvSpPr>
        <p:spPr>
          <a:xfrm>
            <a:off x="387061" y="871112"/>
            <a:ext cx="10180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sz="2400" b="1" kern="0" dirty="0">
                <a:solidFill>
                  <a:srgbClr val="0509BB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试改正下图中各项形位公差标注上的错误（不得改变形位公差项目）</a:t>
            </a:r>
            <a:endParaRPr lang="zh-CN" altLang="en-US" sz="2400" b="1" dirty="0">
              <a:solidFill>
                <a:srgbClr val="0509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233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欢迎</dc:creator>
  <cp:lastModifiedBy>欢迎</cp:lastModifiedBy>
  <cp:revision>3</cp:revision>
  <dcterms:created xsi:type="dcterms:W3CDTF">2025-03-20T07:07:56Z</dcterms:created>
  <dcterms:modified xsi:type="dcterms:W3CDTF">2025-03-21T08:31:35Z</dcterms:modified>
</cp:coreProperties>
</file>