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5"/>
  </p:handoutMasterIdLst>
  <p:sldIdLst>
    <p:sldId id="257" r:id="rId3"/>
    <p:sldId id="424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277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1483810881" name="WPS_1679281038" initials="W" lastIdx="1" clrIdx="2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04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tags" Target="../tags/tag100.xml"/><Relationship Id="rId15" Type="http://schemas.openxmlformats.org/officeDocument/2006/relationships/tags" Target="../tags/tag99.xml"/><Relationship Id="rId14" Type="http://schemas.openxmlformats.org/officeDocument/2006/relationships/tags" Target="../tags/tag98.xml"/><Relationship Id="rId13" Type="http://schemas.openxmlformats.org/officeDocument/2006/relationships/tags" Target="../tags/tag97.xml"/><Relationship Id="rId12" Type="http://schemas.openxmlformats.org/officeDocument/2006/relationships/tags" Target="../tags/tag96.xml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: 形状 41"/>
          <p:cNvSpPr/>
          <p:nvPr userDrawn="1">
            <p:custDataLst>
              <p:tags r:id="rId2"/>
            </p:custDataLst>
          </p:nvPr>
        </p:nvSpPr>
        <p:spPr>
          <a:xfrm flipV="1">
            <a:off x="6298413" y="0"/>
            <a:ext cx="5893586" cy="6858000"/>
          </a:xfrm>
          <a:custGeom>
            <a:avLst/>
            <a:gdLst>
              <a:gd name="connsiteX0" fmla="*/ 3803699 w 5893586"/>
              <a:gd name="connsiteY0" fmla="*/ 6858000 h 6858000"/>
              <a:gd name="connsiteX1" fmla="*/ 5893586 w 5893586"/>
              <a:gd name="connsiteY1" fmla="*/ 6858000 h 6858000"/>
              <a:gd name="connsiteX2" fmla="*/ 5893586 w 5893586"/>
              <a:gd name="connsiteY2" fmla="*/ 0 h 6858000"/>
              <a:gd name="connsiteX3" fmla="*/ 3054301 w 5893586"/>
              <a:gd name="connsiteY3" fmla="*/ 0 h 6858000"/>
              <a:gd name="connsiteX4" fmla="*/ 3051563 w 5893586"/>
              <a:gd name="connsiteY4" fmla="*/ 2738 h 6858000"/>
              <a:gd name="connsiteX5" fmla="*/ 1695331 w 5893586"/>
              <a:gd name="connsiteY5" fmla="*/ 2738 h 6858000"/>
              <a:gd name="connsiteX6" fmla="*/ 2373447 w 5893586"/>
              <a:gd name="connsiteY6" fmla="*/ 680854 h 6858000"/>
              <a:gd name="connsiteX7" fmla="*/ 0 w 5893586"/>
              <a:gd name="connsiteY7" fmla="*/ 30543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3586" h="6858000">
                <a:moveTo>
                  <a:pt x="3803699" y="6858000"/>
                </a:moveTo>
                <a:lnTo>
                  <a:pt x="5893586" y="6858000"/>
                </a:lnTo>
                <a:lnTo>
                  <a:pt x="5893586" y="0"/>
                </a:lnTo>
                <a:lnTo>
                  <a:pt x="3054301" y="0"/>
                </a:lnTo>
                <a:lnTo>
                  <a:pt x="3051563" y="2738"/>
                </a:lnTo>
                <a:lnTo>
                  <a:pt x="1695331" y="2738"/>
                </a:lnTo>
                <a:lnTo>
                  <a:pt x="2373447" y="680854"/>
                </a:lnTo>
                <a:lnTo>
                  <a:pt x="0" y="3054301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0" dist="127000" dir="8100000" algn="t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任意多边形: 形状 37"/>
          <p:cNvSpPr/>
          <p:nvPr userDrawn="1">
            <p:custDataLst>
              <p:tags r:id="rId3"/>
            </p:custDataLst>
          </p:nvPr>
        </p:nvSpPr>
        <p:spPr>
          <a:xfrm>
            <a:off x="8625978" y="1152698"/>
            <a:ext cx="3566022" cy="5705300"/>
          </a:xfrm>
          <a:custGeom>
            <a:avLst/>
            <a:gdLst>
              <a:gd name="connsiteX0" fmla="*/ 2290726 w 2674517"/>
              <a:gd name="connsiteY0" fmla="*/ 0 h 4278976"/>
              <a:gd name="connsiteX1" fmla="*/ 2674517 w 2674517"/>
              <a:gd name="connsiteY1" fmla="*/ 0 h 4278976"/>
              <a:gd name="connsiteX2" fmla="*/ 2674517 w 2674517"/>
              <a:gd name="connsiteY2" fmla="*/ 4278976 h 4278976"/>
              <a:gd name="connsiteX3" fmla="*/ 1988250 w 2674517"/>
              <a:gd name="connsiteY3" fmla="*/ 4278976 h 4278976"/>
              <a:gd name="connsiteX4" fmla="*/ 0 w 2674517"/>
              <a:gd name="connsiteY4" fmla="*/ 2290726 h 427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517" h="4278976">
                <a:moveTo>
                  <a:pt x="2290726" y="0"/>
                </a:moveTo>
                <a:lnTo>
                  <a:pt x="2674517" y="0"/>
                </a:lnTo>
                <a:lnTo>
                  <a:pt x="2674517" y="4278976"/>
                </a:lnTo>
                <a:lnTo>
                  <a:pt x="1988250" y="4278976"/>
                </a:lnTo>
                <a:lnTo>
                  <a:pt x="0" y="2290726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81000" dist="127000" dir="10800000" algn="r" rotWithShape="0">
              <a:schemeClr val="tx1">
                <a:alpha val="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4"/>
            </p:custDataLst>
          </p:nvPr>
        </p:nvSpPr>
        <p:spPr>
          <a:xfrm>
            <a:off x="10408987" y="2933834"/>
            <a:ext cx="1783012" cy="3566023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gradFill flip="none" rotWithShape="1">
            <a:gsLst>
              <a:gs pos="57000">
                <a:schemeClr val="bg2">
                  <a:lumMod val="99000"/>
                </a:schemeClr>
              </a:gs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38100" dir="10800000" algn="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5652770" cy="6857365"/>
          </a:xfrm>
          <a:custGeom>
            <a:avLst/>
            <a:gdLst>
              <a:gd name="connsiteX0" fmla="*/ 0 w 4073236"/>
              <a:gd name="connsiteY0" fmla="*/ 0 h 4943995"/>
              <a:gd name="connsiteX1" fmla="*/ 2741690 w 4073236"/>
              <a:gd name="connsiteY1" fmla="*/ 0 h 4943995"/>
              <a:gd name="connsiteX2" fmla="*/ 4073236 w 4073236"/>
              <a:gd name="connsiteY2" fmla="*/ 1331546 h 4943995"/>
              <a:gd name="connsiteX3" fmla="*/ 460787 w 4073236"/>
              <a:gd name="connsiteY3" fmla="*/ 4943995 h 4943995"/>
              <a:gd name="connsiteX4" fmla="*/ 0 w 4073236"/>
              <a:gd name="connsiteY4" fmla="*/ 4943995 h 49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3236" h="4943995">
                <a:moveTo>
                  <a:pt x="0" y="0"/>
                </a:moveTo>
                <a:lnTo>
                  <a:pt x="2741690" y="0"/>
                </a:lnTo>
                <a:lnTo>
                  <a:pt x="4073236" y="1331546"/>
                </a:lnTo>
                <a:lnTo>
                  <a:pt x="460787" y="4943995"/>
                </a:lnTo>
                <a:lnTo>
                  <a:pt x="0" y="4943995"/>
                </a:lnTo>
                <a:close/>
              </a:path>
            </a:pathLst>
          </a:custGeom>
          <a:gradFill flip="none" rotWithShape="1">
            <a:gsLst>
              <a:gs pos="44000">
                <a:schemeClr val="bg2">
                  <a:lumMod val="98000"/>
                </a:schemeClr>
              </a:gs>
              <a:gs pos="8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381000" dist="381000" dir="2700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6"/>
            </p:custDataLst>
          </p:nvPr>
        </p:nvSpPr>
        <p:spPr>
          <a:xfrm>
            <a:off x="1" y="0"/>
            <a:ext cx="4211783" cy="6059644"/>
          </a:xfrm>
          <a:custGeom>
            <a:avLst/>
            <a:gdLst>
              <a:gd name="connsiteX0" fmla="*/ 0 w 3158837"/>
              <a:gd name="connsiteY0" fmla="*/ 0 h 4544733"/>
              <a:gd name="connsiteX1" fmla="*/ 1772942 w 3158837"/>
              <a:gd name="connsiteY1" fmla="*/ 0 h 4544733"/>
              <a:gd name="connsiteX2" fmla="*/ 3158837 w 3158837"/>
              <a:gd name="connsiteY2" fmla="*/ 1385896 h 4544733"/>
              <a:gd name="connsiteX3" fmla="*/ 0 w 3158837"/>
              <a:gd name="connsiteY3" fmla="*/ 4544733 h 454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837" h="4544733">
                <a:moveTo>
                  <a:pt x="0" y="0"/>
                </a:moveTo>
                <a:lnTo>
                  <a:pt x="1772942" y="0"/>
                </a:lnTo>
                <a:lnTo>
                  <a:pt x="3158837" y="1385896"/>
                </a:lnTo>
                <a:lnTo>
                  <a:pt x="0" y="4544733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127000" dir="10800000" algn="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28" name="任意多边形: 形状 27"/>
          <p:cNvSpPr/>
          <p:nvPr userDrawn="1">
            <p:custDataLst>
              <p:tags r:id="rId7"/>
            </p:custDataLst>
          </p:nvPr>
        </p:nvSpPr>
        <p:spPr>
          <a:xfrm rot="10800000">
            <a:off x="0" y="0"/>
            <a:ext cx="2305396" cy="4610792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0" dist="254000" dir="18900000" algn="b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9" name="等腰三角形 28"/>
          <p:cNvSpPr/>
          <p:nvPr userDrawn="1">
            <p:custDataLst>
              <p:tags r:id="rId8"/>
            </p:custDataLst>
          </p:nvPr>
        </p:nvSpPr>
        <p:spPr>
          <a:xfrm rot="10800000">
            <a:off x="3631978" y="1"/>
            <a:ext cx="5268825" cy="2560551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381000" dir="8100000" algn="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chemeClr val="bg2"/>
              </a:gs>
              <a:gs pos="58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 useBgFill="1">
        <p:nvSpPr>
          <p:cNvPr id="40" name="箭头: V 形 39"/>
          <p:cNvSpPr/>
          <p:nvPr userDrawn="1">
            <p:custDataLst>
              <p:tags r:id="rId10"/>
            </p:custDataLst>
          </p:nvPr>
        </p:nvSpPr>
        <p:spPr>
          <a:xfrm flipH="1">
            <a:off x="4876912" y="1"/>
            <a:ext cx="6858000" cy="6857998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/>
          </a:p>
        </p:txBody>
      </p:sp>
      <p:sp>
        <p:nvSpPr>
          <p:cNvPr id="9" name="箭头: V 形 39"/>
          <p:cNvSpPr/>
          <p:nvPr userDrawn="1">
            <p:custDataLst>
              <p:tags r:id="rId11"/>
            </p:custDataLst>
          </p:nvPr>
        </p:nvSpPr>
        <p:spPr>
          <a:xfrm flipH="1">
            <a:off x="4876912" y="1"/>
            <a:ext cx="6858000" cy="6857998"/>
          </a:xfrm>
          <a:prstGeom prst="chevron">
            <a:avLst/>
          </a:prstGeom>
          <a:gradFill flip="none" rotWithShape="1">
            <a:gsLst>
              <a:gs pos="10000">
                <a:schemeClr val="accent1">
                  <a:alpha val="6000"/>
                </a:schemeClr>
              </a:gs>
              <a:gs pos="95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/>
          </a:p>
        </p:txBody>
      </p:sp>
      <p:sp>
        <p:nvSpPr>
          <p:cNvPr id="11" name="任意多边形: 形状 30"/>
          <p:cNvSpPr/>
          <p:nvPr userDrawn="1">
            <p:custDataLst>
              <p:tags r:id="rId12"/>
            </p:custDataLst>
          </p:nvPr>
        </p:nvSpPr>
        <p:spPr>
          <a:xfrm flipH="1">
            <a:off x="0" y="1"/>
            <a:ext cx="2965215" cy="6857998"/>
          </a:xfrm>
          <a:custGeom>
            <a:avLst/>
            <a:gdLst>
              <a:gd name="connsiteX0" fmla="*/ 2223911 w 2223911"/>
              <a:gd name="connsiteY0" fmla="*/ 2991559 h 5215469"/>
              <a:gd name="connsiteX1" fmla="*/ 0 w 2223911"/>
              <a:gd name="connsiteY1" fmla="*/ 5215469 h 5215469"/>
              <a:gd name="connsiteX2" fmla="*/ 2223911 w 2223911"/>
              <a:gd name="connsiteY2" fmla="*/ 5215469 h 5215469"/>
              <a:gd name="connsiteX3" fmla="*/ 2223911 w 2223911"/>
              <a:gd name="connsiteY3" fmla="*/ 0 h 5215469"/>
              <a:gd name="connsiteX4" fmla="*/ 0 w 2223911"/>
              <a:gd name="connsiteY4" fmla="*/ 0 h 5215469"/>
              <a:gd name="connsiteX5" fmla="*/ 2223911 w 2223911"/>
              <a:gd name="connsiteY5" fmla="*/ 2223911 h 52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3911" h="5215469">
                <a:moveTo>
                  <a:pt x="2223911" y="2991559"/>
                </a:moveTo>
                <a:lnTo>
                  <a:pt x="0" y="5215469"/>
                </a:lnTo>
                <a:lnTo>
                  <a:pt x="2223911" y="5215469"/>
                </a:lnTo>
                <a:close/>
                <a:moveTo>
                  <a:pt x="2223911" y="0"/>
                </a:moveTo>
                <a:lnTo>
                  <a:pt x="0" y="0"/>
                </a:lnTo>
                <a:lnTo>
                  <a:pt x="2223911" y="2223911"/>
                </a:ln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9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1872000" y="1932912"/>
            <a:ext cx="6940670" cy="1834325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1872000" y="3896716"/>
            <a:ext cx="6926156" cy="675283"/>
          </a:xfrm>
        </p:spPr>
        <p:txBody>
          <a:bodyPr wrap="square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327818" y="200386"/>
            <a:ext cx="2093689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9"/>
            </p:custDataLst>
          </p:nvPr>
        </p:nvSpPr>
        <p:spPr>
          <a:xfrm>
            <a:off x="1872000" y="4788000"/>
            <a:ext cx="2304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27000" dist="177800" dir="2400000" algn="tl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: 形状 41"/>
          <p:cNvSpPr/>
          <p:nvPr userDrawn="1">
            <p:custDataLst>
              <p:tags r:id="rId2"/>
            </p:custDataLst>
          </p:nvPr>
        </p:nvSpPr>
        <p:spPr>
          <a:xfrm flipH="1" flipV="1">
            <a:off x="0" y="0"/>
            <a:ext cx="5893435" cy="6858000"/>
          </a:xfrm>
          <a:custGeom>
            <a:avLst/>
            <a:gdLst>
              <a:gd name="connsiteX0" fmla="*/ 3803699 w 5893586"/>
              <a:gd name="connsiteY0" fmla="*/ 6858000 h 6858000"/>
              <a:gd name="connsiteX1" fmla="*/ 5893586 w 5893586"/>
              <a:gd name="connsiteY1" fmla="*/ 6858000 h 6858000"/>
              <a:gd name="connsiteX2" fmla="*/ 5893586 w 5893586"/>
              <a:gd name="connsiteY2" fmla="*/ 0 h 6858000"/>
              <a:gd name="connsiteX3" fmla="*/ 3054301 w 5893586"/>
              <a:gd name="connsiteY3" fmla="*/ 0 h 6858000"/>
              <a:gd name="connsiteX4" fmla="*/ 3051563 w 5893586"/>
              <a:gd name="connsiteY4" fmla="*/ 2738 h 6858000"/>
              <a:gd name="connsiteX5" fmla="*/ 1695331 w 5893586"/>
              <a:gd name="connsiteY5" fmla="*/ 2738 h 6858000"/>
              <a:gd name="connsiteX6" fmla="*/ 2373447 w 5893586"/>
              <a:gd name="connsiteY6" fmla="*/ 680854 h 6858000"/>
              <a:gd name="connsiteX7" fmla="*/ 0 w 5893586"/>
              <a:gd name="connsiteY7" fmla="*/ 30543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3586" h="6858000">
                <a:moveTo>
                  <a:pt x="3803699" y="6858000"/>
                </a:moveTo>
                <a:lnTo>
                  <a:pt x="5893586" y="6858000"/>
                </a:lnTo>
                <a:lnTo>
                  <a:pt x="5893586" y="0"/>
                </a:lnTo>
                <a:lnTo>
                  <a:pt x="3054301" y="0"/>
                </a:lnTo>
                <a:lnTo>
                  <a:pt x="3051563" y="2738"/>
                </a:lnTo>
                <a:lnTo>
                  <a:pt x="1695331" y="2738"/>
                </a:lnTo>
                <a:lnTo>
                  <a:pt x="2373447" y="680854"/>
                </a:lnTo>
                <a:lnTo>
                  <a:pt x="0" y="3054301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0" dist="127000" dir="8100000" algn="t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8" name="任意多边形: 形状 37"/>
          <p:cNvSpPr/>
          <p:nvPr userDrawn="1">
            <p:custDataLst>
              <p:tags r:id="rId3"/>
            </p:custDataLst>
          </p:nvPr>
        </p:nvSpPr>
        <p:spPr>
          <a:xfrm flipH="1">
            <a:off x="0" y="1152525"/>
            <a:ext cx="3566160" cy="5705475"/>
          </a:xfrm>
          <a:custGeom>
            <a:avLst/>
            <a:gdLst>
              <a:gd name="connsiteX0" fmla="*/ 2290726 w 2674517"/>
              <a:gd name="connsiteY0" fmla="*/ 0 h 4278976"/>
              <a:gd name="connsiteX1" fmla="*/ 2674517 w 2674517"/>
              <a:gd name="connsiteY1" fmla="*/ 0 h 4278976"/>
              <a:gd name="connsiteX2" fmla="*/ 2674517 w 2674517"/>
              <a:gd name="connsiteY2" fmla="*/ 4278976 h 4278976"/>
              <a:gd name="connsiteX3" fmla="*/ 1988250 w 2674517"/>
              <a:gd name="connsiteY3" fmla="*/ 4278976 h 4278976"/>
              <a:gd name="connsiteX4" fmla="*/ 0 w 2674517"/>
              <a:gd name="connsiteY4" fmla="*/ 2290726 h 427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517" h="4278976">
                <a:moveTo>
                  <a:pt x="2290726" y="0"/>
                </a:moveTo>
                <a:lnTo>
                  <a:pt x="2674517" y="0"/>
                </a:lnTo>
                <a:lnTo>
                  <a:pt x="2674517" y="4278976"/>
                </a:lnTo>
                <a:lnTo>
                  <a:pt x="1988250" y="4278976"/>
                </a:lnTo>
                <a:lnTo>
                  <a:pt x="0" y="2290726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81000" dist="127000" dir="10800000" algn="r" rotWithShape="0">
              <a:schemeClr val="tx1">
                <a:alpha val="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任意多边形: 形状 38"/>
          <p:cNvSpPr/>
          <p:nvPr userDrawn="1">
            <p:custDataLst>
              <p:tags r:id="rId4"/>
            </p:custDataLst>
          </p:nvPr>
        </p:nvSpPr>
        <p:spPr>
          <a:xfrm flipH="1">
            <a:off x="0" y="2933700"/>
            <a:ext cx="1783080" cy="3566160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gradFill flip="none" rotWithShape="1">
            <a:gsLst>
              <a:gs pos="57000">
                <a:schemeClr val="bg2">
                  <a:lumMod val="99000"/>
                </a:schemeClr>
              </a:gs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38100" dir="10800000" algn="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25"/>
          <p:cNvSpPr/>
          <p:nvPr userDrawn="1">
            <p:custDataLst>
              <p:tags r:id="rId5"/>
            </p:custDataLst>
          </p:nvPr>
        </p:nvSpPr>
        <p:spPr>
          <a:xfrm flipH="1">
            <a:off x="6539230" y="0"/>
            <a:ext cx="5652770" cy="6858000"/>
          </a:xfrm>
          <a:custGeom>
            <a:avLst/>
            <a:gdLst>
              <a:gd name="connsiteX0" fmla="*/ 0 w 4073236"/>
              <a:gd name="connsiteY0" fmla="*/ 0 h 4943995"/>
              <a:gd name="connsiteX1" fmla="*/ 2741690 w 4073236"/>
              <a:gd name="connsiteY1" fmla="*/ 0 h 4943995"/>
              <a:gd name="connsiteX2" fmla="*/ 4073236 w 4073236"/>
              <a:gd name="connsiteY2" fmla="*/ 1331546 h 4943995"/>
              <a:gd name="connsiteX3" fmla="*/ 460787 w 4073236"/>
              <a:gd name="connsiteY3" fmla="*/ 4943995 h 4943995"/>
              <a:gd name="connsiteX4" fmla="*/ 0 w 4073236"/>
              <a:gd name="connsiteY4" fmla="*/ 4943995 h 49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3236" h="4943995">
                <a:moveTo>
                  <a:pt x="0" y="0"/>
                </a:moveTo>
                <a:lnTo>
                  <a:pt x="2741690" y="0"/>
                </a:lnTo>
                <a:lnTo>
                  <a:pt x="4073236" y="1331546"/>
                </a:lnTo>
                <a:lnTo>
                  <a:pt x="460787" y="4943995"/>
                </a:lnTo>
                <a:lnTo>
                  <a:pt x="0" y="4943995"/>
                </a:lnTo>
                <a:close/>
              </a:path>
            </a:pathLst>
          </a:custGeom>
          <a:gradFill flip="none" rotWithShape="1">
            <a:gsLst>
              <a:gs pos="44000">
                <a:schemeClr val="bg2">
                  <a:lumMod val="98000"/>
                </a:schemeClr>
              </a:gs>
              <a:gs pos="8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381000" dist="381000" dir="2700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1" name="任意多边形: 形状 26"/>
          <p:cNvSpPr/>
          <p:nvPr userDrawn="1">
            <p:custDataLst>
              <p:tags r:id="rId6"/>
            </p:custDataLst>
          </p:nvPr>
        </p:nvSpPr>
        <p:spPr>
          <a:xfrm flipH="1">
            <a:off x="7980045" y="0"/>
            <a:ext cx="4211955" cy="6059805"/>
          </a:xfrm>
          <a:custGeom>
            <a:avLst/>
            <a:gdLst>
              <a:gd name="connsiteX0" fmla="*/ 0 w 3158837"/>
              <a:gd name="connsiteY0" fmla="*/ 0 h 4544733"/>
              <a:gd name="connsiteX1" fmla="*/ 1772942 w 3158837"/>
              <a:gd name="connsiteY1" fmla="*/ 0 h 4544733"/>
              <a:gd name="connsiteX2" fmla="*/ 3158837 w 3158837"/>
              <a:gd name="connsiteY2" fmla="*/ 1385896 h 4544733"/>
              <a:gd name="connsiteX3" fmla="*/ 0 w 3158837"/>
              <a:gd name="connsiteY3" fmla="*/ 4544733 h 454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837" h="4544733">
                <a:moveTo>
                  <a:pt x="0" y="0"/>
                </a:moveTo>
                <a:lnTo>
                  <a:pt x="1772942" y="0"/>
                </a:lnTo>
                <a:lnTo>
                  <a:pt x="3158837" y="1385896"/>
                </a:lnTo>
                <a:lnTo>
                  <a:pt x="0" y="4544733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127000" dir="10800000" algn="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33" name="任意多边形: 形状 27"/>
          <p:cNvSpPr/>
          <p:nvPr userDrawn="1">
            <p:custDataLst>
              <p:tags r:id="rId7"/>
            </p:custDataLst>
          </p:nvPr>
        </p:nvSpPr>
        <p:spPr>
          <a:xfrm rot="10800000" flipH="1">
            <a:off x="9886315" y="0"/>
            <a:ext cx="2305685" cy="4610735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0" dist="254000" dir="18900000" algn="b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4" name="等腰三角形 33"/>
          <p:cNvSpPr/>
          <p:nvPr userDrawn="1">
            <p:custDataLst>
              <p:tags r:id="rId8"/>
            </p:custDataLst>
          </p:nvPr>
        </p:nvSpPr>
        <p:spPr>
          <a:xfrm rot="10800000" flipH="1">
            <a:off x="3291205" y="0"/>
            <a:ext cx="5268595" cy="2560320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381000" dir="8100000" algn="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5" name="矩形 34"/>
          <p:cNvSpPr/>
          <p:nvPr userDrawn="1">
            <p:custDataLst>
              <p:tags r:id="rId9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chemeClr val="bg2"/>
              </a:gs>
              <a:gs pos="58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 useBgFill="1">
        <p:nvSpPr>
          <p:cNvPr id="36" name="箭头: V 形 39"/>
          <p:cNvSpPr/>
          <p:nvPr userDrawn="1">
            <p:custDataLst>
              <p:tags r:id="rId10"/>
            </p:custDataLst>
          </p:nvPr>
        </p:nvSpPr>
        <p:spPr>
          <a:xfrm>
            <a:off x="457200" y="0"/>
            <a:ext cx="6858000" cy="6858000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/>
          </a:p>
        </p:txBody>
      </p:sp>
      <p:sp>
        <p:nvSpPr>
          <p:cNvPr id="37" name="箭头: V 形 39"/>
          <p:cNvSpPr/>
          <p:nvPr userDrawn="1">
            <p:custDataLst>
              <p:tags r:id="rId11"/>
            </p:custDataLst>
          </p:nvPr>
        </p:nvSpPr>
        <p:spPr>
          <a:xfrm>
            <a:off x="457200" y="0"/>
            <a:ext cx="6858000" cy="6858000"/>
          </a:xfrm>
          <a:prstGeom prst="chevron">
            <a:avLst/>
          </a:prstGeom>
          <a:gradFill flip="none" rotWithShape="1">
            <a:gsLst>
              <a:gs pos="10000">
                <a:schemeClr val="accent1">
                  <a:alpha val="6000"/>
                </a:schemeClr>
              </a:gs>
              <a:gs pos="95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/>
          </a:p>
        </p:txBody>
      </p:sp>
      <p:sp>
        <p:nvSpPr>
          <p:cNvPr id="41" name="任意多边形: 形状 30"/>
          <p:cNvSpPr/>
          <p:nvPr userDrawn="1">
            <p:custDataLst>
              <p:tags r:id="rId12"/>
            </p:custDataLst>
          </p:nvPr>
        </p:nvSpPr>
        <p:spPr>
          <a:xfrm>
            <a:off x="9226550" y="0"/>
            <a:ext cx="2965450" cy="6858000"/>
          </a:xfrm>
          <a:custGeom>
            <a:avLst/>
            <a:gdLst>
              <a:gd name="connsiteX0" fmla="*/ 2223911 w 2223911"/>
              <a:gd name="connsiteY0" fmla="*/ 2991559 h 5215469"/>
              <a:gd name="connsiteX1" fmla="*/ 0 w 2223911"/>
              <a:gd name="connsiteY1" fmla="*/ 5215469 h 5215469"/>
              <a:gd name="connsiteX2" fmla="*/ 2223911 w 2223911"/>
              <a:gd name="connsiteY2" fmla="*/ 5215469 h 5215469"/>
              <a:gd name="connsiteX3" fmla="*/ 2223911 w 2223911"/>
              <a:gd name="connsiteY3" fmla="*/ 0 h 5215469"/>
              <a:gd name="connsiteX4" fmla="*/ 0 w 2223911"/>
              <a:gd name="connsiteY4" fmla="*/ 0 h 5215469"/>
              <a:gd name="connsiteX5" fmla="*/ 2223911 w 2223911"/>
              <a:gd name="connsiteY5" fmla="*/ 2223911 h 52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3911" h="5215469">
                <a:moveTo>
                  <a:pt x="2223911" y="2991559"/>
                </a:moveTo>
                <a:lnTo>
                  <a:pt x="0" y="5215469"/>
                </a:lnTo>
                <a:lnTo>
                  <a:pt x="2223911" y="5215469"/>
                </a:lnTo>
                <a:close/>
                <a:moveTo>
                  <a:pt x="2223911" y="0"/>
                </a:moveTo>
                <a:lnTo>
                  <a:pt x="0" y="0"/>
                </a:lnTo>
                <a:lnTo>
                  <a:pt x="2223911" y="2223911"/>
                </a:ln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9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3"/>
            </p:custDataLst>
          </p:nvPr>
        </p:nvSpPr>
        <p:spPr>
          <a:xfrm>
            <a:off x="2616109" y="1553032"/>
            <a:ext cx="7721092" cy="1986048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7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4"/>
            </p:custDataLst>
          </p:nvPr>
        </p:nvSpPr>
        <p:spPr>
          <a:xfrm>
            <a:off x="2616109" y="3730803"/>
            <a:ext cx="7721092" cy="783144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9886603" y="184730"/>
            <a:ext cx="1987640" cy="5040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9"/>
            </p:custDataLst>
          </p:nvPr>
        </p:nvSpPr>
        <p:spPr>
          <a:xfrm>
            <a:off x="8033201" y="4788000"/>
            <a:ext cx="2304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27000" dist="177800" dir="2400000" algn="tl" rotWithShape="0">
              <a:schemeClr val="accent1">
                <a:alpha val="40000"/>
              </a:schemeClr>
            </a:outerShdw>
          </a:effectLst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41"/>
          <p:cNvSpPr/>
          <p:nvPr userDrawn="1">
            <p:custDataLst>
              <p:tags r:id="rId2"/>
            </p:custDataLst>
          </p:nvPr>
        </p:nvSpPr>
        <p:spPr>
          <a:xfrm flipV="1">
            <a:off x="6298413" y="0"/>
            <a:ext cx="5893586" cy="6858000"/>
          </a:xfrm>
          <a:custGeom>
            <a:avLst/>
            <a:gdLst>
              <a:gd name="connsiteX0" fmla="*/ 3803699 w 5893586"/>
              <a:gd name="connsiteY0" fmla="*/ 6858000 h 6858000"/>
              <a:gd name="connsiteX1" fmla="*/ 5893586 w 5893586"/>
              <a:gd name="connsiteY1" fmla="*/ 6858000 h 6858000"/>
              <a:gd name="connsiteX2" fmla="*/ 5893586 w 5893586"/>
              <a:gd name="connsiteY2" fmla="*/ 0 h 6858000"/>
              <a:gd name="connsiteX3" fmla="*/ 3054301 w 5893586"/>
              <a:gd name="connsiteY3" fmla="*/ 0 h 6858000"/>
              <a:gd name="connsiteX4" fmla="*/ 3051563 w 5893586"/>
              <a:gd name="connsiteY4" fmla="*/ 2738 h 6858000"/>
              <a:gd name="connsiteX5" fmla="*/ 1695331 w 5893586"/>
              <a:gd name="connsiteY5" fmla="*/ 2738 h 6858000"/>
              <a:gd name="connsiteX6" fmla="*/ 2373447 w 5893586"/>
              <a:gd name="connsiteY6" fmla="*/ 680854 h 6858000"/>
              <a:gd name="connsiteX7" fmla="*/ 0 w 5893586"/>
              <a:gd name="connsiteY7" fmla="*/ 30543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3586" h="6858000">
                <a:moveTo>
                  <a:pt x="3803699" y="6858000"/>
                </a:moveTo>
                <a:lnTo>
                  <a:pt x="5893586" y="6858000"/>
                </a:lnTo>
                <a:lnTo>
                  <a:pt x="5893586" y="0"/>
                </a:lnTo>
                <a:lnTo>
                  <a:pt x="3054301" y="0"/>
                </a:lnTo>
                <a:lnTo>
                  <a:pt x="3051563" y="2738"/>
                </a:lnTo>
                <a:lnTo>
                  <a:pt x="1695331" y="2738"/>
                </a:lnTo>
                <a:lnTo>
                  <a:pt x="2373447" y="680854"/>
                </a:lnTo>
                <a:lnTo>
                  <a:pt x="0" y="3054301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0" dist="127000" dir="8100000" algn="t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任意多边形: 形状 37"/>
          <p:cNvSpPr/>
          <p:nvPr userDrawn="1">
            <p:custDataLst>
              <p:tags r:id="rId3"/>
            </p:custDataLst>
          </p:nvPr>
        </p:nvSpPr>
        <p:spPr>
          <a:xfrm>
            <a:off x="8625978" y="1152698"/>
            <a:ext cx="3566022" cy="5705300"/>
          </a:xfrm>
          <a:custGeom>
            <a:avLst/>
            <a:gdLst>
              <a:gd name="connsiteX0" fmla="*/ 2290726 w 2674517"/>
              <a:gd name="connsiteY0" fmla="*/ 0 h 4278976"/>
              <a:gd name="connsiteX1" fmla="*/ 2674517 w 2674517"/>
              <a:gd name="connsiteY1" fmla="*/ 0 h 4278976"/>
              <a:gd name="connsiteX2" fmla="*/ 2674517 w 2674517"/>
              <a:gd name="connsiteY2" fmla="*/ 4278976 h 4278976"/>
              <a:gd name="connsiteX3" fmla="*/ 1988250 w 2674517"/>
              <a:gd name="connsiteY3" fmla="*/ 4278976 h 4278976"/>
              <a:gd name="connsiteX4" fmla="*/ 0 w 2674517"/>
              <a:gd name="connsiteY4" fmla="*/ 2290726 h 427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517" h="4278976">
                <a:moveTo>
                  <a:pt x="2290726" y="0"/>
                </a:moveTo>
                <a:lnTo>
                  <a:pt x="2674517" y="0"/>
                </a:lnTo>
                <a:lnTo>
                  <a:pt x="2674517" y="4278976"/>
                </a:lnTo>
                <a:lnTo>
                  <a:pt x="1988250" y="4278976"/>
                </a:lnTo>
                <a:lnTo>
                  <a:pt x="0" y="2290726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81000" dist="127000" dir="10800000" algn="r" rotWithShape="0">
              <a:schemeClr val="tx1">
                <a:alpha val="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任意多边形: 形状 38"/>
          <p:cNvSpPr/>
          <p:nvPr userDrawn="1">
            <p:custDataLst>
              <p:tags r:id="rId4"/>
            </p:custDataLst>
          </p:nvPr>
        </p:nvSpPr>
        <p:spPr>
          <a:xfrm>
            <a:off x="10408987" y="2933834"/>
            <a:ext cx="1783012" cy="3566023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gradFill flip="none" rotWithShape="1">
            <a:gsLst>
              <a:gs pos="57000">
                <a:schemeClr val="bg2">
                  <a:lumMod val="99000"/>
                </a:schemeClr>
              </a:gs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38100" dir="10800000" algn="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25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5652770" cy="6858000"/>
          </a:xfrm>
          <a:custGeom>
            <a:avLst/>
            <a:gdLst>
              <a:gd name="connsiteX0" fmla="*/ 0 w 4073236"/>
              <a:gd name="connsiteY0" fmla="*/ 0 h 4943995"/>
              <a:gd name="connsiteX1" fmla="*/ 2741690 w 4073236"/>
              <a:gd name="connsiteY1" fmla="*/ 0 h 4943995"/>
              <a:gd name="connsiteX2" fmla="*/ 4073236 w 4073236"/>
              <a:gd name="connsiteY2" fmla="*/ 1331546 h 4943995"/>
              <a:gd name="connsiteX3" fmla="*/ 460787 w 4073236"/>
              <a:gd name="connsiteY3" fmla="*/ 4943995 h 4943995"/>
              <a:gd name="connsiteX4" fmla="*/ 0 w 4073236"/>
              <a:gd name="connsiteY4" fmla="*/ 4943995 h 49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3236" h="4943995">
                <a:moveTo>
                  <a:pt x="0" y="0"/>
                </a:moveTo>
                <a:lnTo>
                  <a:pt x="2741690" y="0"/>
                </a:lnTo>
                <a:lnTo>
                  <a:pt x="4073236" y="1331546"/>
                </a:lnTo>
                <a:lnTo>
                  <a:pt x="460787" y="4943995"/>
                </a:lnTo>
                <a:lnTo>
                  <a:pt x="0" y="4943995"/>
                </a:lnTo>
                <a:close/>
              </a:path>
            </a:pathLst>
          </a:custGeom>
          <a:gradFill flip="none" rotWithShape="1">
            <a:gsLst>
              <a:gs pos="44000">
                <a:schemeClr val="bg2">
                  <a:lumMod val="98000"/>
                </a:schemeClr>
              </a:gs>
              <a:gs pos="8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381000" dist="381000" dir="2700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1" name="任意多边形: 形状 26"/>
          <p:cNvSpPr/>
          <p:nvPr userDrawn="1">
            <p:custDataLst>
              <p:tags r:id="rId6"/>
            </p:custDataLst>
          </p:nvPr>
        </p:nvSpPr>
        <p:spPr>
          <a:xfrm>
            <a:off x="1" y="0"/>
            <a:ext cx="4211783" cy="6059644"/>
          </a:xfrm>
          <a:custGeom>
            <a:avLst/>
            <a:gdLst>
              <a:gd name="connsiteX0" fmla="*/ 0 w 3158837"/>
              <a:gd name="connsiteY0" fmla="*/ 0 h 4544733"/>
              <a:gd name="connsiteX1" fmla="*/ 1772942 w 3158837"/>
              <a:gd name="connsiteY1" fmla="*/ 0 h 4544733"/>
              <a:gd name="connsiteX2" fmla="*/ 3158837 w 3158837"/>
              <a:gd name="connsiteY2" fmla="*/ 1385896 h 4544733"/>
              <a:gd name="connsiteX3" fmla="*/ 0 w 3158837"/>
              <a:gd name="connsiteY3" fmla="*/ 4544733 h 454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837" h="4544733">
                <a:moveTo>
                  <a:pt x="0" y="0"/>
                </a:moveTo>
                <a:lnTo>
                  <a:pt x="1772942" y="0"/>
                </a:lnTo>
                <a:lnTo>
                  <a:pt x="3158837" y="1385896"/>
                </a:lnTo>
                <a:lnTo>
                  <a:pt x="0" y="4544733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127000" dir="10800000" algn="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12" name="任意多边形: 形状 27"/>
          <p:cNvSpPr/>
          <p:nvPr userDrawn="1">
            <p:custDataLst>
              <p:tags r:id="rId7"/>
            </p:custDataLst>
          </p:nvPr>
        </p:nvSpPr>
        <p:spPr>
          <a:xfrm rot="10800000">
            <a:off x="0" y="0"/>
            <a:ext cx="2305396" cy="4610792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0" dist="254000" dir="18900000" algn="b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3" name="等腰三角形 12"/>
          <p:cNvSpPr/>
          <p:nvPr userDrawn="1">
            <p:custDataLst>
              <p:tags r:id="rId8"/>
            </p:custDataLst>
          </p:nvPr>
        </p:nvSpPr>
        <p:spPr>
          <a:xfrm rot="10800000">
            <a:off x="3631978" y="1"/>
            <a:ext cx="5268825" cy="2560551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381000" dir="8100000" algn="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4" name="矩形 13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chemeClr val="bg2"/>
              </a:gs>
              <a:gs pos="58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 useBgFill="1">
        <p:nvSpPr>
          <p:cNvPr id="35" name="箭头: V 形 39"/>
          <p:cNvSpPr/>
          <p:nvPr userDrawn="1">
            <p:custDataLst>
              <p:tags r:id="rId10"/>
            </p:custDataLst>
          </p:nvPr>
        </p:nvSpPr>
        <p:spPr>
          <a:xfrm flipH="1">
            <a:off x="4876912" y="1"/>
            <a:ext cx="6858000" cy="6857998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/>
          </a:p>
        </p:txBody>
      </p:sp>
      <p:sp>
        <p:nvSpPr>
          <p:cNvPr id="36" name="箭头: V 形 39"/>
          <p:cNvSpPr/>
          <p:nvPr userDrawn="1">
            <p:custDataLst>
              <p:tags r:id="rId11"/>
            </p:custDataLst>
          </p:nvPr>
        </p:nvSpPr>
        <p:spPr>
          <a:xfrm flipH="1">
            <a:off x="4876912" y="1"/>
            <a:ext cx="6858000" cy="6857998"/>
          </a:xfrm>
          <a:prstGeom prst="chevron">
            <a:avLst/>
          </a:prstGeom>
          <a:gradFill flip="none" rotWithShape="1">
            <a:gsLst>
              <a:gs pos="10000">
                <a:schemeClr val="accent1">
                  <a:alpha val="6000"/>
                </a:schemeClr>
              </a:gs>
              <a:gs pos="95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1" name="任意多边形: 形状 30"/>
          <p:cNvSpPr/>
          <p:nvPr userDrawn="1">
            <p:custDataLst>
              <p:tags r:id="rId12"/>
            </p:custDataLst>
          </p:nvPr>
        </p:nvSpPr>
        <p:spPr>
          <a:xfrm flipH="1">
            <a:off x="0" y="0"/>
            <a:ext cx="2965450" cy="6858000"/>
          </a:xfrm>
          <a:custGeom>
            <a:avLst/>
            <a:gdLst>
              <a:gd name="connsiteX0" fmla="*/ 2223911 w 2223911"/>
              <a:gd name="connsiteY0" fmla="*/ 2991559 h 5215469"/>
              <a:gd name="connsiteX1" fmla="*/ 0 w 2223911"/>
              <a:gd name="connsiteY1" fmla="*/ 5215469 h 5215469"/>
              <a:gd name="connsiteX2" fmla="*/ 2223911 w 2223911"/>
              <a:gd name="connsiteY2" fmla="*/ 5215469 h 5215469"/>
              <a:gd name="connsiteX3" fmla="*/ 2223911 w 2223911"/>
              <a:gd name="connsiteY3" fmla="*/ 0 h 5215469"/>
              <a:gd name="connsiteX4" fmla="*/ 0 w 2223911"/>
              <a:gd name="connsiteY4" fmla="*/ 0 h 5215469"/>
              <a:gd name="connsiteX5" fmla="*/ 2223911 w 2223911"/>
              <a:gd name="connsiteY5" fmla="*/ 2223911 h 52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3911" h="5215469">
                <a:moveTo>
                  <a:pt x="2223911" y="2991559"/>
                </a:moveTo>
                <a:lnTo>
                  <a:pt x="0" y="5215469"/>
                </a:lnTo>
                <a:lnTo>
                  <a:pt x="2223911" y="5215469"/>
                </a:lnTo>
                <a:close/>
                <a:moveTo>
                  <a:pt x="2223911" y="0"/>
                </a:moveTo>
                <a:lnTo>
                  <a:pt x="0" y="0"/>
                </a:lnTo>
                <a:lnTo>
                  <a:pt x="2223911" y="2223911"/>
                </a:ln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95000">
                <a:schemeClr val="bg2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1409065" y="1056640"/>
            <a:ext cx="2395220" cy="1081405"/>
          </a:xfrm>
        </p:spPr>
        <p:txBody>
          <a:bodyPr wrap="square" anchor="b">
            <a:normAutofit/>
          </a:bodyPr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任意多边形: 形状 41"/>
          <p:cNvSpPr/>
          <p:nvPr userDrawn="1">
            <p:custDataLst>
              <p:tags r:id="rId2"/>
            </p:custDataLst>
          </p:nvPr>
        </p:nvSpPr>
        <p:spPr>
          <a:xfrm flipV="1">
            <a:off x="6298413" y="0"/>
            <a:ext cx="5893586" cy="6858000"/>
          </a:xfrm>
          <a:custGeom>
            <a:avLst/>
            <a:gdLst>
              <a:gd name="connsiteX0" fmla="*/ 3803699 w 5893586"/>
              <a:gd name="connsiteY0" fmla="*/ 6858000 h 6858000"/>
              <a:gd name="connsiteX1" fmla="*/ 5893586 w 5893586"/>
              <a:gd name="connsiteY1" fmla="*/ 6858000 h 6858000"/>
              <a:gd name="connsiteX2" fmla="*/ 5893586 w 5893586"/>
              <a:gd name="connsiteY2" fmla="*/ 0 h 6858000"/>
              <a:gd name="connsiteX3" fmla="*/ 3054301 w 5893586"/>
              <a:gd name="connsiteY3" fmla="*/ 0 h 6858000"/>
              <a:gd name="connsiteX4" fmla="*/ 3051563 w 5893586"/>
              <a:gd name="connsiteY4" fmla="*/ 2738 h 6858000"/>
              <a:gd name="connsiteX5" fmla="*/ 1695331 w 5893586"/>
              <a:gd name="connsiteY5" fmla="*/ 2738 h 6858000"/>
              <a:gd name="connsiteX6" fmla="*/ 2373447 w 5893586"/>
              <a:gd name="connsiteY6" fmla="*/ 680854 h 6858000"/>
              <a:gd name="connsiteX7" fmla="*/ 0 w 5893586"/>
              <a:gd name="connsiteY7" fmla="*/ 30543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3586" h="6858000">
                <a:moveTo>
                  <a:pt x="3803699" y="6858000"/>
                </a:moveTo>
                <a:lnTo>
                  <a:pt x="5893586" y="6858000"/>
                </a:lnTo>
                <a:lnTo>
                  <a:pt x="5893586" y="0"/>
                </a:lnTo>
                <a:lnTo>
                  <a:pt x="3054301" y="0"/>
                </a:lnTo>
                <a:lnTo>
                  <a:pt x="3051563" y="2738"/>
                </a:lnTo>
                <a:lnTo>
                  <a:pt x="1695331" y="2738"/>
                </a:lnTo>
                <a:lnTo>
                  <a:pt x="2373447" y="680854"/>
                </a:lnTo>
                <a:lnTo>
                  <a:pt x="0" y="3054301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0" dist="127000" dir="8100000" algn="t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8" name="任意多边形: 形状 37"/>
          <p:cNvSpPr/>
          <p:nvPr userDrawn="1">
            <p:custDataLst>
              <p:tags r:id="rId3"/>
            </p:custDataLst>
          </p:nvPr>
        </p:nvSpPr>
        <p:spPr>
          <a:xfrm>
            <a:off x="8625978" y="1152698"/>
            <a:ext cx="3566022" cy="5705300"/>
          </a:xfrm>
          <a:custGeom>
            <a:avLst/>
            <a:gdLst>
              <a:gd name="connsiteX0" fmla="*/ 2290726 w 2674517"/>
              <a:gd name="connsiteY0" fmla="*/ 0 h 4278976"/>
              <a:gd name="connsiteX1" fmla="*/ 2674517 w 2674517"/>
              <a:gd name="connsiteY1" fmla="*/ 0 h 4278976"/>
              <a:gd name="connsiteX2" fmla="*/ 2674517 w 2674517"/>
              <a:gd name="connsiteY2" fmla="*/ 4278976 h 4278976"/>
              <a:gd name="connsiteX3" fmla="*/ 1988250 w 2674517"/>
              <a:gd name="connsiteY3" fmla="*/ 4278976 h 4278976"/>
              <a:gd name="connsiteX4" fmla="*/ 0 w 2674517"/>
              <a:gd name="connsiteY4" fmla="*/ 2290726 h 427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517" h="4278976">
                <a:moveTo>
                  <a:pt x="2290726" y="0"/>
                </a:moveTo>
                <a:lnTo>
                  <a:pt x="2674517" y="0"/>
                </a:lnTo>
                <a:lnTo>
                  <a:pt x="2674517" y="4278976"/>
                </a:lnTo>
                <a:lnTo>
                  <a:pt x="1988250" y="4278976"/>
                </a:lnTo>
                <a:lnTo>
                  <a:pt x="0" y="2290726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9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81000" dist="127000" dir="10800000" algn="r" rotWithShape="0">
              <a:schemeClr val="tx1">
                <a:alpha val="4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4"/>
            </p:custDataLst>
          </p:nvPr>
        </p:nvSpPr>
        <p:spPr>
          <a:xfrm>
            <a:off x="10408987" y="2933834"/>
            <a:ext cx="1783012" cy="3566023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gradFill flip="none" rotWithShape="1">
            <a:gsLst>
              <a:gs pos="57000">
                <a:schemeClr val="bg2">
                  <a:lumMod val="99000"/>
                </a:schemeClr>
              </a:gs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38100" dir="10800000" algn="r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5652656" cy="6858000"/>
          </a:xfrm>
          <a:custGeom>
            <a:avLst/>
            <a:gdLst>
              <a:gd name="connsiteX0" fmla="*/ 0 w 4073236"/>
              <a:gd name="connsiteY0" fmla="*/ 0 h 4943995"/>
              <a:gd name="connsiteX1" fmla="*/ 2741690 w 4073236"/>
              <a:gd name="connsiteY1" fmla="*/ 0 h 4943995"/>
              <a:gd name="connsiteX2" fmla="*/ 4073236 w 4073236"/>
              <a:gd name="connsiteY2" fmla="*/ 1331546 h 4943995"/>
              <a:gd name="connsiteX3" fmla="*/ 460787 w 4073236"/>
              <a:gd name="connsiteY3" fmla="*/ 4943995 h 4943995"/>
              <a:gd name="connsiteX4" fmla="*/ 0 w 4073236"/>
              <a:gd name="connsiteY4" fmla="*/ 4943995 h 49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73236" h="4943995">
                <a:moveTo>
                  <a:pt x="0" y="0"/>
                </a:moveTo>
                <a:lnTo>
                  <a:pt x="2741690" y="0"/>
                </a:lnTo>
                <a:lnTo>
                  <a:pt x="4073236" y="1331546"/>
                </a:lnTo>
                <a:lnTo>
                  <a:pt x="460787" y="4943995"/>
                </a:lnTo>
                <a:lnTo>
                  <a:pt x="0" y="4943995"/>
                </a:lnTo>
                <a:close/>
              </a:path>
            </a:pathLst>
          </a:custGeom>
          <a:gradFill flip="none" rotWithShape="1">
            <a:gsLst>
              <a:gs pos="44000">
                <a:schemeClr val="bg2">
                  <a:lumMod val="98000"/>
                </a:schemeClr>
              </a:gs>
              <a:gs pos="80000">
                <a:schemeClr val="bg2"/>
              </a:gs>
            </a:gsLst>
            <a:lin ang="5400000" scaled="1"/>
            <a:tileRect/>
          </a:gradFill>
          <a:ln>
            <a:noFill/>
          </a:ln>
          <a:effectLst>
            <a:outerShdw blurRad="381000" dist="381000" dir="2700000" algn="t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6"/>
            </p:custDataLst>
          </p:nvPr>
        </p:nvSpPr>
        <p:spPr>
          <a:xfrm>
            <a:off x="1" y="0"/>
            <a:ext cx="4211783" cy="6059644"/>
          </a:xfrm>
          <a:custGeom>
            <a:avLst/>
            <a:gdLst>
              <a:gd name="connsiteX0" fmla="*/ 0 w 3158837"/>
              <a:gd name="connsiteY0" fmla="*/ 0 h 4544733"/>
              <a:gd name="connsiteX1" fmla="*/ 1772942 w 3158837"/>
              <a:gd name="connsiteY1" fmla="*/ 0 h 4544733"/>
              <a:gd name="connsiteX2" fmla="*/ 3158837 w 3158837"/>
              <a:gd name="connsiteY2" fmla="*/ 1385896 h 4544733"/>
              <a:gd name="connsiteX3" fmla="*/ 0 w 3158837"/>
              <a:gd name="connsiteY3" fmla="*/ 4544733 h 454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8837" h="4544733">
                <a:moveTo>
                  <a:pt x="0" y="0"/>
                </a:moveTo>
                <a:lnTo>
                  <a:pt x="1772942" y="0"/>
                </a:lnTo>
                <a:lnTo>
                  <a:pt x="3158837" y="1385896"/>
                </a:lnTo>
                <a:lnTo>
                  <a:pt x="0" y="4544733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127000" dir="10800000" algn="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28" name="任意多边形: 形状 27"/>
          <p:cNvSpPr/>
          <p:nvPr userDrawn="1">
            <p:custDataLst>
              <p:tags r:id="rId7"/>
            </p:custDataLst>
          </p:nvPr>
        </p:nvSpPr>
        <p:spPr>
          <a:xfrm rot="10800000">
            <a:off x="0" y="0"/>
            <a:ext cx="2305396" cy="4610792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381000" dist="254000" dir="18900000" algn="bl" rotWithShape="0">
              <a:prstClr val="black">
                <a:alpha val="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9" name="等腰三角形 28"/>
          <p:cNvSpPr/>
          <p:nvPr userDrawn="1">
            <p:custDataLst>
              <p:tags r:id="rId8"/>
            </p:custDataLst>
          </p:nvPr>
        </p:nvSpPr>
        <p:spPr>
          <a:xfrm rot="10800000">
            <a:off x="3631978" y="1"/>
            <a:ext cx="5268825" cy="2560551"/>
          </a:xfrm>
          <a:prstGeom prst="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98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27000" dist="381000" dir="8100000" algn="tr" rotWithShape="0">
              <a:prstClr val="black">
                <a:alpha val="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6000">
                <a:schemeClr val="bg2"/>
              </a:gs>
              <a:gs pos="58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 useBgFill="1">
        <p:nvSpPr>
          <p:cNvPr id="18" name="箭头: V 形 39"/>
          <p:cNvSpPr/>
          <p:nvPr userDrawn="1">
            <p:custDataLst>
              <p:tags r:id="rId10"/>
            </p:custDataLst>
          </p:nvPr>
        </p:nvSpPr>
        <p:spPr>
          <a:xfrm flipH="1">
            <a:off x="4876912" y="1"/>
            <a:ext cx="6858000" cy="6857998"/>
          </a:xfrm>
          <a:prstGeom prst="chevron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/>
          </a:p>
        </p:txBody>
      </p:sp>
      <p:sp>
        <p:nvSpPr>
          <p:cNvPr id="19" name="箭头: V 形 39"/>
          <p:cNvSpPr/>
          <p:nvPr userDrawn="1">
            <p:custDataLst>
              <p:tags r:id="rId11"/>
            </p:custDataLst>
          </p:nvPr>
        </p:nvSpPr>
        <p:spPr>
          <a:xfrm flipH="1">
            <a:off x="4876912" y="1"/>
            <a:ext cx="6858000" cy="6857998"/>
          </a:xfrm>
          <a:prstGeom prst="chevron">
            <a:avLst/>
          </a:prstGeom>
          <a:gradFill flip="none" rotWithShape="1">
            <a:gsLst>
              <a:gs pos="10000">
                <a:schemeClr val="accent1">
                  <a:alpha val="6000"/>
                </a:schemeClr>
              </a:gs>
              <a:gs pos="95000">
                <a:schemeClr val="accent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12"/>
            </p:custDataLst>
          </p:nvPr>
        </p:nvSpPr>
        <p:spPr>
          <a:xfrm flipH="1">
            <a:off x="0" y="1"/>
            <a:ext cx="2965215" cy="6857998"/>
          </a:xfrm>
          <a:custGeom>
            <a:avLst/>
            <a:gdLst>
              <a:gd name="connsiteX0" fmla="*/ 2223911 w 2223911"/>
              <a:gd name="connsiteY0" fmla="*/ 2991559 h 5215469"/>
              <a:gd name="connsiteX1" fmla="*/ 0 w 2223911"/>
              <a:gd name="connsiteY1" fmla="*/ 5215469 h 5215469"/>
              <a:gd name="connsiteX2" fmla="*/ 2223911 w 2223911"/>
              <a:gd name="connsiteY2" fmla="*/ 5215469 h 5215469"/>
              <a:gd name="connsiteX3" fmla="*/ 2223911 w 2223911"/>
              <a:gd name="connsiteY3" fmla="*/ 0 h 5215469"/>
              <a:gd name="connsiteX4" fmla="*/ 0 w 2223911"/>
              <a:gd name="connsiteY4" fmla="*/ 0 h 5215469"/>
              <a:gd name="connsiteX5" fmla="*/ 2223911 w 2223911"/>
              <a:gd name="connsiteY5" fmla="*/ 2223911 h 521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3911" h="5215469">
                <a:moveTo>
                  <a:pt x="2223911" y="2991559"/>
                </a:moveTo>
                <a:lnTo>
                  <a:pt x="0" y="5215469"/>
                </a:lnTo>
                <a:lnTo>
                  <a:pt x="2223911" y="5215469"/>
                </a:lnTo>
                <a:close/>
                <a:moveTo>
                  <a:pt x="2223911" y="0"/>
                </a:moveTo>
                <a:lnTo>
                  <a:pt x="0" y="0"/>
                </a:lnTo>
                <a:lnTo>
                  <a:pt x="2223911" y="2223911"/>
                </a:lnTo>
                <a:close/>
              </a:path>
            </a:pathLst>
          </a:custGeom>
          <a:gradFill flip="none" rotWithShape="1">
            <a:gsLst>
              <a:gs pos="10000">
                <a:schemeClr val="accent1"/>
              </a:gs>
              <a:gs pos="95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3"/>
            </p:custDataLst>
          </p:nvPr>
        </p:nvSpPr>
        <p:spPr>
          <a:xfrm>
            <a:off x="2324685" y="1732893"/>
            <a:ext cx="6601917" cy="1434848"/>
          </a:xfrm>
        </p:spPr>
        <p:txBody>
          <a:bodyPr wrap="square" anchor="b">
            <a:normAutofit/>
          </a:bodyPr>
          <a:lstStyle>
            <a:lvl1pPr algn="l"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4"/>
            </p:custDataLst>
          </p:nvPr>
        </p:nvSpPr>
        <p:spPr>
          <a:xfrm>
            <a:off x="2349768" y="3356428"/>
            <a:ext cx="6601917" cy="685110"/>
          </a:xfrm>
        </p:spPr>
        <p:txBody>
          <a:bodyPr wrap="square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2305395" y="4188231"/>
            <a:ext cx="2707154" cy="7523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effectLst>
            <a:outerShdw blurRad="127000" dist="177800" dir="2400000" algn="tl" rotWithShape="0">
              <a:schemeClr val="accent1">
                <a:alpha val="40000"/>
              </a:schemeClr>
            </a:outerShdw>
          </a:effectLst>
        </p:spPr>
        <p:txBody>
          <a:bodyPr wrap="none" lIns="0" tIns="0" rIns="0" bIns="36195" anchor="ctr" anchorCtr="0">
            <a:normAutofit/>
          </a:bodyPr>
          <a:lstStyle>
            <a:lvl1pPr marL="0" indent="0" algn="ctr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/>
          <p:cNvSpPr/>
          <p:nvPr userDrawn="1">
            <p:custDataLst>
              <p:tags r:id="rId12"/>
            </p:custDataLst>
          </p:nvPr>
        </p:nvSpPr>
        <p:spPr>
          <a:xfrm flipV="1">
            <a:off x="6298413" y="0"/>
            <a:ext cx="5893586" cy="6858000"/>
          </a:xfrm>
          <a:custGeom>
            <a:avLst/>
            <a:gdLst>
              <a:gd name="connsiteX0" fmla="*/ 3803699 w 5893586"/>
              <a:gd name="connsiteY0" fmla="*/ 6858000 h 6858000"/>
              <a:gd name="connsiteX1" fmla="*/ 5893586 w 5893586"/>
              <a:gd name="connsiteY1" fmla="*/ 6858000 h 6858000"/>
              <a:gd name="connsiteX2" fmla="*/ 5893586 w 5893586"/>
              <a:gd name="connsiteY2" fmla="*/ 0 h 6858000"/>
              <a:gd name="connsiteX3" fmla="*/ 3054301 w 5893586"/>
              <a:gd name="connsiteY3" fmla="*/ 0 h 6858000"/>
              <a:gd name="connsiteX4" fmla="*/ 3051563 w 5893586"/>
              <a:gd name="connsiteY4" fmla="*/ 2738 h 6858000"/>
              <a:gd name="connsiteX5" fmla="*/ 1695331 w 5893586"/>
              <a:gd name="connsiteY5" fmla="*/ 2738 h 6858000"/>
              <a:gd name="connsiteX6" fmla="*/ 2373447 w 5893586"/>
              <a:gd name="connsiteY6" fmla="*/ 680854 h 6858000"/>
              <a:gd name="connsiteX7" fmla="*/ 0 w 5893586"/>
              <a:gd name="connsiteY7" fmla="*/ 30543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93586" h="6858000">
                <a:moveTo>
                  <a:pt x="3803699" y="6858000"/>
                </a:moveTo>
                <a:lnTo>
                  <a:pt x="5893586" y="6858000"/>
                </a:lnTo>
                <a:lnTo>
                  <a:pt x="5893586" y="0"/>
                </a:lnTo>
                <a:lnTo>
                  <a:pt x="3054301" y="0"/>
                </a:lnTo>
                <a:lnTo>
                  <a:pt x="3051563" y="2738"/>
                </a:lnTo>
                <a:lnTo>
                  <a:pt x="1695331" y="2738"/>
                </a:lnTo>
                <a:lnTo>
                  <a:pt x="2373447" y="680854"/>
                </a:lnTo>
                <a:lnTo>
                  <a:pt x="0" y="3054301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100000"/>
                  <a:lumMod val="99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635000" dist="127000" dir="8100000" algn="tr" rotWithShape="0">
              <a:schemeClr val="tx1">
                <a:alpha val="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13"/>
            </p:custDataLst>
          </p:nvPr>
        </p:nvSpPr>
        <p:spPr>
          <a:xfrm>
            <a:off x="8625978" y="1152698"/>
            <a:ext cx="3566022" cy="5705300"/>
          </a:xfrm>
          <a:custGeom>
            <a:avLst/>
            <a:gdLst>
              <a:gd name="connsiteX0" fmla="*/ 2290726 w 2674517"/>
              <a:gd name="connsiteY0" fmla="*/ 0 h 4278976"/>
              <a:gd name="connsiteX1" fmla="*/ 2674517 w 2674517"/>
              <a:gd name="connsiteY1" fmla="*/ 0 h 4278976"/>
              <a:gd name="connsiteX2" fmla="*/ 2674517 w 2674517"/>
              <a:gd name="connsiteY2" fmla="*/ 4278976 h 4278976"/>
              <a:gd name="connsiteX3" fmla="*/ 1988250 w 2674517"/>
              <a:gd name="connsiteY3" fmla="*/ 4278976 h 4278976"/>
              <a:gd name="connsiteX4" fmla="*/ 0 w 2674517"/>
              <a:gd name="connsiteY4" fmla="*/ 2290726 h 4278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4517" h="4278976">
                <a:moveTo>
                  <a:pt x="2290726" y="0"/>
                </a:moveTo>
                <a:lnTo>
                  <a:pt x="2674517" y="0"/>
                </a:lnTo>
                <a:lnTo>
                  <a:pt x="2674517" y="4278976"/>
                </a:lnTo>
                <a:lnTo>
                  <a:pt x="1988250" y="4278976"/>
                </a:lnTo>
                <a:lnTo>
                  <a:pt x="0" y="2290726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alpha val="100000"/>
                  <a:lumMod val="99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381000" dist="127000" dir="10800000" algn="r" rotWithShape="0">
              <a:schemeClr val="tx1">
                <a:alpha val="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14"/>
            </p:custDataLst>
          </p:nvPr>
        </p:nvSpPr>
        <p:spPr>
          <a:xfrm>
            <a:off x="10408987" y="2933834"/>
            <a:ext cx="1783012" cy="3566023"/>
          </a:xfrm>
          <a:custGeom>
            <a:avLst/>
            <a:gdLst>
              <a:gd name="connsiteX0" fmla="*/ 1337259 w 1337259"/>
              <a:gd name="connsiteY0" fmla="*/ 0 h 2674518"/>
              <a:gd name="connsiteX1" fmla="*/ 1337259 w 1337259"/>
              <a:gd name="connsiteY1" fmla="*/ 2674518 h 2674518"/>
              <a:gd name="connsiteX2" fmla="*/ 0 w 1337259"/>
              <a:gd name="connsiteY2" fmla="*/ 1337259 h 267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259" h="2674518">
                <a:moveTo>
                  <a:pt x="1337259" y="0"/>
                </a:moveTo>
                <a:lnTo>
                  <a:pt x="1337259" y="2674518"/>
                </a:lnTo>
                <a:lnTo>
                  <a:pt x="0" y="1337259"/>
                </a:lnTo>
                <a:close/>
              </a:path>
            </a:pathLst>
          </a:custGeom>
          <a:gradFill flip="none" rotWithShape="1">
            <a:gsLst>
              <a:gs pos="57000">
                <a:schemeClr val="bg2">
                  <a:alpha val="100000"/>
                  <a:lumMod val="99000"/>
                </a:schemeClr>
              </a:gs>
              <a:gs pos="0">
                <a:schemeClr val="bg2"/>
              </a:gs>
              <a:gs pos="100000">
                <a:schemeClr val="bg2">
                  <a:alpha val="70000"/>
                  <a:lumMod val="98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0" dist="38100" dir="10800000" algn="r" rotWithShape="0">
              <a:schemeClr val="tx1">
                <a:alpha val="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5000">
                <a:schemeClr val="bg2"/>
              </a:gs>
              <a:gs pos="58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直角三角形 12"/>
          <p:cNvSpPr/>
          <p:nvPr userDrawn="1">
            <p:custDataLst>
              <p:tags r:id="rId16"/>
            </p:custDataLst>
          </p:nvPr>
        </p:nvSpPr>
        <p:spPr>
          <a:xfrm rot="5400000">
            <a:off x="0" y="0"/>
            <a:ext cx="1233714" cy="1233714"/>
          </a:xfrm>
          <a:prstGeom prst="rtTriangle">
            <a:avLst/>
          </a:prstGeom>
          <a:gradFill flip="none" rotWithShape="1">
            <a:gsLst>
              <a:gs pos="10000">
                <a:schemeClr val="accent1"/>
              </a:gs>
              <a:gs pos="95000">
                <a:schemeClr val="bg2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16.xml"/><Relationship Id="rId1" Type="http://schemas.openxmlformats.org/officeDocument/2006/relationships/tags" Target="../tags/tag11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tags" Target="../tags/tag14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470025" y="2511425"/>
            <a:ext cx="9251315" cy="1834515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/>
              <a:t>浙江大学工程训练中心</a:t>
            </a:r>
            <a:br>
              <a:rPr lang="zh-CN" altLang="en-US" sz="4800"/>
            </a:br>
            <a:r>
              <a:rPr lang="zh-CN" altLang="en-US" sz="5300"/>
              <a:t>无人机设计</a:t>
            </a:r>
            <a:r>
              <a:rPr lang="zh-CN" altLang="en-US" sz="5300"/>
              <a:t>制作</a:t>
            </a:r>
            <a:endParaRPr lang="zh-CN" altLang="en-US" sz="5300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多旋翼设计报告</a:t>
            </a:r>
            <a:r>
              <a:rPr lang="en-US" altLang="zh-CN"/>
              <a:t>-4</a:t>
            </a:r>
            <a:r>
              <a:rPr lang="zh-CN" altLang="en-US"/>
              <a:t>个</a:t>
            </a:r>
            <a:r>
              <a:rPr lang="zh-CN" altLang="en-US"/>
              <a:t>报告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960" y="1080135"/>
            <a:ext cx="5033645" cy="546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计算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报告：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无人机最大重量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计算；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预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设计总重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500g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状态下的续航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时间；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续航五分钟以上总重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计算；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2.设计报告</a:t>
            </a:r>
            <a:endParaRPr lang="en-US" altLang="zh-CN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电子元件及电池尺寸、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重量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测量表；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机架、及各类载荷（包含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螺丝）重量分配方法；（允许结合切片软件估算）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飞机重心测试方法阐述；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减震设计阐述；（如有）</a:t>
            </a:r>
            <a:endParaRPr lang="en-US" altLang="zh-CN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856605" y="395605"/>
            <a:ext cx="5033645" cy="6184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实际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报告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实际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打印零件尺寸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测量表；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实际打印零件尺寸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重量表；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续航时间计算及实际续航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对照表；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实飞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重心偏心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情况；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飞机振动情况；（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如有）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优化报告</a:t>
            </a:r>
            <a:endParaRPr 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优化设计思路及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方法阐述；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零件优化前、后强度、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重量对照表；（可以有限元分析，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自学）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重心优化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前后对照表；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飞机减震优化；（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如有）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金山办公软件有限公司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多旋翼设计目标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695325" y="1435100"/>
            <a:ext cx="10800715" cy="4518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整机设计：机架、机臂、起落架、涵道等。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2.​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激光对战设计：激光固定架、受激面板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等。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投放设计：舵机固定支架、传动装置、投放机构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等。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endParaRPr lang="en-US" altLang="zh-CN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球壳设计：外缘球壳分体设计、机架球壳连接结构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等。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续航要求：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续航达五分钟以上，单场比赛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五分钟。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多旋翼设计</a:t>
            </a:r>
            <a:r>
              <a:rPr lang="zh-CN" altLang="en-US"/>
              <a:t>技术要求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960" y="1080135"/>
            <a:ext cx="10800715" cy="546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整机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要求：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结构要求：分体安装多旋翼必须包含：机架、机臂、起落架、桨保（或涵道），一体式无人机需要有同功能要求的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四个部分。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重量要求：推重比应控制在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2.0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以上。（飞机的推重比（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T/W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）是发动机推力与飞机重量的比值）。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尺寸要求：轴距不得小于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140mm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重心要求：重心需要尽可能在飞机的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中心。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强度要求：机臂承重测试，可以吊装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100g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不发生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形变。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安装要求：机架及桨保外缘需要留有凹槽用于安装灯带。线材至少可以缠绕固定，隐蔽布线的组可以适当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加分。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多旋翼设计</a:t>
            </a:r>
            <a:r>
              <a:rPr lang="zh-CN" altLang="en-US"/>
              <a:t>技术要求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960" y="1080135"/>
            <a:ext cx="10800715" cy="546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激光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载荷要求：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固定式激光固定台，不允许使用舵机调整激光发射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角度。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受激板，为无人机的侧面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或背面安装受激板。光敏电阻感光面需要贴着受激面朝上安装。受激面范围不小于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25mm*25mm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，受激面呈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45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°角，表面需蒙上散光薄膜，或自行打印薄板扩大受激灵敏度。（注：此项必须要用白色耗材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打印）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灯带，可以选择一种或者多种灯带在无人机外缘镶嵌不小于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1/4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。（可以采用不同颜色的灯带来区分机头位置）每组灯带颜色不能完全一样，受激板不可被灯带触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发。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多旋翼设计</a:t>
            </a:r>
            <a:r>
              <a:rPr lang="zh-CN" altLang="en-US"/>
              <a:t>技术要求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960" y="1080135"/>
            <a:ext cx="10800715" cy="546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投放载荷要求：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舵机安装支架：需要配合机架和起落架，舵机需安装在无人机下方实现投放，降落时舵机及投放装置不允许触地，以免受冲击力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损坏。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投放物为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200*200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，带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吊耳。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传动装置，允许使用舵臂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传动。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投放机构，允许使用挂钩等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机构。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多旋翼设计</a:t>
            </a:r>
            <a:r>
              <a:rPr lang="zh-CN" altLang="en-US"/>
              <a:t>技术要求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960" y="1080135"/>
            <a:ext cx="10800715" cy="546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球壳载荷要求：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球壳直径为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250mm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。（打印机最大范围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256mm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）</a:t>
            </a:r>
            <a:endParaRPr lang="en-US" altLang="zh-CN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球壳采用镂空设计，镂空图案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自选。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球壳允许使用胶水，尽可能在打印时减少支架使用。可以参考蔑球的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教程，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球壳底面需要有一个直径为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80mm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的平面（用于更换电池及起落架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功能）。</a:t>
            </a:r>
            <a:endParaRPr lang="en-US" altLang="zh-CN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多旋翼升力</a:t>
            </a:r>
            <a:r>
              <a:rPr lang="zh-CN" altLang="en-US"/>
              <a:t>计算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960" y="1080135"/>
            <a:ext cx="10800715" cy="546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已知：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电机参数：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2004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无刷电机</a:t>
            </a:r>
            <a:r>
              <a:rPr 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KV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值为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2500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电池参数：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4S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航模锂电池，放电倍率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60C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1100mah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桨叶参数：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3.5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英寸三叶桨，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PC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材质，螺距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英寸；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求：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电机空载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转速？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914400" lvl="2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假设高负载状态下负载转速为空载转速的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65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%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，则负载转速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多少？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914400" lvl="2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螺旋桨拉力是多少？（查阅拉力公式，并测量桨叶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计算）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914400" lvl="2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四旋翼产生的总拉力是多少？推重比要设计在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2.0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以上，无人机最大负载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多少？</a:t>
            </a:r>
            <a:endParaRPr lang="en-US" altLang="zh-CN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</a:t>
            </a:r>
            <a:r>
              <a:rPr lang="zh-CN" altLang="en-US"/>
              <a:t>续航计算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960" y="1080135"/>
            <a:ext cx="10800715" cy="5461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已知：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电池参数：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4S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航模锂电池，放电倍率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60C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1100mah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接收机参数：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5V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；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35mA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飞控、接收机功耗计入电机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功耗；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推重比需达到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2.0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以上；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457200" lvl="1" indent="457200" algn="l" fontAlgn="auto">
              <a:lnSpc>
                <a:spcPts val="4000"/>
              </a:lnSpc>
              <a:buClrTx/>
              <a:buSzTx/>
              <a:buFontTx/>
            </a:pP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求：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电池总能量为多少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Wh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？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914400" lvl="2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2.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若每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100g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拉力增加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电流，平均电压为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16V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，求电机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总功耗？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914400" lvl="2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3.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求接收机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功耗？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914400" lvl="2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4.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如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总重量为</a:t>
            </a: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500g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，求续航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总时间。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  <a:p>
            <a:pPr marL="914400" lvl="2" indent="457200" algn="l" fontAlgn="auto">
              <a:lnSpc>
                <a:spcPts val="4000"/>
              </a:lnSpc>
              <a:buClrTx/>
              <a:buSzTx/>
              <a:buFontTx/>
            </a:pPr>
            <a:r>
              <a:rPr lang="en-US" altLang="zh-CN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若要续航达五分钟以上则最大设计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重量为</a:t>
            </a:r>
            <a:r>
              <a:rPr lang="zh-CN" altLang="en-US" sz="2000">
                <a:solidFill>
                  <a:srgbClr val="00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微软雅黑" panose="020B0503020204020204" charset="-122"/>
                <a:sym typeface="+mn-ea"/>
              </a:rPr>
              <a:t>多少？</a:t>
            </a:r>
            <a:endParaRPr lang="zh-CN" altLang="en-US" sz="2000">
              <a:solidFill>
                <a:srgbClr val="000000"/>
              </a:solidFill>
              <a:latin typeface="思源黑体 CN Normal" panose="020B0400000000000000" charset="-122"/>
              <a:ea typeface="思源黑体 CN Normal" panose="020B0400000000000000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多旋翼元件链接</a:t>
            </a:r>
            <a:r>
              <a:rPr lang="en-US" altLang="zh-CN"/>
              <a:t>-</a:t>
            </a:r>
            <a:r>
              <a:rPr lang="zh-CN" altLang="en-US"/>
              <a:t>可查询参数及</a:t>
            </a:r>
            <a:r>
              <a:rPr lang="zh-CN" altLang="en-US"/>
              <a:t>尺寸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9795" y="1355090"/>
            <a:ext cx="10391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【淘宝】退货运费险</a:t>
            </a:r>
            <a:r>
              <a:rPr lang="en-US" altLang="zh-CN"/>
              <a:t> https://e.tb.cn/h.h7IY8R27kCp9Ka6?tk=m9TB4YcqGw3 CZ007 </a:t>
            </a:r>
            <a:r>
              <a:rPr lang="zh-CN" altLang="en-US"/>
              <a:t>「</a:t>
            </a:r>
            <a:r>
              <a:rPr lang="en-US" altLang="zh-CN"/>
              <a:t>LANNRC 2004 1800kv/3000kv 3-5</a:t>
            </a:r>
            <a:r>
              <a:rPr lang="zh-CN" altLang="en-US"/>
              <a:t>寸穿越机</a:t>
            </a:r>
            <a:r>
              <a:rPr lang="en-US" altLang="zh-CN"/>
              <a:t> FPV</a:t>
            </a:r>
            <a:r>
              <a:rPr lang="zh-CN" altLang="en-US"/>
              <a:t>小四轴竞速电机</a:t>
            </a:r>
            <a:r>
              <a:rPr lang="en-US" altLang="zh-CN"/>
              <a:t> </a:t>
            </a:r>
            <a:r>
              <a:rPr lang="zh-CN" altLang="en-US"/>
              <a:t>马达」</a:t>
            </a:r>
            <a:endParaRPr lang="zh-CN" altLang="en-US"/>
          </a:p>
          <a:p>
            <a:r>
              <a:rPr lang="zh-CN" altLang="en-US"/>
              <a:t>点击链接直接打开</a:t>
            </a:r>
            <a:r>
              <a:rPr lang="en-US" altLang="zh-CN"/>
              <a:t> </a:t>
            </a:r>
            <a:r>
              <a:rPr lang="zh-CN" altLang="en-US"/>
              <a:t>或者</a:t>
            </a:r>
            <a:r>
              <a:rPr lang="en-US" altLang="zh-CN"/>
              <a:t> </a:t>
            </a:r>
            <a:r>
              <a:rPr lang="zh-CN" altLang="en-US"/>
              <a:t>淘宝搜索直接打开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99795" y="2277110"/>
            <a:ext cx="10391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【淘宝】退货运费险</a:t>
            </a:r>
            <a:r>
              <a:rPr lang="en-US" altLang="zh-CN"/>
              <a:t> https://e.tb.cn/h.h7qO9MaLFdOgoym?tk=R7Xg4YcqL5g CZ005 </a:t>
            </a:r>
            <a:r>
              <a:rPr lang="zh-CN" altLang="en-US"/>
              <a:t>「高能</a:t>
            </a:r>
            <a:r>
              <a:rPr lang="en-US" altLang="zh-CN"/>
              <a:t> GNB 1100MAH 4S 15.2V 60C HV Long Range </a:t>
            </a:r>
            <a:r>
              <a:rPr lang="zh-CN" altLang="en-US"/>
              <a:t>穿越机</a:t>
            </a:r>
            <a:r>
              <a:rPr lang="en-US" altLang="zh-CN"/>
              <a:t> </a:t>
            </a:r>
            <a:r>
              <a:rPr lang="zh-CN" altLang="en-US"/>
              <a:t>锂电池」</a:t>
            </a:r>
            <a:endParaRPr lang="zh-CN" altLang="en-US"/>
          </a:p>
          <a:p>
            <a:r>
              <a:rPr lang="zh-CN" altLang="en-US"/>
              <a:t>点击链接直接打开</a:t>
            </a:r>
            <a:r>
              <a:rPr lang="en-US" altLang="zh-CN"/>
              <a:t> </a:t>
            </a:r>
            <a:r>
              <a:rPr lang="zh-CN" altLang="en-US"/>
              <a:t>或者</a:t>
            </a:r>
            <a:r>
              <a:rPr lang="en-US" altLang="zh-CN"/>
              <a:t> </a:t>
            </a:r>
            <a:r>
              <a:rPr lang="zh-CN" altLang="en-US"/>
              <a:t>淘宝搜索直接打开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99795" y="3199130"/>
            <a:ext cx="103917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【淘宝】退货运费险</a:t>
            </a:r>
            <a:r>
              <a:rPr lang="en-US" altLang="zh-CN"/>
              <a:t> https://e.tb.cn/h.hi2iR3F1hvnDxgH?tk=XumO4Ycq7AG CZ005 </a:t>
            </a:r>
            <a:r>
              <a:rPr lang="zh-CN" altLang="en-US"/>
              <a:t>「乐迪</a:t>
            </a:r>
            <a:r>
              <a:rPr lang="en-US" altLang="zh-CN"/>
              <a:t>R9DS/R8EF/R12DS DSM R6DS R8FM/</a:t>
            </a:r>
            <a:r>
              <a:rPr lang="zh-CN" altLang="en-US"/>
              <a:t>回传模块</a:t>
            </a:r>
            <a:r>
              <a:rPr lang="en-US" altLang="zh-CN"/>
              <a:t> /OSD/</a:t>
            </a:r>
            <a:r>
              <a:rPr lang="zh-CN" altLang="en-US"/>
              <a:t>遥控器接收机」</a:t>
            </a:r>
            <a:endParaRPr lang="zh-CN" altLang="en-US"/>
          </a:p>
          <a:p>
            <a:r>
              <a:rPr lang="zh-CN" altLang="en-US"/>
              <a:t>点击链接直接打开</a:t>
            </a:r>
            <a:r>
              <a:rPr lang="en-US" altLang="zh-CN"/>
              <a:t> </a:t>
            </a:r>
            <a:r>
              <a:rPr lang="zh-CN" altLang="en-US"/>
              <a:t>或者</a:t>
            </a:r>
            <a:r>
              <a:rPr lang="en-US" altLang="zh-CN"/>
              <a:t> </a:t>
            </a:r>
            <a:r>
              <a:rPr lang="zh-CN" altLang="en-US"/>
              <a:t>淘宝搜索直接打开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9795" y="4121150"/>
            <a:ext cx="103911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【淘宝】退货运费险</a:t>
            </a:r>
            <a:r>
              <a:rPr lang="en-US" altLang="zh-CN"/>
              <a:t> https://e.tb.cn/h.h7I15ZtGulDmkJ2?tk=Hl3b4YcJjeA MF168 </a:t>
            </a:r>
            <a:r>
              <a:rPr lang="zh-CN" altLang="en-US"/>
              <a:t>「</a:t>
            </a:r>
            <a:r>
              <a:rPr lang="en-US" altLang="zh-CN"/>
              <a:t>HQ prop DT90 FPV </a:t>
            </a:r>
            <a:r>
              <a:rPr lang="zh-CN" altLang="en-US"/>
              <a:t>倒置圈圈室内竞速机</a:t>
            </a:r>
            <a:r>
              <a:rPr lang="en-US" altLang="zh-CN"/>
              <a:t> </a:t>
            </a:r>
            <a:r>
              <a:rPr lang="zh-CN" altLang="en-US"/>
              <a:t>翼飞</a:t>
            </a:r>
            <a:r>
              <a:rPr lang="en-US" altLang="zh-CN"/>
              <a:t>ProTek35</a:t>
            </a:r>
            <a:r>
              <a:rPr lang="zh-CN" altLang="en-US"/>
              <a:t>机</a:t>
            </a:r>
            <a:r>
              <a:rPr lang="en-US" altLang="zh-CN"/>
              <a:t> 3.5</a:t>
            </a:r>
            <a:r>
              <a:rPr lang="zh-CN" altLang="en-US"/>
              <a:t>寸桨叶」</a:t>
            </a:r>
            <a:endParaRPr lang="zh-CN" altLang="en-US"/>
          </a:p>
          <a:p>
            <a:r>
              <a:rPr lang="zh-CN" altLang="en-US"/>
              <a:t>点击链接直接打开</a:t>
            </a:r>
            <a:r>
              <a:rPr lang="en-US" altLang="zh-CN"/>
              <a:t> </a:t>
            </a:r>
            <a:r>
              <a:rPr lang="zh-CN" altLang="en-US"/>
              <a:t>或者</a:t>
            </a:r>
            <a:r>
              <a:rPr lang="en-US" altLang="zh-CN"/>
              <a:t> </a:t>
            </a:r>
            <a:r>
              <a:rPr lang="zh-CN" altLang="en-US"/>
              <a:t>淘宝搜索直接打开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9795" y="5043170"/>
            <a:ext cx="105956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【淘宝】</a:t>
            </a:r>
            <a:r>
              <a:rPr lang="en-US" altLang="zh-CN"/>
              <a:t>7</a:t>
            </a:r>
            <a:r>
              <a:rPr lang="zh-CN" altLang="en-US"/>
              <a:t>天无理由退货</a:t>
            </a:r>
            <a:r>
              <a:rPr lang="en-US" altLang="zh-CN"/>
              <a:t> https://e.tb.cn/h.hi2RkiALia3Td7q?tk=psPz4YcJ2nK MF278 </a:t>
            </a:r>
            <a:r>
              <a:rPr lang="zh-CN" altLang="en-US"/>
              <a:t>「微空</a:t>
            </a:r>
            <a:r>
              <a:rPr lang="en-US" altLang="zh-CN"/>
              <a:t>MicoAir H743 AIO 35A AM32 </a:t>
            </a:r>
            <a:r>
              <a:rPr lang="zh-CN" altLang="en-US"/>
              <a:t>飞控电调一体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 </a:t>
            </a:r>
            <a:r>
              <a:rPr lang="zh-CN" altLang="en-US"/>
              <a:t>支持</a:t>
            </a:r>
            <a:r>
              <a:rPr lang="en-US" altLang="zh-CN"/>
              <a:t>APM PX4</a:t>
            </a:r>
            <a:r>
              <a:rPr lang="zh-CN" altLang="en-US"/>
              <a:t>」</a:t>
            </a:r>
            <a:endParaRPr lang="zh-CN" altLang="en-US"/>
          </a:p>
          <a:p>
            <a:r>
              <a:rPr lang="zh-CN" altLang="en-US"/>
              <a:t>点击链接直接打开</a:t>
            </a:r>
            <a:r>
              <a:rPr lang="en-US" altLang="zh-CN"/>
              <a:t> </a:t>
            </a:r>
            <a:r>
              <a:rPr lang="zh-CN" altLang="en-US"/>
              <a:t>或者</a:t>
            </a:r>
            <a:r>
              <a:rPr lang="en-US" altLang="zh-CN"/>
              <a:t> </a:t>
            </a:r>
            <a:r>
              <a:rPr lang="zh-CN" altLang="en-US"/>
              <a:t>淘宝搜索直接打开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20"/>
</p:tagLst>
</file>

<file path=ppt/tags/tag103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9"/>
</p:tagLst>
</file>

<file path=ppt/tags/tag10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8"/>
</p:tagLst>
</file>

<file path=ppt/tags/tag1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8"/>
</p:tagLst>
</file>

<file path=ppt/tags/tag11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8"/>
  <p:tag name="KSO_WM_TEMPLATE_CATEGORY" val="custom"/>
  <p:tag name="KSO_WM_TEMPLATE_MASTER_TYPE" val="0"/>
</p:tagLst>
</file>

<file path=ppt/tags/tag11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18"/>
  <p:tag name="KSO_WM_UNIT_PRESET_TEXT" val="单击此处添加文档的标题内容"/>
  <p:tag name="KSO_WM_UNIT_TEXT_TYPE" val="1"/>
</p:tagLst>
</file>

<file path=ppt/tags/tag116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8"/>
  <p:tag name="KSO_WM_TEMPLATE_CATEGORY" val="custom"/>
  <p:tag name="KSO_WM_SLIDE_INDEX" val="1"/>
  <p:tag name="KSO_WM_SLIDE_ID" val="custom20238628_1"/>
  <p:tag name="KSO_WM_TEMPLATE_MASTER_TYPE" val="0"/>
  <p:tag name="KSO_WM_SLIDE_LAYOUT" val="a_b_f"/>
  <p:tag name="KSO_WM_SLIDE_LAYOUT_CNT" val="1_1_2"/>
</p:tagLst>
</file>

<file path=ppt/tags/tag1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8"/>
</p:tagLst>
</file>

<file path=ppt/tags/tag1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8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3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3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3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39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8"/>
  <p:tag name="KSO_WM_SLIDE_ID" val="custom20238628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8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ISCONTENTSTITLE" val="0"/>
  <p:tag name="KSO_WM_UNIT_PRESET_TEXT" val="THANK YOU"/>
</p:tagLst>
</file>

<file path=ppt/tags/tag145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8628_9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8"/>
  <p:tag name="KSO_WM_TEMPLATE_CATEGORY" val="custom"/>
  <p:tag name="KSO_WM_UNIT_TEXT_LAYER_COUNT" val="1"/>
  <p:tag name="KSO_WM_UNIT_VALUE" val="20"/>
  <p:tag name="KSO_WM_UNIT_PRESET_TEXT" val="金山办公软件有限公司"/>
</p:tagLst>
</file>

<file path=ppt/tags/tag146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628"/>
  <p:tag name="KSO_WM_TEMPLATE_CATEGORY" val="custom"/>
  <p:tag name="KSO_WM_SLIDE_INDEX" val="9"/>
  <p:tag name="KSO_WM_SLIDE_ID" val="custom20238628_9"/>
  <p:tag name="KSO_WM_TEMPLATE_MASTER_TYPE" val="0"/>
  <p:tag name="KSO_WM_SLIDE_LAYOUT" val="a_b_f"/>
  <p:tag name="KSO_WM_SLIDE_LAYOUT_CNT" val="1_1_2"/>
</p:tagLst>
</file>

<file path=ppt/tags/tag1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20"/>
</p:tagLst>
</file>

<file path=ppt/tags/tag18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9"/>
</p:tagLst>
</file>

<file path=ppt/tags/tag1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2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40"/>
</p:tagLst>
</file>

<file path=ppt/tags/tag2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3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3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3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0"/>
</p:tagLst>
</file>

<file path=ppt/tags/tag5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8"/>
</p:tagLst>
</file>

<file path=ppt/tags/tag52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8"/>
</p:tagLst>
</file>

<file path=ppt/tags/tag53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58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5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3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64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65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TEXT_LAYER_COUNT" val="1"/>
</p:tagLst>
</file>

<file path=ppt/tags/tag6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</p:tagLst>
</file>

<file path=ppt/tags/tag7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8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8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9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8"/>
</p:tagLst>
</file>

<file path=ppt/tags/tag9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简约风蓝色通用职场办公">
  <a:themeElements>
    <a:clrScheme name="">
      <a:dk1>
        <a:srgbClr val="000000"/>
      </a:dk1>
      <a:lt1>
        <a:srgbClr val="FFFFFF"/>
      </a:lt1>
      <a:dk2>
        <a:srgbClr val="001548"/>
      </a:dk2>
      <a:lt2>
        <a:srgbClr val="F5F9FF"/>
      </a:lt2>
      <a:accent1>
        <a:srgbClr val="2875FF"/>
      </a:accent1>
      <a:accent2>
        <a:srgbClr val="10A5E4"/>
      </a:accent2>
      <a:accent3>
        <a:srgbClr val="1BE7EF"/>
      </a:accent3>
      <a:accent4>
        <a:srgbClr val="F4B800"/>
      </a:accent4>
      <a:accent5>
        <a:srgbClr val="FF7429"/>
      </a:accent5>
      <a:accent6>
        <a:srgbClr val="F84949"/>
      </a:accent6>
      <a:hlink>
        <a:srgbClr val="304FFE"/>
      </a:hlink>
      <a:folHlink>
        <a:srgbClr val="492067"/>
      </a:folHlink>
    </a:clrScheme>
    <a:fontScheme name="自定义 3">
      <a:majorFont>
        <a:latin typeface="MiSans Bold"/>
        <a:ea typeface="汉仪中宋简"/>
        <a:cs typeface=""/>
      </a:majorFont>
      <a:minorFont>
        <a:latin typeface="MiSans Bold"/>
        <a:ea typeface="汉仪中宋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宽屏</PresentationFormat>
  <Paragraphs>117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思源黑体 CN Normal</vt:lpstr>
      <vt:lpstr>黑体</vt:lpstr>
      <vt:lpstr>微软雅黑</vt:lpstr>
      <vt:lpstr>汉仪中宋简</vt:lpstr>
      <vt:lpstr>MiSans Bold</vt:lpstr>
      <vt:lpstr>Arial Unicode MS</vt:lpstr>
      <vt:lpstr>简约风蓝色通用职场办公</vt:lpstr>
      <vt:lpstr>浙江大学工程训练中心 无人机设计制作</vt:lpstr>
      <vt:lpstr>多旋翼设计目标</vt:lpstr>
      <vt:lpstr>多旋翼设计技术要求</vt:lpstr>
      <vt:lpstr>多旋翼设计技术要求</vt:lpstr>
      <vt:lpstr>多旋翼设计技术要求</vt:lpstr>
      <vt:lpstr>多旋翼设计技术要求</vt:lpstr>
      <vt:lpstr>多旋翼升力计算</vt:lpstr>
      <vt:lpstr>多旋翼续航计算</vt:lpstr>
      <vt:lpstr>多旋翼元件链接-可查询参数及尺寸</vt:lpstr>
      <vt:lpstr>多旋翼设计报告-4个报告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Andy</cp:lastModifiedBy>
  <cp:revision>24</cp:revision>
  <dcterms:created xsi:type="dcterms:W3CDTF">2025-07-03T02:55:00Z</dcterms:created>
  <dcterms:modified xsi:type="dcterms:W3CDTF">2025-07-13T10:33:44Z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DE4365E808224B2EAEAF6EFBDFDAEDBD_11</vt:lpwstr>
  </property>
</Properties>
</file>