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09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9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522FC-17AD-40A6-8CEE-CE1664518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9D7CF1-CAD5-4F52-B39C-96453E502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45E22-B781-459F-B80F-7D9A0CC5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A7198-976B-463B-9368-365D6324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5D6AB-7CDB-43BC-90EC-C1F5D26D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7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0CB2-B583-4054-948D-4DEE001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C8B0D-51AE-459C-AEAA-879FF26F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056FE-F25F-4299-A6D4-B068C0A9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6D7C9-4F4F-4E27-862E-F2160614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650CD-8F53-4804-B922-7E79547A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4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40CF93-56A7-4016-A88B-50A98B182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043D9B-6C11-4F29-AD09-E47085B03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F5F26-55AC-4585-8AA9-96E683F3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63D0B-7494-405E-AD4A-EE43CB2F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1F09C-6A4E-48F8-A71C-0B3BD6BF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2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3DBEE-60B5-4754-A8C4-3E424589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77A64-A295-46D3-AF88-1D314FA4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1EF0D-21A5-479D-BC52-9EED8E6E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FF798-1BCA-48F0-8595-0E4010B3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36BF7-B1E3-4426-BEA7-B3D8015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8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D343D-7DE5-4485-AB80-1113CFAF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2B347-4430-4D49-9ABA-14DAB1CA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DD2B5-81A7-4EF2-875A-7E216D7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23BD6-C68D-4738-B1EE-8B6F8E24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EDB2D-27CF-40F6-B815-13AB762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1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4C820-BAEE-4CF5-84EF-D88ACFF1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966DD-BF30-4331-A0B9-07826AEF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98DF5-3372-444E-9AB7-BD2409A1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39B7E-BFCA-4F82-8169-D686EA03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2BD8-D984-4068-94DB-03D22D99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9BD1A-573A-4FF4-870D-0E089B0C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C7994-162F-4910-B8B4-C55EDCC4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EF8E7-C602-4E43-A0BD-FAE5BFED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CFCF3-5639-4CD4-AD63-7A43A15FB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284E5A-8206-44E3-9E99-B5937BED3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73B1D-592F-405B-B8F4-06EEF453C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50B882-0452-4738-A4E6-3D10ABC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3E7B6C-723B-40B5-A80D-AB933EF7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FAF0AD-F7EC-477D-8FD7-8E7913B9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99A78-459D-4EBF-9209-8BD81BF6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9044D6-F699-4507-9D89-C5D6AF43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4B584F-6FC3-4E30-BC59-26162095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FBC07-F5BD-4925-B5CF-98694CE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63A3C4-C347-4988-8F93-3B906DBB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8BC1BB-B316-4B2C-A8CF-23F48BE8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BCEFF-C338-4C96-8674-12A87532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8D6EB-3275-423E-8EB3-4812FDA3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25F28-856C-430F-AFF7-37428F6A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4785D-8333-47BE-97E1-749A9743C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E72E6-FA8F-4316-BCFC-2B6BD209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36F53-039D-4614-8471-E771F6E6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FD6E18-B8FF-4253-9F95-DB2E5679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2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CF0F8-F30A-417C-A8EA-5273CB6C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2C73BA-DA8F-4B08-93D0-774E9BF81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64378-22E2-4272-86BE-1F954E85C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5CE31-C91E-4145-996F-2C315ED4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0335A-F20C-4151-872B-2390CAB3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8F9D4-DDA6-4427-8386-86845287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4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507353-CE40-4E2A-9B77-0C8ED731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B5F4C-611D-4E1A-96CE-312C6DFF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31035-D13D-42FB-9F44-A56AD113F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F752-EEC6-45F6-90F7-4EAF5F496DE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D72E7-07ED-46ED-8355-D87B7AE20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A6DA4-B3B6-46C5-9B98-2ED9DF7E9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35E5-573F-4C16-8EA0-3AC95ED80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0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D9E27-15CE-4077-BAA3-5989A5287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Mini-Redis </a:t>
            </a:r>
            <a:r>
              <a:rPr lang="zh-CN" altLang="en-US" dirty="0"/>
              <a:t>课程展示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BC208-79E3-4365-A89A-F588C2425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13 </a:t>
            </a:r>
            <a:r>
              <a:rPr lang="zh-CN" altLang="en-US" dirty="0"/>
              <a:t>组         成员：陈桐 周健 梁潇</a:t>
            </a:r>
          </a:p>
        </p:txBody>
      </p:sp>
    </p:spTree>
    <p:extLst>
      <p:ext uri="{BB962C8B-B14F-4D97-AF65-F5344CB8AC3E}">
        <p14:creationId xmlns:p14="http://schemas.microsoft.com/office/powerpoint/2010/main" val="37523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D217-FAA6-451F-85FB-1B87F3A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BDRedis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52AD1-1CEC-4D89-AF4A-3E66C21A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148" y="14871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实现功能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AOF </a:t>
            </a:r>
            <a:r>
              <a:rPr lang="zh-CN" altLang="en-US" dirty="0"/>
              <a:t>持久化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Redis </a:t>
            </a:r>
            <a:r>
              <a:rPr lang="zh-CN" altLang="en-US" dirty="0"/>
              <a:t>主从架构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Redis Cluster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Transactions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13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33401-65D5-48BB-BA75-B3BF1B9A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216684"/>
            <a:ext cx="10515600" cy="1325563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B5407A-5EEF-4CE7-B451-FA9F67993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" y="1542247"/>
            <a:ext cx="6814893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DC42B6-D0F5-4711-ABAC-763911627E78}"/>
              </a:ext>
            </a:extLst>
          </p:cNvPr>
          <p:cNvSpPr txBox="1"/>
          <p:nvPr/>
        </p:nvSpPr>
        <p:spPr>
          <a:xfrm>
            <a:off x="7778337" y="14972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B45354-42C7-439A-9363-98A7FF60F4B9}"/>
              </a:ext>
            </a:extLst>
          </p:cNvPr>
          <p:cNvSpPr txBox="1"/>
          <p:nvPr/>
        </p:nvSpPr>
        <p:spPr>
          <a:xfrm>
            <a:off x="7778337" y="2190996"/>
            <a:ext cx="37526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Master</a:t>
            </a:r>
          </a:p>
          <a:p>
            <a:r>
              <a:rPr lang="en-US" altLang="zh-CN" sz="1600" dirty="0"/>
              <a:t>SLAVE </a:t>
            </a:r>
            <a:r>
              <a:rPr lang="zh-CN" altLang="en-US" sz="1600" dirty="0"/>
              <a:t>注册和注销</a:t>
            </a:r>
            <a:endParaRPr lang="en-US" altLang="zh-CN" sz="1600" dirty="0"/>
          </a:p>
          <a:p>
            <a:r>
              <a:rPr lang="en-US" altLang="zh-CN" sz="1600" dirty="0"/>
              <a:t>PING/SET/GET/DEL </a:t>
            </a:r>
            <a:r>
              <a:rPr lang="zh-CN" altLang="en-US" sz="1600" dirty="0"/>
              <a:t>请求响应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b="1" dirty="0"/>
              <a:t>Slave</a:t>
            </a:r>
          </a:p>
          <a:p>
            <a:r>
              <a:rPr lang="en-US" altLang="zh-CN" dirty="0"/>
              <a:t>AOF </a:t>
            </a:r>
            <a:r>
              <a:rPr lang="zh-CN" altLang="en-US" dirty="0"/>
              <a:t>同步</a:t>
            </a:r>
            <a:endParaRPr lang="en-US" altLang="zh-CN" dirty="0"/>
          </a:p>
          <a:p>
            <a:r>
              <a:rPr lang="en-US" altLang="zh-CN" dirty="0"/>
              <a:t>PING/GET</a:t>
            </a:r>
            <a:r>
              <a:rPr lang="zh-CN" altLang="en-US" dirty="0"/>
              <a:t>请求响应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Proxy</a:t>
            </a:r>
          </a:p>
          <a:p>
            <a:r>
              <a:rPr lang="en-US" altLang="zh-CN" dirty="0"/>
              <a:t>PING/SET/GETDEL </a:t>
            </a:r>
            <a:r>
              <a:rPr lang="zh-CN" altLang="en-US" dirty="0"/>
              <a:t>请求响应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760F60-5EC0-45FF-BB26-DCDDBB02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169" y="1266690"/>
            <a:ext cx="4179774" cy="43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D355-9E1B-4290-8371-90EF6F19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AOF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7E0CFD6-D639-4550-A697-E0C6F87BD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38" y="1087283"/>
            <a:ext cx="3886200" cy="3629025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FF16A8-28C2-44D2-9369-3E9ED57DDAB4}"/>
              </a:ext>
            </a:extLst>
          </p:cNvPr>
          <p:cNvSpPr txBox="1"/>
          <p:nvPr/>
        </p:nvSpPr>
        <p:spPr>
          <a:xfrm>
            <a:off x="6992771" y="36635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日志格式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250EAC-2C55-4C8E-802D-23783C7E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6" y="1626918"/>
            <a:ext cx="1589006" cy="196650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EF400C1-82A1-4825-8BD4-3E64256C5002}"/>
              </a:ext>
            </a:extLst>
          </p:cNvPr>
          <p:cNvSpPr txBox="1"/>
          <p:nvPr/>
        </p:nvSpPr>
        <p:spPr>
          <a:xfrm>
            <a:off x="2202873" y="5018415"/>
            <a:ext cx="8259288" cy="95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+mn-ea"/>
              </a:rPr>
              <a:t>Master </a:t>
            </a:r>
            <a:r>
              <a:rPr lang="zh-CN" altLang="en-US" sz="1600" dirty="0">
                <a:latin typeface="+mn-ea"/>
              </a:rPr>
              <a:t>服务器执行一次 </a:t>
            </a:r>
            <a:r>
              <a:rPr lang="en-US" altLang="zh-CN" sz="1600" dirty="0">
                <a:latin typeface="+mn-ea"/>
              </a:rPr>
              <a:t>SET/DET </a:t>
            </a:r>
            <a:r>
              <a:rPr lang="zh-CN" altLang="en-US" sz="1600" dirty="0">
                <a:latin typeface="+mn-ea"/>
              </a:rPr>
              <a:t>操作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latin typeface="+mn-ea"/>
              </a:rPr>
              <a:t>AOFManager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在缓冲区追加本次记录并将改动刷盘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在下次服务器重启时根据记录恢复数据</a:t>
            </a:r>
          </a:p>
        </p:txBody>
      </p:sp>
    </p:spTree>
    <p:extLst>
      <p:ext uri="{BB962C8B-B14F-4D97-AF65-F5344CB8AC3E}">
        <p14:creationId xmlns:p14="http://schemas.microsoft.com/office/powerpoint/2010/main" val="379012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24CC3-1DFA-483D-A5BD-E7CA7E4C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Master-Slave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4AA603-761D-45E0-AE33-535DBA986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89" y="1674491"/>
            <a:ext cx="4122160" cy="197180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335FB1-8967-4E5C-A2AD-E944C17D93B3}"/>
              </a:ext>
            </a:extLst>
          </p:cNvPr>
          <p:cNvSpPr txBox="1"/>
          <p:nvPr/>
        </p:nvSpPr>
        <p:spPr>
          <a:xfrm>
            <a:off x="6466114" y="3761871"/>
            <a:ext cx="3687289" cy="180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AOF </a:t>
            </a:r>
            <a:r>
              <a:rPr lang="zh-CN" altLang="en-US" b="1" dirty="0"/>
              <a:t>同步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+mn-ea"/>
              </a:rPr>
              <a:t>Master </a:t>
            </a:r>
            <a:r>
              <a:rPr lang="zh-CN" altLang="en-US" sz="1600" dirty="0">
                <a:latin typeface="+mn-ea"/>
              </a:rPr>
              <a:t>将 </a:t>
            </a:r>
            <a:r>
              <a:rPr lang="en-US" altLang="zh-CN" sz="1600" dirty="0">
                <a:latin typeface="+mn-ea"/>
              </a:rPr>
              <a:t>AOF </a:t>
            </a:r>
            <a:r>
              <a:rPr lang="zh-CN" altLang="en-US" sz="1600" dirty="0">
                <a:latin typeface="+mn-ea"/>
              </a:rPr>
              <a:t>的内容加载到请求中发送发给 </a:t>
            </a:r>
            <a:r>
              <a:rPr lang="en-US" altLang="zh-CN" sz="1600" dirty="0">
                <a:latin typeface="+mn-ea"/>
              </a:rPr>
              <a:t>Slave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+mn-ea"/>
              </a:rPr>
              <a:t>Slave </a:t>
            </a:r>
            <a:r>
              <a:rPr lang="zh-CN" altLang="en-US" sz="1600" dirty="0">
                <a:latin typeface="+mn-ea"/>
              </a:rPr>
              <a:t>根据接收到的 </a:t>
            </a:r>
            <a:r>
              <a:rPr lang="en-US" altLang="zh-CN" sz="1600" dirty="0">
                <a:latin typeface="+mn-ea"/>
              </a:rPr>
              <a:t>AOF </a:t>
            </a:r>
            <a:r>
              <a:rPr lang="zh-CN" altLang="en-US" sz="1600" dirty="0">
                <a:latin typeface="+mn-ea"/>
              </a:rPr>
              <a:t>日志内容对自己的数据进行相应的插入删除操作</a:t>
            </a:r>
            <a:endParaRPr lang="en-US" altLang="zh-CN" sz="1600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861C6-7B23-45C6-95EF-8462F03FAF6F}"/>
              </a:ext>
            </a:extLst>
          </p:cNvPr>
          <p:cNvSpPr txBox="1"/>
          <p:nvPr/>
        </p:nvSpPr>
        <p:spPr>
          <a:xfrm>
            <a:off x="1173106" y="3860703"/>
            <a:ext cx="4053165" cy="236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Slave </a:t>
            </a:r>
            <a:r>
              <a:rPr lang="zh-CN" altLang="en-US" b="1" dirty="0"/>
              <a:t>注册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在 </a:t>
            </a:r>
            <a:r>
              <a:rPr lang="en-US" altLang="zh-CN" sz="1600" dirty="0">
                <a:latin typeface="+mn-ea"/>
              </a:rPr>
              <a:t>Master </a:t>
            </a:r>
            <a:r>
              <a:rPr lang="zh-CN" altLang="en-US" sz="1600" dirty="0">
                <a:latin typeface="+mn-ea"/>
              </a:rPr>
              <a:t>中创建 </a:t>
            </a:r>
            <a:r>
              <a:rPr lang="en-US" altLang="zh-CN" sz="1600" dirty="0">
                <a:latin typeface="+mn-ea"/>
              </a:rPr>
              <a:t>Slave </a:t>
            </a:r>
            <a:r>
              <a:rPr lang="zh-CN" altLang="en-US" sz="1600" dirty="0">
                <a:latin typeface="+mn-ea"/>
              </a:rPr>
              <a:t>代理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调用 </a:t>
            </a:r>
            <a:r>
              <a:rPr lang="en-US" altLang="zh-CN" sz="1600" dirty="0" err="1">
                <a:latin typeface="+mn-ea"/>
              </a:rPr>
              <a:t>aofsync</a:t>
            </a:r>
            <a:r>
              <a:rPr lang="en-US" altLang="zh-CN" sz="1600" dirty="0">
                <a:latin typeface="+mn-ea"/>
              </a:rPr>
              <a:t>() </a:t>
            </a:r>
            <a:r>
              <a:rPr lang="zh-CN" altLang="en-US" sz="1600" dirty="0">
                <a:latin typeface="+mn-ea"/>
              </a:rPr>
              <a:t>请求根据 </a:t>
            </a:r>
            <a:r>
              <a:rPr lang="en-US" altLang="zh-CN" sz="1600" dirty="0">
                <a:latin typeface="+mn-ea"/>
              </a:rPr>
              <a:t>Master </a:t>
            </a:r>
            <a:r>
              <a:rPr lang="zh-CN" altLang="en-US" sz="1600" dirty="0">
                <a:latin typeface="+mn-ea"/>
              </a:rPr>
              <a:t>数据内容初始化 </a:t>
            </a:r>
            <a:r>
              <a:rPr lang="en-US" altLang="zh-CN" sz="1600" dirty="0">
                <a:latin typeface="+mn-ea"/>
              </a:rPr>
              <a:t>Slave </a:t>
            </a:r>
            <a:r>
              <a:rPr lang="zh-CN" altLang="en-US" sz="1600" dirty="0">
                <a:latin typeface="+mn-ea"/>
              </a:rPr>
              <a:t>的数据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Slave </a:t>
            </a:r>
            <a:r>
              <a:rPr lang="zh-CN" altLang="en-US" b="1" dirty="0"/>
              <a:t>注销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在 </a:t>
            </a:r>
            <a:r>
              <a:rPr lang="en-US" altLang="zh-CN" sz="1600" dirty="0">
                <a:latin typeface="+mn-ea"/>
              </a:rPr>
              <a:t>Master </a:t>
            </a:r>
            <a:r>
              <a:rPr lang="zh-CN" altLang="en-US" sz="1600" dirty="0">
                <a:latin typeface="+mn-ea"/>
              </a:rPr>
              <a:t>中移除相应的 </a:t>
            </a:r>
            <a:r>
              <a:rPr lang="en-US" altLang="zh-CN" sz="1600" dirty="0">
                <a:latin typeface="+mn-ea"/>
              </a:rPr>
              <a:t>Slave </a:t>
            </a:r>
            <a:r>
              <a:rPr lang="zh-CN" altLang="en-US" sz="1600" dirty="0">
                <a:latin typeface="+mn-ea"/>
              </a:rPr>
              <a:t>代理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82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BB71D-52DE-46DC-AB8B-4B9BFA3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 Cluster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4D891F-ECF6-4EFF-8BB1-ED36B542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3" y="4028333"/>
            <a:ext cx="6182421" cy="13155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FC38F1-57D2-4281-99F0-E7D3FF4D51FE}"/>
              </a:ext>
            </a:extLst>
          </p:cNvPr>
          <p:cNvSpPr txBox="1"/>
          <p:nvPr/>
        </p:nvSpPr>
        <p:spPr>
          <a:xfrm>
            <a:off x="1878716" y="1900054"/>
            <a:ext cx="5335524" cy="15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直接向 </a:t>
            </a:r>
            <a:r>
              <a:rPr lang="en-US" altLang="zh-CN" sz="1600" dirty="0">
                <a:latin typeface="+mn-ea"/>
              </a:rPr>
              <a:t>Master </a:t>
            </a:r>
            <a:r>
              <a:rPr lang="zh-CN" altLang="en-US" sz="1600" dirty="0">
                <a:latin typeface="+mn-ea"/>
              </a:rPr>
              <a:t>发送请求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根据 </a:t>
            </a:r>
            <a:r>
              <a:rPr lang="en-US" altLang="zh-CN" sz="1600" dirty="0">
                <a:latin typeface="+mn-ea"/>
              </a:rPr>
              <a:t>key </a:t>
            </a:r>
            <a:r>
              <a:rPr lang="zh-CN" altLang="en-US" sz="1600" dirty="0">
                <a:latin typeface="+mn-ea"/>
              </a:rPr>
              <a:t>进行分发 </a:t>
            </a:r>
            <a:r>
              <a:rPr lang="en-US" altLang="zh-CN" sz="1600" dirty="0">
                <a:latin typeface="+mn-ea"/>
              </a:rPr>
              <a:t>hash (key) -&gt; </a:t>
            </a:r>
            <a:r>
              <a:rPr lang="en-US" altLang="zh-CN" sz="1600" dirty="0" err="1">
                <a:latin typeface="+mn-ea"/>
              </a:rPr>
              <a:t>usize</a:t>
            </a:r>
            <a:r>
              <a:rPr lang="en-US" altLang="zh-CN" sz="1600" dirty="0"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将得到的哈希值作为索引向相应的服务器发送请求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0487A5-BD3D-4278-A86A-3A784BA7608D}"/>
              </a:ext>
            </a:extLst>
          </p:cNvPr>
          <p:cNvSpPr txBox="1"/>
          <p:nvPr/>
        </p:nvSpPr>
        <p:spPr>
          <a:xfrm>
            <a:off x="865617" y="218721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SET/DEL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FDF61A-1702-4174-9F3A-BCF703FA5B95}"/>
              </a:ext>
            </a:extLst>
          </p:cNvPr>
          <p:cNvSpPr txBox="1"/>
          <p:nvPr/>
        </p:nvSpPr>
        <p:spPr>
          <a:xfrm>
            <a:off x="1299871" y="276133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EE37E6-33D6-499F-8F59-8E5FE87E8835}"/>
              </a:ext>
            </a:extLst>
          </p:cNvPr>
          <p:cNvSpPr txBox="1"/>
          <p:nvPr/>
        </p:nvSpPr>
        <p:spPr>
          <a:xfrm>
            <a:off x="1864707" y="1598782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请求分发</a:t>
            </a:r>
            <a:endParaRPr lang="en-US" altLang="zh-CN" b="1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9F609CA-F56B-4057-A622-1707CB32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65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5853B-C3EB-49E7-BAC0-FD1E63B1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DE4B26-1394-4D29-A0AC-2987EC577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09" y="1393961"/>
            <a:ext cx="9119927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CBD8DE9-C0E5-4DDF-A996-CE0EE028D1F5}"/>
              </a:ext>
            </a:extLst>
          </p:cNvPr>
          <p:cNvSpPr txBox="1"/>
          <p:nvPr/>
        </p:nvSpPr>
        <p:spPr>
          <a:xfrm>
            <a:off x="9044021" y="2873781"/>
            <a:ext cx="3817917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latin typeface="+mn-ea"/>
              </a:rPr>
              <a:t>TXID </a:t>
            </a:r>
            <a:r>
              <a:rPr lang="zh-CN" altLang="en-US" sz="1400" dirty="0">
                <a:latin typeface="+mn-ea"/>
              </a:rPr>
              <a:t>记录当前事务的 </a:t>
            </a:r>
            <a:r>
              <a:rPr lang="en-US" altLang="zh-CN" sz="1400" dirty="0">
                <a:latin typeface="+mn-ea"/>
              </a:rPr>
              <a:t>id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latin typeface="+mn-ea"/>
              </a:rPr>
              <a:t>INTX </a:t>
            </a:r>
            <a:r>
              <a:rPr lang="zh-CN" altLang="en-US" sz="1400" dirty="0">
                <a:latin typeface="+mn-ea"/>
              </a:rPr>
              <a:t>标记事务状态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BF6CCC-7EEA-4405-9FAD-2DA580447D9C}"/>
              </a:ext>
            </a:extLst>
          </p:cNvPr>
          <p:cNvSpPr txBox="1"/>
          <p:nvPr/>
        </p:nvSpPr>
        <p:spPr>
          <a:xfrm>
            <a:off x="9022206" y="941608"/>
            <a:ext cx="2683326" cy="180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MULTI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根据事务队列中的事务数量为新事务分配 </a:t>
            </a:r>
            <a:r>
              <a:rPr lang="en-US" altLang="zh-CN" sz="1600" dirty="0">
                <a:latin typeface="+mn-ea"/>
              </a:rPr>
              <a:t>id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+mn-ea"/>
              </a:rPr>
              <a:t>INTX </a:t>
            </a:r>
            <a:r>
              <a:rPr lang="zh-CN" altLang="en-US" sz="1600" dirty="0">
                <a:latin typeface="+mn-ea"/>
              </a:rPr>
              <a:t>设置为 </a:t>
            </a:r>
            <a:r>
              <a:rPr lang="en-US" altLang="zh-CN" sz="1600" dirty="0">
                <a:latin typeface="+mn-ea"/>
              </a:rPr>
              <a:t>true </a:t>
            </a:r>
            <a:r>
              <a:rPr lang="zh-CN" altLang="en-US" sz="1600" dirty="0">
                <a:latin typeface="+mn-ea"/>
              </a:rPr>
              <a:t>进入事务状态</a:t>
            </a:r>
            <a:endParaRPr lang="en-US" altLang="zh-CN" sz="16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572926-12BB-4416-9915-8B82061784BE}"/>
              </a:ext>
            </a:extLst>
          </p:cNvPr>
          <p:cNvSpPr txBox="1"/>
          <p:nvPr/>
        </p:nvSpPr>
        <p:spPr>
          <a:xfrm>
            <a:off x="8169117" y="4402131"/>
            <a:ext cx="3311129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WATCH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在 </a:t>
            </a:r>
            <a:r>
              <a:rPr lang="en-US" altLang="zh-CN" sz="1600" dirty="0" err="1">
                <a:latin typeface="+mn-ea"/>
              </a:rPr>
              <a:t>watch_hash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插入需要监控的 </a:t>
            </a:r>
            <a:r>
              <a:rPr lang="en-US" altLang="zh-CN" sz="1600" dirty="0">
                <a:latin typeface="+mn-ea"/>
              </a:rPr>
              <a:t>key </a:t>
            </a:r>
            <a:r>
              <a:rPr lang="zh-CN" altLang="en-US" sz="1600" dirty="0">
                <a:latin typeface="+mn-ea"/>
              </a:rPr>
              <a:t>和对应事务的 </a:t>
            </a:r>
            <a:r>
              <a:rPr lang="en-US" altLang="zh-CN" sz="1600" dirty="0">
                <a:latin typeface="+mn-ea"/>
              </a:rPr>
              <a:t>id</a:t>
            </a:r>
            <a:endParaRPr lang="zh-CN" altLang="en-US" sz="16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457267-E89D-41C8-8C4C-64C2E1DA701A}"/>
              </a:ext>
            </a:extLst>
          </p:cNvPr>
          <p:cNvSpPr txBox="1"/>
          <p:nvPr/>
        </p:nvSpPr>
        <p:spPr>
          <a:xfrm>
            <a:off x="74826" y="3164100"/>
            <a:ext cx="2286870" cy="1368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latin typeface="+mn-ea"/>
              </a:rPr>
              <a:t>INTX </a:t>
            </a:r>
            <a:r>
              <a:rPr lang="zh-CN" altLang="en-US" sz="1400" b="1" dirty="0">
                <a:latin typeface="+mn-ea"/>
              </a:rPr>
              <a:t>状态下</a:t>
            </a:r>
            <a:r>
              <a:rPr lang="en-US" altLang="zh-CN" sz="1400" b="1" dirty="0">
                <a:latin typeface="+mn-ea"/>
              </a:rPr>
              <a:t>SET </a:t>
            </a:r>
            <a:r>
              <a:rPr lang="zh-CN" altLang="en-US" sz="1400" b="1" dirty="0">
                <a:latin typeface="+mn-ea"/>
              </a:rPr>
              <a:t>指令会发送 </a:t>
            </a:r>
            <a:r>
              <a:rPr lang="en-US" altLang="zh-CN" sz="1400" b="1" dirty="0" err="1">
                <a:latin typeface="+mn-ea"/>
              </a:rPr>
              <a:t>tran_set</a:t>
            </a:r>
            <a:r>
              <a:rPr lang="en-US" altLang="zh-CN" sz="1400" b="1" dirty="0">
                <a:latin typeface="+mn-ea"/>
              </a:rPr>
              <a:t> </a:t>
            </a:r>
            <a:r>
              <a:rPr lang="zh-CN" altLang="en-US" sz="1400" b="1" dirty="0">
                <a:latin typeface="+mn-ea"/>
              </a:rPr>
              <a:t>请求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该请求下会初始化任务状态（</a:t>
            </a:r>
            <a:r>
              <a:rPr lang="en-US" altLang="zh-CN" sz="1400" b="1" dirty="0">
                <a:latin typeface="+mn-ea"/>
              </a:rPr>
              <a:t>state</a:t>
            </a:r>
            <a:r>
              <a:rPr lang="zh-CN" altLang="en-US" sz="1400" b="1" dirty="0">
                <a:latin typeface="+mn-ea"/>
              </a:rPr>
              <a:t>）并将指令插入任务队列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32D612-D49C-40AF-871A-478FB91072EF}"/>
              </a:ext>
            </a:extLst>
          </p:cNvPr>
          <p:cNvSpPr txBox="1"/>
          <p:nvPr/>
        </p:nvSpPr>
        <p:spPr>
          <a:xfrm>
            <a:off x="4866492" y="5641616"/>
            <a:ext cx="4624984" cy="851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非 </a:t>
            </a:r>
            <a:r>
              <a:rPr lang="en-US" altLang="zh-CN" sz="1400" b="1" dirty="0">
                <a:latin typeface="+mn-ea"/>
              </a:rPr>
              <a:t>INTX </a:t>
            </a:r>
            <a:r>
              <a:rPr lang="zh-CN" altLang="en-US" sz="1400" b="1" dirty="0">
                <a:latin typeface="+mn-ea"/>
              </a:rPr>
              <a:t>状态下 </a:t>
            </a:r>
            <a:r>
              <a:rPr lang="en-US" altLang="zh-CN" sz="1400" b="1" dirty="0">
                <a:latin typeface="+mn-ea"/>
              </a:rPr>
              <a:t>SET </a:t>
            </a:r>
            <a:r>
              <a:rPr lang="zh-CN" altLang="en-US" sz="1400" b="1" dirty="0">
                <a:latin typeface="+mn-ea"/>
              </a:rPr>
              <a:t>指令会发送 </a:t>
            </a:r>
            <a:r>
              <a:rPr lang="en-US" altLang="zh-CN" sz="1400" b="1" dirty="0">
                <a:latin typeface="+mn-ea"/>
              </a:rPr>
              <a:t>set </a:t>
            </a:r>
            <a:r>
              <a:rPr lang="zh-CN" altLang="en-US" sz="1400" b="1" dirty="0">
                <a:latin typeface="+mn-ea"/>
              </a:rPr>
              <a:t>请求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该请求下会查询 </a:t>
            </a:r>
            <a:r>
              <a:rPr lang="en-US" altLang="zh-CN" sz="1400" b="1" dirty="0" err="1">
                <a:latin typeface="+mn-ea"/>
              </a:rPr>
              <a:t>watch_hash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若修改被 </a:t>
            </a:r>
            <a:r>
              <a:rPr lang="en-US" altLang="zh-CN" sz="1400" b="1" dirty="0">
                <a:latin typeface="+mn-ea"/>
              </a:rPr>
              <a:t>watch </a:t>
            </a:r>
            <a:r>
              <a:rPr lang="zh-CN" altLang="en-US" sz="1400" b="1" dirty="0">
                <a:latin typeface="+mn-ea"/>
              </a:rPr>
              <a:t>的 </a:t>
            </a:r>
            <a:r>
              <a:rPr lang="en-US" altLang="zh-CN" sz="1400" b="1" dirty="0">
                <a:latin typeface="+mn-ea"/>
              </a:rPr>
              <a:t>key </a:t>
            </a:r>
            <a:r>
              <a:rPr lang="zh-CN" altLang="en-US" sz="1400" b="1" dirty="0">
                <a:latin typeface="+mn-ea"/>
              </a:rPr>
              <a:t>则会将对应事务的状态设为 </a:t>
            </a:r>
            <a:r>
              <a:rPr lang="en-US" altLang="zh-CN" sz="1400" b="1" dirty="0">
                <a:latin typeface="+mn-ea"/>
              </a:rPr>
              <a:t>false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E53B9D-5006-4894-9A22-DA88391830F9}"/>
              </a:ext>
            </a:extLst>
          </p:cNvPr>
          <p:cNvSpPr txBox="1"/>
          <p:nvPr/>
        </p:nvSpPr>
        <p:spPr>
          <a:xfrm>
            <a:off x="1733346" y="4599298"/>
            <a:ext cx="2903032" cy="151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EXEC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若 </a:t>
            </a:r>
            <a:r>
              <a:rPr lang="en-US" altLang="zh-CN" sz="1600" dirty="0">
                <a:latin typeface="+mn-ea"/>
              </a:rPr>
              <a:t>state </a:t>
            </a:r>
            <a:r>
              <a:rPr lang="zh-CN" altLang="en-US" sz="1600" dirty="0">
                <a:latin typeface="+mn-ea"/>
              </a:rPr>
              <a:t>为 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执行任务队列返回执行结果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若 </a:t>
            </a:r>
            <a:r>
              <a:rPr lang="en-US" altLang="zh-CN" sz="1600" dirty="0">
                <a:latin typeface="+mn-ea"/>
              </a:rPr>
              <a:t>state </a:t>
            </a:r>
            <a:r>
              <a:rPr lang="zh-CN" altLang="en-US" sz="1600" dirty="0">
                <a:latin typeface="+mn-ea"/>
              </a:rPr>
              <a:t>为 </a:t>
            </a:r>
            <a:r>
              <a:rPr lang="en-US" altLang="zh-CN" sz="1600" dirty="0">
                <a:latin typeface="+mn-ea"/>
              </a:rPr>
              <a:t>false </a:t>
            </a:r>
            <a:r>
              <a:rPr lang="zh-CN" altLang="en-US" sz="1600" dirty="0">
                <a:latin typeface="+mn-ea"/>
              </a:rPr>
              <a:t>返回错误</a:t>
            </a:r>
          </a:p>
        </p:txBody>
      </p:sp>
    </p:spTree>
    <p:extLst>
      <p:ext uri="{BB962C8B-B14F-4D97-AF65-F5344CB8AC3E}">
        <p14:creationId xmlns:p14="http://schemas.microsoft.com/office/powerpoint/2010/main" val="151639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DEFAC-1F43-40E1-B421-6DDF5A07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18AE3B-CBB8-507D-A57A-EB923AB2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715" y="2111605"/>
            <a:ext cx="9304256" cy="2809188"/>
          </a:xfrm>
        </p:spPr>
      </p:pic>
    </p:spTree>
    <p:extLst>
      <p:ext uri="{BB962C8B-B14F-4D97-AF65-F5344CB8AC3E}">
        <p14:creationId xmlns:p14="http://schemas.microsoft.com/office/powerpoint/2010/main" val="305906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320</Words>
  <Application>Microsoft Office PowerPoint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Mini-Redis 课程展示</vt:lpstr>
      <vt:lpstr>BDRedis</vt:lpstr>
      <vt:lpstr>Outline</vt:lpstr>
      <vt:lpstr>AOF</vt:lpstr>
      <vt:lpstr>Master-Slave</vt:lpstr>
      <vt:lpstr>Redis Cluster</vt:lpstr>
      <vt:lpstr>Transaction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Mini-Redis 课程展示</dc:title>
  <dc:creator>let's go</dc:creator>
  <cp:lastModifiedBy>周 健</cp:lastModifiedBy>
  <cp:revision>25</cp:revision>
  <dcterms:created xsi:type="dcterms:W3CDTF">2023-09-14T14:34:55Z</dcterms:created>
  <dcterms:modified xsi:type="dcterms:W3CDTF">2023-09-15T03:12:44Z</dcterms:modified>
</cp:coreProperties>
</file>