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2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82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2024-2025</a:t>
            </a:r>
            <a:r>
              <a:rPr lang="zh-CN" altLang="en-US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秋冬学期</a:t>
            </a:r>
            <a:endParaRPr lang="en-US" altLang="zh-CN" sz="2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机器人技术与实践</a:t>
            </a: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机械臂正运动学求解</a:t>
            </a:r>
            <a:endParaRPr lang="zh-CN" altLang="en-US" sz="40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502804" y="872085"/>
            <a:ext cx="7952263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型桌面机械臂的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参数；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型机械臂的正运动学解，采用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欧拉角表示末端执行器姿态；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组关节角参数带入正运动学解，计算机械臂末端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点的空间位置，计算末端执行器的姿态，以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欧拉角表示结果，写出计算过程；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2" y="872085"/>
            <a:ext cx="3419605" cy="2602200"/>
          </a:xfrm>
          <a:prstGeom prst="rect">
            <a:avLst/>
          </a:prstGeom>
        </p:spPr>
      </p:pic>
      <p:pic>
        <p:nvPicPr>
          <p:cNvPr id="1030" name="图片 1">
            <a:extLst>
              <a:ext uri="{FF2B5EF4-FFF2-40B4-BE49-F238E27FC236}">
                <a16:creationId xmlns:a16="http://schemas.microsoft.com/office/drawing/2014/main" id="{C0501430-27EE-4E95-957A-A6D3C7BE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07" y="3187843"/>
            <a:ext cx="2571691" cy="196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B55A4DF-24EE-46CD-B618-198B324307E2}"/>
              </a:ext>
            </a:extLst>
          </p:cNvPr>
          <p:cNvSpPr/>
          <p:nvPr/>
        </p:nvSpPr>
        <p:spPr>
          <a:xfrm>
            <a:off x="502804" y="5254413"/>
            <a:ext cx="10630423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组关节角分别输入仿真程序，将仿真得到的末端位姿与第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步得到的计算结果进行比对；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完成实验后需提交实验报告电子版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份，页数不超过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纸，报告命名规则为：学号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-3-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.docx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030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FF57A4-D939-4E58-87D9-C0E0FE3AB425}"/>
              </a:ext>
            </a:extLst>
          </p:cNvPr>
          <p:cNvSpPr txBox="1"/>
          <p:nvPr/>
        </p:nvSpPr>
        <p:spPr>
          <a:xfrm>
            <a:off x="314957" y="430861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机械臂几何参数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0EDBE-8A50-4575-9C67-E8CC0CE688EB}"/>
              </a:ext>
            </a:extLst>
          </p:cNvPr>
          <p:cNvSpPr txBox="1"/>
          <p:nvPr/>
        </p:nvSpPr>
        <p:spPr>
          <a:xfrm>
            <a:off x="302873" y="1106135"/>
            <a:ext cx="621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每一轴的位置、速度、加速度约束（当前状态是各个关节零点）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990855"/>
                  </p:ext>
                </p:extLst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923363"/>
                  </p:ext>
                </p:extLst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721FCD0-E3FF-4D4F-AE6E-E2110C95D454}"/>
              </a:ext>
            </a:extLst>
          </p:cNvPr>
          <p:cNvGrpSpPr/>
          <p:nvPr/>
        </p:nvGrpSpPr>
        <p:grpSpPr>
          <a:xfrm>
            <a:off x="6762781" y="456686"/>
            <a:ext cx="5265414" cy="5877457"/>
            <a:chOff x="6689138" y="458521"/>
            <a:chExt cx="5265414" cy="5877457"/>
          </a:xfrm>
        </p:grpSpPr>
        <p:pic>
          <p:nvPicPr>
            <p:cNvPr id="11" name="图片 10" descr="图示, 工程绘图&#10;&#10;描述已自动生成">
              <a:extLst>
                <a:ext uri="{FF2B5EF4-FFF2-40B4-BE49-F238E27FC236}">
                  <a16:creationId xmlns:a16="http://schemas.microsoft.com/office/drawing/2014/main" id="{ADF5E314-0315-4F9D-98E2-AE465009BDC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138" y="458521"/>
              <a:ext cx="5265414" cy="587745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1F81A0E-666A-43B1-82F4-0784AB1AF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683" y="1117341"/>
              <a:ext cx="82412" cy="673183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D01467-DA5E-4123-83E1-5DCC30F60EDD}"/>
                </a:ext>
              </a:extLst>
            </p:cNvPr>
            <p:cNvSpPr txBox="1"/>
            <p:nvPr/>
          </p:nvSpPr>
          <p:spPr>
            <a:xfrm>
              <a:off x="11061884" y="1790524"/>
              <a:ext cx="82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末端吸盘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608F9BA-0220-484B-B0E5-DDA87F27C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968" y="4172465"/>
              <a:ext cx="531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353ACBA-24A5-4908-BF30-4ADBCCFC28D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678" y="2908233"/>
              <a:ext cx="4387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453858F-B730-4644-9535-650D89D5C911}"/>
                </a:ext>
              </a:extLst>
            </p:cNvPr>
            <p:cNvCxnSpPr>
              <a:cxnSpLocks/>
            </p:cNvCxnSpPr>
            <p:nvPr/>
          </p:nvCxnSpPr>
          <p:spPr>
            <a:xfrm>
              <a:off x="7177028" y="1627965"/>
              <a:ext cx="4105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DC0E8CE-403E-4D43-8E8B-86F96271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218" y="1285344"/>
              <a:ext cx="0" cy="597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FEBF8C-4176-4420-BBEA-EA6737CFD3F4}"/>
                </a:ext>
              </a:extLst>
            </p:cNvPr>
            <p:cNvSpPr txBox="1"/>
            <p:nvPr/>
          </p:nvSpPr>
          <p:spPr>
            <a:xfrm>
              <a:off x="7489286" y="4110050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73B075-AADE-4E18-A0DA-2D6C83ADB9BA}"/>
                </a:ext>
              </a:extLst>
            </p:cNvPr>
            <p:cNvSpPr/>
            <p:nvPr/>
          </p:nvSpPr>
          <p:spPr>
            <a:xfrm>
              <a:off x="7537553" y="2821469"/>
              <a:ext cx="3324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9195F4-7757-43EA-A17B-97AB2D791A8F}"/>
                </a:ext>
              </a:extLst>
            </p:cNvPr>
            <p:cNvSpPr/>
            <p:nvPr/>
          </p:nvSpPr>
          <p:spPr>
            <a:xfrm>
              <a:off x="7394085" y="1790524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BF0164-AFFE-4A51-B994-DC80308F4C38}"/>
                </a:ext>
              </a:extLst>
            </p:cNvPr>
            <p:cNvSpPr/>
            <p:nvPr/>
          </p:nvSpPr>
          <p:spPr>
            <a:xfrm>
              <a:off x="7835993" y="1485940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7429494-D6F6-4913-B194-71A8A47B8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7120" y="1018784"/>
              <a:ext cx="237976" cy="184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B7FE2D-DDEB-4EB4-B59C-D9DED7454E35}"/>
                </a:ext>
              </a:extLst>
            </p:cNvPr>
            <p:cNvSpPr/>
            <p:nvPr/>
          </p:nvSpPr>
          <p:spPr>
            <a:xfrm>
              <a:off x="7290649" y="830971"/>
              <a:ext cx="3127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2E295D2-4069-4554-802E-6632319AF302}"/>
                </a:ext>
              </a:extLst>
            </p:cNvPr>
            <p:cNvSpPr txBox="1"/>
            <p:nvPr/>
          </p:nvSpPr>
          <p:spPr>
            <a:xfrm>
              <a:off x="7664240" y="4956562"/>
              <a:ext cx="331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12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33B28FF-B902-4901-9FBF-40C4A9165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160" y="4791098"/>
              <a:ext cx="0" cy="578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0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294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ZHOU</cp:lastModifiedBy>
  <cp:revision>67</cp:revision>
  <dcterms:created xsi:type="dcterms:W3CDTF">2022-04-18T12:03:50Z</dcterms:created>
  <dcterms:modified xsi:type="dcterms:W3CDTF">2024-09-28T04:22:54Z</dcterms:modified>
</cp:coreProperties>
</file>