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1" r:id="rId1"/>
  </p:sldMasterIdLst>
  <p:notesMasterIdLst>
    <p:notesMasterId r:id="rId32"/>
  </p:notesMasterIdLst>
  <p:handoutMasterIdLst>
    <p:handoutMasterId r:id="rId33"/>
  </p:handoutMasterIdLst>
  <p:sldIdLst>
    <p:sldId id="637" r:id="rId2"/>
    <p:sldId id="672" r:id="rId3"/>
    <p:sldId id="673" r:id="rId4"/>
    <p:sldId id="674" r:id="rId5"/>
    <p:sldId id="702" r:id="rId6"/>
    <p:sldId id="675" r:id="rId7"/>
    <p:sldId id="676" r:id="rId8"/>
    <p:sldId id="677" r:id="rId9"/>
    <p:sldId id="678" r:id="rId10"/>
    <p:sldId id="679" r:id="rId11"/>
    <p:sldId id="680" r:id="rId12"/>
    <p:sldId id="681" r:id="rId13"/>
    <p:sldId id="682" r:id="rId14"/>
    <p:sldId id="683" r:id="rId15"/>
    <p:sldId id="684" r:id="rId16"/>
    <p:sldId id="685" r:id="rId17"/>
    <p:sldId id="686" r:id="rId18"/>
    <p:sldId id="687" r:id="rId19"/>
    <p:sldId id="688" r:id="rId20"/>
    <p:sldId id="689" r:id="rId21"/>
    <p:sldId id="690" r:id="rId22"/>
    <p:sldId id="691" r:id="rId23"/>
    <p:sldId id="692" r:id="rId24"/>
    <p:sldId id="693" r:id="rId25"/>
    <p:sldId id="694" r:id="rId26"/>
    <p:sldId id="695" r:id="rId27"/>
    <p:sldId id="696" r:id="rId28"/>
    <p:sldId id="697" r:id="rId29"/>
    <p:sldId id="703" r:id="rId30"/>
    <p:sldId id="738" r:id="rId31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52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19" autoAdjust="0"/>
    <p:restoredTop sz="58251" autoAdjust="0"/>
  </p:normalViewPr>
  <p:slideViewPr>
    <p:cSldViewPr snapToGrid="0">
      <p:cViewPr varScale="1">
        <p:scale>
          <a:sx n="51" d="100"/>
          <a:sy n="51" d="100"/>
        </p:scale>
        <p:origin x="1738" y="29"/>
      </p:cViewPr>
      <p:guideLst>
        <p:guide orient="horz" pos="1536"/>
        <p:guide pos="5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500" y="-65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58A79B7-992D-1145-AB84-A8B7EAE844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088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26" tIns="48961" rIns="97926" bIns="48961" numCol="1" anchor="t" anchorCtr="0" compatLnSpc="1">
            <a:prstTxWarp prst="textNoShape">
              <a:avLst/>
            </a:prstTxWarp>
          </a:bodyPr>
          <a:lstStyle>
            <a:lvl1pPr defTabSz="979488"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数字系统设计@浙大数芯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61A937D-769D-6849-9162-5E8E357145D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1300" y="0"/>
            <a:ext cx="3033713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26" tIns="48961" rIns="97926" bIns="48961" numCol="1" anchor="t" anchorCtr="0" compatLnSpc="1">
            <a:prstTxWarp prst="textNoShape">
              <a:avLst/>
            </a:prstTxWarp>
          </a:bodyPr>
          <a:lstStyle>
            <a:lvl1pPr algn="r" defTabSz="979488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0625DE1E-76FC-7245-B450-EB40B6B8008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8200"/>
            <a:ext cx="3113088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26" tIns="48961" rIns="97926" bIns="48961" numCol="1" anchor="b" anchorCtr="0" compatLnSpc="1">
            <a:prstTxWarp prst="textNoShape">
              <a:avLst/>
            </a:prstTxWarp>
          </a:bodyPr>
          <a:lstStyle>
            <a:lvl1pPr defTabSz="979488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3A339113-07D9-C545-91FE-5C9C4A602F8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1300" y="9713913"/>
            <a:ext cx="3033713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26" tIns="48961" rIns="97926" bIns="48961" numCol="1" anchor="b" anchorCtr="0" compatLnSpc="1">
            <a:prstTxWarp prst="textNoShape">
              <a:avLst/>
            </a:prstTxWarp>
          </a:bodyPr>
          <a:lstStyle>
            <a:lvl1pPr algn="r" defTabSz="979488"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fld id="{687B7800-30F5-404C-986D-E76282C89A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18DC18C-FC7B-AC43-B6AE-4E5B321B45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088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26" tIns="48961" rIns="97926" bIns="48961" numCol="1" anchor="t" anchorCtr="0" compatLnSpc="1">
            <a:prstTxWarp prst="textNoShape">
              <a:avLst/>
            </a:prstTxWarp>
          </a:bodyPr>
          <a:lstStyle>
            <a:lvl1pPr defTabSz="979488"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数字系统设计@浙大数芯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AE0A08C3-27C5-B74A-842D-6D696B41198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51300" y="0"/>
            <a:ext cx="3033713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26" tIns="48961" rIns="97926" bIns="48961" numCol="1" anchor="t" anchorCtr="0" compatLnSpc="1">
            <a:prstTxWarp prst="textNoShape">
              <a:avLst/>
            </a:prstTxWarp>
          </a:bodyPr>
          <a:lstStyle>
            <a:lvl1pPr algn="r" defTabSz="979488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6D231B3F-82C2-EF45-9603-21950F2D826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60413"/>
            <a:ext cx="6908800" cy="3886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E3CC3EEA-1CE7-B445-AC0F-D6F7282D67C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899025"/>
            <a:ext cx="5214938" cy="456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26" tIns="48961" rIns="97926" bIns="489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D9D051F8-4FF1-4C42-B4A0-7E0E7690F9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3913"/>
            <a:ext cx="3113088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26" tIns="48961" rIns="97926" bIns="48961" numCol="1" anchor="b" anchorCtr="0" compatLnSpc="1">
            <a:prstTxWarp prst="textNoShape">
              <a:avLst/>
            </a:prstTxWarp>
          </a:bodyPr>
          <a:lstStyle>
            <a:lvl1pPr defTabSz="979488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9" name="Rectangle 7">
            <a:extLst>
              <a:ext uri="{FF2B5EF4-FFF2-40B4-BE49-F238E27FC236}">
                <a16:creationId xmlns:a16="http://schemas.microsoft.com/office/drawing/2014/main" id="{27E6B22C-108E-FE44-AF1F-272D2D8B10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1300" y="9713913"/>
            <a:ext cx="3033713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26" tIns="48961" rIns="97926" bIns="48961" numCol="1" anchor="b" anchorCtr="0" compatLnSpc="1">
            <a:prstTxWarp prst="textNoShape">
              <a:avLst/>
            </a:prstTxWarp>
          </a:bodyPr>
          <a:lstStyle>
            <a:lvl1pPr algn="r" defTabSz="979488"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fld id="{12C7BDCE-5389-1E4F-8114-9C3D63D26A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8B81B243-7327-D24E-8F6C-A4CE53BEA0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数字系统设计@浙大数芯</a:t>
            </a:r>
          </a:p>
        </p:txBody>
      </p:sp>
      <p:sp>
        <p:nvSpPr>
          <p:cNvPr id="52227" name="Rectangle 7">
            <a:extLst>
              <a:ext uri="{FF2B5EF4-FFF2-40B4-BE49-F238E27FC236}">
                <a16:creationId xmlns:a16="http://schemas.microsoft.com/office/drawing/2014/main" id="{3B6D599D-6A1C-154C-975F-DED4FACB1C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02853431-11E4-BA49-AC72-A5ED827E45DE}" type="slidenum">
              <a:rPr lang="zh-CN" altLang="en-US" smtClean="0">
                <a:latin typeface="Times New Roman" charset="0"/>
              </a:rPr>
              <a:pPr>
                <a:defRPr/>
              </a:pPr>
              <a:t>1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FA744484-4169-E944-9EEC-2EADA94CE0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60413"/>
            <a:ext cx="6908800" cy="3886200"/>
          </a:xfrm>
          <a:ln/>
        </p:spPr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75638EC8-8955-2B47-B407-367E5FCD4C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ea typeface="宋体" charset="0"/>
              </a:rPr>
              <a:t>ROM, SRAM, and PLA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7A5FD939-5381-3D4D-9B77-E53BCCF0B5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数字系统设计@浙大数芯</a:t>
            </a:r>
          </a:p>
        </p:txBody>
      </p:sp>
      <p:sp>
        <p:nvSpPr>
          <p:cNvPr id="71683" name="Rectangle 7">
            <a:extLst>
              <a:ext uri="{FF2B5EF4-FFF2-40B4-BE49-F238E27FC236}">
                <a16:creationId xmlns:a16="http://schemas.microsoft.com/office/drawing/2014/main" id="{8A0955B4-A396-8D4C-8D9E-C58001F16E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5B1C50CC-8ACA-A547-87D8-4EC6D5D2475F}" type="slidenum">
              <a:rPr lang="zh-CN" altLang="en-US" smtClean="0">
                <a:latin typeface="Times New Roman" charset="0"/>
              </a:rPr>
              <a:pPr>
                <a:defRPr/>
              </a:pPr>
              <a:t>11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235E70CF-87A1-DD4D-9C3D-1B096E32E6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2513"/>
            <a:ext cx="5203825" cy="46037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8089" tIns="48184" rIns="98089" bIns="48184"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sz="2400">
              <a:ea typeface="宋体" charset="0"/>
            </a:endParaRPr>
          </a:p>
        </p:txBody>
      </p:sp>
      <p:sp>
        <p:nvSpPr>
          <p:cNvPr id="71685" name="Rectangle 3">
            <a:extLst>
              <a:ext uri="{FF2B5EF4-FFF2-40B4-BE49-F238E27FC236}">
                <a16:creationId xmlns:a16="http://schemas.microsoft.com/office/drawing/2014/main" id="{25A7814E-AA29-B543-A5DC-9E42760885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74700"/>
            <a:ext cx="6884988" cy="38735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60CB0EC5-C83D-2F42-BC3C-7331E845DF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数字系统设计@浙大数芯</a:t>
            </a:r>
          </a:p>
        </p:txBody>
      </p:sp>
      <p:sp>
        <p:nvSpPr>
          <p:cNvPr id="72707" name="Rectangle 7">
            <a:extLst>
              <a:ext uri="{FF2B5EF4-FFF2-40B4-BE49-F238E27FC236}">
                <a16:creationId xmlns:a16="http://schemas.microsoft.com/office/drawing/2014/main" id="{8BD230F7-81B1-F746-9B45-36BA5AC3DD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E70B4F2B-0FD5-B840-B1A2-42D6677247D2}" type="slidenum">
              <a:rPr lang="zh-CN" altLang="en-US" smtClean="0">
                <a:latin typeface="Times New Roman" charset="0"/>
              </a:rPr>
              <a:pPr>
                <a:defRPr/>
              </a:pPr>
              <a:t>12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76E5E81A-0CDC-2343-81F0-DC163329D2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2513"/>
            <a:ext cx="5203825" cy="46037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8089" tIns="48184" rIns="98089" bIns="48184"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sz="2400">
              <a:ea typeface="宋体" charset="0"/>
            </a:endParaRPr>
          </a:p>
        </p:txBody>
      </p:sp>
      <p:sp>
        <p:nvSpPr>
          <p:cNvPr id="72709" name="Rectangle 3">
            <a:extLst>
              <a:ext uri="{FF2B5EF4-FFF2-40B4-BE49-F238E27FC236}">
                <a16:creationId xmlns:a16="http://schemas.microsoft.com/office/drawing/2014/main" id="{34D37906-D759-AB41-81BE-679C133627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74700"/>
            <a:ext cx="6884988" cy="38735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91424A90-B753-4D40-9FA9-B4431D3485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数字系统设计@浙大数芯</a:t>
            </a:r>
          </a:p>
        </p:txBody>
      </p:sp>
      <p:sp>
        <p:nvSpPr>
          <p:cNvPr id="73731" name="Rectangle 7">
            <a:extLst>
              <a:ext uri="{FF2B5EF4-FFF2-40B4-BE49-F238E27FC236}">
                <a16:creationId xmlns:a16="http://schemas.microsoft.com/office/drawing/2014/main" id="{F22A4E98-84F9-7E4F-A352-D009D26A50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13FEE58E-3A45-2249-A500-23D6F20B6B97}" type="slidenum">
              <a:rPr lang="zh-CN" altLang="en-US" smtClean="0">
                <a:latin typeface="Times New Roman" charset="0"/>
              </a:rPr>
              <a:pPr>
                <a:defRPr/>
              </a:pPr>
              <a:t>13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A459A5D3-25E0-1742-B819-91ADEA0BA5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2513"/>
            <a:ext cx="5203825" cy="46037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8089" tIns="48184" rIns="98089" bIns="48184"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sz="2400">
              <a:ea typeface="宋体" charset="0"/>
            </a:endParaRPr>
          </a:p>
        </p:txBody>
      </p:sp>
      <p:sp>
        <p:nvSpPr>
          <p:cNvPr id="73733" name="Rectangle 3">
            <a:extLst>
              <a:ext uri="{FF2B5EF4-FFF2-40B4-BE49-F238E27FC236}">
                <a16:creationId xmlns:a16="http://schemas.microsoft.com/office/drawing/2014/main" id="{4995AD2E-8719-824A-BC2F-DAD720AD1C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74700"/>
            <a:ext cx="6884988" cy="38735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EB2A25F1-B337-074E-9FC3-716E7602AF7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数字系统设计@浙大数芯</a:t>
            </a:r>
          </a:p>
        </p:txBody>
      </p:sp>
      <p:sp>
        <p:nvSpPr>
          <p:cNvPr id="74755" name="Rectangle 7">
            <a:extLst>
              <a:ext uri="{FF2B5EF4-FFF2-40B4-BE49-F238E27FC236}">
                <a16:creationId xmlns:a16="http://schemas.microsoft.com/office/drawing/2014/main" id="{39B36542-F25E-B94D-AC06-997B4CABB0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1482DDAB-C7BA-5A4C-9920-5C142883F2AA}" type="slidenum">
              <a:rPr lang="zh-CN" altLang="en-US" smtClean="0">
                <a:latin typeface="Times New Roman" charset="0"/>
              </a:rPr>
              <a:pPr>
                <a:defRPr/>
              </a:pPr>
              <a:t>14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D010C473-9330-454E-B757-25CEB4A9A6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2513"/>
            <a:ext cx="5203825" cy="46037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8089" tIns="48184" rIns="98089" bIns="48184"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sz="2400">
              <a:ea typeface="宋体" charset="0"/>
            </a:endParaRPr>
          </a:p>
        </p:txBody>
      </p:sp>
      <p:sp>
        <p:nvSpPr>
          <p:cNvPr id="74757" name="Rectangle 3">
            <a:extLst>
              <a:ext uri="{FF2B5EF4-FFF2-40B4-BE49-F238E27FC236}">
                <a16:creationId xmlns:a16="http://schemas.microsoft.com/office/drawing/2014/main" id="{7376C16C-133A-2B4D-8F1E-B7F0FF2BA0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74700"/>
            <a:ext cx="6884988" cy="38735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41D70685-E2B1-FF4D-A9D6-13A3985567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数字系统设计@浙大数芯</a:t>
            </a:r>
          </a:p>
        </p:txBody>
      </p:sp>
      <p:sp>
        <p:nvSpPr>
          <p:cNvPr id="75779" name="Rectangle 7">
            <a:extLst>
              <a:ext uri="{FF2B5EF4-FFF2-40B4-BE49-F238E27FC236}">
                <a16:creationId xmlns:a16="http://schemas.microsoft.com/office/drawing/2014/main" id="{4676F17A-8031-E141-ACB3-6C988268AF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52D2911C-77B8-FC44-AB11-82D5F73F4D9F}" type="slidenum">
              <a:rPr lang="zh-CN" altLang="en-US" smtClean="0">
                <a:latin typeface="Times New Roman" charset="0"/>
              </a:rPr>
              <a:pPr>
                <a:defRPr/>
              </a:pPr>
              <a:t>15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6F0CAF0B-94C0-4B48-A1EF-4C687C7683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2513"/>
            <a:ext cx="5203825" cy="46037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8089" tIns="48184" rIns="98089" bIns="48184"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sz="2400">
              <a:ea typeface="宋体" charset="0"/>
            </a:endParaRPr>
          </a:p>
        </p:txBody>
      </p:sp>
      <p:sp>
        <p:nvSpPr>
          <p:cNvPr id="75781" name="Rectangle 3">
            <a:extLst>
              <a:ext uri="{FF2B5EF4-FFF2-40B4-BE49-F238E27FC236}">
                <a16:creationId xmlns:a16="http://schemas.microsoft.com/office/drawing/2014/main" id="{0D553607-E144-214A-8939-BCB380CD09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74700"/>
            <a:ext cx="6884988" cy="38735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92C5FF6A-66E1-8545-9F61-C8306C826D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数字系统设计@浙大数芯</a:t>
            </a:r>
          </a:p>
        </p:txBody>
      </p:sp>
      <p:sp>
        <p:nvSpPr>
          <p:cNvPr id="76803" name="Rectangle 7">
            <a:extLst>
              <a:ext uri="{FF2B5EF4-FFF2-40B4-BE49-F238E27FC236}">
                <a16:creationId xmlns:a16="http://schemas.microsoft.com/office/drawing/2014/main" id="{78F0F0FB-E25D-E242-9523-25B6CB46A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DAD83C7C-3E7D-9F4C-A2FE-02047D8D4D42}" type="slidenum">
              <a:rPr lang="zh-CN" altLang="en-US" smtClean="0">
                <a:latin typeface="Times New Roman" charset="0"/>
              </a:rPr>
              <a:pPr>
                <a:defRPr/>
              </a:pPr>
              <a:t>16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48DFFB95-43F3-374B-8598-D9D868AC9A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2513"/>
            <a:ext cx="5203825" cy="46037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8089" tIns="48184" rIns="98089" bIns="48184"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sz="2400">
              <a:ea typeface="宋体" charset="0"/>
            </a:endParaRPr>
          </a:p>
        </p:txBody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460919F5-6CA6-4C43-9503-142C64EB65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74700"/>
            <a:ext cx="6884988" cy="38735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14178B06-263B-7B4F-B80F-C35517B1FAB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数字系统设计@浙大数芯</a:t>
            </a:r>
          </a:p>
        </p:txBody>
      </p:sp>
      <p:sp>
        <p:nvSpPr>
          <p:cNvPr id="77827" name="Rectangle 7">
            <a:extLst>
              <a:ext uri="{FF2B5EF4-FFF2-40B4-BE49-F238E27FC236}">
                <a16:creationId xmlns:a16="http://schemas.microsoft.com/office/drawing/2014/main" id="{57F8D09F-BBF1-8248-A2D1-77802006DD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05F81C5B-E956-F245-9CAC-980AAC3B6BDB}" type="slidenum">
              <a:rPr lang="zh-CN" altLang="en-US" smtClean="0">
                <a:latin typeface="Times New Roman" charset="0"/>
              </a:rPr>
              <a:pPr>
                <a:defRPr/>
              </a:pPr>
              <a:t>17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B53205FA-14A0-E84A-AA36-B35337B29D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2513"/>
            <a:ext cx="5203825" cy="46037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8089" tIns="48184" rIns="98089" bIns="48184"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sz="2400">
              <a:ea typeface="宋体" charset="0"/>
            </a:endParaRPr>
          </a:p>
        </p:txBody>
      </p:sp>
      <p:sp>
        <p:nvSpPr>
          <p:cNvPr id="77829" name="Rectangle 3">
            <a:extLst>
              <a:ext uri="{FF2B5EF4-FFF2-40B4-BE49-F238E27FC236}">
                <a16:creationId xmlns:a16="http://schemas.microsoft.com/office/drawing/2014/main" id="{45461D7C-5CAF-104A-A13F-DD03686C9F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74700"/>
            <a:ext cx="6884988" cy="38735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9FAEAF92-1021-8148-BCA5-DF4E7D557B1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数字系统设计@浙大数芯</a:t>
            </a:r>
          </a:p>
        </p:txBody>
      </p:sp>
      <p:sp>
        <p:nvSpPr>
          <p:cNvPr id="78851" name="Rectangle 7">
            <a:extLst>
              <a:ext uri="{FF2B5EF4-FFF2-40B4-BE49-F238E27FC236}">
                <a16:creationId xmlns:a16="http://schemas.microsoft.com/office/drawing/2014/main" id="{11D9DE5E-1AE8-1D42-BF0E-B6F0F001F4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15308756-0B84-4F4E-84D1-F480D0FE8285}" type="slidenum">
              <a:rPr lang="zh-CN" altLang="en-US" smtClean="0">
                <a:latin typeface="Times New Roman" charset="0"/>
              </a:rPr>
              <a:pPr>
                <a:defRPr/>
              </a:pPr>
              <a:t>18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8852" name="Rectangle 2">
            <a:extLst>
              <a:ext uri="{FF2B5EF4-FFF2-40B4-BE49-F238E27FC236}">
                <a16:creationId xmlns:a16="http://schemas.microsoft.com/office/drawing/2014/main" id="{FD934F29-AEB5-3945-9B90-E662E9ABD7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2513"/>
            <a:ext cx="5203825" cy="46037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8089" tIns="48184" rIns="98089" bIns="48184"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sz="2400">
              <a:ea typeface="宋体" charset="0"/>
            </a:endParaRPr>
          </a:p>
        </p:txBody>
      </p:sp>
      <p:sp>
        <p:nvSpPr>
          <p:cNvPr id="78853" name="Rectangle 3">
            <a:extLst>
              <a:ext uri="{FF2B5EF4-FFF2-40B4-BE49-F238E27FC236}">
                <a16:creationId xmlns:a16="http://schemas.microsoft.com/office/drawing/2014/main" id="{496A939E-173D-7C4D-B1A4-6428FAD08E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74700"/>
            <a:ext cx="6884988" cy="38735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1D0F2057-0FC2-8347-96C8-B45BA585C2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数字系统设计@浙大数芯</a:t>
            </a:r>
          </a:p>
        </p:txBody>
      </p:sp>
      <p:sp>
        <p:nvSpPr>
          <p:cNvPr id="79875" name="Rectangle 7">
            <a:extLst>
              <a:ext uri="{FF2B5EF4-FFF2-40B4-BE49-F238E27FC236}">
                <a16:creationId xmlns:a16="http://schemas.microsoft.com/office/drawing/2014/main" id="{C123F1B8-4FF0-1F4C-9B34-3761CB3A39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B490B186-955D-CA4B-B055-A700778DF587}" type="slidenum">
              <a:rPr lang="zh-CN" altLang="en-US" smtClean="0">
                <a:latin typeface="Times New Roman" charset="0"/>
              </a:rPr>
              <a:pPr>
                <a:defRPr/>
              </a:pPr>
              <a:t>19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61724386-4D38-424C-A5B0-084C3FA125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2513"/>
            <a:ext cx="5203825" cy="46037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8089" tIns="48184" rIns="98089" bIns="48184"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sz="2400">
              <a:ea typeface="宋体" charset="0"/>
            </a:endParaRPr>
          </a:p>
        </p:txBody>
      </p:sp>
      <p:sp>
        <p:nvSpPr>
          <p:cNvPr id="79877" name="Rectangle 3">
            <a:extLst>
              <a:ext uri="{FF2B5EF4-FFF2-40B4-BE49-F238E27FC236}">
                <a16:creationId xmlns:a16="http://schemas.microsoft.com/office/drawing/2014/main" id="{663E7069-6717-FA4F-96B3-DCEE95A33B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74700"/>
            <a:ext cx="6884988" cy="38735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0EEB8A2F-17B5-274F-B459-50665290D5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数字系统设计@浙大数芯</a:t>
            </a:r>
          </a:p>
        </p:txBody>
      </p:sp>
      <p:sp>
        <p:nvSpPr>
          <p:cNvPr id="80899" name="Rectangle 7">
            <a:extLst>
              <a:ext uri="{FF2B5EF4-FFF2-40B4-BE49-F238E27FC236}">
                <a16:creationId xmlns:a16="http://schemas.microsoft.com/office/drawing/2014/main" id="{741708C3-8982-1A47-8202-6A5F4684B6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B91174EB-894C-B24F-A49B-C816F005A728}" type="slidenum">
              <a:rPr lang="zh-CN" altLang="en-US" smtClean="0">
                <a:latin typeface="Times New Roman" charset="0"/>
              </a:rPr>
              <a:pPr>
                <a:defRPr/>
              </a:pPr>
              <a:t>20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C7108973-C205-684E-BAA9-5AC9ADAC35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2513"/>
            <a:ext cx="5203825" cy="46037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8089" tIns="48184" rIns="98089" bIns="48184"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sz="2400">
              <a:ea typeface="宋体" charset="0"/>
            </a:endParaRPr>
          </a:p>
        </p:txBody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496F6762-5216-C946-87EA-20E5648474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74700"/>
            <a:ext cx="6884988" cy="38735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1782336D-6BD0-E642-BA52-707DC60A703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数字系统设计@浙大数芯</a:t>
            </a:r>
          </a:p>
        </p:txBody>
      </p:sp>
      <p:sp>
        <p:nvSpPr>
          <p:cNvPr id="63491" name="Rectangle 7">
            <a:extLst>
              <a:ext uri="{FF2B5EF4-FFF2-40B4-BE49-F238E27FC236}">
                <a16:creationId xmlns:a16="http://schemas.microsoft.com/office/drawing/2014/main" id="{96B9DC56-7D45-8E49-831A-73FE312CC6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051BEC96-199D-DD4F-A493-359C3FCB41C6}" type="slidenum">
              <a:rPr lang="zh-CN" altLang="en-US" smtClean="0">
                <a:latin typeface="Times New Roman" charset="0"/>
              </a:rPr>
              <a:pPr>
                <a:defRPr/>
              </a:pPr>
              <a:t>2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A5ED3404-F3DB-2E4D-A534-4CBE6EA66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2513"/>
            <a:ext cx="5203825" cy="46037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8089" tIns="48184" rIns="98089" bIns="48184"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sz="2400">
              <a:ea typeface="宋体" charset="0"/>
            </a:endParaRPr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3A3FD1D4-CA96-5D4E-A10C-6BFADF33A0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74700"/>
            <a:ext cx="6884988" cy="38735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5CE9A1A4-4256-C64D-8BE0-BBA45DBAE7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数字系统设计@浙大数芯</a:t>
            </a:r>
          </a:p>
        </p:txBody>
      </p:sp>
      <p:sp>
        <p:nvSpPr>
          <p:cNvPr id="81923" name="Rectangle 7">
            <a:extLst>
              <a:ext uri="{FF2B5EF4-FFF2-40B4-BE49-F238E27FC236}">
                <a16:creationId xmlns:a16="http://schemas.microsoft.com/office/drawing/2014/main" id="{916FD34E-5998-4341-8F08-2179D565D0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253EB47F-776F-634E-A5D3-3E73318DE8E7}" type="slidenum">
              <a:rPr lang="zh-CN" altLang="en-US" smtClean="0">
                <a:latin typeface="Times New Roman" charset="0"/>
              </a:rPr>
              <a:pPr>
                <a:defRPr/>
              </a:pPr>
              <a:t>21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B9253632-EB4B-2644-933B-6A1CFFD1CC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2513"/>
            <a:ext cx="5203825" cy="46037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8089" tIns="48184" rIns="98089" bIns="48184"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sz="2400">
              <a:ea typeface="宋体" charset="0"/>
            </a:endParaRPr>
          </a:p>
        </p:txBody>
      </p:sp>
      <p:sp>
        <p:nvSpPr>
          <p:cNvPr id="81925" name="Rectangle 3">
            <a:extLst>
              <a:ext uri="{FF2B5EF4-FFF2-40B4-BE49-F238E27FC236}">
                <a16:creationId xmlns:a16="http://schemas.microsoft.com/office/drawing/2014/main" id="{511CD05C-0CB2-0A44-8E36-C9B5BCD438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74700"/>
            <a:ext cx="6884988" cy="38735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CE34AF13-E560-814E-880A-5870323F813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数字系统设计@浙大数芯</a:t>
            </a:r>
          </a:p>
        </p:txBody>
      </p:sp>
      <p:sp>
        <p:nvSpPr>
          <p:cNvPr id="82947" name="Rectangle 7">
            <a:extLst>
              <a:ext uri="{FF2B5EF4-FFF2-40B4-BE49-F238E27FC236}">
                <a16:creationId xmlns:a16="http://schemas.microsoft.com/office/drawing/2014/main" id="{1A64E96D-62EE-844E-AF42-658FB143D8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140507F3-A61F-594B-895B-1A982BDA0B6E}" type="slidenum">
              <a:rPr lang="zh-CN" altLang="en-US" smtClean="0">
                <a:latin typeface="Times New Roman" charset="0"/>
              </a:rPr>
              <a:pPr>
                <a:defRPr/>
              </a:pPr>
              <a:t>22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3299D29A-48C2-B74D-B6EB-0A1218091A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2513"/>
            <a:ext cx="5203825" cy="46037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8089" tIns="48184" rIns="98089" bIns="48184"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sz="2400">
              <a:ea typeface="宋体" charset="0"/>
            </a:endParaRPr>
          </a:p>
        </p:txBody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05CE90F7-B0F7-4D4E-B447-A35BB94807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74700"/>
            <a:ext cx="6884988" cy="38735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9476E294-A872-024B-BBCF-AFF27F34FA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数字系统设计@浙大数芯</a:t>
            </a:r>
          </a:p>
        </p:txBody>
      </p:sp>
      <p:sp>
        <p:nvSpPr>
          <p:cNvPr id="83971" name="Rectangle 7">
            <a:extLst>
              <a:ext uri="{FF2B5EF4-FFF2-40B4-BE49-F238E27FC236}">
                <a16:creationId xmlns:a16="http://schemas.microsoft.com/office/drawing/2014/main" id="{C19CE473-1156-A346-8B01-CAF832311B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06BBFE08-BF16-004B-83D3-2346F689A636}" type="slidenum">
              <a:rPr lang="zh-CN" altLang="en-US" smtClean="0">
                <a:latin typeface="Times New Roman" charset="0"/>
              </a:rPr>
              <a:pPr>
                <a:defRPr/>
              </a:pPr>
              <a:t>23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3BCF1DF9-11B7-604A-AE78-5ED9DC719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2513"/>
            <a:ext cx="5203825" cy="46037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8089" tIns="48184" rIns="98089" bIns="48184"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sz="2400">
              <a:ea typeface="宋体" charset="0"/>
            </a:endParaRPr>
          </a:p>
        </p:txBody>
      </p:sp>
      <p:sp>
        <p:nvSpPr>
          <p:cNvPr id="83973" name="Rectangle 3">
            <a:extLst>
              <a:ext uri="{FF2B5EF4-FFF2-40B4-BE49-F238E27FC236}">
                <a16:creationId xmlns:a16="http://schemas.microsoft.com/office/drawing/2014/main" id="{E3975822-72F3-3E4F-B670-46102F37BD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74700"/>
            <a:ext cx="6884988" cy="38735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65BFC66E-1330-2845-8072-E30685E22D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数字系统设计@浙大数芯</a:t>
            </a:r>
          </a:p>
        </p:txBody>
      </p:sp>
      <p:sp>
        <p:nvSpPr>
          <p:cNvPr id="84995" name="Rectangle 7">
            <a:extLst>
              <a:ext uri="{FF2B5EF4-FFF2-40B4-BE49-F238E27FC236}">
                <a16:creationId xmlns:a16="http://schemas.microsoft.com/office/drawing/2014/main" id="{2F2B0BB1-8798-F144-AEFF-C0BDF6D706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5DAADB47-59DB-8144-8AF4-3109695CD902}" type="slidenum">
              <a:rPr lang="zh-CN" altLang="en-US" smtClean="0">
                <a:latin typeface="Times New Roman" charset="0"/>
              </a:rPr>
              <a:pPr>
                <a:defRPr/>
              </a:pPr>
              <a:t>24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2AF1F119-E7A9-3C48-8A99-05BB1C6500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2513"/>
            <a:ext cx="5203825" cy="46037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8089" tIns="48184" rIns="98089" bIns="48184"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sz="2400">
              <a:ea typeface="宋体" charset="0"/>
            </a:endParaRPr>
          </a:p>
        </p:txBody>
      </p:sp>
      <p:sp>
        <p:nvSpPr>
          <p:cNvPr id="84997" name="Rectangle 3">
            <a:extLst>
              <a:ext uri="{FF2B5EF4-FFF2-40B4-BE49-F238E27FC236}">
                <a16:creationId xmlns:a16="http://schemas.microsoft.com/office/drawing/2014/main" id="{B8624C26-8D76-8740-ABC3-E7DDDB39D7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74700"/>
            <a:ext cx="6884988" cy="38735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A80A7A96-1E39-D04A-9F20-D98375CEF16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数字系统设计@浙大数芯</a:t>
            </a:r>
          </a:p>
        </p:txBody>
      </p:sp>
      <p:sp>
        <p:nvSpPr>
          <p:cNvPr id="86019" name="Rectangle 7">
            <a:extLst>
              <a:ext uri="{FF2B5EF4-FFF2-40B4-BE49-F238E27FC236}">
                <a16:creationId xmlns:a16="http://schemas.microsoft.com/office/drawing/2014/main" id="{DC593D49-33F2-C249-8BBD-7C18A9DB10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3A2AD80D-8A60-7E47-952F-F68A61D279DB}" type="slidenum">
              <a:rPr lang="zh-CN" altLang="en-US" smtClean="0">
                <a:latin typeface="Times New Roman" charset="0"/>
              </a:rPr>
              <a:pPr>
                <a:defRPr/>
              </a:pPr>
              <a:t>25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86020" name="Rectangle 2">
            <a:extLst>
              <a:ext uri="{FF2B5EF4-FFF2-40B4-BE49-F238E27FC236}">
                <a16:creationId xmlns:a16="http://schemas.microsoft.com/office/drawing/2014/main" id="{4700EEC3-AC36-AA45-A586-9F64402F23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2513"/>
            <a:ext cx="5203825" cy="46037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8089" tIns="48184" rIns="98089" bIns="48184"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sz="2400">
              <a:ea typeface="宋体" charset="0"/>
            </a:endParaRPr>
          </a:p>
        </p:txBody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16363DB6-022B-414C-8B95-37178CE283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74700"/>
            <a:ext cx="6884988" cy="38735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E95D0A7F-0D39-D248-AF1E-7E6115822A1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数字系统设计@浙大数芯</a:t>
            </a:r>
          </a:p>
        </p:txBody>
      </p:sp>
      <p:sp>
        <p:nvSpPr>
          <p:cNvPr id="87043" name="Rectangle 7">
            <a:extLst>
              <a:ext uri="{FF2B5EF4-FFF2-40B4-BE49-F238E27FC236}">
                <a16:creationId xmlns:a16="http://schemas.microsoft.com/office/drawing/2014/main" id="{B6A83261-8789-A843-A879-A5253D6336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D4DF5AD5-7AE6-7E43-B8C9-BDE6EF3FA9B4}" type="slidenum">
              <a:rPr lang="zh-CN" altLang="en-US" smtClean="0">
                <a:latin typeface="Times New Roman" charset="0"/>
              </a:rPr>
              <a:pPr>
                <a:defRPr/>
              </a:pPr>
              <a:t>26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87044" name="Rectangle 2">
            <a:extLst>
              <a:ext uri="{FF2B5EF4-FFF2-40B4-BE49-F238E27FC236}">
                <a16:creationId xmlns:a16="http://schemas.microsoft.com/office/drawing/2014/main" id="{027CC78C-7607-C444-81E6-430A6D1D07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2513"/>
            <a:ext cx="5203825" cy="46037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8089" tIns="48184" rIns="98089" bIns="48184"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sz="2400">
              <a:ea typeface="宋体" charset="0"/>
            </a:endParaRPr>
          </a:p>
        </p:txBody>
      </p:sp>
      <p:sp>
        <p:nvSpPr>
          <p:cNvPr id="87045" name="Rectangle 3">
            <a:extLst>
              <a:ext uri="{FF2B5EF4-FFF2-40B4-BE49-F238E27FC236}">
                <a16:creationId xmlns:a16="http://schemas.microsoft.com/office/drawing/2014/main" id="{0C27EF56-7786-0949-863C-E85DA51DEF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74700"/>
            <a:ext cx="6884988" cy="38735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3A3CE659-9F3A-1148-B831-E23144A63F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数字系统设计@浙大数芯</a:t>
            </a:r>
          </a:p>
        </p:txBody>
      </p:sp>
      <p:sp>
        <p:nvSpPr>
          <p:cNvPr id="88067" name="Rectangle 7">
            <a:extLst>
              <a:ext uri="{FF2B5EF4-FFF2-40B4-BE49-F238E27FC236}">
                <a16:creationId xmlns:a16="http://schemas.microsoft.com/office/drawing/2014/main" id="{E3BA5651-B786-304D-BB44-9FE3E75300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010E913F-9BAC-284E-96EF-439297881CAF}" type="slidenum">
              <a:rPr lang="zh-CN" altLang="en-US" smtClean="0">
                <a:latin typeface="Times New Roman" charset="0"/>
              </a:rPr>
              <a:pPr>
                <a:defRPr/>
              </a:pPr>
              <a:t>27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88068" name="Rectangle 2">
            <a:extLst>
              <a:ext uri="{FF2B5EF4-FFF2-40B4-BE49-F238E27FC236}">
                <a16:creationId xmlns:a16="http://schemas.microsoft.com/office/drawing/2014/main" id="{82677596-C2FA-AC4D-AB08-4440A372C5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2513"/>
            <a:ext cx="5203825" cy="46037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8089" tIns="48184" rIns="98089" bIns="48184"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sz="2400">
              <a:ea typeface="宋体" charset="0"/>
            </a:endParaRPr>
          </a:p>
        </p:txBody>
      </p:sp>
      <p:sp>
        <p:nvSpPr>
          <p:cNvPr id="88069" name="Rectangle 3">
            <a:extLst>
              <a:ext uri="{FF2B5EF4-FFF2-40B4-BE49-F238E27FC236}">
                <a16:creationId xmlns:a16="http://schemas.microsoft.com/office/drawing/2014/main" id="{7CD6820D-B917-A04D-AFB4-3A644D5175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5163" y="347663"/>
            <a:ext cx="5938837" cy="33416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08FEEFF9-EDDB-A447-AE1A-C78598451A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数字系统设计@浙大数芯</a:t>
            </a:r>
          </a:p>
        </p:txBody>
      </p:sp>
      <p:sp>
        <p:nvSpPr>
          <p:cNvPr id="89091" name="Rectangle 7">
            <a:extLst>
              <a:ext uri="{FF2B5EF4-FFF2-40B4-BE49-F238E27FC236}">
                <a16:creationId xmlns:a16="http://schemas.microsoft.com/office/drawing/2014/main" id="{69FF84ED-2F70-854A-855D-52EAE0D6CF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8A4ABF4D-3B7B-D843-AEB0-2CC49F0147ED}" type="slidenum">
              <a:rPr lang="zh-CN" altLang="en-US" smtClean="0">
                <a:latin typeface="Times New Roman" charset="0"/>
              </a:rPr>
              <a:pPr>
                <a:defRPr/>
              </a:pPr>
              <a:t>28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89092" name="Rectangle 2">
            <a:extLst>
              <a:ext uri="{FF2B5EF4-FFF2-40B4-BE49-F238E27FC236}">
                <a16:creationId xmlns:a16="http://schemas.microsoft.com/office/drawing/2014/main" id="{4A3520CE-12BD-A845-818C-A062DF84D2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2513"/>
            <a:ext cx="5203825" cy="46037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8089" tIns="48184" rIns="98089" bIns="48184"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sz="2400">
              <a:ea typeface="宋体" charset="0"/>
            </a:endParaRPr>
          </a:p>
        </p:txBody>
      </p:sp>
      <p:sp>
        <p:nvSpPr>
          <p:cNvPr id="89093" name="Rectangle 3">
            <a:extLst>
              <a:ext uri="{FF2B5EF4-FFF2-40B4-BE49-F238E27FC236}">
                <a16:creationId xmlns:a16="http://schemas.microsoft.com/office/drawing/2014/main" id="{29851AE3-52A7-8149-AA3B-6B49E9B827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74700"/>
            <a:ext cx="6884988" cy="38735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>
            <a:extLst>
              <a:ext uri="{FF2B5EF4-FFF2-40B4-BE49-F238E27FC236}">
                <a16:creationId xmlns:a16="http://schemas.microsoft.com/office/drawing/2014/main" id="{9441A178-7EDF-8742-8A2D-F5D0515124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60413"/>
            <a:ext cx="6908800" cy="3886200"/>
          </a:xfrm>
          <a:ln/>
        </p:spPr>
      </p:sp>
      <p:sp>
        <p:nvSpPr>
          <p:cNvPr id="90115" name="备注占位符 2">
            <a:extLst>
              <a:ext uri="{FF2B5EF4-FFF2-40B4-BE49-F238E27FC236}">
                <a16:creationId xmlns:a16="http://schemas.microsoft.com/office/drawing/2014/main" id="{01D0548A-EE84-434D-B03A-31C74CF26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>
                <a:ea typeface="宋体" charset="0"/>
              </a:rPr>
              <a:t>In many instances, it is necessary to use various memory devices in the same memory system.</a:t>
            </a:r>
          </a:p>
          <a:p>
            <a:pPr>
              <a:defRPr/>
            </a:pPr>
            <a:r>
              <a:rPr lang="en-US" altLang="zh-CN">
                <a:ea typeface="宋体" charset="0"/>
              </a:rPr>
              <a:t>The ROM portion is made up of two 8K x 8 devices (PROM-0 and PROM-1).</a:t>
            </a:r>
          </a:p>
          <a:p>
            <a:pPr>
              <a:defRPr/>
            </a:pPr>
            <a:r>
              <a:rPr lang="en-US" altLang="zh-CN">
                <a:ea typeface="宋体" charset="0"/>
              </a:rPr>
              <a:t>The RAM section requires a single 8K x 8 device.</a:t>
            </a:r>
          </a:p>
          <a:p>
            <a:pPr>
              <a:defRPr/>
            </a:pPr>
            <a:r>
              <a:rPr lang="en-US" altLang="zh-CN">
                <a:ea typeface="宋体" charset="0"/>
              </a:rPr>
              <a:t>The EEPROM available is only a 2K x 8 device.</a:t>
            </a:r>
          </a:p>
          <a:p>
            <a:pPr>
              <a:defRPr/>
            </a:pPr>
            <a:r>
              <a:rPr lang="en-US" altLang="zh-CN">
                <a:ea typeface="宋体" charset="0"/>
              </a:rPr>
              <a:t>The memory system requires a decoder to select only one device at a time. This decoder divides the entire memory space (assuming 16 address bits) into 8K address blocks.</a:t>
            </a:r>
          </a:p>
          <a:p>
            <a:pPr>
              <a:defRPr/>
            </a:pPr>
            <a:r>
              <a:rPr lang="en-US" altLang="zh-CN">
                <a:ea typeface="宋体" charset="0"/>
              </a:rPr>
              <a:t>The upper three address lines control the decoder.</a:t>
            </a:r>
          </a:p>
          <a:p>
            <a:pPr>
              <a:defRPr/>
            </a:pPr>
            <a:r>
              <a:rPr lang="en-US" altLang="zh-CN">
                <a:ea typeface="宋体" charset="0"/>
              </a:rPr>
              <a:t>The 13 lower-order address lines are tied directly to the address inputs on the memory chips.</a:t>
            </a:r>
          </a:p>
          <a:p>
            <a:pPr>
              <a:defRPr/>
            </a:pPr>
            <a:r>
              <a:rPr lang="en-US" altLang="zh-CN">
                <a:ea typeface="宋体" charset="0"/>
              </a:rPr>
              <a:t>The only exception to this the EEPROM, which has only 11 address lines for its 2-Kbyte capacity.</a:t>
            </a:r>
          </a:p>
          <a:p>
            <a:pPr>
              <a:defRPr/>
            </a:pPr>
            <a:endParaRPr lang="en-US" altLang="zh-CN">
              <a:ea typeface="宋体" charset="0"/>
            </a:endParaRPr>
          </a:p>
          <a:p>
            <a:pPr>
              <a:defRPr/>
            </a:pPr>
            <a:r>
              <a:rPr lang="en-US" altLang="zh-CN">
                <a:ea typeface="宋体" charset="0"/>
              </a:rPr>
              <a:t>The same contents of the EEPROM will also appear at the addresses 6800-6FFF, 7000-77FF, and 7800-7FFF.</a:t>
            </a:r>
          </a:p>
        </p:txBody>
      </p:sp>
      <p:sp>
        <p:nvSpPr>
          <p:cNvPr id="90116" name="页眉占位符 3">
            <a:extLst>
              <a:ext uri="{FF2B5EF4-FFF2-40B4-BE49-F238E27FC236}">
                <a16:creationId xmlns:a16="http://schemas.microsoft.com/office/drawing/2014/main" id="{396D6608-8073-684A-92EF-B4A160A222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数字系统设计@浙大数芯</a:t>
            </a:r>
          </a:p>
        </p:txBody>
      </p:sp>
      <p:sp>
        <p:nvSpPr>
          <p:cNvPr id="90117" name="灯片编号占位符 4">
            <a:extLst>
              <a:ext uri="{FF2B5EF4-FFF2-40B4-BE49-F238E27FC236}">
                <a16:creationId xmlns:a16="http://schemas.microsoft.com/office/drawing/2014/main" id="{37EF8744-6ACD-BF4C-8CB2-A31037FBC6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F715D9F6-7A1C-B047-BAAC-F203AF03C740}" type="slidenum">
              <a:rPr lang="zh-CN" altLang="en-US" smtClean="0">
                <a:latin typeface="Times New Roman" charset="0"/>
              </a:rPr>
              <a:pPr>
                <a:defRPr/>
              </a:pPr>
              <a:t>30</a:t>
            </a:fld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366485FD-2F62-B245-AB61-BE1D91AD67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数字系统设计@浙大数芯</a:t>
            </a:r>
          </a:p>
        </p:txBody>
      </p:sp>
      <p:sp>
        <p:nvSpPr>
          <p:cNvPr id="64515" name="Rectangle 7">
            <a:extLst>
              <a:ext uri="{FF2B5EF4-FFF2-40B4-BE49-F238E27FC236}">
                <a16:creationId xmlns:a16="http://schemas.microsoft.com/office/drawing/2014/main" id="{AB6701EA-E8CF-D04D-957B-119F093BF2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BD3E890C-424E-D046-9962-4846E96029B4}" type="slidenum">
              <a:rPr lang="zh-CN" altLang="en-US" smtClean="0">
                <a:latin typeface="Times New Roman" charset="0"/>
              </a:rPr>
              <a:pPr>
                <a:defRPr/>
              </a:pPr>
              <a:t>3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71A56BFB-5602-7B4D-AFD6-A8DAF79FB9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2513"/>
            <a:ext cx="5203825" cy="46037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8089" tIns="48184" rIns="98089" bIns="48184"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sz="2400">
              <a:ea typeface="宋体" charset="0"/>
            </a:endParaRPr>
          </a:p>
        </p:txBody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738095A6-3579-5E4E-B301-80FF64B327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74700"/>
            <a:ext cx="6884988" cy="38735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32980FA2-CD40-E940-8DE0-397CE083E4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数字系统设计@浙大数芯</a:t>
            </a:r>
          </a:p>
        </p:txBody>
      </p:sp>
      <p:sp>
        <p:nvSpPr>
          <p:cNvPr id="65539" name="Rectangle 7">
            <a:extLst>
              <a:ext uri="{FF2B5EF4-FFF2-40B4-BE49-F238E27FC236}">
                <a16:creationId xmlns:a16="http://schemas.microsoft.com/office/drawing/2014/main" id="{2D02B8BE-778B-C548-8472-4D54BB2A85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6F6FA6BB-9FB3-2145-BA13-34C2EC659874}" type="slidenum">
              <a:rPr lang="zh-CN" altLang="en-US" smtClean="0">
                <a:latin typeface="Times New Roman" charset="0"/>
              </a:rPr>
              <a:pPr>
                <a:defRPr/>
              </a:pPr>
              <a:t>4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0682FBC0-D846-284A-AF8F-CBE36F564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2513"/>
            <a:ext cx="5203825" cy="46037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8089" tIns="48184" rIns="98089" bIns="48184"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sz="2400">
              <a:ea typeface="宋体" charset="0"/>
            </a:endParaRPr>
          </a:p>
        </p:txBody>
      </p:sp>
      <p:sp>
        <p:nvSpPr>
          <p:cNvPr id="65541" name="Rectangle 3">
            <a:extLst>
              <a:ext uri="{FF2B5EF4-FFF2-40B4-BE49-F238E27FC236}">
                <a16:creationId xmlns:a16="http://schemas.microsoft.com/office/drawing/2014/main" id="{3E7563CD-3A1A-3E4F-A411-95640F88FE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74700"/>
            <a:ext cx="6884988" cy="38735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CBA3CE9D-BC03-3C4C-945E-F3E7A7CFB8F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数字系统设计@浙大数芯</a:t>
            </a:r>
          </a:p>
        </p:txBody>
      </p:sp>
      <p:sp>
        <p:nvSpPr>
          <p:cNvPr id="66563" name="Rectangle 7">
            <a:extLst>
              <a:ext uri="{FF2B5EF4-FFF2-40B4-BE49-F238E27FC236}">
                <a16:creationId xmlns:a16="http://schemas.microsoft.com/office/drawing/2014/main" id="{9D005466-90CE-1048-BD8D-5CF645813D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08A253CC-3DE4-2F4A-9BFF-8930B54C54F5}" type="slidenum">
              <a:rPr lang="zh-CN" altLang="en-US" smtClean="0">
                <a:latin typeface="Times New Roman" charset="0"/>
              </a:rPr>
              <a:pPr>
                <a:defRPr/>
              </a:pPr>
              <a:t>6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E30CE1CD-861A-CB4F-811A-52064341A9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2513"/>
            <a:ext cx="5203825" cy="46037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8089" tIns="48184" rIns="98089" bIns="48184"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sz="2400">
              <a:ea typeface="宋体" charset="0"/>
            </a:endParaRPr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A7ED9C78-8F8D-2148-A7B8-6C981AAF34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74700"/>
            <a:ext cx="6884988" cy="38735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08D3C8B4-4C59-5C41-8E3A-DBB8FBFCCB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数字系统设计@浙大数芯</a:t>
            </a:r>
          </a:p>
        </p:txBody>
      </p:sp>
      <p:sp>
        <p:nvSpPr>
          <p:cNvPr id="67587" name="Rectangle 7">
            <a:extLst>
              <a:ext uri="{FF2B5EF4-FFF2-40B4-BE49-F238E27FC236}">
                <a16:creationId xmlns:a16="http://schemas.microsoft.com/office/drawing/2014/main" id="{0BB0B546-E7B5-DF4A-B1A3-91B946D840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880B109B-5F9E-F448-B442-7B70534AE545}" type="slidenum">
              <a:rPr lang="zh-CN" altLang="en-US" smtClean="0">
                <a:latin typeface="Times New Roman" charset="0"/>
              </a:rPr>
              <a:pPr>
                <a:defRPr/>
              </a:pPr>
              <a:t>7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09DDFCC8-3599-1D48-86A7-E51D13D602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2513"/>
            <a:ext cx="5203825" cy="46037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8089" tIns="48184" rIns="98089" bIns="48184"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sz="2400">
              <a:ea typeface="宋体" charset="0"/>
            </a:endParaRPr>
          </a:p>
        </p:txBody>
      </p:sp>
      <p:sp>
        <p:nvSpPr>
          <p:cNvPr id="67589" name="Rectangle 3">
            <a:extLst>
              <a:ext uri="{FF2B5EF4-FFF2-40B4-BE49-F238E27FC236}">
                <a16:creationId xmlns:a16="http://schemas.microsoft.com/office/drawing/2014/main" id="{34DC5D91-9581-C045-AC5B-9CE879CB72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74700"/>
            <a:ext cx="6884988" cy="38735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F4587E55-44CE-074A-8817-02AC5C5A16A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数字系统设计@浙大数芯</a:t>
            </a:r>
          </a:p>
        </p:txBody>
      </p:sp>
      <p:sp>
        <p:nvSpPr>
          <p:cNvPr id="68611" name="Rectangle 7">
            <a:extLst>
              <a:ext uri="{FF2B5EF4-FFF2-40B4-BE49-F238E27FC236}">
                <a16:creationId xmlns:a16="http://schemas.microsoft.com/office/drawing/2014/main" id="{6E67CCBF-47E7-AD4C-A66C-86878CB436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83066D0B-05FD-1342-9D34-77D0BC3EB43A}" type="slidenum">
              <a:rPr lang="zh-CN" altLang="en-US" smtClean="0">
                <a:latin typeface="Times New Roman" charset="0"/>
              </a:rPr>
              <a:pPr>
                <a:defRPr/>
              </a:pPr>
              <a:t>8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62571638-97E9-254C-9C38-1055F47FB4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2513"/>
            <a:ext cx="5203825" cy="46037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8089" tIns="48184" rIns="98089" bIns="48184"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sz="2400">
              <a:ea typeface="宋体" charset="0"/>
            </a:endParaRP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4A1921C7-0865-CE46-9033-67BC1F8D5C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74700"/>
            <a:ext cx="6884988" cy="38735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39FC894D-2335-C641-93A9-8ACE66D22F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数字系统设计@浙大数芯</a:t>
            </a:r>
          </a:p>
        </p:txBody>
      </p:sp>
      <p:sp>
        <p:nvSpPr>
          <p:cNvPr id="69635" name="Rectangle 7">
            <a:extLst>
              <a:ext uri="{FF2B5EF4-FFF2-40B4-BE49-F238E27FC236}">
                <a16:creationId xmlns:a16="http://schemas.microsoft.com/office/drawing/2014/main" id="{00A1021F-1C3D-C849-A143-1A45B4F663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34F2A005-6D7A-7D4F-B384-2D73091CB1FB}" type="slidenum">
              <a:rPr lang="zh-CN" altLang="en-US" smtClean="0">
                <a:latin typeface="Times New Roman" charset="0"/>
              </a:rPr>
              <a:pPr>
                <a:defRPr/>
              </a:pPr>
              <a:t>9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4D77E736-3549-0145-9E37-FE3D213CC5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2513"/>
            <a:ext cx="5203825" cy="46037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8089" tIns="48184" rIns="98089" bIns="48184"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sz="2400">
              <a:ea typeface="宋体" charset="0"/>
            </a:endParaRPr>
          </a:p>
        </p:txBody>
      </p:sp>
      <p:sp>
        <p:nvSpPr>
          <p:cNvPr id="69637" name="Rectangle 3">
            <a:extLst>
              <a:ext uri="{FF2B5EF4-FFF2-40B4-BE49-F238E27FC236}">
                <a16:creationId xmlns:a16="http://schemas.microsoft.com/office/drawing/2014/main" id="{D104BE38-C1B2-2840-B288-B955B300D2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74700"/>
            <a:ext cx="6884988" cy="38735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8C3976C3-3A40-BC4B-BEAE-8EABBBC9DE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数字系统设计@浙大数芯</a:t>
            </a:r>
          </a:p>
        </p:txBody>
      </p:sp>
      <p:sp>
        <p:nvSpPr>
          <p:cNvPr id="70659" name="Rectangle 7">
            <a:extLst>
              <a:ext uri="{FF2B5EF4-FFF2-40B4-BE49-F238E27FC236}">
                <a16:creationId xmlns:a16="http://schemas.microsoft.com/office/drawing/2014/main" id="{903A62A0-DB2C-364B-99DF-8640CD624E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2604C5C4-CA67-8F43-9EAE-2CD98B081DFA}" type="slidenum">
              <a:rPr lang="zh-CN" altLang="en-US" smtClean="0">
                <a:latin typeface="Times New Roman" charset="0"/>
              </a:rPr>
              <a:pPr>
                <a:defRPr/>
              </a:pPr>
              <a:t>10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0660" name="Rectangle 2">
            <a:extLst>
              <a:ext uri="{FF2B5EF4-FFF2-40B4-BE49-F238E27FC236}">
                <a16:creationId xmlns:a16="http://schemas.microsoft.com/office/drawing/2014/main" id="{0BFCB793-FDB4-3A48-8A0F-39C9C7ADE0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2513"/>
            <a:ext cx="5203825" cy="46037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8089" tIns="48184" rIns="98089" bIns="48184"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sz="2400">
              <a:ea typeface="宋体" charset="0"/>
            </a:endParaRPr>
          </a:p>
        </p:txBody>
      </p:sp>
      <p:sp>
        <p:nvSpPr>
          <p:cNvPr id="70661" name="Rectangle 3">
            <a:extLst>
              <a:ext uri="{FF2B5EF4-FFF2-40B4-BE49-F238E27FC236}">
                <a16:creationId xmlns:a16="http://schemas.microsoft.com/office/drawing/2014/main" id="{344E9157-6AEB-F747-9127-D47E8763D2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74700"/>
            <a:ext cx="6884988" cy="38735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39592ED-EDED-BA44-9F0D-DC1FC8F0FB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EEC8E-F48B-A240-938E-4F02012EE1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5364C67-A0DD-484D-A755-C092E435A6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ZDMC</a:t>
            </a:r>
          </a:p>
        </p:txBody>
      </p:sp>
    </p:spTree>
    <p:extLst>
      <p:ext uri="{BB962C8B-B14F-4D97-AF65-F5344CB8AC3E}">
        <p14:creationId xmlns:p14="http://schemas.microsoft.com/office/powerpoint/2010/main" val="349351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2F23593-C7FF-C141-BB56-C749ED8005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13E7B-6596-374C-9A06-229CCFD866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0E9FBEC-A25C-7D4F-BFCD-67DB52AE34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ZDMC</a:t>
            </a:r>
          </a:p>
        </p:txBody>
      </p:sp>
    </p:spTree>
    <p:extLst>
      <p:ext uri="{BB962C8B-B14F-4D97-AF65-F5344CB8AC3E}">
        <p14:creationId xmlns:p14="http://schemas.microsoft.com/office/powerpoint/2010/main" val="278077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99501" y="228601"/>
            <a:ext cx="2595033" cy="5834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1" y="228601"/>
            <a:ext cx="7581900" cy="5834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74612D-DFC3-B64A-A297-ED041385680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5ED8D-2525-5449-89BA-DD5EFC0699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BFB8EF7-FE3B-B641-87A8-37DCB3B03B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ZDMC</a:t>
            </a:r>
          </a:p>
        </p:txBody>
      </p:sp>
    </p:spTree>
    <p:extLst>
      <p:ext uri="{BB962C8B-B14F-4D97-AF65-F5344CB8AC3E}">
        <p14:creationId xmlns:p14="http://schemas.microsoft.com/office/powerpoint/2010/main" val="1495471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31333" y="1157289"/>
            <a:ext cx="5080000" cy="4905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4533" y="1157289"/>
            <a:ext cx="5080000" cy="4905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C571FA-D97F-2E4A-B3F3-CC1EBE8FAC3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BA2E3-FCA9-1848-896C-EF1A6EE044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4D531BD-EFAE-754C-86F0-D22059EF44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ZDMC</a:t>
            </a:r>
          </a:p>
        </p:txBody>
      </p:sp>
    </p:spTree>
    <p:extLst>
      <p:ext uri="{BB962C8B-B14F-4D97-AF65-F5344CB8AC3E}">
        <p14:creationId xmlns:p14="http://schemas.microsoft.com/office/powerpoint/2010/main" val="2358176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31333" y="1157289"/>
            <a:ext cx="10363200" cy="49053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A357A9B-2A86-3444-BB3C-AB15E159BB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503B5-401F-4043-90EB-A5BE1FCE06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D56B9BB-B92B-5745-B2D3-F41F723878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ZDMC</a:t>
            </a:r>
          </a:p>
        </p:txBody>
      </p:sp>
    </p:spTree>
    <p:extLst>
      <p:ext uri="{BB962C8B-B14F-4D97-AF65-F5344CB8AC3E}">
        <p14:creationId xmlns:p14="http://schemas.microsoft.com/office/powerpoint/2010/main" val="3899554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31333" y="1157289"/>
            <a:ext cx="5080000" cy="4905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14533" y="1157289"/>
            <a:ext cx="5080000" cy="2376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14533" y="3686175"/>
            <a:ext cx="5080000" cy="23764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10988-2D1B-3946-BED1-6035EC5541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EAE44-EA99-0549-A899-DD9263EC33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77861555-7C17-EB4F-9E98-286CC50EB3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ZDMC</a:t>
            </a:r>
          </a:p>
        </p:txBody>
      </p:sp>
    </p:spTree>
    <p:extLst>
      <p:ext uri="{BB962C8B-B14F-4D97-AF65-F5344CB8AC3E}">
        <p14:creationId xmlns:p14="http://schemas.microsoft.com/office/powerpoint/2010/main" val="72053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0D23984-F756-8F42-9310-43F44CBE1C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E8D6B-E0B3-FF44-AEBB-82B8C82448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5E13F27-AC9E-1C49-9086-A13F586EDF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ZDMC</a:t>
            </a:r>
          </a:p>
        </p:txBody>
      </p:sp>
    </p:spTree>
    <p:extLst>
      <p:ext uri="{BB962C8B-B14F-4D97-AF65-F5344CB8AC3E}">
        <p14:creationId xmlns:p14="http://schemas.microsoft.com/office/powerpoint/2010/main" val="235028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3E71D25-873E-A042-B36F-7800403514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2E932-E4F3-5141-BD87-27B76E416F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628E716-0C6C-6D45-97CE-A42767AC26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ZDMC</a:t>
            </a:r>
          </a:p>
        </p:txBody>
      </p:sp>
    </p:spTree>
    <p:extLst>
      <p:ext uri="{BB962C8B-B14F-4D97-AF65-F5344CB8AC3E}">
        <p14:creationId xmlns:p14="http://schemas.microsoft.com/office/powerpoint/2010/main" val="158275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3" y="1157289"/>
            <a:ext cx="50800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4533" y="1157289"/>
            <a:ext cx="50800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11C86C-2068-8349-9FFE-52C4FCE3EA4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D1C70-235C-1247-8095-845E4F61B6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C8AC5B4-122B-3F42-9F11-4EB23F7A04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ZDMC</a:t>
            </a:r>
          </a:p>
        </p:txBody>
      </p:sp>
    </p:spTree>
    <p:extLst>
      <p:ext uri="{BB962C8B-B14F-4D97-AF65-F5344CB8AC3E}">
        <p14:creationId xmlns:p14="http://schemas.microsoft.com/office/powerpoint/2010/main" val="109246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E61B13A-634C-404E-9C1D-3DB77B14BB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A84A1-ABE9-224E-90A9-B43BC87693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97E7FF50-9A06-7C4F-BCDE-71D3CFB12F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ZDMC</a:t>
            </a:r>
          </a:p>
        </p:txBody>
      </p:sp>
    </p:spTree>
    <p:extLst>
      <p:ext uri="{BB962C8B-B14F-4D97-AF65-F5344CB8AC3E}">
        <p14:creationId xmlns:p14="http://schemas.microsoft.com/office/powerpoint/2010/main" val="334153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8843207-3617-2844-9E99-EEEC24747E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3EEDE-4A07-464C-8F7D-7F8ED61AA2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3C7EFB0-924A-8342-A83F-168E34FD71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ZDMC</a:t>
            </a:r>
          </a:p>
        </p:txBody>
      </p:sp>
    </p:spTree>
    <p:extLst>
      <p:ext uri="{BB962C8B-B14F-4D97-AF65-F5344CB8AC3E}">
        <p14:creationId xmlns:p14="http://schemas.microsoft.com/office/powerpoint/2010/main" val="427020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B85744A-DFBB-F54B-94E3-D182AB8EFB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0128B-72A4-B744-A3FF-5D1D264C42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4DFF7BB-DB34-5743-9365-3C4001F0F3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ZDMC</a:t>
            </a:r>
          </a:p>
        </p:txBody>
      </p:sp>
    </p:spTree>
    <p:extLst>
      <p:ext uri="{BB962C8B-B14F-4D97-AF65-F5344CB8AC3E}">
        <p14:creationId xmlns:p14="http://schemas.microsoft.com/office/powerpoint/2010/main" val="200611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A9362ED-8295-464E-A589-5803D8357FA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CDA35-31B9-3148-9099-2631BE68E3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AFE3C3D-313B-BF44-8B10-288FAB1755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ZDMC</a:t>
            </a:r>
          </a:p>
        </p:txBody>
      </p:sp>
    </p:spTree>
    <p:extLst>
      <p:ext uri="{BB962C8B-B14F-4D97-AF65-F5344CB8AC3E}">
        <p14:creationId xmlns:p14="http://schemas.microsoft.com/office/powerpoint/2010/main" val="128252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E972E49-CFDA-0040-817E-C6181A365C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C1FC2-AAD9-E344-B5C0-3EF8D94374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6B46305-670C-9A41-962D-E933ABC088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ZDMC</a:t>
            </a:r>
          </a:p>
        </p:txBody>
      </p:sp>
    </p:spTree>
    <p:extLst>
      <p:ext uri="{BB962C8B-B14F-4D97-AF65-F5344CB8AC3E}">
        <p14:creationId xmlns:p14="http://schemas.microsoft.com/office/powerpoint/2010/main" val="121238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>
            <a:extLst>
              <a:ext uri="{FF2B5EF4-FFF2-40B4-BE49-F238E27FC236}">
                <a16:creationId xmlns:a16="http://schemas.microsoft.com/office/drawing/2014/main" id="{D0CC7EDC-C649-9748-AA75-AF202B890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1899F0E-DF7A-F943-B75A-64A0D46955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157289"/>
            <a:ext cx="1036320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4A5C147A-D13D-474E-96DC-99626511E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1" y="6473825"/>
            <a:ext cx="11079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zh-CN" altLang="en-US" sz="1200">
                <a:solidFill>
                  <a:srgbClr val="000082"/>
                </a:solidFill>
                <a:ea typeface="宋体" charset="0"/>
              </a:rPr>
              <a:t>数字系统设计</a:t>
            </a:r>
            <a:endParaRPr lang="en-US" altLang="zh-CN" sz="2000">
              <a:solidFill>
                <a:srgbClr val="00008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57381" name="Rectangle 5">
            <a:extLst>
              <a:ext uri="{FF2B5EF4-FFF2-40B4-BE49-F238E27FC236}">
                <a16:creationId xmlns:a16="http://schemas.microsoft.com/office/drawing/2014/main" id="{B86E6BAB-C7FA-1647-8450-DFA48B2817B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4008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00B6"/>
                </a:solidFill>
                <a:latin typeface="Book Antiqua" charset="0"/>
                <a:ea typeface="宋体" charset="0"/>
              </a:defRPr>
            </a:lvl1pPr>
          </a:lstStyle>
          <a:p>
            <a:pPr>
              <a:defRPr/>
            </a:pPr>
            <a:fld id="{108968C7-C744-8F49-93CF-5A35EF6960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57385" name="Rectangle 9">
            <a:extLst>
              <a:ext uri="{FF2B5EF4-FFF2-40B4-BE49-F238E27FC236}">
                <a16:creationId xmlns:a16="http://schemas.microsoft.com/office/drawing/2014/main" id="{94CCE0A1-8012-A847-A8AE-73E6B303655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8067" y="6399213"/>
            <a:ext cx="5941484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ZDMC</a:t>
            </a:r>
          </a:p>
        </p:txBody>
      </p:sp>
      <p:sp>
        <p:nvSpPr>
          <p:cNvPr id="1031" name="Text Box 12">
            <a:extLst>
              <a:ext uri="{FF2B5EF4-FFF2-40B4-BE49-F238E27FC236}">
                <a16:creationId xmlns:a16="http://schemas.microsoft.com/office/drawing/2014/main" id="{02D18DCE-4196-8244-B1BD-5581EA9685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444318" y="6400801"/>
            <a:ext cx="437303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zh-CN">
              <a:latin typeface="Arial Narrow" pitchFamily="34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15263"/>
        </a:buClr>
        <a:buSzPct val="75000"/>
        <a:buFont typeface="Wingdings" pitchFamily="2" charset="2"/>
        <a:buChar char="q"/>
        <a:defRPr sz="2400">
          <a:solidFill>
            <a:srgbClr val="31526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C9D1E"/>
        </a:buClr>
        <a:buSzPct val="65000"/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 New Roman" panose="02020603050405020304" pitchFamily="18" charset="0"/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 New Roman" pitchFamily="18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 New Roman" pitchFamily="18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 New Roman" pitchFamily="18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 New Roman" pitchFamily="18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3">
            <a:extLst>
              <a:ext uri="{FF2B5EF4-FFF2-40B4-BE49-F238E27FC236}">
                <a16:creationId xmlns:a16="http://schemas.microsoft.com/office/drawing/2014/main" id="{034C9C54-C32F-F74D-B0B5-64484F08BD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BAB74427-FD73-1D44-8F0D-E0EB1B77014B}" type="slidenum">
              <a:rPr lang="zh-CN" altLang="en-US" smtClean="0">
                <a:solidFill>
                  <a:srgbClr val="0000B6"/>
                </a:solidFill>
                <a:latin typeface="Book Antiqua" charset="0"/>
              </a:rPr>
              <a:pPr>
                <a:defRPr/>
              </a:pPr>
              <a:t>1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18434" name="页脚占位符 4">
            <a:extLst>
              <a:ext uri="{FF2B5EF4-FFF2-40B4-BE49-F238E27FC236}">
                <a16:creationId xmlns:a16="http://schemas.microsoft.com/office/drawing/2014/main" id="{3C3D3AF9-B955-6245-8059-DA4E9EA4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EF24998E-87A5-5A47-9718-698E86F744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71448" y="1677989"/>
            <a:ext cx="9211792" cy="1647825"/>
          </a:xfrm>
        </p:spPr>
        <p:txBody>
          <a:bodyPr/>
          <a:lstStyle/>
          <a:p>
            <a:pPr algn="ctr"/>
            <a:r>
              <a:rPr lang="zh-CN" altLang="en-US" sz="4800" dirty="0" smtClean="0">
                <a:solidFill>
                  <a:schemeClr val="accent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可编程逻辑阵列</a:t>
            </a:r>
            <a:r>
              <a:rPr lang="zh-CN" altLang="en-US" sz="3600" dirty="0">
                <a:solidFill>
                  <a:schemeClr val="accent2"/>
                </a:solidFill>
                <a:effectLst/>
                <a:ea typeface="华文新魏" panose="02010800040101010101" pitchFamily="2" charset="-122"/>
              </a:rPr>
              <a:t/>
            </a:r>
            <a:br>
              <a:rPr lang="zh-CN" altLang="en-US" sz="3600" dirty="0">
                <a:solidFill>
                  <a:schemeClr val="accent2"/>
                </a:solidFill>
                <a:effectLst/>
                <a:ea typeface="华文新魏" panose="02010800040101010101" pitchFamily="2" charset="-122"/>
              </a:rPr>
            </a:br>
            <a:endParaRPr lang="zh-CN" altLang="en-US" dirty="0">
              <a:effectLst/>
              <a:ea typeface="宋体" panose="02010600030101010101" pitchFamily="2" charset="-122"/>
            </a:endParaRPr>
          </a:p>
        </p:txBody>
      </p:sp>
      <p:sp>
        <p:nvSpPr>
          <p:cNvPr id="2054" name="Text Box 4">
            <a:extLst>
              <a:ext uri="{FF2B5EF4-FFF2-40B4-BE49-F238E27FC236}">
                <a16:creationId xmlns:a16="http://schemas.microsoft.com/office/drawing/2014/main" id="{A823BFD6-D03A-AE4D-A138-76AF19755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914" y="3489325"/>
            <a:ext cx="520223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1E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</a:t>
            </a:r>
            <a:r>
              <a:rPr lang="zh-CN" altLang="en-US" sz="2800" b="1" dirty="0" smtClean="0">
                <a:solidFill>
                  <a:srgbClr val="001E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鹏</a:t>
            </a:r>
            <a:endParaRPr lang="en-US" altLang="zh-CN" sz="2800" dirty="0">
              <a:solidFill>
                <a:srgbClr val="001E4A"/>
              </a:solidFill>
              <a:latin typeface="+mn-ea"/>
            </a:endParaRPr>
          </a:p>
          <a:p>
            <a:pPr algn="ctr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1E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浙江大学信息与电子工程学</a:t>
            </a:r>
            <a:r>
              <a:rPr lang="zh-CN" altLang="en-US" sz="2800" b="1" dirty="0" smtClean="0">
                <a:solidFill>
                  <a:srgbClr val="001E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院</a:t>
            </a:r>
            <a:endParaRPr lang="en-US" altLang="zh-CN" sz="2800" b="1" dirty="0" smtClean="0">
              <a:solidFill>
                <a:srgbClr val="001E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zh-CN" sz="2800" dirty="0" err="1">
                <a:solidFill>
                  <a:srgbClr val="001E4A"/>
                </a:solidFill>
                <a:latin typeface="+mn-ea"/>
              </a:rPr>
              <a:t>liupeng@zju.edu.cn</a:t>
            </a:r>
            <a:endParaRPr lang="zh-CN" altLang="en-US" sz="2800" b="1" dirty="0">
              <a:solidFill>
                <a:srgbClr val="001E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>
            <a:extLst>
              <a:ext uri="{FF2B5EF4-FFF2-40B4-BE49-F238E27FC236}">
                <a16:creationId xmlns:a16="http://schemas.microsoft.com/office/drawing/2014/main" id="{FB2FD5CA-1F90-C54C-B32F-D387CC1C6A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8F26EEB6-A906-B24B-B8D3-C5470D597F5B}" type="slidenum">
              <a:rPr lang="zh-CN" altLang="en-US" smtClean="0">
                <a:solidFill>
                  <a:srgbClr val="0000B6"/>
                </a:solidFill>
                <a:latin typeface="Book Antiqua" charset="0"/>
              </a:rPr>
              <a:pPr>
                <a:defRPr/>
              </a:pPr>
              <a:t>10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64514" name="页脚占位符 4">
            <a:extLst>
              <a:ext uri="{FF2B5EF4-FFF2-40B4-BE49-F238E27FC236}">
                <a16:creationId xmlns:a16="http://schemas.microsoft.com/office/drawing/2014/main" id="{E056F157-DCDD-6748-BBA4-146DBBB6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D3E56117-47F5-B144-9425-BAC88574E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0" y="3741739"/>
            <a:ext cx="3219450" cy="283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7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  <a:t>not a particularly good</a:t>
            </a:r>
          </a:p>
          <a:p>
            <a:pPr algn="ctr">
              <a:lnSpc>
                <a:spcPts val="17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  <a:t>candidate for PLA</a:t>
            </a:r>
          </a:p>
          <a:p>
            <a:pPr algn="ctr">
              <a:lnSpc>
                <a:spcPts val="17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  <a:t>implementation since no terms </a:t>
            </a:r>
            <a:b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</a:br>
            <a: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  <a:t>are shared among outputs</a:t>
            </a:r>
          </a:p>
          <a:p>
            <a:pPr algn="ctr">
              <a:lnSpc>
                <a:spcPts val="1775"/>
              </a:lnSpc>
              <a:defRPr/>
            </a:pPr>
            <a:endParaRPr lang="en-US" altLang="zh-CN" sz="1600">
              <a:solidFill>
                <a:srgbClr val="000000"/>
              </a:solidFill>
              <a:latin typeface="Comic Sans MS" charset="0"/>
              <a:ea typeface="宋体" charset="0"/>
            </a:endParaRPr>
          </a:p>
          <a:p>
            <a:pPr algn="ctr">
              <a:lnSpc>
                <a:spcPts val="1775"/>
              </a:lnSpc>
              <a:defRPr/>
            </a:pPr>
            <a:endParaRPr lang="en-US" altLang="zh-CN" sz="1600">
              <a:solidFill>
                <a:srgbClr val="000000"/>
              </a:solidFill>
              <a:latin typeface="Comic Sans MS" charset="0"/>
              <a:ea typeface="宋体" charset="0"/>
            </a:endParaRPr>
          </a:p>
          <a:p>
            <a:pPr algn="ctr">
              <a:lnSpc>
                <a:spcPts val="17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  <a:t>however, much more compact </a:t>
            </a:r>
            <a:b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</a:br>
            <a: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  <a:t>and regular implementation </a:t>
            </a:r>
            <a:b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</a:br>
            <a: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  <a:t>when compared with discrete </a:t>
            </a:r>
            <a:b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</a:br>
            <a: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  <a:t>AND and OR gates</a:t>
            </a:r>
          </a:p>
        </p:txBody>
      </p:sp>
      <p:grpSp>
        <p:nvGrpSpPr>
          <p:cNvPr id="64516" name="Group 3">
            <a:extLst>
              <a:ext uri="{FF2B5EF4-FFF2-40B4-BE49-F238E27FC236}">
                <a16:creationId xmlns:a16="http://schemas.microsoft.com/office/drawing/2014/main" id="{D93D353E-E9AA-8F48-A633-FA168E61E702}"/>
              </a:ext>
            </a:extLst>
          </p:cNvPr>
          <p:cNvGrpSpPr>
            <a:grpSpLocks/>
          </p:cNvGrpSpPr>
          <p:nvPr/>
        </p:nvGrpSpPr>
        <p:grpSpPr bwMode="auto">
          <a:xfrm>
            <a:off x="2586039" y="1892301"/>
            <a:ext cx="4033837" cy="4703763"/>
            <a:chOff x="476" y="776"/>
            <a:chExt cx="2700" cy="3144"/>
          </a:xfrm>
        </p:grpSpPr>
        <p:sp>
          <p:nvSpPr>
            <p:cNvPr id="29705" name="Line 4">
              <a:extLst>
                <a:ext uri="{FF2B5EF4-FFF2-40B4-BE49-F238E27FC236}">
                  <a16:creationId xmlns:a16="http://schemas.microsoft.com/office/drawing/2014/main" id="{F0F90657-BA79-EE4B-A14B-24752B6E6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2" y="1156"/>
              <a:ext cx="0" cy="22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06" name="Line 5">
              <a:extLst>
                <a:ext uri="{FF2B5EF4-FFF2-40B4-BE49-F238E27FC236}">
                  <a16:creationId xmlns:a16="http://schemas.microsoft.com/office/drawing/2014/main" id="{052028F1-B7DD-E345-B384-35196B848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2" y="1108"/>
              <a:ext cx="0" cy="2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07" name="Line 6">
              <a:extLst>
                <a:ext uri="{FF2B5EF4-FFF2-40B4-BE49-F238E27FC236}">
                  <a16:creationId xmlns:a16="http://schemas.microsoft.com/office/drawing/2014/main" id="{B88C7D97-45BE-5643-BAE2-587938EDD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" y="1108"/>
              <a:ext cx="0" cy="2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08" name="Line 7">
              <a:extLst>
                <a:ext uri="{FF2B5EF4-FFF2-40B4-BE49-F238E27FC236}">
                  <a16:creationId xmlns:a16="http://schemas.microsoft.com/office/drawing/2014/main" id="{D9D399B5-950C-1341-9E87-35572F535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" y="1156"/>
              <a:ext cx="0" cy="22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09" name="Line 8">
              <a:extLst>
                <a:ext uri="{FF2B5EF4-FFF2-40B4-BE49-F238E27FC236}">
                  <a16:creationId xmlns:a16="http://schemas.microsoft.com/office/drawing/2014/main" id="{504AA59A-3007-0F4A-8D24-3BEB3CAB4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" y="1108"/>
              <a:ext cx="0" cy="2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10" name="Line 9">
              <a:extLst>
                <a:ext uri="{FF2B5EF4-FFF2-40B4-BE49-F238E27FC236}">
                  <a16:creationId xmlns:a16="http://schemas.microsoft.com/office/drawing/2014/main" id="{924240C0-8DC9-BC42-9C92-D462D4095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" y="1156"/>
              <a:ext cx="0" cy="22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11" name="Line 10">
              <a:extLst>
                <a:ext uri="{FF2B5EF4-FFF2-40B4-BE49-F238E27FC236}">
                  <a16:creationId xmlns:a16="http://schemas.microsoft.com/office/drawing/2014/main" id="{0089B364-74E3-6C4E-BEB9-3244EE570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1832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12" name="Line 11">
              <a:extLst>
                <a:ext uri="{FF2B5EF4-FFF2-40B4-BE49-F238E27FC236}">
                  <a16:creationId xmlns:a16="http://schemas.microsoft.com/office/drawing/2014/main" id="{41E8421F-F331-594C-A58E-E4349817C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2024"/>
              <a:ext cx="1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13" name="Line 12">
              <a:extLst>
                <a:ext uri="{FF2B5EF4-FFF2-40B4-BE49-F238E27FC236}">
                  <a16:creationId xmlns:a16="http://schemas.microsoft.com/office/drawing/2014/main" id="{0D53304E-09F0-5F4C-9667-B70F6AF68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60" y="1828"/>
              <a:ext cx="0" cy="2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4529" name="Arc 13">
              <a:extLst>
                <a:ext uri="{FF2B5EF4-FFF2-40B4-BE49-F238E27FC236}">
                  <a16:creationId xmlns:a16="http://schemas.microsoft.com/office/drawing/2014/main" id="{DF8437C6-AB19-3042-A2CF-934182872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1837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0" name="Arc 14">
              <a:extLst>
                <a:ext uri="{FF2B5EF4-FFF2-40B4-BE49-F238E27FC236}">
                  <a16:creationId xmlns:a16="http://schemas.microsoft.com/office/drawing/2014/main" id="{F93F4C25-D057-3C4B-AC8B-428AB5D4C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1928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6" name="Line 15">
              <a:extLst>
                <a:ext uri="{FF2B5EF4-FFF2-40B4-BE49-F238E27FC236}">
                  <a16:creationId xmlns:a16="http://schemas.microsoft.com/office/drawing/2014/main" id="{4443C0F7-DF11-BA42-8B45-C3724A507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1928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17" name="Line 16">
              <a:extLst>
                <a:ext uri="{FF2B5EF4-FFF2-40B4-BE49-F238E27FC236}">
                  <a16:creationId xmlns:a16="http://schemas.microsoft.com/office/drawing/2014/main" id="{2C1FA6EC-6AD8-7E47-A1DF-2FC6FDB67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4" y="1928"/>
              <a:ext cx="10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18" name="Line 17">
              <a:extLst>
                <a:ext uri="{FF2B5EF4-FFF2-40B4-BE49-F238E27FC236}">
                  <a16:creationId xmlns:a16="http://schemas.microsoft.com/office/drawing/2014/main" id="{FFD71600-2CF1-704D-AB7D-31B6FA3AB9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48" y="1044"/>
              <a:ext cx="88" cy="1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19" name="Line 18">
              <a:extLst>
                <a:ext uri="{FF2B5EF4-FFF2-40B4-BE49-F238E27FC236}">
                  <a16:creationId xmlns:a16="http://schemas.microsoft.com/office/drawing/2014/main" id="{BB54CA84-930A-334B-9D94-9E3A6AFCE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6" y="1044"/>
              <a:ext cx="71" cy="1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20" name="Line 19">
              <a:extLst>
                <a:ext uri="{FF2B5EF4-FFF2-40B4-BE49-F238E27FC236}">
                  <a16:creationId xmlns:a16="http://schemas.microsoft.com/office/drawing/2014/main" id="{00792335-66A2-A04A-9C58-463FD801CF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8" y="1040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21" name="Oval 20">
              <a:extLst>
                <a:ext uri="{FF2B5EF4-FFF2-40B4-BE49-F238E27FC236}">
                  <a16:creationId xmlns:a16="http://schemas.microsoft.com/office/drawing/2014/main" id="{681C4FD6-DB46-5C47-BEA2-84785446D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" y="1116"/>
              <a:ext cx="32" cy="3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9722" name="Line 21">
              <a:extLst>
                <a:ext uri="{FF2B5EF4-FFF2-40B4-BE49-F238E27FC236}">
                  <a16:creationId xmlns:a16="http://schemas.microsoft.com/office/drawing/2014/main" id="{132A2CC9-21DF-0C4C-A0C6-EA55F04D5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96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23" name="Line 22">
              <a:extLst>
                <a:ext uri="{FF2B5EF4-FFF2-40B4-BE49-F238E27FC236}">
                  <a16:creationId xmlns:a16="http://schemas.microsoft.com/office/drawing/2014/main" id="{A0BE8564-A632-384B-8153-CED2B21AA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1136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24" name="Line 23">
              <a:extLst>
                <a:ext uri="{FF2B5EF4-FFF2-40B4-BE49-F238E27FC236}">
                  <a16:creationId xmlns:a16="http://schemas.microsoft.com/office/drawing/2014/main" id="{7B2EB0E9-A717-4A46-81D8-D912ABEDCC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1328"/>
              <a:ext cx="1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25" name="Line 24">
              <a:extLst>
                <a:ext uri="{FF2B5EF4-FFF2-40B4-BE49-F238E27FC236}">
                  <a16:creationId xmlns:a16="http://schemas.microsoft.com/office/drawing/2014/main" id="{E279E3D0-D191-4341-99D1-11723F6BCF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60" y="1133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4541" name="Arc 25">
              <a:extLst>
                <a:ext uri="{FF2B5EF4-FFF2-40B4-BE49-F238E27FC236}">
                  <a16:creationId xmlns:a16="http://schemas.microsoft.com/office/drawing/2014/main" id="{C83F8A41-2109-3243-9285-A1B40B544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1141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2" name="Arc 26">
              <a:extLst>
                <a:ext uri="{FF2B5EF4-FFF2-40B4-BE49-F238E27FC236}">
                  <a16:creationId xmlns:a16="http://schemas.microsoft.com/office/drawing/2014/main" id="{73B574FB-12A2-ED47-B498-72DD71080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1232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8" name="Line 27">
              <a:extLst>
                <a:ext uri="{FF2B5EF4-FFF2-40B4-BE49-F238E27FC236}">
                  <a16:creationId xmlns:a16="http://schemas.microsoft.com/office/drawing/2014/main" id="{75E6F397-97FD-3443-9C0F-B5A48B306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1232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29" name="Line 28">
              <a:extLst>
                <a:ext uri="{FF2B5EF4-FFF2-40B4-BE49-F238E27FC236}">
                  <a16:creationId xmlns:a16="http://schemas.microsoft.com/office/drawing/2014/main" id="{E6195F4B-40FC-1148-93BC-7E38534D5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4" y="1232"/>
              <a:ext cx="97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30" name="Line 29">
              <a:extLst>
                <a:ext uri="{FF2B5EF4-FFF2-40B4-BE49-F238E27FC236}">
                  <a16:creationId xmlns:a16="http://schemas.microsoft.com/office/drawing/2014/main" id="{426FE5D9-0D55-394C-89D0-B49F49988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1368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31" name="Line 30">
              <a:extLst>
                <a:ext uri="{FF2B5EF4-FFF2-40B4-BE49-F238E27FC236}">
                  <a16:creationId xmlns:a16="http://schemas.microsoft.com/office/drawing/2014/main" id="{B2001270-6169-D04E-A20F-1C63EFC6F2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1560"/>
              <a:ext cx="1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32" name="Line 31">
              <a:extLst>
                <a:ext uri="{FF2B5EF4-FFF2-40B4-BE49-F238E27FC236}">
                  <a16:creationId xmlns:a16="http://schemas.microsoft.com/office/drawing/2014/main" id="{727747CC-49E6-EE46-91E5-8532FA9890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60" y="1364"/>
              <a:ext cx="0" cy="2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4548" name="Arc 32">
              <a:extLst>
                <a:ext uri="{FF2B5EF4-FFF2-40B4-BE49-F238E27FC236}">
                  <a16:creationId xmlns:a16="http://schemas.microsoft.com/office/drawing/2014/main" id="{98CA661B-2741-B642-91FB-DC9585F5F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1373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9" name="Arc 33">
              <a:extLst>
                <a:ext uri="{FF2B5EF4-FFF2-40B4-BE49-F238E27FC236}">
                  <a16:creationId xmlns:a16="http://schemas.microsoft.com/office/drawing/2014/main" id="{0C2D734A-1B89-F24F-A5E1-A58881CFC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1464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5" name="Line 34">
              <a:extLst>
                <a:ext uri="{FF2B5EF4-FFF2-40B4-BE49-F238E27FC236}">
                  <a16:creationId xmlns:a16="http://schemas.microsoft.com/office/drawing/2014/main" id="{CDC5EB01-38D2-744B-AB7E-66C3D8794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1464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36" name="Line 35">
              <a:extLst>
                <a:ext uri="{FF2B5EF4-FFF2-40B4-BE49-F238E27FC236}">
                  <a16:creationId xmlns:a16="http://schemas.microsoft.com/office/drawing/2014/main" id="{53CB3F28-1E7F-9943-B0B1-9FBECD0BC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4" y="1464"/>
              <a:ext cx="9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37" name="Line 36">
              <a:extLst>
                <a:ext uri="{FF2B5EF4-FFF2-40B4-BE49-F238E27FC236}">
                  <a16:creationId xmlns:a16="http://schemas.microsoft.com/office/drawing/2014/main" id="{1CF10282-85C6-8F4F-B0E9-08F764F0C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1600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38" name="Line 37">
              <a:extLst>
                <a:ext uri="{FF2B5EF4-FFF2-40B4-BE49-F238E27FC236}">
                  <a16:creationId xmlns:a16="http://schemas.microsoft.com/office/drawing/2014/main" id="{5BCDE43E-677C-CB49-AA88-F84121ECE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1793"/>
              <a:ext cx="1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39" name="Line 38">
              <a:extLst>
                <a:ext uri="{FF2B5EF4-FFF2-40B4-BE49-F238E27FC236}">
                  <a16:creationId xmlns:a16="http://schemas.microsoft.com/office/drawing/2014/main" id="{CE8111DB-0421-1F4E-A3FA-A90AF6A931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60" y="1596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4555" name="Arc 39">
              <a:extLst>
                <a:ext uri="{FF2B5EF4-FFF2-40B4-BE49-F238E27FC236}">
                  <a16:creationId xmlns:a16="http://schemas.microsoft.com/office/drawing/2014/main" id="{84628D3D-6DA7-7349-AF41-3BDCADA19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1605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6" name="Arc 40">
              <a:extLst>
                <a:ext uri="{FF2B5EF4-FFF2-40B4-BE49-F238E27FC236}">
                  <a16:creationId xmlns:a16="http://schemas.microsoft.com/office/drawing/2014/main" id="{0049E577-968D-4D43-A1E3-7BA524D1E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1696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2" name="Line 41">
              <a:extLst>
                <a:ext uri="{FF2B5EF4-FFF2-40B4-BE49-F238E27FC236}">
                  <a16:creationId xmlns:a16="http://schemas.microsoft.com/office/drawing/2014/main" id="{4F440941-E049-B848-AD08-59BEEC39C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1696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43" name="Line 42">
              <a:extLst>
                <a:ext uri="{FF2B5EF4-FFF2-40B4-BE49-F238E27FC236}">
                  <a16:creationId xmlns:a16="http://schemas.microsoft.com/office/drawing/2014/main" id="{7F811943-EFEE-D340-B33F-835919F8F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4" y="1696"/>
              <a:ext cx="9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44" name="Line 43">
              <a:extLst>
                <a:ext uri="{FF2B5EF4-FFF2-40B4-BE49-F238E27FC236}">
                  <a16:creationId xmlns:a16="http://schemas.microsoft.com/office/drawing/2014/main" id="{95B979C6-01C7-2145-88BE-1749679FE4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4" y="1044"/>
              <a:ext cx="88" cy="1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45" name="Line 44">
              <a:extLst>
                <a:ext uri="{FF2B5EF4-FFF2-40B4-BE49-F238E27FC236}">
                  <a16:creationId xmlns:a16="http://schemas.microsoft.com/office/drawing/2014/main" id="{33BBB243-C96C-EF48-A57D-22E804F72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3" y="1044"/>
              <a:ext cx="71" cy="1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46" name="Line 45">
              <a:extLst>
                <a:ext uri="{FF2B5EF4-FFF2-40B4-BE49-F238E27FC236}">
                  <a16:creationId xmlns:a16="http://schemas.microsoft.com/office/drawing/2014/main" id="{A4D998A1-9070-C040-A118-94D1230AFF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4" y="1040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47" name="Oval 46">
              <a:extLst>
                <a:ext uri="{FF2B5EF4-FFF2-40B4-BE49-F238E27FC236}">
                  <a16:creationId xmlns:a16="http://schemas.microsoft.com/office/drawing/2014/main" id="{451DB234-9479-364C-9664-28F649842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" y="1116"/>
              <a:ext cx="32" cy="3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9748" name="Line 47">
              <a:extLst>
                <a:ext uri="{FF2B5EF4-FFF2-40B4-BE49-F238E27FC236}">
                  <a16:creationId xmlns:a16="http://schemas.microsoft.com/office/drawing/2014/main" id="{B1835BDB-3680-E14F-8002-AA902BE40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" y="96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49" name="Line 48">
              <a:extLst>
                <a:ext uri="{FF2B5EF4-FFF2-40B4-BE49-F238E27FC236}">
                  <a16:creationId xmlns:a16="http://schemas.microsoft.com/office/drawing/2014/main" id="{C02E3AE6-FB72-C94B-ACB3-8ED0C7D8B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156"/>
              <a:ext cx="0" cy="2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50" name="Line 49">
              <a:extLst>
                <a:ext uri="{FF2B5EF4-FFF2-40B4-BE49-F238E27FC236}">
                  <a16:creationId xmlns:a16="http://schemas.microsoft.com/office/drawing/2014/main" id="{15E515AF-50C3-2F49-BED6-B4305EDA63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0" y="1044"/>
              <a:ext cx="88" cy="1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51" name="Line 50">
              <a:extLst>
                <a:ext uri="{FF2B5EF4-FFF2-40B4-BE49-F238E27FC236}">
                  <a16:creationId xmlns:a16="http://schemas.microsoft.com/office/drawing/2014/main" id="{C0AF39F7-EE95-1C45-A550-FB6F08897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8" y="1044"/>
              <a:ext cx="72" cy="1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52" name="Line 51">
              <a:extLst>
                <a:ext uri="{FF2B5EF4-FFF2-40B4-BE49-F238E27FC236}">
                  <a16:creationId xmlns:a16="http://schemas.microsoft.com/office/drawing/2014/main" id="{C8D374A6-C5F5-9D41-AEEC-A564788C91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0" y="1040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53" name="Oval 52">
              <a:extLst>
                <a:ext uri="{FF2B5EF4-FFF2-40B4-BE49-F238E27FC236}">
                  <a16:creationId xmlns:a16="http://schemas.microsoft.com/office/drawing/2014/main" id="{8C131704-6FF7-3947-8016-EA489D531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" y="1116"/>
              <a:ext cx="32" cy="3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9754" name="Line 53">
              <a:extLst>
                <a:ext uri="{FF2B5EF4-FFF2-40B4-BE49-F238E27FC236}">
                  <a16:creationId xmlns:a16="http://schemas.microsoft.com/office/drawing/2014/main" id="{896511CA-B491-834D-BFAB-C4CDB892F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" y="96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55" name="Line 54">
              <a:extLst>
                <a:ext uri="{FF2B5EF4-FFF2-40B4-BE49-F238E27FC236}">
                  <a16:creationId xmlns:a16="http://schemas.microsoft.com/office/drawing/2014/main" id="{BC8FBB28-BA82-454E-870D-D99547A78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" y="1108"/>
              <a:ext cx="0" cy="2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56" name="Line 55">
              <a:extLst>
                <a:ext uri="{FF2B5EF4-FFF2-40B4-BE49-F238E27FC236}">
                  <a16:creationId xmlns:a16="http://schemas.microsoft.com/office/drawing/2014/main" id="{A0FA0560-CFF4-2A40-A819-077708C8C5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6" y="1044"/>
              <a:ext cx="88" cy="1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57" name="Line 56">
              <a:extLst>
                <a:ext uri="{FF2B5EF4-FFF2-40B4-BE49-F238E27FC236}">
                  <a16:creationId xmlns:a16="http://schemas.microsoft.com/office/drawing/2014/main" id="{46CDC08F-2D6E-7E47-BE96-199E1A665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" y="1044"/>
              <a:ext cx="72" cy="1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58" name="Line 57">
              <a:extLst>
                <a:ext uri="{FF2B5EF4-FFF2-40B4-BE49-F238E27FC236}">
                  <a16:creationId xmlns:a16="http://schemas.microsoft.com/office/drawing/2014/main" id="{6346D7A1-BB54-9744-A6A4-6308CC21D3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6" y="1040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59" name="Oval 58">
              <a:extLst>
                <a:ext uri="{FF2B5EF4-FFF2-40B4-BE49-F238E27FC236}">
                  <a16:creationId xmlns:a16="http://schemas.microsoft.com/office/drawing/2014/main" id="{5AAC9B2A-1342-994B-919D-B7A695D09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1116"/>
              <a:ext cx="32" cy="3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9760" name="Line 59">
              <a:extLst>
                <a:ext uri="{FF2B5EF4-FFF2-40B4-BE49-F238E27FC236}">
                  <a16:creationId xmlns:a16="http://schemas.microsoft.com/office/drawing/2014/main" id="{4B694DDC-6941-C343-9903-D36DE11BC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" y="96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61" name="Line 60">
              <a:extLst>
                <a:ext uri="{FF2B5EF4-FFF2-40B4-BE49-F238E27FC236}">
                  <a16:creationId xmlns:a16="http://schemas.microsoft.com/office/drawing/2014/main" id="{06BF5557-5D86-3444-82F4-7879774FA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2056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62" name="Line 61">
              <a:extLst>
                <a:ext uri="{FF2B5EF4-FFF2-40B4-BE49-F238E27FC236}">
                  <a16:creationId xmlns:a16="http://schemas.microsoft.com/office/drawing/2014/main" id="{35C540FC-6AD2-A24F-A4DB-E2CD64D69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2248"/>
              <a:ext cx="1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63" name="Line 62">
              <a:extLst>
                <a:ext uri="{FF2B5EF4-FFF2-40B4-BE49-F238E27FC236}">
                  <a16:creationId xmlns:a16="http://schemas.microsoft.com/office/drawing/2014/main" id="{1A224000-870B-8C44-BD87-AC316C51CA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60" y="2052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4579" name="Arc 63">
              <a:extLst>
                <a:ext uri="{FF2B5EF4-FFF2-40B4-BE49-F238E27FC236}">
                  <a16:creationId xmlns:a16="http://schemas.microsoft.com/office/drawing/2014/main" id="{9006270A-9943-2645-B4EC-790819AD5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2061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80" name="Arc 64">
              <a:extLst>
                <a:ext uri="{FF2B5EF4-FFF2-40B4-BE49-F238E27FC236}">
                  <a16:creationId xmlns:a16="http://schemas.microsoft.com/office/drawing/2014/main" id="{FB446749-DB2B-084C-9744-9B1170B08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2152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6" name="Line 65">
              <a:extLst>
                <a:ext uri="{FF2B5EF4-FFF2-40B4-BE49-F238E27FC236}">
                  <a16:creationId xmlns:a16="http://schemas.microsoft.com/office/drawing/2014/main" id="{1624D94E-2D7F-7A45-A127-7686BB37B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2152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67" name="Line 66">
              <a:extLst>
                <a:ext uri="{FF2B5EF4-FFF2-40B4-BE49-F238E27FC236}">
                  <a16:creationId xmlns:a16="http://schemas.microsoft.com/office/drawing/2014/main" id="{B9E774D8-B3DB-F544-8B52-B34215179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4" y="2152"/>
              <a:ext cx="10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68" name="Line 67">
              <a:extLst>
                <a:ext uri="{FF2B5EF4-FFF2-40B4-BE49-F238E27FC236}">
                  <a16:creationId xmlns:a16="http://schemas.microsoft.com/office/drawing/2014/main" id="{C9AE498A-B2BE-9449-8838-6613A45438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2280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69" name="Line 68">
              <a:extLst>
                <a:ext uri="{FF2B5EF4-FFF2-40B4-BE49-F238E27FC236}">
                  <a16:creationId xmlns:a16="http://schemas.microsoft.com/office/drawing/2014/main" id="{A5027006-D320-2546-9F03-0F743E9FD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2472"/>
              <a:ext cx="1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70" name="Line 69">
              <a:extLst>
                <a:ext uri="{FF2B5EF4-FFF2-40B4-BE49-F238E27FC236}">
                  <a16:creationId xmlns:a16="http://schemas.microsoft.com/office/drawing/2014/main" id="{F5E944DC-F75D-0F4F-AC4B-5DEA08162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60" y="2276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4586" name="Arc 70">
              <a:extLst>
                <a:ext uri="{FF2B5EF4-FFF2-40B4-BE49-F238E27FC236}">
                  <a16:creationId xmlns:a16="http://schemas.microsoft.com/office/drawing/2014/main" id="{84481669-2158-F542-9149-F4EAFA3E6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2285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87" name="Arc 71">
              <a:extLst>
                <a:ext uri="{FF2B5EF4-FFF2-40B4-BE49-F238E27FC236}">
                  <a16:creationId xmlns:a16="http://schemas.microsoft.com/office/drawing/2014/main" id="{F51F9427-F5F0-144C-BEA7-92D50740E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2376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3" name="Line 72">
              <a:extLst>
                <a:ext uri="{FF2B5EF4-FFF2-40B4-BE49-F238E27FC236}">
                  <a16:creationId xmlns:a16="http://schemas.microsoft.com/office/drawing/2014/main" id="{19D2653B-4699-1244-A0A8-E4B7966F1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2376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74" name="Line 73">
              <a:extLst>
                <a:ext uri="{FF2B5EF4-FFF2-40B4-BE49-F238E27FC236}">
                  <a16:creationId xmlns:a16="http://schemas.microsoft.com/office/drawing/2014/main" id="{B524617B-A3EC-4043-BE21-9E6C7BD2F4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4" y="2376"/>
              <a:ext cx="10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75" name="Line 74">
              <a:extLst>
                <a:ext uri="{FF2B5EF4-FFF2-40B4-BE49-F238E27FC236}">
                  <a16:creationId xmlns:a16="http://schemas.microsoft.com/office/drawing/2014/main" id="{D5E567B6-D5D0-C748-9077-1CB3A1D6A3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2505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76" name="Line 75">
              <a:extLst>
                <a:ext uri="{FF2B5EF4-FFF2-40B4-BE49-F238E27FC236}">
                  <a16:creationId xmlns:a16="http://schemas.microsoft.com/office/drawing/2014/main" id="{750A3E98-C61D-A64C-98D2-B1C913F49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2696"/>
              <a:ext cx="1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77" name="Line 76">
              <a:extLst>
                <a:ext uri="{FF2B5EF4-FFF2-40B4-BE49-F238E27FC236}">
                  <a16:creationId xmlns:a16="http://schemas.microsoft.com/office/drawing/2014/main" id="{EF5BE6CB-3D29-3B49-ABDC-CC6BF70455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60" y="2500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4593" name="Arc 77">
              <a:extLst>
                <a:ext uri="{FF2B5EF4-FFF2-40B4-BE49-F238E27FC236}">
                  <a16:creationId xmlns:a16="http://schemas.microsoft.com/office/drawing/2014/main" id="{39F3AA64-0EC3-6940-ADE7-0BA097FB2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2509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94" name="Arc 78">
              <a:extLst>
                <a:ext uri="{FF2B5EF4-FFF2-40B4-BE49-F238E27FC236}">
                  <a16:creationId xmlns:a16="http://schemas.microsoft.com/office/drawing/2014/main" id="{D1AB667D-283D-0C42-A206-C6C9E0253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2600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0" name="Line 79">
              <a:extLst>
                <a:ext uri="{FF2B5EF4-FFF2-40B4-BE49-F238E27FC236}">
                  <a16:creationId xmlns:a16="http://schemas.microsoft.com/office/drawing/2014/main" id="{0F8CF1DB-F6F1-EB49-86A2-4CF1CB0B0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2600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81" name="Line 80">
              <a:extLst>
                <a:ext uri="{FF2B5EF4-FFF2-40B4-BE49-F238E27FC236}">
                  <a16:creationId xmlns:a16="http://schemas.microsoft.com/office/drawing/2014/main" id="{3AC6E65E-5AE4-C540-88E6-49DDC930A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4" y="2600"/>
              <a:ext cx="10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82" name="Line 81">
              <a:extLst>
                <a:ext uri="{FF2B5EF4-FFF2-40B4-BE49-F238E27FC236}">
                  <a16:creationId xmlns:a16="http://schemas.microsoft.com/office/drawing/2014/main" id="{DD585B88-DB90-A049-B4C7-B9935474C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2728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83" name="Line 82">
              <a:extLst>
                <a:ext uri="{FF2B5EF4-FFF2-40B4-BE49-F238E27FC236}">
                  <a16:creationId xmlns:a16="http://schemas.microsoft.com/office/drawing/2014/main" id="{86F477C1-83E2-2048-A896-E495A08CE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2920"/>
              <a:ext cx="1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84" name="Line 83">
              <a:extLst>
                <a:ext uri="{FF2B5EF4-FFF2-40B4-BE49-F238E27FC236}">
                  <a16:creationId xmlns:a16="http://schemas.microsoft.com/office/drawing/2014/main" id="{E4E2BBAE-9BF6-174D-BBE5-E4AD034C7C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60" y="2724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4600" name="Arc 84">
              <a:extLst>
                <a:ext uri="{FF2B5EF4-FFF2-40B4-BE49-F238E27FC236}">
                  <a16:creationId xmlns:a16="http://schemas.microsoft.com/office/drawing/2014/main" id="{0A3317A2-EC95-3B4A-903C-F5087760D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2733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01" name="Arc 85">
              <a:extLst>
                <a:ext uri="{FF2B5EF4-FFF2-40B4-BE49-F238E27FC236}">
                  <a16:creationId xmlns:a16="http://schemas.microsoft.com/office/drawing/2014/main" id="{7648693D-713C-4F48-98E8-DEF94A056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2824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7" name="Line 86">
              <a:extLst>
                <a:ext uri="{FF2B5EF4-FFF2-40B4-BE49-F238E27FC236}">
                  <a16:creationId xmlns:a16="http://schemas.microsoft.com/office/drawing/2014/main" id="{3DEA415E-9ABD-0B49-9455-4F3D421468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2824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88" name="Line 87">
              <a:extLst>
                <a:ext uri="{FF2B5EF4-FFF2-40B4-BE49-F238E27FC236}">
                  <a16:creationId xmlns:a16="http://schemas.microsoft.com/office/drawing/2014/main" id="{7D46FFD0-C0CD-CB4B-848D-BB8F661634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4" y="2824"/>
              <a:ext cx="10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89" name="Line 88">
              <a:extLst>
                <a:ext uri="{FF2B5EF4-FFF2-40B4-BE49-F238E27FC236}">
                  <a16:creationId xmlns:a16="http://schemas.microsoft.com/office/drawing/2014/main" id="{F03A89E0-D0C8-CE40-80A7-7DA049A104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2952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90" name="Line 89">
              <a:extLst>
                <a:ext uri="{FF2B5EF4-FFF2-40B4-BE49-F238E27FC236}">
                  <a16:creationId xmlns:a16="http://schemas.microsoft.com/office/drawing/2014/main" id="{961A7C9A-28B4-B849-A3AC-9C6F1EAE47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3144"/>
              <a:ext cx="1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91" name="Line 90">
              <a:extLst>
                <a:ext uri="{FF2B5EF4-FFF2-40B4-BE49-F238E27FC236}">
                  <a16:creationId xmlns:a16="http://schemas.microsoft.com/office/drawing/2014/main" id="{A2327C2E-7D1F-2E42-87EE-DBDD3AC8EB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60" y="2948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4607" name="Arc 91">
              <a:extLst>
                <a:ext uri="{FF2B5EF4-FFF2-40B4-BE49-F238E27FC236}">
                  <a16:creationId xmlns:a16="http://schemas.microsoft.com/office/drawing/2014/main" id="{6883517D-AA18-5A4F-9037-E3C603977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2957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08" name="Arc 92">
              <a:extLst>
                <a:ext uri="{FF2B5EF4-FFF2-40B4-BE49-F238E27FC236}">
                  <a16:creationId xmlns:a16="http://schemas.microsoft.com/office/drawing/2014/main" id="{3FD1E08B-7F2B-3140-9754-045EF1C72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3048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4" name="Line 93">
              <a:extLst>
                <a:ext uri="{FF2B5EF4-FFF2-40B4-BE49-F238E27FC236}">
                  <a16:creationId xmlns:a16="http://schemas.microsoft.com/office/drawing/2014/main" id="{2BBC5BC1-DBBC-B448-9E28-9FA707313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3048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95" name="Line 94">
              <a:extLst>
                <a:ext uri="{FF2B5EF4-FFF2-40B4-BE49-F238E27FC236}">
                  <a16:creationId xmlns:a16="http://schemas.microsoft.com/office/drawing/2014/main" id="{8A3A6F2B-F238-E141-A6ED-E226B31D0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4" y="3048"/>
              <a:ext cx="10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96" name="Line 95">
              <a:extLst>
                <a:ext uri="{FF2B5EF4-FFF2-40B4-BE49-F238E27FC236}">
                  <a16:creationId xmlns:a16="http://schemas.microsoft.com/office/drawing/2014/main" id="{47279128-92DB-3B4C-B90C-5B5508D87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3176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97" name="Line 96">
              <a:extLst>
                <a:ext uri="{FF2B5EF4-FFF2-40B4-BE49-F238E27FC236}">
                  <a16:creationId xmlns:a16="http://schemas.microsoft.com/office/drawing/2014/main" id="{9236BAEB-6EAB-C240-8807-6E1C26B83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3368"/>
              <a:ext cx="1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98" name="Line 97">
              <a:extLst>
                <a:ext uri="{FF2B5EF4-FFF2-40B4-BE49-F238E27FC236}">
                  <a16:creationId xmlns:a16="http://schemas.microsoft.com/office/drawing/2014/main" id="{D68FB381-05D2-5A4E-A55E-C7045C1C5B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60" y="3172"/>
              <a:ext cx="0" cy="2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4614" name="Arc 98">
              <a:extLst>
                <a:ext uri="{FF2B5EF4-FFF2-40B4-BE49-F238E27FC236}">
                  <a16:creationId xmlns:a16="http://schemas.microsoft.com/office/drawing/2014/main" id="{1C72978F-4F54-D34D-A33F-C237C893F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3181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15" name="Arc 99">
              <a:extLst>
                <a:ext uri="{FF2B5EF4-FFF2-40B4-BE49-F238E27FC236}">
                  <a16:creationId xmlns:a16="http://schemas.microsoft.com/office/drawing/2014/main" id="{73E3A2BC-60FB-D645-9B7B-E174A1D4A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3272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01" name="Line 100">
              <a:extLst>
                <a:ext uri="{FF2B5EF4-FFF2-40B4-BE49-F238E27FC236}">
                  <a16:creationId xmlns:a16="http://schemas.microsoft.com/office/drawing/2014/main" id="{D4CCCC83-CD2A-E044-8185-490E3D40E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3272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802" name="Line 101">
              <a:extLst>
                <a:ext uri="{FF2B5EF4-FFF2-40B4-BE49-F238E27FC236}">
                  <a16:creationId xmlns:a16="http://schemas.microsoft.com/office/drawing/2014/main" id="{A503E973-1257-1042-BC8A-D1230341D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4" y="3272"/>
              <a:ext cx="10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803" name="Line 102">
              <a:extLst>
                <a:ext uri="{FF2B5EF4-FFF2-40B4-BE49-F238E27FC236}">
                  <a16:creationId xmlns:a16="http://schemas.microsoft.com/office/drawing/2014/main" id="{D7A620B2-5458-4A4A-9C48-5164D9D90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1108"/>
              <a:ext cx="0" cy="2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64619" name="Group 103">
              <a:extLst>
                <a:ext uri="{FF2B5EF4-FFF2-40B4-BE49-F238E27FC236}">
                  <a16:creationId xmlns:a16="http://schemas.microsoft.com/office/drawing/2014/main" id="{4FF33FD6-F21C-5C40-8E9F-04A586B05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7" y="3344"/>
              <a:ext cx="175" cy="372"/>
              <a:chOff x="1717" y="3344"/>
              <a:chExt cx="175" cy="372"/>
            </a:xfrm>
          </p:grpSpPr>
          <p:sp>
            <p:nvSpPr>
              <p:cNvPr id="64644" name="Arc 104">
                <a:extLst>
                  <a:ext uri="{FF2B5EF4-FFF2-40B4-BE49-F238E27FC236}">
                    <a16:creationId xmlns:a16="http://schemas.microsoft.com/office/drawing/2014/main" id="{5D2C8E73-8E90-9846-9786-F295CCE23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3344"/>
                <a:ext cx="84" cy="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45" name="Arc 105">
                <a:extLst>
                  <a:ext uri="{FF2B5EF4-FFF2-40B4-BE49-F238E27FC236}">
                    <a16:creationId xmlns:a16="http://schemas.microsoft.com/office/drawing/2014/main" id="{E9DE8365-1CDE-2646-9ADA-0BC71C1B8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0" y="3344"/>
                <a:ext cx="92" cy="30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46" name="Arc 106">
                <a:extLst>
                  <a:ext uri="{FF2B5EF4-FFF2-40B4-BE49-F238E27FC236}">
                    <a16:creationId xmlns:a16="http://schemas.microsoft.com/office/drawing/2014/main" id="{F0C767BB-3E05-EC41-9C99-7DE7F6D68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7" y="3360"/>
                <a:ext cx="92" cy="2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47" name="Arc 107">
                <a:extLst>
                  <a:ext uri="{FF2B5EF4-FFF2-40B4-BE49-F238E27FC236}">
                    <a16:creationId xmlns:a16="http://schemas.microsoft.com/office/drawing/2014/main" id="{D9A811FD-9873-FD49-A227-6F3E76014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7" y="3344"/>
                <a:ext cx="92" cy="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33" name="Line 108">
                <a:extLst>
                  <a:ext uri="{FF2B5EF4-FFF2-40B4-BE49-F238E27FC236}">
                    <a16:creationId xmlns:a16="http://schemas.microsoft.com/office/drawing/2014/main" id="{5037AE90-028C-274D-80C9-243965EAE1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0" y="3644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29805" name="Line 109">
              <a:extLst>
                <a:ext uri="{FF2B5EF4-FFF2-40B4-BE49-F238E27FC236}">
                  <a16:creationId xmlns:a16="http://schemas.microsoft.com/office/drawing/2014/main" id="{97C2D109-C061-2D48-9EF0-32BC0AA9BB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4" y="1108"/>
              <a:ext cx="0" cy="2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64621" name="Group 110">
              <a:extLst>
                <a:ext uri="{FF2B5EF4-FFF2-40B4-BE49-F238E27FC236}">
                  <a16:creationId xmlns:a16="http://schemas.microsoft.com/office/drawing/2014/main" id="{D506AF81-7B53-0F4B-BF58-B4D1F10D0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1" y="3344"/>
              <a:ext cx="175" cy="372"/>
              <a:chOff x="1941" y="3344"/>
              <a:chExt cx="175" cy="372"/>
            </a:xfrm>
          </p:grpSpPr>
          <p:sp>
            <p:nvSpPr>
              <p:cNvPr id="64639" name="Arc 111">
                <a:extLst>
                  <a:ext uri="{FF2B5EF4-FFF2-40B4-BE49-F238E27FC236}">
                    <a16:creationId xmlns:a16="http://schemas.microsoft.com/office/drawing/2014/main" id="{FD00D550-1B5B-C748-858C-43D01043C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2" y="3344"/>
                <a:ext cx="84" cy="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40" name="Arc 112">
                <a:extLst>
                  <a:ext uri="{FF2B5EF4-FFF2-40B4-BE49-F238E27FC236}">
                    <a16:creationId xmlns:a16="http://schemas.microsoft.com/office/drawing/2014/main" id="{873D7175-6483-D547-999A-6BBEFAF407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4" y="3344"/>
                <a:ext cx="92" cy="30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41" name="Arc 113">
                <a:extLst>
                  <a:ext uri="{FF2B5EF4-FFF2-40B4-BE49-F238E27FC236}">
                    <a16:creationId xmlns:a16="http://schemas.microsoft.com/office/drawing/2014/main" id="{659E84C2-C30C-3449-B233-314809D31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1" y="3360"/>
                <a:ext cx="92" cy="2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42" name="Arc 114">
                <a:extLst>
                  <a:ext uri="{FF2B5EF4-FFF2-40B4-BE49-F238E27FC236}">
                    <a16:creationId xmlns:a16="http://schemas.microsoft.com/office/drawing/2014/main" id="{B916AADE-9773-4141-8627-D17DAB02CA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1" y="3344"/>
                <a:ext cx="92" cy="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28" name="Line 115">
                <a:extLst>
                  <a:ext uri="{FF2B5EF4-FFF2-40B4-BE49-F238E27FC236}">
                    <a16:creationId xmlns:a16="http://schemas.microsoft.com/office/drawing/2014/main" id="{88BED1FF-1703-7C4B-AC07-D6F1B7E37B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4" y="3644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29807" name="Line 116">
              <a:extLst>
                <a:ext uri="{FF2B5EF4-FFF2-40B4-BE49-F238E27FC236}">
                  <a16:creationId xmlns:a16="http://schemas.microsoft.com/office/drawing/2014/main" id="{6DE078D6-099F-6643-9D2D-94883BC82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8" y="1108"/>
              <a:ext cx="0" cy="2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64623" name="Group 117">
              <a:extLst>
                <a:ext uri="{FF2B5EF4-FFF2-40B4-BE49-F238E27FC236}">
                  <a16:creationId xmlns:a16="http://schemas.microsoft.com/office/drawing/2014/main" id="{B5484EA1-5D73-7046-8FB3-139D0CF2A2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5" y="3344"/>
              <a:ext cx="175" cy="372"/>
              <a:chOff x="2165" y="3344"/>
              <a:chExt cx="175" cy="372"/>
            </a:xfrm>
          </p:grpSpPr>
          <p:sp>
            <p:nvSpPr>
              <p:cNvPr id="64634" name="Arc 118">
                <a:extLst>
                  <a:ext uri="{FF2B5EF4-FFF2-40B4-BE49-F238E27FC236}">
                    <a16:creationId xmlns:a16="http://schemas.microsoft.com/office/drawing/2014/main" id="{A478DB4B-850A-2441-8934-9DA689F86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6" y="3344"/>
                <a:ext cx="84" cy="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35" name="Arc 119">
                <a:extLst>
                  <a:ext uri="{FF2B5EF4-FFF2-40B4-BE49-F238E27FC236}">
                    <a16:creationId xmlns:a16="http://schemas.microsoft.com/office/drawing/2014/main" id="{1662EE53-F838-FE48-9009-3263C2B2F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8" y="3344"/>
                <a:ext cx="92" cy="30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36" name="Arc 120">
                <a:extLst>
                  <a:ext uri="{FF2B5EF4-FFF2-40B4-BE49-F238E27FC236}">
                    <a16:creationId xmlns:a16="http://schemas.microsoft.com/office/drawing/2014/main" id="{5DC75BE4-88F2-4D4B-BAD3-D370D0C3F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5" y="3360"/>
                <a:ext cx="92" cy="2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37" name="Arc 121">
                <a:extLst>
                  <a:ext uri="{FF2B5EF4-FFF2-40B4-BE49-F238E27FC236}">
                    <a16:creationId xmlns:a16="http://schemas.microsoft.com/office/drawing/2014/main" id="{71B97767-489C-E54F-959A-3CB206335D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5" y="3344"/>
                <a:ext cx="92" cy="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23" name="Line 122">
                <a:extLst>
                  <a:ext uri="{FF2B5EF4-FFF2-40B4-BE49-F238E27FC236}">
                    <a16:creationId xmlns:a16="http://schemas.microsoft.com/office/drawing/2014/main" id="{8FC3DFF2-FF56-6B46-8D2D-36673F1607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8" y="3644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29809" name="Line 123">
              <a:extLst>
                <a:ext uri="{FF2B5EF4-FFF2-40B4-BE49-F238E27FC236}">
                  <a16:creationId xmlns:a16="http://schemas.microsoft.com/office/drawing/2014/main" id="{25C33036-F41B-7842-AC30-8CFC3A98B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1108"/>
              <a:ext cx="0" cy="2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64625" name="Group 124">
              <a:extLst>
                <a:ext uri="{FF2B5EF4-FFF2-40B4-BE49-F238E27FC236}">
                  <a16:creationId xmlns:a16="http://schemas.microsoft.com/office/drawing/2014/main" id="{ACB70CC4-8A6A-4342-A8D9-C73A0C258C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7" y="3344"/>
              <a:ext cx="175" cy="372"/>
              <a:chOff x="2397" y="3344"/>
              <a:chExt cx="175" cy="372"/>
            </a:xfrm>
          </p:grpSpPr>
          <p:sp>
            <p:nvSpPr>
              <p:cNvPr id="64629" name="Arc 125">
                <a:extLst>
                  <a:ext uri="{FF2B5EF4-FFF2-40B4-BE49-F238E27FC236}">
                    <a16:creationId xmlns:a16="http://schemas.microsoft.com/office/drawing/2014/main" id="{AFD0335F-9AE1-234E-BBF0-E15876C92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8" y="3344"/>
                <a:ext cx="84" cy="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30" name="Arc 126">
                <a:extLst>
                  <a:ext uri="{FF2B5EF4-FFF2-40B4-BE49-F238E27FC236}">
                    <a16:creationId xmlns:a16="http://schemas.microsoft.com/office/drawing/2014/main" id="{EC2D54BB-A411-4C46-8CDD-B50E42444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3344"/>
                <a:ext cx="92" cy="30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31" name="Arc 127">
                <a:extLst>
                  <a:ext uri="{FF2B5EF4-FFF2-40B4-BE49-F238E27FC236}">
                    <a16:creationId xmlns:a16="http://schemas.microsoft.com/office/drawing/2014/main" id="{3812BFDC-0FA6-F443-917B-2F0428E234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7" y="3360"/>
                <a:ext cx="92" cy="2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32" name="Arc 128">
                <a:extLst>
                  <a:ext uri="{FF2B5EF4-FFF2-40B4-BE49-F238E27FC236}">
                    <a16:creationId xmlns:a16="http://schemas.microsoft.com/office/drawing/2014/main" id="{0C6A4D5D-769E-7B46-BAE3-916B41CED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7" y="3344"/>
                <a:ext cx="92" cy="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18" name="Line 129">
                <a:extLst>
                  <a:ext uri="{FF2B5EF4-FFF2-40B4-BE49-F238E27FC236}">
                    <a16:creationId xmlns:a16="http://schemas.microsoft.com/office/drawing/2014/main" id="{02B07157-D7F8-0948-A5B6-380785FBD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0" y="3644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29811" name="Rectangle 130">
              <a:extLst>
                <a:ext uri="{FF2B5EF4-FFF2-40B4-BE49-F238E27FC236}">
                  <a16:creationId xmlns:a16="http://schemas.microsoft.com/office/drawing/2014/main" id="{52111AF3-8610-1544-AA66-1D0DBA3ED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" y="776"/>
              <a:ext cx="88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276225" algn="l"/>
                  <a:tab pos="563563" algn="l"/>
                  <a:tab pos="83978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276225" algn="l"/>
                  <a:tab pos="563563" algn="l"/>
                  <a:tab pos="83978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276225" algn="l"/>
                  <a:tab pos="563563" algn="l"/>
                  <a:tab pos="83978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276225" algn="l"/>
                  <a:tab pos="563563" algn="l"/>
                  <a:tab pos="83978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276225" algn="l"/>
                  <a:tab pos="563563" algn="l"/>
                  <a:tab pos="83978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76225" algn="l"/>
                  <a:tab pos="563563" algn="l"/>
                  <a:tab pos="83978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76225" algn="l"/>
                  <a:tab pos="563563" algn="l"/>
                  <a:tab pos="83978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76225" algn="l"/>
                  <a:tab pos="563563" algn="l"/>
                  <a:tab pos="83978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76225" algn="l"/>
                  <a:tab pos="563563" algn="l"/>
                  <a:tab pos="83978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175"/>
                </a:lnSpc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Tahoma" charset="0"/>
                  <a:ea typeface="宋体" charset="0"/>
                </a:rPr>
                <a:t>A	B 	C	D</a:t>
              </a:r>
            </a:p>
          </p:txBody>
        </p:sp>
        <p:sp>
          <p:nvSpPr>
            <p:cNvPr id="29812" name="Rectangle 131">
              <a:extLst>
                <a:ext uri="{FF2B5EF4-FFF2-40B4-BE49-F238E27FC236}">
                  <a16:creationId xmlns:a16="http://schemas.microsoft.com/office/drawing/2014/main" id="{B458BAF5-5281-4248-AF70-E225E03DC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" y="3664"/>
              <a:ext cx="88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338138" algn="l"/>
                  <a:tab pos="676275" algn="l"/>
                  <a:tab pos="10144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338138" algn="l"/>
                  <a:tab pos="676275" algn="l"/>
                  <a:tab pos="10144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338138" algn="l"/>
                  <a:tab pos="676275" algn="l"/>
                  <a:tab pos="10144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338138" algn="l"/>
                  <a:tab pos="676275" algn="l"/>
                  <a:tab pos="10144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338138" algn="l"/>
                  <a:tab pos="676275" algn="l"/>
                  <a:tab pos="10144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76275" algn="l"/>
                  <a:tab pos="10144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76275" algn="l"/>
                  <a:tab pos="10144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76275" algn="l"/>
                  <a:tab pos="10144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76275" algn="l"/>
                  <a:tab pos="10144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175"/>
                </a:lnSpc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Tahoma" charset="0"/>
                  <a:ea typeface="宋体" charset="0"/>
                </a:rPr>
                <a:t>W	X 	Y	Z</a:t>
              </a:r>
            </a:p>
          </p:txBody>
        </p:sp>
        <p:sp>
          <p:nvSpPr>
            <p:cNvPr id="29813" name="Rectangle 132">
              <a:extLst>
                <a:ext uri="{FF2B5EF4-FFF2-40B4-BE49-F238E27FC236}">
                  <a16:creationId xmlns:a16="http://schemas.microsoft.com/office/drawing/2014/main" id="{6D4E0906-D9A2-2244-8AD9-5B8F9C0ED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2" y="1096"/>
              <a:ext cx="504" cy="2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763"/>
                </a:lnSpc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Tahoma" charset="0"/>
                  <a:ea typeface="宋体" charset="0"/>
                </a:rPr>
                <a:t>A</a:t>
              </a:r>
            </a:p>
            <a:p>
              <a:pPr>
                <a:lnSpc>
                  <a:spcPts val="2763"/>
                </a:lnSpc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Tahoma" charset="0"/>
                  <a:ea typeface="宋体" charset="0"/>
                </a:rPr>
                <a:t>BD</a:t>
              </a:r>
            </a:p>
            <a:p>
              <a:pPr>
                <a:lnSpc>
                  <a:spcPts val="2763"/>
                </a:lnSpc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Tahoma" charset="0"/>
                  <a:ea typeface="宋体" charset="0"/>
                </a:rPr>
                <a:t>BC</a:t>
              </a:r>
            </a:p>
            <a:p>
              <a:pPr>
                <a:lnSpc>
                  <a:spcPts val="2763"/>
                </a:lnSpc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Tahoma" charset="0"/>
                  <a:ea typeface="宋体" charset="0"/>
                </a:rPr>
                <a:t>BC'</a:t>
              </a:r>
            </a:p>
            <a:p>
              <a:pPr>
                <a:lnSpc>
                  <a:spcPts val="2763"/>
                </a:lnSpc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Tahoma" charset="0"/>
                  <a:ea typeface="宋体" charset="0"/>
                </a:rPr>
                <a:t>B</a:t>
              </a:r>
            </a:p>
            <a:p>
              <a:pPr>
                <a:lnSpc>
                  <a:spcPts val="2763"/>
                </a:lnSpc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Tahoma" charset="0"/>
                  <a:ea typeface="宋体" charset="0"/>
                </a:rPr>
                <a:t>C</a:t>
              </a:r>
            </a:p>
            <a:p>
              <a:pPr>
                <a:lnSpc>
                  <a:spcPts val="2763"/>
                </a:lnSpc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Tahoma" charset="0"/>
                  <a:ea typeface="宋体" charset="0"/>
                </a:rPr>
                <a:t>A'B'C'D</a:t>
              </a:r>
            </a:p>
            <a:p>
              <a:pPr>
                <a:lnSpc>
                  <a:spcPts val="2763"/>
                </a:lnSpc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Tahoma" charset="0"/>
                  <a:ea typeface="宋体" charset="0"/>
                </a:rPr>
                <a:t>BCD</a:t>
              </a:r>
            </a:p>
            <a:p>
              <a:pPr>
                <a:lnSpc>
                  <a:spcPts val="2763"/>
                </a:lnSpc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Tahoma" charset="0"/>
                  <a:ea typeface="宋体" charset="0"/>
                </a:rPr>
                <a:t>AD'</a:t>
              </a:r>
            </a:p>
            <a:p>
              <a:pPr>
                <a:lnSpc>
                  <a:spcPts val="2763"/>
                </a:lnSpc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Tahoma" charset="0"/>
                  <a:ea typeface="宋体" charset="0"/>
                </a:rPr>
                <a:t>BCD'</a:t>
              </a:r>
            </a:p>
          </p:txBody>
        </p:sp>
      </p:grpSp>
      <p:sp>
        <p:nvSpPr>
          <p:cNvPr id="29702" name="Rectangle 133">
            <a:extLst>
              <a:ext uri="{FF2B5EF4-FFF2-40B4-BE49-F238E27FC236}">
                <a16:creationId xmlns:a16="http://schemas.microsoft.com/office/drawing/2014/main" id="{A689DE18-067B-C541-8C35-50575A594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464" y="2125664"/>
            <a:ext cx="3068637" cy="13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5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  <a:t>minimized functions:</a:t>
            </a:r>
          </a:p>
          <a:p>
            <a:pPr>
              <a:lnSpc>
                <a:spcPts val="1575"/>
              </a:lnSpc>
              <a:defRPr/>
            </a:pPr>
            <a:endParaRPr lang="en-US" altLang="zh-CN" sz="1600">
              <a:solidFill>
                <a:srgbClr val="000000"/>
              </a:solidFill>
              <a:latin typeface="Comic Sans MS" charset="0"/>
              <a:ea typeface="宋体" charset="0"/>
            </a:endParaRPr>
          </a:p>
          <a:p>
            <a:pPr>
              <a:lnSpc>
                <a:spcPts val="15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  <a:t>W = A + B D + B C</a:t>
            </a:r>
          </a:p>
          <a:p>
            <a:pPr>
              <a:lnSpc>
                <a:spcPts val="15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  <a:t>X = B C'</a:t>
            </a:r>
          </a:p>
          <a:p>
            <a:pPr>
              <a:lnSpc>
                <a:spcPts val="15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  <a:t>Y = B + C</a:t>
            </a:r>
          </a:p>
          <a:p>
            <a:pPr>
              <a:lnSpc>
                <a:spcPts val="15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  <a:t>Z = A'B'C'D + B C D + A D' + B' C D'</a:t>
            </a:r>
          </a:p>
        </p:txBody>
      </p:sp>
      <p:sp>
        <p:nvSpPr>
          <p:cNvPr id="1791110" name="Rectangle 134">
            <a:extLst>
              <a:ext uri="{FF2B5EF4-FFF2-40B4-BE49-F238E27FC236}">
                <a16:creationId xmlns:a16="http://schemas.microsoft.com/office/drawing/2014/main" id="{3397B612-C992-8641-9825-0563B8E0F2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7100" y="495371"/>
            <a:ext cx="10363200" cy="6858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设计例子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4" name="Rectangle 135">
            <a:extLst>
              <a:ext uri="{FF2B5EF4-FFF2-40B4-BE49-F238E27FC236}">
                <a16:creationId xmlns:a16="http://schemas.microsoft.com/office/drawing/2014/main" id="{901F320E-DE53-0D4A-B0F3-04D7A63EA3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22500" y="1574801"/>
            <a:ext cx="7772400" cy="4379913"/>
          </a:xfrm>
        </p:spPr>
        <p:txBody>
          <a:bodyPr/>
          <a:lstStyle/>
          <a:p>
            <a:pPr>
              <a:buFont typeface="Wingdings" charset="2"/>
              <a:buChar char="q"/>
              <a:defRPr/>
            </a:pPr>
            <a:r>
              <a:rPr lang="en-US" altLang="zh-CN">
                <a:ea typeface="宋体" charset="0"/>
              </a:rPr>
              <a:t>Code converter: programmed PLA</a:t>
            </a:r>
          </a:p>
        </p:txBody>
      </p: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>
            <a:extLst>
              <a:ext uri="{FF2B5EF4-FFF2-40B4-BE49-F238E27FC236}">
                <a16:creationId xmlns:a16="http://schemas.microsoft.com/office/drawing/2014/main" id="{731AEB8C-2256-F642-8A2A-72484CCDF9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8FC23317-3348-B34A-880A-EF6291BE4AC4}" type="slidenum">
              <a:rPr lang="zh-CN" altLang="en-US" smtClean="0">
                <a:solidFill>
                  <a:srgbClr val="0000B6"/>
                </a:solidFill>
                <a:latin typeface="Book Antiqua" charset="0"/>
              </a:rPr>
              <a:pPr>
                <a:defRPr/>
              </a:pPr>
              <a:t>11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66562" name="页脚占位符 4">
            <a:extLst>
              <a:ext uri="{FF2B5EF4-FFF2-40B4-BE49-F238E27FC236}">
                <a16:creationId xmlns:a16="http://schemas.microsoft.com/office/drawing/2014/main" id="{4EFB0345-56B3-9B41-B204-E883F491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94CBC3DC-2AEC-494F-8958-1C803EF37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5226" y="2457451"/>
            <a:ext cx="1128713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2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0    1    X    0</a:t>
            </a:r>
          </a:p>
          <a:p>
            <a:pPr>
              <a:lnSpc>
                <a:spcPts val="22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0    1    X    0 </a:t>
            </a:r>
            <a:b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0    0    X    X</a:t>
            </a:r>
          </a:p>
          <a:p>
            <a:pPr>
              <a:lnSpc>
                <a:spcPts val="22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0    0    X    X 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53289BBF-B5F0-A644-A930-43261FC55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2276" y="2457451"/>
            <a:ext cx="601663" cy="601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0726" name="Line 4">
            <a:extLst>
              <a:ext uri="{FF2B5EF4-FFF2-40B4-BE49-F238E27FC236}">
                <a16:creationId xmlns:a16="http://schemas.microsoft.com/office/drawing/2014/main" id="{60E5AC5E-B144-284B-B364-1F2979A8BB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12276" y="2457450"/>
            <a:ext cx="601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27" name="Line 5">
            <a:extLst>
              <a:ext uri="{FF2B5EF4-FFF2-40B4-BE49-F238E27FC236}">
                <a16:creationId xmlns:a16="http://schemas.microsoft.com/office/drawing/2014/main" id="{179149C3-5A87-824F-8DA9-509BB58CE5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13938" y="2757488"/>
            <a:ext cx="0" cy="603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28" name="Rectangle 6">
            <a:extLst>
              <a:ext uri="{FF2B5EF4-FFF2-40B4-BE49-F238E27FC236}">
                <a16:creationId xmlns:a16="http://schemas.microsoft.com/office/drawing/2014/main" id="{7006CE20-7CB8-A040-8B34-B700A8991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1" y="2908301"/>
            <a:ext cx="201613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5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D</a:t>
            </a:r>
          </a:p>
        </p:txBody>
      </p:sp>
      <p:sp>
        <p:nvSpPr>
          <p:cNvPr id="30729" name="Rectangle 7">
            <a:extLst>
              <a:ext uri="{FF2B5EF4-FFF2-40B4-BE49-F238E27FC236}">
                <a16:creationId xmlns:a16="http://schemas.microsoft.com/office/drawing/2014/main" id="{C68AC512-CBF8-3646-B680-0FE94F87A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7676" y="2206626"/>
            <a:ext cx="576263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5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A</a:t>
            </a:r>
          </a:p>
        </p:txBody>
      </p:sp>
      <p:sp>
        <p:nvSpPr>
          <p:cNvPr id="30730" name="Rectangle 8">
            <a:extLst>
              <a:ext uri="{FF2B5EF4-FFF2-40B4-BE49-F238E27FC236}">
                <a16:creationId xmlns:a16="http://schemas.microsoft.com/office/drawing/2014/main" id="{968E8C53-CD58-604D-83E2-8A0C3879A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139" y="2457451"/>
            <a:ext cx="592137" cy="601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0731" name="Line 9">
            <a:extLst>
              <a:ext uri="{FF2B5EF4-FFF2-40B4-BE49-F238E27FC236}">
                <a16:creationId xmlns:a16="http://schemas.microsoft.com/office/drawing/2014/main" id="{3C92DF29-08BC-9646-9B97-325C18AA4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10650" y="2457451"/>
            <a:ext cx="0" cy="601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32" name="Line 10">
            <a:extLst>
              <a:ext uri="{FF2B5EF4-FFF2-40B4-BE49-F238E27FC236}">
                <a16:creationId xmlns:a16="http://schemas.microsoft.com/office/drawing/2014/main" id="{61477CE8-CD3F-0443-BD2D-EF66D3619C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0614" y="2757488"/>
            <a:ext cx="1203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33" name="Line 11">
            <a:extLst>
              <a:ext uri="{FF2B5EF4-FFF2-40B4-BE49-F238E27FC236}">
                <a16:creationId xmlns:a16="http://schemas.microsoft.com/office/drawing/2014/main" id="{EE0AAA8B-773C-6147-B822-49D88415661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10651" y="3660775"/>
            <a:ext cx="601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34" name="Line 12">
            <a:extLst>
              <a:ext uri="{FF2B5EF4-FFF2-40B4-BE49-F238E27FC236}">
                <a16:creationId xmlns:a16="http://schemas.microsoft.com/office/drawing/2014/main" id="{353CA2D4-D023-764D-8E54-5F4E398811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0613" y="3059113"/>
            <a:ext cx="0" cy="601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35" name="Rectangle 13">
            <a:extLst>
              <a:ext uri="{FF2B5EF4-FFF2-40B4-BE49-F238E27FC236}">
                <a16:creationId xmlns:a16="http://schemas.microsoft.com/office/drawing/2014/main" id="{AA12E83D-9C7C-BA42-A504-7ED24D23B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6051" y="3660776"/>
            <a:ext cx="576263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5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B</a:t>
            </a:r>
          </a:p>
        </p:txBody>
      </p:sp>
      <p:sp>
        <p:nvSpPr>
          <p:cNvPr id="30736" name="Text Box 14">
            <a:extLst>
              <a:ext uri="{FF2B5EF4-FFF2-40B4-BE49-F238E27FC236}">
                <a16:creationId xmlns:a16="http://schemas.microsoft.com/office/drawing/2014/main" id="{9FDBA008-A4AA-F142-8251-B61C0F16B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5188" y="3133725"/>
            <a:ext cx="227012" cy="2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zh-CN" sz="1300">
                <a:latin typeface="Tahoma" charset="0"/>
                <a:ea typeface="宋体" charset="0"/>
              </a:rPr>
              <a:t>C</a:t>
            </a:r>
          </a:p>
        </p:txBody>
      </p:sp>
      <p:sp>
        <p:nvSpPr>
          <p:cNvPr id="30737" name="Line 15">
            <a:extLst>
              <a:ext uri="{FF2B5EF4-FFF2-40B4-BE49-F238E27FC236}">
                <a16:creationId xmlns:a16="http://schemas.microsoft.com/office/drawing/2014/main" id="{20AC7C5B-08A8-5949-BA3C-95C783E67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9612313" y="2457451"/>
            <a:ext cx="0" cy="601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38" name="Rectangle 16">
            <a:extLst>
              <a:ext uri="{FF2B5EF4-FFF2-40B4-BE49-F238E27FC236}">
                <a16:creationId xmlns:a16="http://schemas.microsoft.com/office/drawing/2014/main" id="{4958C645-4E0A-A642-A5BC-1599B4940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2276" y="3059113"/>
            <a:ext cx="601663" cy="6016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0739" name="Rectangle 17">
            <a:extLst>
              <a:ext uri="{FF2B5EF4-FFF2-40B4-BE49-F238E27FC236}">
                <a16:creationId xmlns:a16="http://schemas.microsoft.com/office/drawing/2014/main" id="{63663CC5-4077-1248-B510-415AB7170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139" y="3059113"/>
            <a:ext cx="592137" cy="6016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0740" name="Line 18">
            <a:extLst>
              <a:ext uri="{FF2B5EF4-FFF2-40B4-BE49-F238E27FC236}">
                <a16:creationId xmlns:a16="http://schemas.microsoft.com/office/drawing/2014/main" id="{80AECBE6-6D15-9042-B2CF-0396C414D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9010650" y="3059113"/>
            <a:ext cx="0" cy="601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41" name="Line 19">
            <a:extLst>
              <a:ext uri="{FF2B5EF4-FFF2-40B4-BE49-F238E27FC236}">
                <a16:creationId xmlns:a16="http://schemas.microsoft.com/office/drawing/2014/main" id="{169F081A-58B3-F140-AAC9-4765316DA8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0614" y="3360738"/>
            <a:ext cx="1203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42" name="Line 20">
            <a:extLst>
              <a:ext uri="{FF2B5EF4-FFF2-40B4-BE49-F238E27FC236}">
                <a16:creationId xmlns:a16="http://schemas.microsoft.com/office/drawing/2014/main" id="{592AED7D-6503-174C-9437-886DA7B598B3}"/>
              </a:ext>
            </a:extLst>
          </p:cNvPr>
          <p:cNvSpPr>
            <a:spLocks noChangeShapeType="1"/>
          </p:cNvSpPr>
          <p:nvPr/>
        </p:nvSpPr>
        <p:spPr bwMode="auto">
          <a:xfrm>
            <a:off x="9612313" y="3059113"/>
            <a:ext cx="0" cy="601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43" name="Rectangle 21">
            <a:extLst>
              <a:ext uri="{FF2B5EF4-FFF2-40B4-BE49-F238E27FC236}">
                <a16:creationId xmlns:a16="http://schemas.microsoft.com/office/drawing/2014/main" id="{C77DCB94-7771-0648-AD14-FC5FC85C6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5140325"/>
            <a:ext cx="3068638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5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minimized functions:</a:t>
            </a:r>
          </a:p>
          <a:p>
            <a:pPr>
              <a:lnSpc>
                <a:spcPts val="1575"/>
              </a:lnSpc>
              <a:defRPr/>
            </a:pPr>
            <a:endParaRPr lang="en-US" altLang="zh-CN" sz="1600">
              <a:solidFill>
                <a:srgbClr val="000000"/>
              </a:solidFill>
              <a:latin typeface="Tahoma" charset="0"/>
              <a:ea typeface="宋体" charset="0"/>
            </a:endParaRPr>
          </a:p>
          <a:p>
            <a:pPr>
              <a:lnSpc>
                <a:spcPts val="15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W =</a:t>
            </a:r>
          </a:p>
          <a:p>
            <a:pPr>
              <a:lnSpc>
                <a:spcPts val="15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X = </a:t>
            </a:r>
          </a:p>
          <a:p>
            <a:pPr>
              <a:lnSpc>
                <a:spcPts val="15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Y = </a:t>
            </a:r>
          </a:p>
          <a:p>
            <a:pPr>
              <a:lnSpc>
                <a:spcPts val="15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Z = </a:t>
            </a:r>
          </a:p>
        </p:txBody>
      </p:sp>
      <p:grpSp>
        <p:nvGrpSpPr>
          <p:cNvPr id="66583" name="Group 22">
            <a:extLst>
              <a:ext uri="{FF2B5EF4-FFF2-40B4-BE49-F238E27FC236}">
                <a16:creationId xmlns:a16="http://schemas.microsoft.com/office/drawing/2014/main" id="{B8188B10-1AF3-F342-B8FF-4BB4A144DE0A}"/>
              </a:ext>
            </a:extLst>
          </p:cNvPr>
          <p:cNvGrpSpPr>
            <a:grpSpLocks/>
          </p:cNvGrpSpPr>
          <p:nvPr/>
        </p:nvGrpSpPr>
        <p:grpSpPr bwMode="auto">
          <a:xfrm>
            <a:off x="2193925" y="2132014"/>
            <a:ext cx="3663950" cy="3146425"/>
            <a:chOff x="428" y="1064"/>
            <a:chExt cx="2340" cy="2008"/>
          </a:xfrm>
        </p:grpSpPr>
        <p:sp>
          <p:nvSpPr>
            <p:cNvPr id="30827" name="Rectangle 23">
              <a:extLst>
                <a:ext uri="{FF2B5EF4-FFF2-40B4-BE49-F238E27FC236}">
                  <a16:creationId xmlns:a16="http://schemas.microsoft.com/office/drawing/2014/main" id="{0FB8DFA6-EA03-384C-BF1D-59214307E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" y="1064"/>
              <a:ext cx="2304" cy="2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  <a:tab pos="315753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  <a:tab pos="315753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  <a:tab pos="315753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  <a:tab pos="315753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  <a:tab pos="315753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  <a:tab pos="315753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  <a:tab pos="315753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  <a:tab pos="315753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  <a:tab pos="315753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	B	C	D	W	X	Y	Z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0	0	0	0	0	0	0	0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0	0	0	1	0	0	0	1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0	0	1	0	0	0	1	1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0	0	1	1	0	0	1	0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0	1	0	0	0	1	1	0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0	1	0	1	1	1	1	0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0	1	1	0	1	0	1	0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0	1	1	1	1	0	1	1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1	0	0	0	1	0	0	1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1	0	0	1	1	0	0	0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1	0	1	–	–	–	–	–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1	1	–	–	–	–	–	–</a:t>
              </a:r>
            </a:p>
          </p:txBody>
        </p:sp>
        <p:sp>
          <p:nvSpPr>
            <p:cNvPr id="30828" name="Line 24">
              <a:extLst>
                <a:ext uri="{FF2B5EF4-FFF2-40B4-BE49-F238E27FC236}">
                  <a16:creationId xmlns:a16="http://schemas.microsoft.com/office/drawing/2014/main" id="{184E3D7E-A354-E947-BC0E-CEFB749DF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2" y="1084"/>
              <a:ext cx="0" cy="18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829" name="Line 25">
              <a:extLst>
                <a:ext uri="{FF2B5EF4-FFF2-40B4-BE49-F238E27FC236}">
                  <a16:creationId xmlns:a16="http://schemas.microsoft.com/office/drawing/2014/main" id="{0B6CFFA5-FFE3-9442-AD22-F554AE915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" y="1224"/>
              <a:ext cx="2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0745" name="Rectangle 26">
            <a:extLst>
              <a:ext uri="{FF2B5EF4-FFF2-40B4-BE49-F238E27FC236}">
                <a16:creationId xmlns:a16="http://schemas.microsoft.com/office/drawing/2014/main" id="{B157AF11-B47D-2B4B-AAC6-4C94EABB6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426" y="2457451"/>
            <a:ext cx="1127125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2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0    0    X    1</a:t>
            </a:r>
          </a:p>
          <a:p>
            <a:pPr>
              <a:lnSpc>
                <a:spcPts val="22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0    1    X    1 </a:t>
            </a:r>
            <a:b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0    1    X    X</a:t>
            </a:r>
          </a:p>
          <a:p>
            <a:pPr>
              <a:lnSpc>
                <a:spcPts val="22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0    1    X    X </a:t>
            </a:r>
          </a:p>
        </p:txBody>
      </p:sp>
      <p:sp>
        <p:nvSpPr>
          <p:cNvPr id="30746" name="Rectangle 27">
            <a:extLst>
              <a:ext uri="{FF2B5EF4-FFF2-40B4-BE49-F238E27FC236}">
                <a16:creationId xmlns:a16="http://schemas.microsoft.com/office/drawing/2014/main" id="{909D6915-619D-B142-BBAE-5217FCBC6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888" y="2457451"/>
            <a:ext cx="601662" cy="601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0747" name="Line 28">
            <a:extLst>
              <a:ext uri="{FF2B5EF4-FFF2-40B4-BE49-F238E27FC236}">
                <a16:creationId xmlns:a16="http://schemas.microsoft.com/office/drawing/2014/main" id="{43EFF329-BE21-3349-AC41-33925DF149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7888" y="2457450"/>
            <a:ext cx="6016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48" name="Line 29">
            <a:extLst>
              <a:ext uri="{FF2B5EF4-FFF2-40B4-BE49-F238E27FC236}">
                <a16:creationId xmlns:a16="http://schemas.microsoft.com/office/drawing/2014/main" id="{C62E2B17-C60E-B642-B58D-CE97E9C0AB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9550" y="2757488"/>
            <a:ext cx="0" cy="603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49" name="Rectangle 30">
            <a:extLst>
              <a:ext uri="{FF2B5EF4-FFF2-40B4-BE49-F238E27FC236}">
                <a16:creationId xmlns:a16="http://schemas.microsoft.com/office/drawing/2014/main" id="{64AF832F-19FE-AE4A-99AC-9E68A986A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951" y="2908301"/>
            <a:ext cx="200025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5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D</a:t>
            </a:r>
          </a:p>
        </p:txBody>
      </p:sp>
      <p:sp>
        <p:nvSpPr>
          <p:cNvPr id="30750" name="Rectangle 31">
            <a:extLst>
              <a:ext uri="{FF2B5EF4-FFF2-40B4-BE49-F238E27FC236}">
                <a16:creationId xmlns:a16="http://schemas.microsoft.com/office/drawing/2014/main" id="{962BF545-F321-3A48-864A-51BCD2BD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3288" y="2206626"/>
            <a:ext cx="576262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5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A</a:t>
            </a:r>
          </a:p>
        </p:txBody>
      </p:sp>
      <p:sp>
        <p:nvSpPr>
          <p:cNvPr id="30751" name="Rectangle 32">
            <a:extLst>
              <a:ext uri="{FF2B5EF4-FFF2-40B4-BE49-F238E27FC236}">
                <a16:creationId xmlns:a16="http://schemas.microsoft.com/office/drawing/2014/main" id="{19DEC8AA-AE4A-CA43-931C-887456490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0" y="2457451"/>
            <a:ext cx="592138" cy="601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0752" name="Line 33">
            <a:extLst>
              <a:ext uri="{FF2B5EF4-FFF2-40B4-BE49-F238E27FC236}">
                <a16:creationId xmlns:a16="http://schemas.microsoft.com/office/drawing/2014/main" id="{7F6FA66D-1A41-9842-BA8D-6FB94623D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7850" y="2457451"/>
            <a:ext cx="0" cy="601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53" name="Line 34">
            <a:extLst>
              <a:ext uri="{FF2B5EF4-FFF2-40B4-BE49-F238E27FC236}">
                <a16:creationId xmlns:a16="http://schemas.microsoft.com/office/drawing/2014/main" id="{EFDCA42E-DBE3-8D43-A42B-A595C8DA3B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6226" y="2757488"/>
            <a:ext cx="1203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54" name="Line 35">
            <a:extLst>
              <a:ext uri="{FF2B5EF4-FFF2-40B4-BE49-F238E27FC236}">
                <a16:creationId xmlns:a16="http://schemas.microsoft.com/office/drawing/2014/main" id="{EA1FC8E4-DB23-9340-A7A6-B9526724D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7851" y="3660775"/>
            <a:ext cx="600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55" name="Line 36">
            <a:extLst>
              <a:ext uri="{FF2B5EF4-FFF2-40B4-BE49-F238E27FC236}">
                <a16:creationId xmlns:a16="http://schemas.microsoft.com/office/drawing/2014/main" id="{34E90E09-4839-4148-9ACD-921690047E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6225" y="3059113"/>
            <a:ext cx="0" cy="601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56" name="Rectangle 37">
            <a:extLst>
              <a:ext uri="{FF2B5EF4-FFF2-40B4-BE49-F238E27FC236}">
                <a16:creationId xmlns:a16="http://schemas.microsoft.com/office/drawing/2014/main" id="{A3A52DC9-5E26-A54A-A596-0FFF40281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1" y="3660776"/>
            <a:ext cx="5746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5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B</a:t>
            </a:r>
          </a:p>
        </p:txBody>
      </p:sp>
      <p:sp>
        <p:nvSpPr>
          <p:cNvPr id="30757" name="Text Box 38">
            <a:extLst>
              <a:ext uri="{FF2B5EF4-FFF2-40B4-BE49-F238E27FC236}">
                <a16:creationId xmlns:a16="http://schemas.microsoft.com/office/drawing/2014/main" id="{F25B7A8C-758D-F34F-A448-7772E54C6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1" y="3133725"/>
            <a:ext cx="227013" cy="2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zh-CN" sz="1300">
                <a:latin typeface="Tahoma" charset="0"/>
                <a:ea typeface="宋体" charset="0"/>
              </a:rPr>
              <a:t>C</a:t>
            </a:r>
          </a:p>
        </p:txBody>
      </p:sp>
      <p:sp>
        <p:nvSpPr>
          <p:cNvPr id="30758" name="Line 39">
            <a:extLst>
              <a:ext uri="{FF2B5EF4-FFF2-40B4-BE49-F238E27FC236}">
                <a16:creationId xmlns:a16="http://schemas.microsoft.com/office/drawing/2014/main" id="{DB750345-8565-694A-A270-E8DE9F1823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7925" y="2457451"/>
            <a:ext cx="0" cy="601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59" name="Rectangle 40">
            <a:extLst>
              <a:ext uri="{FF2B5EF4-FFF2-40B4-BE49-F238E27FC236}">
                <a16:creationId xmlns:a16="http://schemas.microsoft.com/office/drawing/2014/main" id="{C59590EB-27F2-BC44-A62D-5EBEE9B37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888" y="3059113"/>
            <a:ext cx="601662" cy="6016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0760" name="Rectangle 41">
            <a:extLst>
              <a:ext uri="{FF2B5EF4-FFF2-40B4-BE49-F238E27FC236}">
                <a16:creationId xmlns:a16="http://schemas.microsoft.com/office/drawing/2014/main" id="{0D9C8D2B-A814-974B-88AD-74D22CFE3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0" y="3059113"/>
            <a:ext cx="592138" cy="6016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0761" name="Line 42">
            <a:extLst>
              <a:ext uri="{FF2B5EF4-FFF2-40B4-BE49-F238E27FC236}">
                <a16:creationId xmlns:a16="http://schemas.microsoft.com/office/drawing/2014/main" id="{466F49D1-38D2-E842-87B6-05385807F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7850" y="3059113"/>
            <a:ext cx="0" cy="601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62" name="Line 43">
            <a:extLst>
              <a:ext uri="{FF2B5EF4-FFF2-40B4-BE49-F238E27FC236}">
                <a16:creationId xmlns:a16="http://schemas.microsoft.com/office/drawing/2014/main" id="{9211794B-13C4-2746-BBD9-92CE9C9BA6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6226" y="3360738"/>
            <a:ext cx="1203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63" name="Line 44">
            <a:extLst>
              <a:ext uri="{FF2B5EF4-FFF2-40B4-BE49-F238E27FC236}">
                <a16:creationId xmlns:a16="http://schemas.microsoft.com/office/drawing/2014/main" id="{8717751A-6FC1-064B-83FF-8D0C01BB2D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7925" y="3059113"/>
            <a:ext cx="0" cy="601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64" name="Rectangle 45">
            <a:extLst>
              <a:ext uri="{FF2B5EF4-FFF2-40B4-BE49-F238E27FC236}">
                <a16:creationId xmlns:a16="http://schemas.microsoft.com/office/drawing/2014/main" id="{E88F9AEC-5CBC-324D-97CD-6D2C5FF81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350" y="4049714"/>
            <a:ext cx="1263650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375"/>
              </a:lnSpc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K-map for W</a:t>
            </a:r>
          </a:p>
        </p:txBody>
      </p:sp>
      <p:sp>
        <p:nvSpPr>
          <p:cNvPr id="30765" name="Rectangle 46">
            <a:extLst>
              <a:ext uri="{FF2B5EF4-FFF2-40B4-BE49-F238E27FC236}">
                <a16:creationId xmlns:a16="http://schemas.microsoft.com/office/drawing/2014/main" id="{9F60E011-BCD7-1A40-AF67-759884731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1089" y="4049714"/>
            <a:ext cx="12398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375"/>
              </a:lnSpc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K-map for X</a:t>
            </a:r>
          </a:p>
        </p:txBody>
      </p:sp>
      <p:sp>
        <p:nvSpPr>
          <p:cNvPr id="30766" name="Rectangle 47">
            <a:extLst>
              <a:ext uri="{FF2B5EF4-FFF2-40B4-BE49-F238E27FC236}">
                <a16:creationId xmlns:a16="http://schemas.microsoft.com/office/drawing/2014/main" id="{98F8DF24-1B28-9A4A-AD26-894D0A022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426" y="4725988"/>
            <a:ext cx="1127125" cy="120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2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0    1    X    0</a:t>
            </a:r>
          </a:p>
          <a:p>
            <a:pPr>
              <a:lnSpc>
                <a:spcPts val="22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0    1    X    0 </a:t>
            </a:r>
            <a:b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1    1    X    X</a:t>
            </a:r>
          </a:p>
          <a:p>
            <a:pPr>
              <a:lnSpc>
                <a:spcPts val="22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1    1    X    X </a:t>
            </a:r>
          </a:p>
        </p:txBody>
      </p:sp>
      <p:sp>
        <p:nvSpPr>
          <p:cNvPr id="30767" name="Rectangle 48">
            <a:extLst>
              <a:ext uri="{FF2B5EF4-FFF2-40B4-BE49-F238E27FC236}">
                <a16:creationId xmlns:a16="http://schemas.microsoft.com/office/drawing/2014/main" id="{899B5CF2-ED46-334F-9830-BA45C27B0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888" y="4725988"/>
            <a:ext cx="601662" cy="6016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0768" name="Line 49">
            <a:extLst>
              <a:ext uri="{FF2B5EF4-FFF2-40B4-BE49-F238E27FC236}">
                <a16:creationId xmlns:a16="http://schemas.microsoft.com/office/drawing/2014/main" id="{92B56B86-0BE3-5840-8168-F52182814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7888" y="4725988"/>
            <a:ext cx="6016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69" name="Line 50">
            <a:extLst>
              <a:ext uri="{FF2B5EF4-FFF2-40B4-BE49-F238E27FC236}">
                <a16:creationId xmlns:a16="http://schemas.microsoft.com/office/drawing/2014/main" id="{96B1DEA8-3E6B-DF4C-A6E1-A4639A879E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9550" y="5027613"/>
            <a:ext cx="0" cy="601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70" name="Rectangle 51">
            <a:extLst>
              <a:ext uri="{FF2B5EF4-FFF2-40B4-BE49-F238E27FC236}">
                <a16:creationId xmlns:a16="http://schemas.microsoft.com/office/drawing/2014/main" id="{4BFEFFCD-25C6-B84A-9864-84C2F2898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951" y="5178425"/>
            <a:ext cx="200025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5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D</a:t>
            </a:r>
          </a:p>
        </p:txBody>
      </p:sp>
      <p:sp>
        <p:nvSpPr>
          <p:cNvPr id="30771" name="Rectangle 52">
            <a:extLst>
              <a:ext uri="{FF2B5EF4-FFF2-40B4-BE49-F238E27FC236}">
                <a16:creationId xmlns:a16="http://schemas.microsoft.com/office/drawing/2014/main" id="{097B8831-9596-344C-AB92-6BF170B02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3288" y="4475164"/>
            <a:ext cx="576262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5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A</a:t>
            </a:r>
          </a:p>
        </p:txBody>
      </p:sp>
      <p:sp>
        <p:nvSpPr>
          <p:cNvPr id="30772" name="Rectangle 53">
            <a:extLst>
              <a:ext uri="{FF2B5EF4-FFF2-40B4-BE49-F238E27FC236}">
                <a16:creationId xmlns:a16="http://schemas.microsoft.com/office/drawing/2014/main" id="{E63412D5-51CA-0844-8790-5C501FBF8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0" y="4725988"/>
            <a:ext cx="592138" cy="6016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0773" name="Line 54">
            <a:extLst>
              <a:ext uri="{FF2B5EF4-FFF2-40B4-BE49-F238E27FC236}">
                <a16:creationId xmlns:a16="http://schemas.microsoft.com/office/drawing/2014/main" id="{C6ABB717-9210-EA47-BD82-967539002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7850" y="4725988"/>
            <a:ext cx="0" cy="601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74" name="Line 55">
            <a:extLst>
              <a:ext uri="{FF2B5EF4-FFF2-40B4-BE49-F238E27FC236}">
                <a16:creationId xmlns:a16="http://schemas.microsoft.com/office/drawing/2014/main" id="{C910BA81-3083-B14F-8A1A-EC79E61ABC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6226" y="5027613"/>
            <a:ext cx="1203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75" name="Line 56">
            <a:extLst>
              <a:ext uri="{FF2B5EF4-FFF2-40B4-BE49-F238E27FC236}">
                <a16:creationId xmlns:a16="http://schemas.microsoft.com/office/drawing/2014/main" id="{2238B863-18BB-3C40-AED7-E4BA557B64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7851" y="5930900"/>
            <a:ext cx="600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76" name="Line 57">
            <a:extLst>
              <a:ext uri="{FF2B5EF4-FFF2-40B4-BE49-F238E27FC236}">
                <a16:creationId xmlns:a16="http://schemas.microsoft.com/office/drawing/2014/main" id="{B8D3B157-64FE-8346-9108-923BE78AF9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6225" y="5327650"/>
            <a:ext cx="0" cy="603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77" name="Rectangle 58">
            <a:extLst>
              <a:ext uri="{FF2B5EF4-FFF2-40B4-BE49-F238E27FC236}">
                <a16:creationId xmlns:a16="http://schemas.microsoft.com/office/drawing/2014/main" id="{7FC3FB5A-2613-3A49-82DD-F05CC6E3F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1" y="5930901"/>
            <a:ext cx="5746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5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B</a:t>
            </a:r>
          </a:p>
        </p:txBody>
      </p:sp>
      <p:sp>
        <p:nvSpPr>
          <p:cNvPr id="30778" name="Text Box 59">
            <a:extLst>
              <a:ext uri="{FF2B5EF4-FFF2-40B4-BE49-F238E27FC236}">
                <a16:creationId xmlns:a16="http://schemas.microsoft.com/office/drawing/2014/main" id="{939E30B3-5BFF-9C48-BD1E-84F6BCAF2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1" y="5403850"/>
            <a:ext cx="227013" cy="2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zh-CN" sz="1300">
                <a:latin typeface="Tahoma" charset="0"/>
                <a:ea typeface="宋体" charset="0"/>
              </a:rPr>
              <a:t>C</a:t>
            </a:r>
          </a:p>
        </p:txBody>
      </p:sp>
      <p:sp>
        <p:nvSpPr>
          <p:cNvPr id="30779" name="Line 60">
            <a:extLst>
              <a:ext uri="{FF2B5EF4-FFF2-40B4-BE49-F238E27FC236}">
                <a16:creationId xmlns:a16="http://schemas.microsoft.com/office/drawing/2014/main" id="{33BD0C5D-56C8-364A-8E21-098BBF4ED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7925" y="4725988"/>
            <a:ext cx="0" cy="601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80" name="Rectangle 61">
            <a:extLst>
              <a:ext uri="{FF2B5EF4-FFF2-40B4-BE49-F238E27FC236}">
                <a16:creationId xmlns:a16="http://schemas.microsoft.com/office/drawing/2014/main" id="{CF61B332-DE68-094B-8B09-C88DCECB8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888" y="5327650"/>
            <a:ext cx="601662" cy="603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0781" name="Rectangle 62">
            <a:extLst>
              <a:ext uri="{FF2B5EF4-FFF2-40B4-BE49-F238E27FC236}">
                <a16:creationId xmlns:a16="http://schemas.microsoft.com/office/drawing/2014/main" id="{B4BE3A8C-56EC-F447-8635-C4417D566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0" y="5327650"/>
            <a:ext cx="592138" cy="603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0782" name="Line 63">
            <a:extLst>
              <a:ext uri="{FF2B5EF4-FFF2-40B4-BE49-F238E27FC236}">
                <a16:creationId xmlns:a16="http://schemas.microsoft.com/office/drawing/2014/main" id="{9FE6F6D0-DF68-9544-80EF-07A42F7A36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7850" y="5327650"/>
            <a:ext cx="0" cy="603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83" name="Line 64">
            <a:extLst>
              <a:ext uri="{FF2B5EF4-FFF2-40B4-BE49-F238E27FC236}">
                <a16:creationId xmlns:a16="http://schemas.microsoft.com/office/drawing/2014/main" id="{3476A243-2C4F-C341-8684-0640072A09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6226" y="5629275"/>
            <a:ext cx="1203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84" name="Line 65">
            <a:extLst>
              <a:ext uri="{FF2B5EF4-FFF2-40B4-BE49-F238E27FC236}">
                <a16:creationId xmlns:a16="http://schemas.microsoft.com/office/drawing/2014/main" id="{3110051D-5138-0A40-B493-ECFC689B0B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7925" y="5327650"/>
            <a:ext cx="0" cy="603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85" name="Rectangle 66">
            <a:extLst>
              <a:ext uri="{FF2B5EF4-FFF2-40B4-BE49-F238E27FC236}">
                <a16:creationId xmlns:a16="http://schemas.microsoft.com/office/drawing/2014/main" id="{536F6792-41A0-634A-A1AB-2CB163EBA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864" y="6318251"/>
            <a:ext cx="12398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375"/>
              </a:lnSpc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K-map for Y</a:t>
            </a:r>
          </a:p>
        </p:txBody>
      </p:sp>
      <p:sp>
        <p:nvSpPr>
          <p:cNvPr id="1793091" name="Rectangle 67">
            <a:extLst>
              <a:ext uri="{FF2B5EF4-FFF2-40B4-BE49-F238E27FC236}">
                <a16:creationId xmlns:a16="http://schemas.microsoft.com/office/drawing/2014/main" id="{B0637B52-598D-E345-894B-28CCCBB3B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10363200" cy="81503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设计例子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87" name="Rectangle 68">
            <a:extLst>
              <a:ext uri="{FF2B5EF4-FFF2-40B4-BE49-F238E27FC236}">
                <a16:creationId xmlns:a16="http://schemas.microsoft.com/office/drawing/2014/main" id="{A4E7F8A3-42FC-D449-B000-44BCDF87D7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Char char="q"/>
              <a:defRPr/>
            </a:pPr>
            <a:r>
              <a:rPr lang="en-US" altLang="zh-CN">
                <a:ea typeface="宋体" charset="0"/>
              </a:rPr>
              <a:t>BCD to Gray code converter</a:t>
            </a:r>
          </a:p>
        </p:txBody>
      </p:sp>
      <p:sp>
        <p:nvSpPr>
          <p:cNvPr id="30788" name="Rectangle 69">
            <a:extLst>
              <a:ext uri="{FF2B5EF4-FFF2-40B4-BE49-F238E27FC236}">
                <a16:creationId xmlns:a16="http://schemas.microsoft.com/office/drawing/2014/main" id="{31136BA9-F449-D743-8404-04D3C5C11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9189" y="6318251"/>
            <a:ext cx="12144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375"/>
              </a:lnSpc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K-map for Z</a:t>
            </a:r>
          </a:p>
        </p:txBody>
      </p:sp>
      <p:sp>
        <p:nvSpPr>
          <p:cNvPr id="30789" name="Rectangle 70">
            <a:extLst>
              <a:ext uri="{FF2B5EF4-FFF2-40B4-BE49-F238E27FC236}">
                <a16:creationId xmlns:a16="http://schemas.microsoft.com/office/drawing/2014/main" id="{42DE7AC8-BE7B-4248-91BB-6C7C10788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5226" y="4725988"/>
            <a:ext cx="1128713" cy="120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2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0    0    X    1</a:t>
            </a:r>
          </a:p>
          <a:p>
            <a:pPr>
              <a:lnSpc>
                <a:spcPts val="22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1    0    X    0 </a:t>
            </a:r>
            <a:b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0    1    X    X</a:t>
            </a:r>
          </a:p>
          <a:p>
            <a:pPr>
              <a:lnSpc>
                <a:spcPts val="22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1    0    X    X </a:t>
            </a:r>
          </a:p>
        </p:txBody>
      </p:sp>
      <p:sp>
        <p:nvSpPr>
          <p:cNvPr id="30790" name="Rectangle 71">
            <a:extLst>
              <a:ext uri="{FF2B5EF4-FFF2-40B4-BE49-F238E27FC236}">
                <a16:creationId xmlns:a16="http://schemas.microsoft.com/office/drawing/2014/main" id="{8140B0DC-26D9-B449-B399-2EDC5730A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2276" y="4725988"/>
            <a:ext cx="601663" cy="6016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0791" name="Line 72">
            <a:extLst>
              <a:ext uri="{FF2B5EF4-FFF2-40B4-BE49-F238E27FC236}">
                <a16:creationId xmlns:a16="http://schemas.microsoft.com/office/drawing/2014/main" id="{0F245596-AB5F-934D-944A-9942C2A324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312276" y="4725988"/>
            <a:ext cx="601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92" name="Line 73">
            <a:extLst>
              <a:ext uri="{FF2B5EF4-FFF2-40B4-BE49-F238E27FC236}">
                <a16:creationId xmlns:a16="http://schemas.microsoft.com/office/drawing/2014/main" id="{F996701C-390A-A54A-AA1F-DEF0AA1C89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13938" y="5027613"/>
            <a:ext cx="0" cy="601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93" name="Rectangle 74">
            <a:extLst>
              <a:ext uri="{FF2B5EF4-FFF2-40B4-BE49-F238E27FC236}">
                <a16:creationId xmlns:a16="http://schemas.microsoft.com/office/drawing/2014/main" id="{71ED492C-CF79-A749-BB80-F034F360D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1" y="5178425"/>
            <a:ext cx="201613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5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D</a:t>
            </a:r>
          </a:p>
        </p:txBody>
      </p:sp>
      <p:sp>
        <p:nvSpPr>
          <p:cNvPr id="30794" name="Rectangle 75">
            <a:extLst>
              <a:ext uri="{FF2B5EF4-FFF2-40B4-BE49-F238E27FC236}">
                <a16:creationId xmlns:a16="http://schemas.microsoft.com/office/drawing/2014/main" id="{85D6CB12-B1B8-B843-9E93-327638E4F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7676" y="4475164"/>
            <a:ext cx="576263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5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A</a:t>
            </a:r>
          </a:p>
        </p:txBody>
      </p:sp>
      <p:sp>
        <p:nvSpPr>
          <p:cNvPr id="30795" name="Rectangle 76">
            <a:extLst>
              <a:ext uri="{FF2B5EF4-FFF2-40B4-BE49-F238E27FC236}">
                <a16:creationId xmlns:a16="http://schemas.microsoft.com/office/drawing/2014/main" id="{5191EE2A-AF07-5343-A6BD-8D3294579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139" y="4725988"/>
            <a:ext cx="592137" cy="6016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0796" name="Line 77">
            <a:extLst>
              <a:ext uri="{FF2B5EF4-FFF2-40B4-BE49-F238E27FC236}">
                <a16:creationId xmlns:a16="http://schemas.microsoft.com/office/drawing/2014/main" id="{6AA8FEED-1DE0-1241-95CB-3DEE50BD8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9010650" y="4725988"/>
            <a:ext cx="0" cy="601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97" name="Line 78">
            <a:extLst>
              <a:ext uri="{FF2B5EF4-FFF2-40B4-BE49-F238E27FC236}">
                <a16:creationId xmlns:a16="http://schemas.microsoft.com/office/drawing/2014/main" id="{12D565A4-0B61-4E49-84A2-64F0500B78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0614" y="5027613"/>
            <a:ext cx="1203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98" name="Line 79">
            <a:extLst>
              <a:ext uri="{FF2B5EF4-FFF2-40B4-BE49-F238E27FC236}">
                <a16:creationId xmlns:a16="http://schemas.microsoft.com/office/drawing/2014/main" id="{AB4B269F-C2F9-D644-8F6F-54AE3E39EEC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10651" y="5930900"/>
            <a:ext cx="601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99" name="Line 80">
            <a:extLst>
              <a:ext uri="{FF2B5EF4-FFF2-40B4-BE49-F238E27FC236}">
                <a16:creationId xmlns:a16="http://schemas.microsoft.com/office/drawing/2014/main" id="{0875D3E5-0D39-A546-B7B5-DDD6030EC1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0613" y="5327650"/>
            <a:ext cx="0" cy="603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800" name="Rectangle 81">
            <a:extLst>
              <a:ext uri="{FF2B5EF4-FFF2-40B4-BE49-F238E27FC236}">
                <a16:creationId xmlns:a16="http://schemas.microsoft.com/office/drawing/2014/main" id="{8A59CD8F-D413-7F42-B795-93A6994B6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6051" y="5930901"/>
            <a:ext cx="576263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5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B</a:t>
            </a:r>
          </a:p>
        </p:txBody>
      </p:sp>
      <p:sp>
        <p:nvSpPr>
          <p:cNvPr id="30801" name="Text Box 82">
            <a:extLst>
              <a:ext uri="{FF2B5EF4-FFF2-40B4-BE49-F238E27FC236}">
                <a16:creationId xmlns:a16="http://schemas.microsoft.com/office/drawing/2014/main" id="{17AFE796-55F8-FC44-AADD-DC5A185E0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5188" y="5403850"/>
            <a:ext cx="227012" cy="2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zh-CN" sz="1300">
                <a:latin typeface="Tahoma" charset="0"/>
                <a:ea typeface="宋体" charset="0"/>
              </a:rPr>
              <a:t>C</a:t>
            </a:r>
          </a:p>
        </p:txBody>
      </p:sp>
      <p:sp>
        <p:nvSpPr>
          <p:cNvPr id="30802" name="Line 83">
            <a:extLst>
              <a:ext uri="{FF2B5EF4-FFF2-40B4-BE49-F238E27FC236}">
                <a16:creationId xmlns:a16="http://schemas.microsoft.com/office/drawing/2014/main" id="{D7540957-06EB-324D-B60E-76A28F0BD4B4}"/>
              </a:ext>
            </a:extLst>
          </p:cNvPr>
          <p:cNvSpPr>
            <a:spLocks noChangeShapeType="1"/>
          </p:cNvSpPr>
          <p:nvPr/>
        </p:nvSpPr>
        <p:spPr bwMode="auto">
          <a:xfrm>
            <a:off x="9612313" y="4725988"/>
            <a:ext cx="0" cy="601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803" name="Rectangle 84">
            <a:extLst>
              <a:ext uri="{FF2B5EF4-FFF2-40B4-BE49-F238E27FC236}">
                <a16:creationId xmlns:a16="http://schemas.microsoft.com/office/drawing/2014/main" id="{2D7E49A7-C367-A042-998C-E57DEB744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2276" y="5327650"/>
            <a:ext cx="601663" cy="603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0804" name="Rectangle 85">
            <a:extLst>
              <a:ext uri="{FF2B5EF4-FFF2-40B4-BE49-F238E27FC236}">
                <a16:creationId xmlns:a16="http://schemas.microsoft.com/office/drawing/2014/main" id="{AE2E3A93-0C8E-D140-B407-F43FD3D50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139" y="5327650"/>
            <a:ext cx="592137" cy="603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0805" name="Line 86">
            <a:extLst>
              <a:ext uri="{FF2B5EF4-FFF2-40B4-BE49-F238E27FC236}">
                <a16:creationId xmlns:a16="http://schemas.microsoft.com/office/drawing/2014/main" id="{1F80A6C5-1D00-F54F-B787-AB388872AE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10650" y="5327650"/>
            <a:ext cx="0" cy="603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806" name="Line 87">
            <a:extLst>
              <a:ext uri="{FF2B5EF4-FFF2-40B4-BE49-F238E27FC236}">
                <a16:creationId xmlns:a16="http://schemas.microsoft.com/office/drawing/2014/main" id="{C262AFB0-3BF7-704F-8B7B-BAEC016B0A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0614" y="5629275"/>
            <a:ext cx="1203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807" name="Line 88">
            <a:extLst>
              <a:ext uri="{FF2B5EF4-FFF2-40B4-BE49-F238E27FC236}">
                <a16:creationId xmlns:a16="http://schemas.microsoft.com/office/drawing/2014/main" id="{2B8FB2E5-968E-004D-A11A-C45232CF0B40}"/>
              </a:ext>
            </a:extLst>
          </p:cNvPr>
          <p:cNvSpPr>
            <a:spLocks noChangeShapeType="1"/>
          </p:cNvSpPr>
          <p:nvPr/>
        </p:nvSpPr>
        <p:spPr bwMode="auto">
          <a:xfrm>
            <a:off x="9612313" y="5327650"/>
            <a:ext cx="0" cy="603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1793113" name="Group 89">
            <a:extLst>
              <a:ext uri="{FF2B5EF4-FFF2-40B4-BE49-F238E27FC236}">
                <a16:creationId xmlns:a16="http://schemas.microsoft.com/office/drawing/2014/main" id="{156249DA-7EE1-DD49-B979-573DD15C0BA7}"/>
              </a:ext>
            </a:extLst>
          </p:cNvPr>
          <p:cNvGrpSpPr>
            <a:grpSpLocks/>
          </p:cNvGrpSpPr>
          <p:nvPr/>
        </p:nvGrpSpPr>
        <p:grpSpPr bwMode="auto">
          <a:xfrm>
            <a:off x="6985001" y="2382839"/>
            <a:ext cx="2881313" cy="3660775"/>
            <a:chOff x="3488" y="1520"/>
            <a:chExt cx="1840" cy="2336"/>
          </a:xfrm>
        </p:grpSpPr>
        <p:sp>
          <p:nvSpPr>
            <p:cNvPr id="30809" name="Rectangle 90">
              <a:extLst>
                <a:ext uri="{FF2B5EF4-FFF2-40B4-BE49-F238E27FC236}">
                  <a16:creationId xmlns:a16="http://schemas.microsoft.com/office/drawing/2014/main" id="{7EA5BCF9-B8EC-C44D-ABC5-0E91C9DA3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8" y="3064"/>
              <a:ext cx="320" cy="353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0810" name="Rectangle 91">
              <a:extLst>
                <a:ext uri="{FF2B5EF4-FFF2-40B4-BE49-F238E27FC236}">
                  <a16:creationId xmlns:a16="http://schemas.microsoft.com/office/drawing/2014/main" id="{B6CED7AB-A96F-564A-A62C-C16D8027E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" y="1616"/>
              <a:ext cx="320" cy="352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grpSp>
          <p:nvGrpSpPr>
            <p:cNvPr id="66650" name="Group 92">
              <a:extLst>
                <a:ext uri="{FF2B5EF4-FFF2-40B4-BE49-F238E27FC236}">
                  <a16:creationId xmlns:a16="http://schemas.microsoft.com/office/drawing/2014/main" id="{C7880E46-6345-B04B-BD41-FA90C45A51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6" y="1520"/>
              <a:ext cx="328" cy="232"/>
              <a:chOff x="3656" y="1520"/>
              <a:chExt cx="328" cy="232"/>
            </a:xfrm>
          </p:grpSpPr>
          <p:sp>
            <p:nvSpPr>
              <p:cNvPr id="30824" name="Line 93">
                <a:extLst>
                  <a:ext uri="{FF2B5EF4-FFF2-40B4-BE49-F238E27FC236}">
                    <a16:creationId xmlns:a16="http://schemas.microsoft.com/office/drawing/2014/main" id="{B0FA4EA9-64D7-694F-91FF-560E41A070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4" y="1744"/>
                <a:ext cx="319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0825" name="Line 94">
                <a:extLst>
                  <a:ext uri="{FF2B5EF4-FFF2-40B4-BE49-F238E27FC236}">
                    <a16:creationId xmlns:a16="http://schemas.microsoft.com/office/drawing/2014/main" id="{588F3F71-53C1-344F-A9DA-380411DD0E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6" y="1520"/>
                <a:ext cx="0" cy="23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0826" name="Line 95">
                <a:extLst>
                  <a:ext uri="{FF2B5EF4-FFF2-40B4-BE49-F238E27FC236}">
                    <a16:creationId xmlns:a16="http://schemas.microsoft.com/office/drawing/2014/main" id="{3DBE1DE6-E2B9-A643-BBE2-76CC3FF2B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520"/>
                <a:ext cx="0" cy="23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6651" name="Group 96">
              <a:extLst>
                <a:ext uri="{FF2B5EF4-FFF2-40B4-BE49-F238E27FC236}">
                  <a16:creationId xmlns:a16="http://schemas.microsoft.com/office/drawing/2014/main" id="{8C1AD5AD-01F1-B84E-B014-260890D281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4" y="2976"/>
              <a:ext cx="328" cy="232"/>
              <a:chOff x="5000" y="2984"/>
              <a:chExt cx="328" cy="232"/>
            </a:xfrm>
          </p:grpSpPr>
          <p:sp>
            <p:nvSpPr>
              <p:cNvPr id="30821" name="Line 97">
                <a:extLst>
                  <a:ext uri="{FF2B5EF4-FFF2-40B4-BE49-F238E27FC236}">
                    <a16:creationId xmlns:a16="http://schemas.microsoft.com/office/drawing/2014/main" id="{36A0ADFD-3B35-8C45-9DEF-C9C9310F5F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8" y="3208"/>
                <a:ext cx="319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0822" name="Line 98">
                <a:extLst>
                  <a:ext uri="{FF2B5EF4-FFF2-40B4-BE49-F238E27FC236}">
                    <a16:creationId xmlns:a16="http://schemas.microsoft.com/office/drawing/2014/main" id="{9ADB476A-AF39-C543-914A-B97F5611CF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0" y="2984"/>
                <a:ext cx="0" cy="23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0823" name="Line 99">
                <a:extLst>
                  <a:ext uri="{FF2B5EF4-FFF2-40B4-BE49-F238E27FC236}">
                    <a16:creationId xmlns:a16="http://schemas.microsoft.com/office/drawing/2014/main" id="{165B2920-B073-0048-93E4-AAF370D4FC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8" y="2984"/>
                <a:ext cx="0" cy="23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6652" name="Group 100">
              <a:extLst>
                <a:ext uri="{FF2B5EF4-FFF2-40B4-BE49-F238E27FC236}">
                  <a16:creationId xmlns:a16="http://schemas.microsoft.com/office/drawing/2014/main" id="{BDFFE8E5-86ED-6A4F-83F0-7577768D804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5000" y="3624"/>
              <a:ext cx="328" cy="232"/>
              <a:chOff x="5064" y="3080"/>
              <a:chExt cx="328" cy="232"/>
            </a:xfrm>
          </p:grpSpPr>
          <p:sp>
            <p:nvSpPr>
              <p:cNvPr id="30818" name="Line 101">
                <a:extLst>
                  <a:ext uri="{FF2B5EF4-FFF2-40B4-BE49-F238E27FC236}">
                    <a16:creationId xmlns:a16="http://schemas.microsoft.com/office/drawing/2014/main" id="{7D551197-55EB-FC45-B2DF-0E86427306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72" y="3304"/>
                <a:ext cx="32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0819" name="Line 102">
                <a:extLst>
                  <a:ext uri="{FF2B5EF4-FFF2-40B4-BE49-F238E27FC236}">
                    <a16:creationId xmlns:a16="http://schemas.microsoft.com/office/drawing/2014/main" id="{A317A2F3-DAAD-3444-989D-41B6CB2450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64" y="3080"/>
                <a:ext cx="0" cy="23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0820" name="Line 103">
                <a:extLst>
                  <a:ext uri="{FF2B5EF4-FFF2-40B4-BE49-F238E27FC236}">
                    <a16:creationId xmlns:a16="http://schemas.microsoft.com/office/drawing/2014/main" id="{12E4ED34-841C-874C-915F-AF6E92C7CA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392" y="3080"/>
                <a:ext cx="0" cy="23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6653" name="Group 104">
              <a:extLst>
                <a:ext uri="{FF2B5EF4-FFF2-40B4-BE49-F238E27FC236}">
                  <a16:creationId xmlns:a16="http://schemas.microsoft.com/office/drawing/2014/main" id="{9C148FDF-D10A-8149-856F-EB799A6CCBA9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64" y="2176"/>
              <a:ext cx="328" cy="232"/>
              <a:chOff x="5000" y="2984"/>
              <a:chExt cx="328" cy="232"/>
            </a:xfrm>
          </p:grpSpPr>
          <p:sp>
            <p:nvSpPr>
              <p:cNvPr id="30815" name="Line 105">
                <a:extLst>
                  <a:ext uri="{FF2B5EF4-FFF2-40B4-BE49-F238E27FC236}">
                    <a16:creationId xmlns:a16="http://schemas.microsoft.com/office/drawing/2014/main" id="{E4160A86-D3E7-0F48-B9EF-77CF7E2F64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9" y="3207"/>
                <a:ext cx="319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0816" name="Line 106">
                <a:extLst>
                  <a:ext uri="{FF2B5EF4-FFF2-40B4-BE49-F238E27FC236}">
                    <a16:creationId xmlns:a16="http://schemas.microsoft.com/office/drawing/2014/main" id="{860ED1DA-3F6C-3C4C-918A-514E627036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0" y="2984"/>
                <a:ext cx="0" cy="23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0817" name="Line 107">
                <a:extLst>
                  <a:ext uri="{FF2B5EF4-FFF2-40B4-BE49-F238E27FC236}">
                    <a16:creationId xmlns:a16="http://schemas.microsoft.com/office/drawing/2014/main" id="{4DAA1809-56F5-3548-BA0E-B42B0CF59C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8" y="2984"/>
                <a:ext cx="0" cy="23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93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93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>
            <a:extLst>
              <a:ext uri="{FF2B5EF4-FFF2-40B4-BE49-F238E27FC236}">
                <a16:creationId xmlns:a16="http://schemas.microsoft.com/office/drawing/2014/main" id="{0270B017-AF71-0648-97D8-4D1FF26B60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5A07F83D-A6C1-714C-AAA0-38FC0D468A53}" type="slidenum">
              <a:rPr lang="zh-CN" altLang="en-US" smtClean="0">
                <a:solidFill>
                  <a:srgbClr val="0000B6"/>
                </a:solidFill>
                <a:latin typeface="Book Antiqua" charset="0"/>
              </a:rPr>
              <a:pPr>
                <a:defRPr/>
              </a:pPr>
              <a:t>12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68610" name="页脚占位符 4">
            <a:extLst>
              <a:ext uri="{FF2B5EF4-FFF2-40B4-BE49-F238E27FC236}">
                <a16:creationId xmlns:a16="http://schemas.microsoft.com/office/drawing/2014/main" id="{70DDA035-64BC-3341-AE27-0852CE794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83BDCB78-62F6-5446-B533-C46729940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5226" y="2457451"/>
            <a:ext cx="1128713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2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0    1    X    0</a:t>
            </a:r>
          </a:p>
          <a:p>
            <a:pPr>
              <a:lnSpc>
                <a:spcPts val="22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0    1    X    0 </a:t>
            </a:r>
            <a:b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0    0    X    X</a:t>
            </a:r>
          </a:p>
          <a:p>
            <a:pPr>
              <a:lnSpc>
                <a:spcPts val="22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0    0    X    X 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8F82122D-B9A2-2941-9217-CA94EA2AC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2276" y="2457451"/>
            <a:ext cx="601663" cy="601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1750" name="Line 4">
            <a:extLst>
              <a:ext uri="{FF2B5EF4-FFF2-40B4-BE49-F238E27FC236}">
                <a16:creationId xmlns:a16="http://schemas.microsoft.com/office/drawing/2014/main" id="{8BC7B19D-C966-764A-A9BA-C2B4E946A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9312276" y="2457450"/>
            <a:ext cx="601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751" name="Line 5">
            <a:extLst>
              <a:ext uri="{FF2B5EF4-FFF2-40B4-BE49-F238E27FC236}">
                <a16:creationId xmlns:a16="http://schemas.microsoft.com/office/drawing/2014/main" id="{77F5A0AF-58BD-E645-B9B8-0133A6ACB8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13938" y="2757488"/>
            <a:ext cx="0" cy="603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752" name="Rectangle 6">
            <a:extLst>
              <a:ext uri="{FF2B5EF4-FFF2-40B4-BE49-F238E27FC236}">
                <a16:creationId xmlns:a16="http://schemas.microsoft.com/office/drawing/2014/main" id="{B4132610-B1C6-2F4B-B8A5-71B7F731E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1" y="2908301"/>
            <a:ext cx="201613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5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D</a:t>
            </a:r>
          </a:p>
        </p:txBody>
      </p:sp>
      <p:sp>
        <p:nvSpPr>
          <p:cNvPr id="31753" name="Rectangle 7">
            <a:extLst>
              <a:ext uri="{FF2B5EF4-FFF2-40B4-BE49-F238E27FC236}">
                <a16:creationId xmlns:a16="http://schemas.microsoft.com/office/drawing/2014/main" id="{680DC1AD-BAB1-1C4E-ABC6-4259933CB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7676" y="2206626"/>
            <a:ext cx="576263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5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A</a:t>
            </a:r>
          </a:p>
        </p:txBody>
      </p:sp>
      <p:sp>
        <p:nvSpPr>
          <p:cNvPr id="31754" name="Rectangle 8">
            <a:extLst>
              <a:ext uri="{FF2B5EF4-FFF2-40B4-BE49-F238E27FC236}">
                <a16:creationId xmlns:a16="http://schemas.microsoft.com/office/drawing/2014/main" id="{0BB81EEB-2951-0345-BAD5-402AD4F24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139" y="2457451"/>
            <a:ext cx="592137" cy="601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1755" name="Line 9">
            <a:extLst>
              <a:ext uri="{FF2B5EF4-FFF2-40B4-BE49-F238E27FC236}">
                <a16:creationId xmlns:a16="http://schemas.microsoft.com/office/drawing/2014/main" id="{6DCB6331-3B05-D54E-97C4-8394C730E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9010650" y="2457451"/>
            <a:ext cx="0" cy="601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756" name="Line 10">
            <a:extLst>
              <a:ext uri="{FF2B5EF4-FFF2-40B4-BE49-F238E27FC236}">
                <a16:creationId xmlns:a16="http://schemas.microsoft.com/office/drawing/2014/main" id="{8A89327D-36D6-2A4E-B761-3AC94ACA33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0614" y="2757488"/>
            <a:ext cx="1203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757" name="Line 11">
            <a:extLst>
              <a:ext uri="{FF2B5EF4-FFF2-40B4-BE49-F238E27FC236}">
                <a16:creationId xmlns:a16="http://schemas.microsoft.com/office/drawing/2014/main" id="{95EDCC60-343E-C54C-B5C2-FF2DFFEAB4DD}"/>
              </a:ext>
            </a:extLst>
          </p:cNvPr>
          <p:cNvSpPr>
            <a:spLocks noChangeShapeType="1"/>
          </p:cNvSpPr>
          <p:nvPr/>
        </p:nvSpPr>
        <p:spPr bwMode="auto">
          <a:xfrm>
            <a:off x="9010651" y="3660775"/>
            <a:ext cx="601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758" name="Line 12">
            <a:extLst>
              <a:ext uri="{FF2B5EF4-FFF2-40B4-BE49-F238E27FC236}">
                <a16:creationId xmlns:a16="http://schemas.microsoft.com/office/drawing/2014/main" id="{BAD62AFB-970C-C346-975E-A2BFA26B09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0613" y="3059113"/>
            <a:ext cx="0" cy="601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759" name="Rectangle 13">
            <a:extLst>
              <a:ext uri="{FF2B5EF4-FFF2-40B4-BE49-F238E27FC236}">
                <a16:creationId xmlns:a16="http://schemas.microsoft.com/office/drawing/2014/main" id="{621494DB-0F30-804D-A3E9-5DB4CF058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6051" y="3660776"/>
            <a:ext cx="576263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5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B</a:t>
            </a:r>
          </a:p>
        </p:txBody>
      </p:sp>
      <p:sp>
        <p:nvSpPr>
          <p:cNvPr id="31760" name="Text Box 14">
            <a:extLst>
              <a:ext uri="{FF2B5EF4-FFF2-40B4-BE49-F238E27FC236}">
                <a16:creationId xmlns:a16="http://schemas.microsoft.com/office/drawing/2014/main" id="{AF64FB57-2ABB-9D41-8C22-D4B88D83E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5188" y="3133725"/>
            <a:ext cx="227012" cy="2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zh-CN" sz="1300">
                <a:latin typeface="Tahoma" charset="0"/>
                <a:ea typeface="宋体" charset="0"/>
              </a:rPr>
              <a:t>C</a:t>
            </a:r>
          </a:p>
        </p:txBody>
      </p:sp>
      <p:sp>
        <p:nvSpPr>
          <p:cNvPr id="31761" name="Line 15">
            <a:extLst>
              <a:ext uri="{FF2B5EF4-FFF2-40B4-BE49-F238E27FC236}">
                <a16:creationId xmlns:a16="http://schemas.microsoft.com/office/drawing/2014/main" id="{2C572572-F3AA-2D41-A963-FE23370AC5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612313" y="2457451"/>
            <a:ext cx="0" cy="601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762" name="Rectangle 16">
            <a:extLst>
              <a:ext uri="{FF2B5EF4-FFF2-40B4-BE49-F238E27FC236}">
                <a16:creationId xmlns:a16="http://schemas.microsoft.com/office/drawing/2014/main" id="{9C92885D-3394-9044-A27B-173EB7701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2276" y="3059113"/>
            <a:ext cx="601663" cy="6016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1763" name="Rectangle 17">
            <a:extLst>
              <a:ext uri="{FF2B5EF4-FFF2-40B4-BE49-F238E27FC236}">
                <a16:creationId xmlns:a16="http://schemas.microsoft.com/office/drawing/2014/main" id="{84525AA2-40F2-F340-AF13-60F6AD909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139" y="3059113"/>
            <a:ext cx="592137" cy="6016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1764" name="Line 18">
            <a:extLst>
              <a:ext uri="{FF2B5EF4-FFF2-40B4-BE49-F238E27FC236}">
                <a16:creationId xmlns:a16="http://schemas.microsoft.com/office/drawing/2014/main" id="{B414B848-988F-6843-A6DA-418AD73C4CA8}"/>
              </a:ext>
            </a:extLst>
          </p:cNvPr>
          <p:cNvSpPr>
            <a:spLocks noChangeShapeType="1"/>
          </p:cNvSpPr>
          <p:nvPr/>
        </p:nvSpPr>
        <p:spPr bwMode="auto">
          <a:xfrm>
            <a:off x="9010650" y="3059113"/>
            <a:ext cx="0" cy="601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765" name="Line 19">
            <a:extLst>
              <a:ext uri="{FF2B5EF4-FFF2-40B4-BE49-F238E27FC236}">
                <a16:creationId xmlns:a16="http://schemas.microsoft.com/office/drawing/2014/main" id="{2BBF0D90-3BAC-BB43-A7D8-F3203F31B7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0614" y="3360738"/>
            <a:ext cx="1203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766" name="Line 20">
            <a:extLst>
              <a:ext uri="{FF2B5EF4-FFF2-40B4-BE49-F238E27FC236}">
                <a16:creationId xmlns:a16="http://schemas.microsoft.com/office/drawing/2014/main" id="{0AC05819-FA49-6A48-B4AB-A74FCDB68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9612313" y="3059113"/>
            <a:ext cx="0" cy="601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767" name="Rectangle 21">
            <a:extLst>
              <a:ext uri="{FF2B5EF4-FFF2-40B4-BE49-F238E27FC236}">
                <a16:creationId xmlns:a16="http://schemas.microsoft.com/office/drawing/2014/main" id="{66A08835-FD61-2747-A10D-CFEA5828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5140325"/>
            <a:ext cx="3068638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5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minimized functions:</a:t>
            </a:r>
          </a:p>
          <a:p>
            <a:pPr>
              <a:lnSpc>
                <a:spcPts val="1575"/>
              </a:lnSpc>
              <a:defRPr/>
            </a:pPr>
            <a:endParaRPr lang="en-US" altLang="zh-CN" sz="1600">
              <a:solidFill>
                <a:srgbClr val="000000"/>
              </a:solidFill>
              <a:latin typeface="Tahoma" charset="0"/>
              <a:ea typeface="宋体" charset="0"/>
            </a:endParaRPr>
          </a:p>
          <a:p>
            <a:pPr>
              <a:lnSpc>
                <a:spcPts val="15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W =</a:t>
            </a:r>
          </a:p>
          <a:p>
            <a:pPr>
              <a:lnSpc>
                <a:spcPts val="15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X = </a:t>
            </a:r>
          </a:p>
          <a:p>
            <a:pPr>
              <a:lnSpc>
                <a:spcPts val="15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Y = </a:t>
            </a:r>
          </a:p>
          <a:p>
            <a:pPr>
              <a:lnSpc>
                <a:spcPts val="15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Z = </a:t>
            </a:r>
          </a:p>
        </p:txBody>
      </p:sp>
      <p:grpSp>
        <p:nvGrpSpPr>
          <p:cNvPr id="68631" name="Group 22">
            <a:extLst>
              <a:ext uri="{FF2B5EF4-FFF2-40B4-BE49-F238E27FC236}">
                <a16:creationId xmlns:a16="http://schemas.microsoft.com/office/drawing/2014/main" id="{7ADCE52E-3243-5347-A421-7EF24517A786}"/>
              </a:ext>
            </a:extLst>
          </p:cNvPr>
          <p:cNvGrpSpPr>
            <a:grpSpLocks/>
          </p:cNvGrpSpPr>
          <p:nvPr/>
        </p:nvGrpSpPr>
        <p:grpSpPr bwMode="auto">
          <a:xfrm>
            <a:off x="2193925" y="2132014"/>
            <a:ext cx="3663950" cy="3146425"/>
            <a:chOff x="428" y="1064"/>
            <a:chExt cx="2340" cy="2008"/>
          </a:xfrm>
        </p:grpSpPr>
        <p:sp>
          <p:nvSpPr>
            <p:cNvPr id="31863" name="Rectangle 23">
              <a:extLst>
                <a:ext uri="{FF2B5EF4-FFF2-40B4-BE49-F238E27FC236}">
                  <a16:creationId xmlns:a16="http://schemas.microsoft.com/office/drawing/2014/main" id="{3394E61B-A7CF-4C4C-91D4-67BF4D932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" y="1064"/>
              <a:ext cx="2304" cy="2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  <a:tab pos="315753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  <a:tab pos="315753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  <a:tab pos="315753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  <a:tab pos="315753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  <a:tab pos="315753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  <a:tab pos="315753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  <a:tab pos="315753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  <a:tab pos="315753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  <a:tab pos="315753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	B	C	D	W	X	Y	Z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0	0	0	0	0	0	0	0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0	0	0	1	0	0	0	1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0	0	1	0	0	0	1	1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0	0	1	1	0	0	1	0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0	1	0	0	0	1	1	0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0	1	0	1	1	1	1	0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0	1	1	0	1	0	1	0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0	1	1	1	1	0	1	1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1	0	0	0	1	0	0	1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1	0	0	1	1	0	0	0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1	0	1	–	–	–	–	–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1	1	–	–	–	–	–	–</a:t>
              </a:r>
            </a:p>
          </p:txBody>
        </p:sp>
        <p:sp>
          <p:nvSpPr>
            <p:cNvPr id="31864" name="Line 24">
              <a:extLst>
                <a:ext uri="{FF2B5EF4-FFF2-40B4-BE49-F238E27FC236}">
                  <a16:creationId xmlns:a16="http://schemas.microsoft.com/office/drawing/2014/main" id="{BDF59FD1-EDB3-B34A-A1D8-5B0648A67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2" y="1084"/>
              <a:ext cx="0" cy="18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865" name="Line 25">
              <a:extLst>
                <a:ext uri="{FF2B5EF4-FFF2-40B4-BE49-F238E27FC236}">
                  <a16:creationId xmlns:a16="http://schemas.microsoft.com/office/drawing/2014/main" id="{7F2C7254-71CE-A342-B6D4-0B845E3FD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" y="1224"/>
              <a:ext cx="2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1769" name="Rectangle 26">
            <a:extLst>
              <a:ext uri="{FF2B5EF4-FFF2-40B4-BE49-F238E27FC236}">
                <a16:creationId xmlns:a16="http://schemas.microsoft.com/office/drawing/2014/main" id="{9776B4F5-F9BA-3B4A-8EDE-D486FDF59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426" y="2457451"/>
            <a:ext cx="1127125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2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0    0    X    1</a:t>
            </a:r>
          </a:p>
          <a:p>
            <a:pPr>
              <a:lnSpc>
                <a:spcPts val="22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0    1    X    1 </a:t>
            </a:r>
            <a:b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0    1    X    X</a:t>
            </a:r>
          </a:p>
          <a:p>
            <a:pPr>
              <a:lnSpc>
                <a:spcPts val="22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0    1    X    X </a:t>
            </a:r>
          </a:p>
        </p:txBody>
      </p:sp>
      <p:sp>
        <p:nvSpPr>
          <p:cNvPr id="31770" name="Rectangle 27">
            <a:extLst>
              <a:ext uri="{FF2B5EF4-FFF2-40B4-BE49-F238E27FC236}">
                <a16:creationId xmlns:a16="http://schemas.microsoft.com/office/drawing/2014/main" id="{DEC524EF-3D6C-3940-A34F-5823025B7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888" y="2457451"/>
            <a:ext cx="601662" cy="601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1771" name="Line 28">
            <a:extLst>
              <a:ext uri="{FF2B5EF4-FFF2-40B4-BE49-F238E27FC236}">
                <a16:creationId xmlns:a16="http://schemas.microsoft.com/office/drawing/2014/main" id="{39D95F57-179A-4E4B-BEF9-E30D0AD44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7888" y="2457450"/>
            <a:ext cx="6016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772" name="Line 29">
            <a:extLst>
              <a:ext uri="{FF2B5EF4-FFF2-40B4-BE49-F238E27FC236}">
                <a16:creationId xmlns:a16="http://schemas.microsoft.com/office/drawing/2014/main" id="{ADF7A89E-ECDC-DA46-B66A-6157E9797F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9550" y="2757488"/>
            <a:ext cx="0" cy="603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773" name="Rectangle 30">
            <a:extLst>
              <a:ext uri="{FF2B5EF4-FFF2-40B4-BE49-F238E27FC236}">
                <a16:creationId xmlns:a16="http://schemas.microsoft.com/office/drawing/2014/main" id="{DFA30695-BF7A-6F44-83C8-698AB0DB4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951" y="2908301"/>
            <a:ext cx="200025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5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D</a:t>
            </a:r>
          </a:p>
        </p:txBody>
      </p:sp>
      <p:sp>
        <p:nvSpPr>
          <p:cNvPr id="31774" name="Rectangle 31">
            <a:extLst>
              <a:ext uri="{FF2B5EF4-FFF2-40B4-BE49-F238E27FC236}">
                <a16:creationId xmlns:a16="http://schemas.microsoft.com/office/drawing/2014/main" id="{346C77D9-757B-F347-A0E2-EE646B8F9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3288" y="2206626"/>
            <a:ext cx="576262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5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A</a:t>
            </a:r>
          </a:p>
        </p:txBody>
      </p:sp>
      <p:sp>
        <p:nvSpPr>
          <p:cNvPr id="31775" name="Rectangle 32">
            <a:extLst>
              <a:ext uri="{FF2B5EF4-FFF2-40B4-BE49-F238E27FC236}">
                <a16:creationId xmlns:a16="http://schemas.microsoft.com/office/drawing/2014/main" id="{3BD3EEB4-7CBC-A545-9F08-6EDB10DF9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0" y="2457451"/>
            <a:ext cx="592138" cy="601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1776" name="Line 33">
            <a:extLst>
              <a:ext uri="{FF2B5EF4-FFF2-40B4-BE49-F238E27FC236}">
                <a16:creationId xmlns:a16="http://schemas.microsoft.com/office/drawing/2014/main" id="{8D7AC168-3A03-C74E-81B6-CFD98EE12F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7850" y="2457451"/>
            <a:ext cx="0" cy="601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777" name="Line 34">
            <a:extLst>
              <a:ext uri="{FF2B5EF4-FFF2-40B4-BE49-F238E27FC236}">
                <a16:creationId xmlns:a16="http://schemas.microsoft.com/office/drawing/2014/main" id="{F7A1077B-3DF7-9242-8EDE-99373D23C1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6226" y="2757488"/>
            <a:ext cx="1203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778" name="Line 35">
            <a:extLst>
              <a:ext uri="{FF2B5EF4-FFF2-40B4-BE49-F238E27FC236}">
                <a16:creationId xmlns:a16="http://schemas.microsoft.com/office/drawing/2014/main" id="{11EF1A81-9993-5E44-A3DA-AEE2ACD13A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7851" y="3660775"/>
            <a:ext cx="600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779" name="Line 36">
            <a:extLst>
              <a:ext uri="{FF2B5EF4-FFF2-40B4-BE49-F238E27FC236}">
                <a16:creationId xmlns:a16="http://schemas.microsoft.com/office/drawing/2014/main" id="{8E95DBA9-0E73-8A47-B8DE-FEB8929240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6225" y="3059113"/>
            <a:ext cx="0" cy="601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780" name="Rectangle 37">
            <a:extLst>
              <a:ext uri="{FF2B5EF4-FFF2-40B4-BE49-F238E27FC236}">
                <a16:creationId xmlns:a16="http://schemas.microsoft.com/office/drawing/2014/main" id="{F9895944-1019-2C45-963D-A093C7462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1" y="3660776"/>
            <a:ext cx="5746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5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B</a:t>
            </a:r>
          </a:p>
        </p:txBody>
      </p:sp>
      <p:sp>
        <p:nvSpPr>
          <p:cNvPr id="31781" name="Text Box 38">
            <a:extLst>
              <a:ext uri="{FF2B5EF4-FFF2-40B4-BE49-F238E27FC236}">
                <a16:creationId xmlns:a16="http://schemas.microsoft.com/office/drawing/2014/main" id="{39A180E3-C4B5-5641-AFD8-F858BD868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1" y="3133725"/>
            <a:ext cx="227013" cy="2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zh-CN" sz="1300">
                <a:latin typeface="Tahoma" charset="0"/>
                <a:ea typeface="宋体" charset="0"/>
              </a:rPr>
              <a:t>C</a:t>
            </a:r>
          </a:p>
        </p:txBody>
      </p:sp>
      <p:sp>
        <p:nvSpPr>
          <p:cNvPr id="31782" name="Line 39">
            <a:extLst>
              <a:ext uri="{FF2B5EF4-FFF2-40B4-BE49-F238E27FC236}">
                <a16:creationId xmlns:a16="http://schemas.microsoft.com/office/drawing/2014/main" id="{8C3C85D0-7B37-F94B-9848-07C8E3156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7925" y="2457451"/>
            <a:ext cx="0" cy="601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783" name="Rectangle 40">
            <a:extLst>
              <a:ext uri="{FF2B5EF4-FFF2-40B4-BE49-F238E27FC236}">
                <a16:creationId xmlns:a16="http://schemas.microsoft.com/office/drawing/2014/main" id="{02237C39-D19A-5244-90DB-89650823B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888" y="3059113"/>
            <a:ext cx="601662" cy="6016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1784" name="Rectangle 41">
            <a:extLst>
              <a:ext uri="{FF2B5EF4-FFF2-40B4-BE49-F238E27FC236}">
                <a16:creationId xmlns:a16="http://schemas.microsoft.com/office/drawing/2014/main" id="{7ED192B9-C051-9D4A-97DF-C75ACE4D3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0" y="3059113"/>
            <a:ext cx="592138" cy="6016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1785" name="Line 42">
            <a:extLst>
              <a:ext uri="{FF2B5EF4-FFF2-40B4-BE49-F238E27FC236}">
                <a16:creationId xmlns:a16="http://schemas.microsoft.com/office/drawing/2014/main" id="{A0C697FB-7924-AA4E-BB09-3205EADF4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7850" y="3059113"/>
            <a:ext cx="0" cy="601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786" name="Line 43">
            <a:extLst>
              <a:ext uri="{FF2B5EF4-FFF2-40B4-BE49-F238E27FC236}">
                <a16:creationId xmlns:a16="http://schemas.microsoft.com/office/drawing/2014/main" id="{0157F545-02D4-A34B-9C5B-684F48AA46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6226" y="3360738"/>
            <a:ext cx="1203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787" name="Line 44">
            <a:extLst>
              <a:ext uri="{FF2B5EF4-FFF2-40B4-BE49-F238E27FC236}">
                <a16:creationId xmlns:a16="http://schemas.microsoft.com/office/drawing/2014/main" id="{89278615-BE6F-194B-9C9D-34DA13602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7925" y="3059113"/>
            <a:ext cx="0" cy="601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788" name="Rectangle 45">
            <a:extLst>
              <a:ext uri="{FF2B5EF4-FFF2-40B4-BE49-F238E27FC236}">
                <a16:creationId xmlns:a16="http://schemas.microsoft.com/office/drawing/2014/main" id="{69F846D7-D251-A44E-8425-6B2AABFB9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350" y="4049714"/>
            <a:ext cx="1263650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375"/>
              </a:lnSpc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K-map for W</a:t>
            </a:r>
          </a:p>
        </p:txBody>
      </p:sp>
      <p:sp>
        <p:nvSpPr>
          <p:cNvPr id="31789" name="Rectangle 46">
            <a:extLst>
              <a:ext uri="{FF2B5EF4-FFF2-40B4-BE49-F238E27FC236}">
                <a16:creationId xmlns:a16="http://schemas.microsoft.com/office/drawing/2014/main" id="{5ACFFE48-4E82-C04F-8C35-CDADAB89D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1089" y="4049714"/>
            <a:ext cx="12398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375"/>
              </a:lnSpc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K-map for X</a:t>
            </a:r>
          </a:p>
        </p:txBody>
      </p:sp>
      <p:sp>
        <p:nvSpPr>
          <p:cNvPr id="31790" name="Rectangle 47">
            <a:extLst>
              <a:ext uri="{FF2B5EF4-FFF2-40B4-BE49-F238E27FC236}">
                <a16:creationId xmlns:a16="http://schemas.microsoft.com/office/drawing/2014/main" id="{1419D062-CF5D-7645-8C50-9C2EBEFF9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426" y="4725988"/>
            <a:ext cx="1127125" cy="120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2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0    1    X    0</a:t>
            </a:r>
          </a:p>
          <a:p>
            <a:pPr>
              <a:lnSpc>
                <a:spcPts val="22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0    1    X    0 </a:t>
            </a:r>
            <a:b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1    1    X    X</a:t>
            </a:r>
          </a:p>
          <a:p>
            <a:pPr>
              <a:lnSpc>
                <a:spcPts val="22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1    1    X    X </a:t>
            </a:r>
          </a:p>
        </p:txBody>
      </p:sp>
      <p:sp>
        <p:nvSpPr>
          <p:cNvPr id="31791" name="Rectangle 48">
            <a:extLst>
              <a:ext uri="{FF2B5EF4-FFF2-40B4-BE49-F238E27FC236}">
                <a16:creationId xmlns:a16="http://schemas.microsoft.com/office/drawing/2014/main" id="{A07EF061-F99B-0848-ADA2-1CC052765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888" y="4725988"/>
            <a:ext cx="601662" cy="6016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1792" name="Line 49">
            <a:extLst>
              <a:ext uri="{FF2B5EF4-FFF2-40B4-BE49-F238E27FC236}">
                <a16:creationId xmlns:a16="http://schemas.microsoft.com/office/drawing/2014/main" id="{0F669C29-83C5-F246-8A4B-F09BB1EB1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7888" y="4725988"/>
            <a:ext cx="6016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793" name="Line 50">
            <a:extLst>
              <a:ext uri="{FF2B5EF4-FFF2-40B4-BE49-F238E27FC236}">
                <a16:creationId xmlns:a16="http://schemas.microsoft.com/office/drawing/2014/main" id="{F5966BB3-7CF3-9A4F-9F01-5ADD786659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9550" y="5027613"/>
            <a:ext cx="0" cy="601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794" name="Rectangle 51">
            <a:extLst>
              <a:ext uri="{FF2B5EF4-FFF2-40B4-BE49-F238E27FC236}">
                <a16:creationId xmlns:a16="http://schemas.microsoft.com/office/drawing/2014/main" id="{2C79367C-B6F0-D049-B267-6A77EB424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951" y="5178425"/>
            <a:ext cx="200025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5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D</a:t>
            </a:r>
          </a:p>
        </p:txBody>
      </p:sp>
      <p:sp>
        <p:nvSpPr>
          <p:cNvPr id="31795" name="Rectangle 52">
            <a:extLst>
              <a:ext uri="{FF2B5EF4-FFF2-40B4-BE49-F238E27FC236}">
                <a16:creationId xmlns:a16="http://schemas.microsoft.com/office/drawing/2014/main" id="{6E047541-0427-024B-871B-C65041085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3288" y="4475164"/>
            <a:ext cx="576262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5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A</a:t>
            </a:r>
          </a:p>
        </p:txBody>
      </p:sp>
      <p:sp>
        <p:nvSpPr>
          <p:cNvPr id="31796" name="Rectangle 53">
            <a:extLst>
              <a:ext uri="{FF2B5EF4-FFF2-40B4-BE49-F238E27FC236}">
                <a16:creationId xmlns:a16="http://schemas.microsoft.com/office/drawing/2014/main" id="{413A31C0-D677-5B4C-8DCC-F399A281F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0" y="4725988"/>
            <a:ext cx="592138" cy="6016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1797" name="Line 54">
            <a:extLst>
              <a:ext uri="{FF2B5EF4-FFF2-40B4-BE49-F238E27FC236}">
                <a16:creationId xmlns:a16="http://schemas.microsoft.com/office/drawing/2014/main" id="{39452849-A00C-894C-9EBF-6138A01B9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7850" y="4725988"/>
            <a:ext cx="0" cy="601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798" name="Line 55">
            <a:extLst>
              <a:ext uri="{FF2B5EF4-FFF2-40B4-BE49-F238E27FC236}">
                <a16:creationId xmlns:a16="http://schemas.microsoft.com/office/drawing/2014/main" id="{0361CDBD-D64D-3B4F-B532-5F635B582B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6226" y="5027613"/>
            <a:ext cx="1203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799" name="Line 56">
            <a:extLst>
              <a:ext uri="{FF2B5EF4-FFF2-40B4-BE49-F238E27FC236}">
                <a16:creationId xmlns:a16="http://schemas.microsoft.com/office/drawing/2014/main" id="{8E9C8C52-7FEF-0B44-AAA6-2D17943AC2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7851" y="5930900"/>
            <a:ext cx="600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800" name="Line 57">
            <a:extLst>
              <a:ext uri="{FF2B5EF4-FFF2-40B4-BE49-F238E27FC236}">
                <a16:creationId xmlns:a16="http://schemas.microsoft.com/office/drawing/2014/main" id="{192D63DA-1AC8-5E4E-B9BF-9C5B376914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6225" y="5327650"/>
            <a:ext cx="0" cy="603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801" name="Rectangle 58">
            <a:extLst>
              <a:ext uri="{FF2B5EF4-FFF2-40B4-BE49-F238E27FC236}">
                <a16:creationId xmlns:a16="http://schemas.microsoft.com/office/drawing/2014/main" id="{A2DBF643-E551-7F48-A421-7605AC46F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1" y="5930901"/>
            <a:ext cx="5746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5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B</a:t>
            </a:r>
          </a:p>
        </p:txBody>
      </p:sp>
      <p:sp>
        <p:nvSpPr>
          <p:cNvPr id="31802" name="Text Box 59">
            <a:extLst>
              <a:ext uri="{FF2B5EF4-FFF2-40B4-BE49-F238E27FC236}">
                <a16:creationId xmlns:a16="http://schemas.microsoft.com/office/drawing/2014/main" id="{24194819-6C82-8A4A-9C3B-350285A96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1" y="5403850"/>
            <a:ext cx="227013" cy="2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zh-CN" sz="1300">
                <a:latin typeface="Tahoma" charset="0"/>
                <a:ea typeface="宋体" charset="0"/>
              </a:rPr>
              <a:t>C</a:t>
            </a:r>
          </a:p>
        </p:txBody>
      </p:sp>
      <p:sp>
        <p:nvSpPr>
          <p:cNvPr id="31803" name="Line 60">
            <a:extLst>
              <a:ext uri="{FF2B5EF4-FFF2-40B4-BE49-F238E27FC236}">
                <a16:creationId xmlns:a16="http://schemas.microsoft.com/office/drawing/2014/main" id="{9322E675-C9CE-C646-A273-7112D1A88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7925" y="4725988"/>
            <a:ext cx="0" cy="601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804" name="Rectangle 61">
            <a:extLst>
              <a:ext uri="{FF2B5EF4-FFF2-40B4-BE49-F238E27FC236}">
                <a16:creationId xmlns:a16="http://schemas.microsoft.com/office/drawing/2014/main" id="{C166E95B-C40E-1B4C-9EF2-806F4753E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888" y="5327650"/>
            <a:ext cx="601662" cy="603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1805" name="Rectangle 62">
            <a:extLst>
              <a:ext uri="{FF2B5EF4-FFF2-40B4-BE49-F238E27FC236}">
                <a16:creationId xmlns:a16="http://schemas.microsoft.com/office/drawing/2014/main" id="{B6321C8E-E368-814F-937E-C15040B37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0" y="5327650"/>
            <a:ext cx="592138" cy="603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1806" name="Line 63">
            <a:extLst>
              <a:ext uri="{FF2B5EF4-FFF2-40B4-BE49-F238E27FC236}">
                <a16:creationId xmlns:a16="http://schemas.microsoft.com/office/drawing/2014/main" id="{EB1926B7-6186-DB4A-85E1-23F00AD4CE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7850" y="5327650"/>
            <a:ext cx="0" cy="603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807" name="Line 64">
            <a:extLst>
              <a:ext uri="{FF2B5EF4-FFF2-40B4-BE49-F238E27FC236}">
                <a16:creationId xmlns:a16="http://schemas.microsoft.com/office/drawing/2014/main" id="{88737976-0878-0243-9F15-7F6328E633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6226" y="5629275"/>
            <a:ext cx="1203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808" name="Line 65">
            <a:extLst>
              <a:ext uri="{FF2B5EF4-FFF2-40B4-BE49-F238E27FC236}">
                <a16:creationId xmlns:a16="http://schemas.microsoft.com/office/drawing/2014/main" id="{F77A6AE0-85E4-C74F-AD55-B9D875CB1D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7925" y="5327650"/>
            <a:ext cx="0" cy="603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809" name="Rectangle 66">
            <a:extLst>
              <a:ext uri="{FF2B5EF4-FFF2-40B4-BE49-F238E27FC236}">
                <a16:creationId xmlns:a16="http://schemas.microsoft.com/office/drawing/2014/main" id="{F7A47A5E-81DC-DB4C-900E-161A49DC7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864" y="6318251"/>
            <a:ext cx="12398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375"/>
              </a:lnSpc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K-map for Y</a:t>
            </a:r>
          </a:p>
        </p:txBody>
      </p:sp>
      <p:sp>
        <p:nvSpPr>
          <p:cNvPr id="1795139" name="Rectangle 67">
            <a:extLst>
              <a:ext uri="{FF2B5EF4-FFF2-40B4-BE49-F238E27FC236}">
                <a16:creationId xmlns:a16="http://schemas.microsoft.com/office/drawing/2014/main" id="{3D53B086-650F-2B44-BB4A-31642CC20B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设计例子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#1</a:t>
            </a:r>
          </a:p>
        </p:txBody>
      </p:sp>
      <p:sp>
        <p:nvSpPr>
          <p:cNvPr id="31811" name="Rectangle 68">
            <a:extLst>
              <a:ext uri="{FF2B5EF4-FFF2-40B4-BE49-F238E27FC236}">
                <a16:creationId xmlns:a16="http://schemas.microsoft.com/office/drawing/2014/main" id="{EB0D299E-B6C8-7940-B9AC-A5C8608D4C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Char char="q"/>
              <a:defRPr/>
            </a:pPr>
            <a:r>
              <a:rPr lang="en-US" altLang="zh-CN">
                <a:ea typeface="宋体" charset="0"/>
              </a:rPr>
              <a:t>BCD to Gray code converter</a:t>
            </a:r>
          </a:p>
        </p:txBody>
      </p:sp>
      <p:sp>
        <p:nvSpPr>
          <p:cNvPr id="31812" name="Rectangle 69">
            <a:extLst>
              <a:ext uri="{FF2B5EF4-FFF2-40B4-BE49-F238E27FC236}">
                <a16:creationId xmlns:a16="http://schemas.microsoft.com/office/drawing/2014/main" id="{0820B3C8-6E4F-4A44-9FCB-4160128C3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9189" y="6318251"/>
            <a:ext cx="12144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375"/>
              </a:lnSpc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K-map for Z</a:t>
            </a:r>
          </a:p>
        </p:txBody>
      </p:sp>
      <p:sp>
        <p:nvSpPr>
          <p:cNvPr id="31813" name="Rectangle 70">
            <a:extLst>
              <a:ext uri="{FF2B5EF4-FFF2-40B4-BE49-F238E27FC236}">
                <a16:creationId xmlns:a16="http://schemas.microsoft.com/office/drawing/2014/main" id="{96BD6FBC-8DFC-1848-821A-347C0131F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5226" y="4725988"/>
            <a:ext cx="1128713" cy="120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2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0    0    X    1</a:t>
            </a:r>
          </a:p>
          <a:p>
            <a:pPr>
              <a:lnSpc>
                <a:spcPts val="22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1    0    X    0 </a:t>
            </a:r>
            <a:b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0    1    X    X</a:t>
            </a:r>
          </a:p>
          <a:p>
            <a:pPr>
              <a:lnSpc>
                <a:spcPts val="22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1    0    X    X </a:t>
            </a:r>
          </a:p>
        </p:txBody>
      </p:sp>
      <p:sp>
        <p:nvSpPr>
          <p:cNvPr id="31814" name="Rectangle 71">
            <a:extLst>
              <a:ext uri="{FF2B5EF4-FFF2-40B4-BE49-F238E27FC236}">
                <a16:creationId xmlns:a16="http://schemas.microsoft.com/office/drawing/2014/main" id="{78B5DB4A-48C7-A649-A4D1-483AF8B8E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2276" y="4725988"/>
            <a:ext cx="601663" cy="6016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1815" name="Line 72">
            <a:extLst>
              <a:ext uri="{FF2B5EF4-FFF2-40B4-BE49-F238E27FC236}">
                <a16:creationId xmlns:a16="http://schemas.microsoft.com/office/drawing/2014/main" id="{704E5839-9DE0-6D4C-9D12-90CDE8FFDE8E}"/>
              </a:ext>
            </a:extLst>
          </p:cNvPr>
          <p:cNvSpPr>
            <a:spLocks noChangeShapeType="1"/>
          </p:cNvSpPr>
          <p:nvPr/>
        </p:nvSpPr>
        <p:spPr bwMode="auto">
          <a:xfrm>
            <a:off x="9312276" y="4725988"/>
            <a:ext cx="601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816" name="Line 73">
            <a:extLst>
              <a:ext uri="{FF2B5EF4-FFF2-40B4-BE49-F238E27FC236}">
                <a16:creationId xmlns:a16="http://schemas.microsoft.com/office/drawing/2014/main" id="{53A8E68D-B2ED-AF4B-9503-238E899039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13938" y="5027613"/>
            <a:ext cx="0" cy="601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817" name="Rectangle 74">
            <a:extLst>
              <a:ext uri="{FF2B5EF4-FFF2-40B4-BE49-F238E27FC236}">
                <a16:creationId xmlns:a16="http://schemas.microsoft.com/office/drawing/2014/main" id="{725272C0-D27F-7A4C-928C-EE8A21894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1" y="5178425"/>
            <a:ext cx="201613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5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D</a:t>
            </a:r>
          </a:p>
        </p:txBody>
      </p:sp>
      <p:sp>
        <p:nvSpPr>
          <p:cNvPr id="31818" name="Rectangle 75">
            <a:extLst>
              <a:ext uri="{FF2B5EF4-FFF2-40B4-BE49-F238E27FC236}">
                <a16:creationId xmlns:a16="http://schemas.microsoft.com/office/drawing/2014/main" id="{315412EC-5421-0C4B-87D2-D9F439B39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7676" y="4475164"/>
            <a:ext cx="576263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5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A</a:t>
            </a:r>
          </a:p>
        </p:txBody>
      </p:sp>
      <p:sp>
        <p:nvSpPr>
          <p:cNvPr id="31819" name="Rectangle 76">
            <a:extLst>
              <a:ext uri="{FF2B5EF4-FFF2-40B4-BE49-F238E27FC236}">
                <a16:creationId xmlns:a16="http://schemas.microsoft.com/office/drawing/2014/main" id="{2EBFDD20-E875-BC4E-A44C-CE9E69CDD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139" y="4725988"/>
            <a:ext cx="592137" cy="6016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1820" name="Line 77">
            <a:extLst>
              <a:ext uri="{FF2B5EF4-FFF2-40B4-BE49-F238E27FC236}">
                <a16:creationId xmlns:a16="http://schemas.microsoft.com/office/drawing/2014/main" id="{9ED586F2-6B1C-5F43-936E-32220DE08D58}"/>
              </a:ext>
            </a:extLst>
          </p:cNvPr>
          <p:cNvSpPr>
            <a:spLocks noChangeShapeType="1"/>
          </p:cNvSpPr>
          <p:nvPr/>
        </p:nvSpPr>
        <p:spPr bwMode="auto">
          <a:xfrm>
            <a:off x="9010650" y="4725988"/>
            <a:ext cx="0" cy="601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821" name="Line 78">
            <a:extLst>
              <a:ext uri="{FF2B5EF4-FFF2-40B4-BE49-F238E27FC236}">
                <a16:creationId xmlns:a16="http://schemas.microsoft.com/office/drawing/2014/main" id="{AD25302F-DE04-7A4C-AC98-77504FA6C5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0614" y="5027613"/>
            <a:ext cx="1203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822" name="Line 79">
            <a:extLst>
              <a:ext uri="{FF2B5EF4-FFF2-40B4-BE49-F238E27FC236}">
                <a16:creationId xmlns:a16="http://schemas.microsoft.com/office/drawing/2014/main" id="{4DC41061-CB2E-874D-B988-AD4879F8D848}"/>
              </a:ext>
            </a:extLst>
          </p:cNvPr>
          <p:cNvSpPr>
            <a:spLocks noChangeShapeType="1"/>
          </p:cNvSpPr>
          <p:nvPr/>
        </p:nvSpPr>
        <p:spPr bwMode="auto">
          <a:xfrm>
            <a:off x="9010651" y="5930900"/>
            <a:ext cx="601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823" name="Line 80">
            <a:extLst>
              <a:ext uri="{FF2B5EF4-FFF2-40B4-BE49-F238E27FC236}">
                <a16:creationId xmlns:a16="http://schemas.microsoft.com/office/drawing/2014/main" id="{DA3E7F18-69C3-4F4F-882B-5C2ADA14CA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0613" y="5327650"/>
            <a:ext cx="0" cy="603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824" name="Rectangle 81">
            <a:extLst>
              <a:ext uri="{FF2B5EF4-FFF2-40B4-BE49-F238E27FC236}">
                <a16:creationId xmlns:a16="http://schemas.microsoft.com/office/drawing/2014/main" id="{9C0CF46C-3C52-2F4E-915F-D17A5DB9A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6051" y="5930901"/>
            <a:ext cx="576263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575"/>
              </a:lnSpc>
              <a:defRPr/>
            </a:pPr>
            <a:r>
              <a:rPr lang="en-US" altLang="zh-CN" sz="1300">
                <a:solidFill>
                  <a:srgbClr val="000000"/>
                </a:solidFill>
                <a:latin typeface="Tahoma" charset="0"/>
                <a:ea typeface="宋体" charset="0"/>
              </a:rPr>
              <a:t>B</a:t>
            </a:r>
          </a:p>
        </p:txBody>
      </p:sp>
      <p:sp>
        <p:nvSpPr>
          <p:cNvPr id="31825" name="Text Box 82">
            <a:extLst>
              <a:ext uri="{FF2B5EF4-FFF2-40B4-BE49-F238E27FC236}">
                <a16:creationId xmlns:a16="http://schemas.microsoft.com/office/drawing/2014/main" id="{8CC44E85-C3A7-D249-94C9-23DFC49E7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5188" y="5403850"/>
            <a:ext cx="227012" cy="2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zh-CN" sz="1300">
                <a:latin typeface="Tahoma" charset="0"/>
                <a:ea typeface="宋体" charset="0"/>
              </a:rPr>
              <a:t>C</a:t>
            </a:r>
          </a:p>
        </p:txBody>
      </p:sp>
      <p:sp>
        <p:nvSpPr>
          <p:cNvPr id="31826" name="Line 83">
            <a:extLst>
              <a:ext uri="{FF2B5EF4-FFF2-40B4-BE49-F238E27FC236}">
                <a16:creationId xmlns:a16="http://schemas.microsoft.com/office/drawing/2014/main" id="{FCC4BC0D-E65B-9B44-BF25-7BAD83EDB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9612313" y="4725988"/>
            <a:ext cx="0" cy="601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827" name="Rectangle 84">
            <a:extLst>
              <a:ext uri="{FF2B5EF4-FFF2-40B4-BE49-F238E27FC236}">
                <a16:creationId xmlns:a16="http://schemas.microsoft.com/office/drawing/2014/main" id="{86132010-C10A-E343-ABDA-46C3CFCF4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2276" y="5327650"/>
            <a:ext cx="601663" cy="603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1828" name="Rectangle 85">
            <a:extLst>
              <a:ext uri="{FF2B5EF4-FFF2-40B4-BE49-F238E27FC236}">
                <a16:creationId xmlns:a16="http://schemas.microsoft.com/office/drawing/2014/main" id="{A23EFDD7-A699-6B40-B6E6-D8F08EE27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139" y="5327650"/>
            <a:ext cx="592137" cy="603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1829" name="Line 86">
            <a:extLst>
              <a:ext uri="{FF2B5EF4-FFF2-40B4-BE49-F238E27FC236}">
                <a16:creationId xmlns:a16="http://schemas.microsoft.com/office/drawing/2014/main" id="{26A67A21-7CA6-7B45-A06C-F105346BA20D}"/>
              </a:ext>
            </a:extLst>
          </p:cNvPr>
          <p:cNvSpPr>
            <a:spLocks noChangeShapeType="1"/>
          </p:cNvSpPr>
          <p:nvPr/>
        </p:nvSpPr>
        <p:spPr bwMode="auto">
          <a:xfrm>
            <a:off x="9010650" y="5327650"/>
            <a:ext cx="0" cy="603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830" name="Line 87">
            <a:extLst>
              <a:ext uri="{FF2B5EF4-FFF2-40B4-BE49-F238E27FC236}">
                <a16:creationId xmlns:a16="http://schemas.microsoft.com/office/drawing/2014/main" id="{89E84420-3912-C844-A216-52F40FEFD4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0614" y="5629275"/>
            <a:ext cx="1203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831" name="Line 88">
            <a:extLst>
              <a:ext uri="{FF2B5EF4-FFF2-40B4-BE49-F238E27FC236}">
                <a16:creationId xmlns:a16="http://schemas.microsoft.com/office/drawing/2014/main" id="{AC77B598-EBFB-E94D-BE87-72925F64F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9612313" y="5327650"/>
            <a:ext cx="0" cy="603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832" name="Rectangle 89">
            <a:extLst>
              <a:ext uri="{FF2B5EF4-FFF2-40B4-BE49-F238E27FC236}">
                <a16:creationId xmlns:a16="http://schemas.microsoft.com/office/drawing/2014/main" id="{023B3B64-4A4B-1C47-9D80-C9D6A5778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663" y="5391150"/>
            <a:ext cx="1039812" cy="50165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1833" name="Rectangle 90">
            <a:extLst>
              <a:ext uri="{FF2B5EF4-FFF2-40B4-BE49-F238E27FC236}">
                <a16:creationId xmlns:a16="http://schemas.microsoft.com/office/drawing/2014/main" id="{5B9727BD-5B1F-C54D-BCF2-B1AA3A0CF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0" y="4802188"/>
            <a:ext cx="501650" cy="55086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1834" name="Rectangle 91">
            <a:extLst>
              <a:ext uri="{FF2B5EF4-FFF2-40B4-BE49-F238E27FC236}">
                <a16:creationId xmlns:a16="http://schemas.microsoft.com/office/drawing/2014/main" id="{0BA59952-4192-634B-9852-D5230E480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1925" y="2532063"/>
            <a:ext cx="501650" cy="55245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1835" name="Line 92">
            <a:extLst>
              <a:ext uri="{FF2B5EF4-FFF2-40B4-BE49-F238E27FC236}">
                <a16:creationId xmlns:a16="http://schemas.microsoft.com/office/drawing/2014/main" id="{F91A99FE-736F-1A4C-9990-1F320FFB9E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1226" y="2733675"/>
            <a:ext cx="500063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836" name="Line 93">
            <a:extLst>
              <a:ext uri="{FF2B5EF4-FFF2-40B4-BE49-F238E27FC236}">
                <a16:creationId xmlns:a16="http://schemas.microsoft.com/office/drawing/2014/main" id="{77B73C4B-DC0B-9C45-B794-B1D0F60E0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8525" y="2382839"/>
            <a:ext cx="0" cy="3635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837" name="Line 94">
            <a:extLst>
              <a:ext uri="{FF2B5EF4-FFF2-40B4-BE49-F238E27FC236}">
                <a16:creationId xmlns:a16="http://schemas.microsoft.com/office/drawing/2014/main" id="{533AEF50-00B1-5F49-9898-439CE6CCF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1288" y="2382839"/>
            <a:ext cx="0" cy="3635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68701" name="Group 95">
            <a:extLst>
              <a:ext uri="{FF2B5EF4-FFF2-40B4-BE49-F238E27FC236}">
                <a16:creationId xmlns:a16="http://schemas.microsoft.com/office/drawing/2014/main" id="{AA5FA158-03B5-A847-B9F3-69AC30B07C53}"/>
              </a:ext>
            </a:extLst>
          </p:cNvPr>
          <p:cNvGrpSpPr>
            <a:grpSpLocks/>
          </p:cNvGrpSpPr>
          <p:nvPr/>
        </p:nvGrpSpPr>
        <p:grpSpPr bwMode="auto">
          <a:xfrm>
            <a:off x="9328151" y="4664075"/>
            <a:ext cx="512763" cy="363538"/>
            <a:chOff x="5000" y="2984"/>
            <a:chExt cx="328" cy="232"/>
          </a:xfrm>
        </p:grpSpPr>
        <p:sp>
          <p:nvSpPr>
            <p:cNvPr id="31860" name="Line 96">
              <a:extLst>
                <a:ext uri="{FF2B5EF4-FFF2-40B4-BE49-F238E27FC236}">
                  <a16:creationId xmlns:a16="http://schemas.microsoft.com/office/drawing/2014/main" id="{1434C9CE-856B-2645-9BF0-EC4693B8C8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8" y="3208"/>
              <a:ext cx="32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861" name="Line 97">
              <a:extLst>
                <a:ext uri="{FF2B5EF4-FFF2-40B4-BE49-F238E27FC236}">
                  <a16:creationId xmlns:a16="http://schemas.microsoft.com/office/drawing/2014/main" id="{EC12C266-0173-354F-B1D8-E06AAAEC8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0" y="2984"/>
              <a:ext cx="0" cy="23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862" name="Line 98">
              <a:extLst>
                <a:ext uri="{FF2B5EF4-FFF2-40B4-BE49-F238E27FC236}">
                  <a16:creationId xmlns:a16="http://schemas.microsoft.com/office/drawing/2014/main" id="{FD95B659-00E2-E740-9A71-9730F921B4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2984"/>
              <a:ext cx="0" cy="23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68702" name="Group 99">
            <a:extLst>
              <a:ext uri="{FF2B5EF4-FFF2-40B4-BE49-F238E27FC236}">
                <a16:creationId xmlns:a16="http://schemas.microsoft.com/office/drawing/2014/main" id="{1B1E9324-020B-9040-860C-9C11396A6D64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353551" y="5680075"/>
            <a:ext cx="512763" cy="363538"/>
            <a:chOff x="5064" y="3080"/>
            <a:chExt cx="328" cy="232"/>
          </a:xfrm>
        </p:grpSpPr>
        <p:sp>
          <p:nvSpPr>
            <p:cNvPr id="31857" name="Line 100">
              <a:extLst>
                <a:ext uri="{FF2B5EF4-FFF2-40B4-BE49-F238E27FC236}">
                  <a16:creationId xmlns:a16="http://schemas.microsoft.com/office/drawing/2014/main" id="{0DD400B4-BF6D-DF41-9544-AC6BEF796D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72" y="3304"/>
              <a:ext cx="32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858" name="Line 101">
              <a:extLst>
                <a:ext uri="{FF2B5EF4-FFF2-40B4-BE49-F238E27FC236}">
                  <a16:creationId xmlns:a16="http://schemas.microsoft.com/office/drawing/2014/main" id="{1F1F5691-8878-5D49-B4FA-6F25BACEA4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64" y="3080"/>
              <a:ext cx="0" cy="23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859" name="Line 102">
              <a:extLst>
                <a:ext uri="{FF2B5EF4-FFF2-40B4-BE49-F238E27FC236}">
                  <a16:creationId xmlns:a16="http://schemas.microsoft.com/office/drawing/2014/main" id="{4C8B48B2-B9F9-C842-B1C2-C460BF9392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92" y="3080"/>
              <a:ext cx="0" cy="23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68703" name="Group 103">
            <a:extLst>
              <a:ext uri="{FF2B5EF4-FFF2-40B4-BE49-F238E27FC236}">
                <a16:creationId xmlns:a16="http://schemas.microsoft.com/office/drawing/2014/main" id="{5D96F65D-86EF-9240-A1D0-34457C7C1D1A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261226" y="3409950"/>
            <a:ext cx="512763" cy="363538"/>
            <a:chOff x="5000" y="2984"/>
            <a:chExt cx="328" cy="232"/>
          </a:xfrm>
        </p:grpSpPr>
        <p:sp>
          <p:nvSpPr>
            <p:cNvPr id="31854" name="Line 104">
              <a:extLst>
                <a:ext uri="{FF2B5EF4-FFF2-40B4-BE49-F238E27FC236}">
                  <a16:creationId xmlns:a16="http://schemas.microsoft.com/office/drawing/2014/main" id="{2B8C538C-5099-3444-8D28-5C2DD0687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8" y="3208"/>
              <a:ext cx="32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855" name="Line 105">
              <a:extLst>
                <a:ext uri="{FF2B5EF4-FFF2-40B4-BE49-F238E27FC236}">
                  <a16:creationId xmlns:a16="http://schemas.microsoft.com/office/drawing/2014/main" id="{DA1AD1B2-A558-5C46-84E9-1B1ED9EB9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0" y="2984"/>
              <a:ext cx="0" cy="23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856" name="Line 106">
              <a:extLst>
                <a:ext uri="{FF2B5EF4-FFF2-40B4-BE49-F238E27FC236}">
                  <a16:creationId xmlns:a16="http://schemas.microsoft.com/office/drawing/2014/main" id="{D047ABFD-983B-534F-9EE9-83FAA09B6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2984"/>
              <a:ext cx="0" cy="23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1841" name="Rectangle 107">
            <a:extLst>
              <a:ext uri="{FF2B5EF4-FFF2-40B4-BE49-F238E27FC236}">
                <a16:creationId xmlns:a16="http://schemas.microsoft.com/office/drawing/2014/main" id="{D8A66BC7-E407-3D46-AF5E-C69129E21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2833688"/>
            <a:ext cx="527050" cy="50165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1842" name="Rectangle 108">
            <a:extLst>
              <a:ext uri="{FF2B5EF4-FFF2-40B4-BE49-F238E27FC236}">
                <a16:creationId xmlns:a16="http://schemas.microsoft.com/office/drawing/2014/main" id="{A67A141C-2155-EF41-B503-395EBADCC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925" y="2532063"/>
            <a:ext cx="463550" cy="1090612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1843" name="Rectangle 109">
            <a:extLst>
              <a:ext uri="{FF2B5EF4-FFF2-40B4-BE49-F238E27FC236}">
                <a16:creationId xmlns:a16="http://schemas.microsoft.com/office/drawing/2014/main" id="{69F23710-8CEE-5846-B60B-560E2249C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0" y="3122613"/>
            <a:ext cx="527050" cy="500062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1844" name="Line 110">
            <a:extLst>
              <a:ext uri="{FF2B5EF4-FFF2-40B4-BE49-F238E27FC236}">
                <a16:creationId xmlns:a16="http://schemas.microsoft.com/office/drawing/2014/main" id="{66094075-38CB-FF4D-949B-900165E7C2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99351" y="3071814"/>
            <a:ext cx="1552575" cy="1755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845" name="Rectangle 111">
            <a:extLst>
              <a:ext uri="{FF2B5EF4-FFF2-40B4-BE49-F238E27FC236}">
                <a16:creationId xmlns:a16="http://schemas.microsoft.com/office/drawing/2014/main" id="{F82D1896-6CB0-BC47-A7E1-75D31E5A7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9225" y="5391151"/>
            <a:ext cx="527050" cy="21272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1846" name="Line 112">
            <a:extLst>
              <a:ext uri="{FF2B5EF4-FFF2-40B4-BE49-F238E27FC236}">
                <a16:creationId xmlns:a16="http://schemas.microsoft.com/office/drawing/2014/main" id="{2715E792-1F58-DF4A-A554-D4DCE21A8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26475" y="5703888"/>
            <a:ext cx="338138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847" name="Line 113">
            <a:extLst>
              <a:ext uri="{FF2B5EF4-FFF2-40B4-BE49-F238E27FC236}">
                <a16:creationId xmlns:a16="http://schemas.microsoft.com/office/drawing/2014/main" id="{1AFB89E7-0721-494C-ACA8-A1621989A3F3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1875" y="5892800"/>
            <a:ext cx="338138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848" name="Line 114">
            <a:extLst>
              <a:ext uri="{FF2B5EF4-FFF2-40B4-BE49-F238E27FC236}">
                <a16:creationId xmlns:a16="http://schemas.microsoft.com/office/drawing/2014/main" id="{68ADAF7F-68DD-2348-B5F5-F16564AB2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4613" y="5716588"/>
            <a:ext cx="0" cy="188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849" name="Line 115">
            <a:extLst>
              <a:ext uri="{FF2B5EF4-FFF2-40B4-BE49-F238E27FC236}">
                <a16:creationId xmlns:a16="http://schemas.microsoft.com/office/drawing/2014/main" id="{A4BD6009-CAB8-B240-A41A-FC9AE4A8C20C}"/>
              </a:ext>
            </a:extLst>
          </p:cNvPr>
          <p:cNvSpPr>
            <a:spLocks noChangeShapeType="1"/>
          </p:cNvSpPr>
          <p:nvPr/>
        </p:nvSpPr>
        <p:spPr bwMode="auto">
          <a:xfrm>
            <a:off x="9653589" y="5667375"/>
            <a:ext cx="338137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850" name="Line 116">
            <a:extLst>
              <a:ext uri="{FF2B5EF4-FFF2-40B4-BE49-F238E27FC236}">
                <a16:creationId xmlns:a16="http://schemas.microsoft.com/office/drawing/2014/main" id="{5FB0E95E-4369-6D4B-94BA-27651BEA5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9666289" y="5905500"/>
            <a:ext cx="338137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851" name="Line 117">
            <a:extLst>
              <a:ext uri="{FF2B5EF4-FFF2-40B4-BE49-F238E27FC236}">
                <a16:creationId xmlns:a16="http://schemas.microsoft.com/office/drawing/2014/main" id="{32BCC121-2B21-9046-8CC5-8991D4171A14}"/>
              </a:ext>
            </a:extLst>
          </p:cNvPr>
          <p:cNvSpPr>
            <a:spLocks noChangeShapeType="1"/>
          </p:cNvSpPr>
          <p:nvPr/>
        </p:nvSpPr>
        <p:spPr bwMode="auto">
          <a:xfrm>
            <a:off x="9640888" y="5692775"/>
            <a:ext cx="0" cy="24923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852" name="Rectangle 118">
            <a:extLst>
              <a:ext uri="{FF2B5EF4-FFF2-40B4-BE49-F238E27FC236}">
                <a16:creationId xmlns:a16="http://schemas.microsoft.com/office/drawing/2014/main" id="{05049666-5510-D84B-8BB9-0A1B63353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4589" y="5127626"/>
            <a:ext cx="161925" cy="1762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1853" name="Text Box 119">
            <a:extLst>
              <a:ext uri="{FF2B5EF4-FFF2-40B4-BE49-F238E27FC236}">
                <a16:creationId xmlns:a16="http://schemas.microsoft.com/office/drawing/2014/main" id="{30F4A4ED-FEFD-3741-B483-A23E214D9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7039" y="4119564"/>
            <a:ext cx="618209" cy="46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CN" sz="2400">
                <a:solidFill>
                  <a:srgbClr val="FF0000"/>
                </a:solidFill>
                <a:latin typeface="Comic Sans MS" charset="0"/>
                <a:ea typeface="宋体" charset="0"/>
              </a:rPr>
              <a:t>BC’</a:t>
            </a:r>
          </a:p>
        </p:txBody>
      </p:sp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>
            <a:extLst>
              <a:ext uri="{FF2B5EF4-FFF2-40B4-BE49-F238E27FC236}">
                <a16:creationId xmlns:a16="http://schemas.microsoft.com/office/drawing/2014/main" id="{947287C1-F953-6C49-9D9A-66C6630C1F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45C57BB1-EA6C-B543-8EAF-15024461C910}" type="slidenum">
              <a:rPr lang="zh-CN" altLang="en-US" smtClean="0">
                <a:solidFill>
                  <a:srgbClr val="0000B6"/>
                </a:solidFill>
                <a:latin typeface="Book Antiqua" charset="0"/>
              </a:rPr>
              <a:pPr>
                <a:defRPr/>
              </a:pPr>
              <a:t>13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70658" name="页脚占位符 4">
            <a:extLst>
              <a:ext uri="{FF2B5EF4-FFF2-40B4-BE49-F238E27FC236}">
                <a16:creationId xmlns:a16="http://schemas.microsoft.com/office/drawing/2014/main" id="{ABB0018D-5D92-5748-9407-0B439978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grpSp>
        <p:nvGrpSpPr>
          <p:cNvPr id="70659" name="Group 2">
            <a:extLst>
              <a:ext uri="{FF2B5EF4-FFF2-40B4-BE49-F238E27FC236}">
                <a16:creationId xmlns:a16="http://schemas.microsoft.com/office/drawing/2014/main" id="{A804EC53-7F69-874B-8503-7160B2D6C6B6}"/>
              </a:ext>
            </a:extLst>
          </p:cNvPr>
          <p:cNvGrpSpPr>
            <a:grpSpLocks/>
          </p:cNvGrpSpPr>
          <p:nvPr/>
        </p:nvGrpSpPr>
        <p:grpSpPr bwMode="auto">
          <a:xfrm rot="5400000" flipV="1">
            <a:off x="4538664" y="4927601"/>
            <a:ext cx="1411287" cy="817563"/>
            <a:chOff x="2034" y="3150"/>
            <a:chExt cx="900" cy="522"/>
          </a:xfrm>
        </p:grpSpPr>
        <p:grpSp>
          <p:nvGrpSpPr>
            <p:cNvPr id="71069" name="Group 3">
              <a:extLst>
                <a:ext uri="{FF2B5EF4-FFF2-40B4-BE49-F238E27FC236}">
                  <a16:creationId xmlns:a16="http://schemas.microsoft.com/office/drawing/2014/main" id="{B3924A10-724B-1E43-8C00-3DACC67674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4" y="3300"/>
              <a:ext cx="900" cy="228"/>
              <a:chOff x="456" y="3312"/>
              <a:chExt cx="900" cy="228"/>
            </a:xfrm>
          </p:grpSpPr>
          <p:grpSp>
            <p:nvGrpSpPr>
              <p:cNvPr id="71072" name="Group 4">
                <a:extLst>
                  <a:ext uri="{FF2B5EF4-FFF2-40B4-BE49-F238E27FC236}">
                    <a16:creationId xmlns:a16="http://schemas.microsoft.com/office/drawing/2014/main" id="{F29FF6BE-B80A-324E-B91B-75BF5A79FE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6" y="3312"/>
                <a:ext cx="216" cy="222"/>
                <a:chOff x="456" y="3312"/>
                <a:chExt cx="216" cy="222"/>
              </a:xfrm>
            </p:grpSpPr>
            <p:sp>
              <p:nvSpPr>
                <p:cNvPr id="33189" name="Rectangle 5">
                  <a:extLst>
                    <a:ext uri="{FF2B5EF4-FFF2-40B4-BE49-F238E27FC236}">
                      <a16:creationId xmlns:a16="http://schemas.microsoft.com/office/drawing/2014/main" id="{CC8B051E-405C-1146-BEC3-C25C41507D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" y="3366"/>
                  <a:ext cx="185" cy="121"/>
                </a:xfrm>
                <a:prstGeom prst="rect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defRPr/>
                  </a:pPr>
                  <a:endParaRPr lang="zh-CN" altLang="en-US">
                    <a:ea typeface="宋体" charset="0"/>
                  </a:endParaRPr>
                </a:p>
              </p:txBody>
            </p:sp>
            <p:sp>
              <p:nvSpPr>
                <p:cNvPr id="33190" name="Rectangle 6">
                  <a:extLst>
                    <a:ext uri="{FF2B5EF4-FFF2-40B4-BE49-F238E27FC236}">
                      <a16:creationId xmlns:a16="http://schemas.microsoft.com/office/drawing/2014/main" id="{0798BE4C-C494-574B-B581-A07D5195A1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" y="3312"/>
                  <a:ext cx="47" cy="2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defRPr/>
                  </a:pPr>
                  <a:endParaRPr lang="zh-CN" altLang="en-US">
                    <a:ea typeface="宋体" charset="0"/>
                  </a:endParaRPr>
                </a:p>
              </p:txBody>
            </p:sp>
          </p:grpSp>
          <p:grpSp>
            <p:nvGrpSpPr>
              <p:cNvPr id="71073" name="Group 7">
                <a:extLst>
                  <a:ext uri="{FF2B5EF4-FFF2-40B4-BE49-F238E27FC236}">
                    <a16:creationId xmlns:a16="http://schemas.microsoft.com/office/drawing/2014/main" id="{21A9EF0C-36F2-F84E-AB92-6094084777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 flipV="1">
                <a:off x="1140" y="3318"/>
                <a:ext cx="216" cy="222"/>
                <a:chOff x="456" y="3312"/>
                <a:chExt cx="216" cy="222"/>
              </a:xfrm>
            </p:grpSpPr>
            <p:sp>
              <p:nvSpPr>
                <p:cNvPr id="33187" name="Rectangle 8">
                  <a:extLst>
                    <a:ext uri="{FF2B5EF4-FFF2-40B4-BE49-F238E27FC236}">
                      <a16:creationId xmlns:a16="http://schemas.microsoft.com/office/drawing/2014/main" id="{E558BCC1-0B08-0643-8F53-05E7C3CFE3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" y="3366"/>
                  <a:ext cx="185" cy="121"/>
                </a:xfrm>
                <a:prstGeom prst="rect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defRPr/>
                  </a:pPr>
                  <a:endParaRPr lang="zh-CN" altLang="en-US">
                    <a:ea typeface="宋体" charset="0"/>
                  </a:endParaRPr>
                </a:p>
              </p:txBody>
            </p:sp>
            <p:sp>
              <p:nvSpPr>
                <p:cNvPr id="33188" name="Rectangle 9">
                  <a:extLst>
                    <a:ext uri="{FF2B5EF4-FFF2-40B4-BE49-F238E27FC236}">
                      <a16:creationId xmlns:a16="http://schemas.microsoft.com/office/drawing/2014/main" id="{FEFE4D66-708B-734A-8B11-9E11CA4DD9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" y="3312"/>
                  <a:ext cx="47" cy="2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defRPr/>
                  </a:pPr>
                  <a:endParaRPr lang="zh-CN" altLang="en-US">
                    <a:ea typeface="宋体" charset="0"/>
                  </a:endParaRPr>
                </a:p>
              </p:txBody>
            </p:sp>
          </p:grpSp>
        </p:grpSp>
        <p:sp>
          <p:nvSpPr>
            <p:cNvPr id="33183" name="Rectangle 10">
              <a:extLst>
                <a:ext uri="{FF2B5EF4-FFF2-40B4-BE49-F238E27FC236}">
                  <a16:creationId xmlns:a16="http://schemas.microsoft.com/office/drawing/2014/main" id="{86DD5DB8-AA60-C046-957B-9F1245F58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" y="3337"/>
              <a:ext cx="336" cy="335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3184" name="Rectangle 11">
              <a:extLst>
                <a:ext uri="{FF2B5EF4-FFF2-40B4-BE49-F238E27FC236}">
                  <a16:creationId xmlns:a16="http://schemas.microsoft.com/office/drawing/2014/main" id="{96E0AC6B-C0B3-C742-B9D8-0431753A7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2" y="3150"/>
              <a:ext cx="126" cy="335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</p:grpSp>
      <p:grpSp>
        <p:nvGrpSpPr>
          <p:cNvPr id="70660" name="Group 12">
            <a:extLst>
              <a:ext uri="{FF2B5EF4-FFF2-40B4-BE49-F238E27FC236}">
                <a16:creationId xmlns:a16="http://schemas.microsoft.com/office/drawing/2014/main" id="{7437B3B4-6FCC-D642-974E-FE05C0ABF1F8}"/>
              </a:ext>
            </a:extLst>
          </p:cNvPr>
          <p:cNvGrpSpPr>
            <a:grpSpLocks/>
          </p:cNvGrpSpPr>
          <p:nvPr/>
        </p:nvGrpSpPr>
        <p:grpSpPr bwMode="auto">
          <a:xfrm>
            <a:off x="2238376" y="5303839"/>
            <a:ext cx="1408113" cy="357187"/>
            <a:chOff x="456" y="3312"/>
            <a:chExt cx="900" cy="228"/>
          </a:xfrm>
        </p:grpSpPr>
        <p:grpSp>
          <p:nvGrpSpPr>
            <p:cNvPr id="71063" name="Group 13">
              <a:extLst>
                <a:ext uri="{FF2B5EF4-FFF2-40B4-BE49-F238E27FC236}">
                  <a16:creationId xmlns:a16="http://schemas.microsoft.com/office/drawing/2014/main" id="{4D1E31C0-5A7D-6745-ADA1-F879768327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" y="3312"/>
              <a:ext cx="216" cy="222"/>
              <a:chOff x="456" y="3312"/>
              <a:chExt cx="216" cy="222"/>
            </a:xfrm>
          </p:grpSpPr>
          <p:sp>
            <p:nvSpPr>
              <p:cNvPr id="33180" name="Rectangle 14">
                <a:extLst>
                  <a:ext uri="{FF2B5EF4-FFF2-40B4-BE49-F238E27FC236}">
                    <a16:creationId xmlns:a16="http://schemas.microsoft.com/office/drawing/2014/main" id="{9735E77A-8921-DE4C-91A8-4F485D57B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" y="3366"/>
                <a:ext cx="186" cy="121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0"/>
                </a:endParaRPr>
              </a:p>
            </p:txBody>
          </p:sp>
          <p:sp>
            <p:nvSpPr>
              <p:cNvPr id="33181" name="Rectangle 15">
                <a:extLst>
                  <a:ext uri="{FF2B5EF4-FFF2-40B4-BE49-F238E27FC236}">
                    <a16:creationId xmlns:a16="http://schemas.microsoft.com/office/drawing/2014/main" id="{B2011CCF-AF7E-A746-B883-8311620CB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" y="3312"/>
                <a:ext cx="47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0"/>
                </a:endParaRPr>
              </a:p>
            </p:txBody>
          </p:sp>
        </p:grpSp>
        <p:grpSp>
          <p:nvGrpSpPr>
            <p:cNvPr id="71064" name="Group 16">
              <a:extLst>
                <a:ext uri="{FF2B5EF4-FFF2-40B4-BE49-F238E27FC236}">
                  <a16:creationId xmlns:a16="http://schemas.microsoft.com/office/drawing/2014/main" id="{BAF34A2F-63FA-D441-A37B-A9E6B32A657D}"/>
                </a:ext>
              </a:extLst>
            </p:cNvPr>
            <p:cNvGrpSpPr>
              <a:grpSpLocks/>
            </p:cNvGrpSpPr>
            <p:nvPr/>
          </p:nvGrpSpPr>
          <p:grpSpPr bwMode="auto">
            <a:xfrm flipH="1" flipV="1">
              <a:off x="1140" y="3318"/>
              <a:ext cx="216" cy="222"/>
              <a:chOff x="456" y="3312"/>
              <a:chExt cx="216" cy="222"/>
            </a:xfrm>
          </p:grpSpPr>
          <p:sp>
            <p:nvSpPr>
              <p:cNvPr id="33178" name="Rectangle 17">
                <a:extLst>
                  <a:ext uri="{FF2B5EF4-FFF2-40B4-BE49-F238E27FC236}">
                    <a16:creationId xmlns:a16="http://schemas.microsoft.com/office/drawing/2014/main" id="{DB5F61CE-75A6-F649-ACB9-AB5CBA1C8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" y="3366"/>
                <a:ext cx="186" cy="121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0"/>
                </a:endParaRPr>
              </a:p>
            </p:txBody>
          </p:sp>
          <p:sp>
            <p:nvSpPr>
              <p:cNvPr id="33179" name="Rectangle 18">
                <a:extLst>
                  <a:ext uri="{FF2B5EF4-FFF2-40B4-BE49-F238E27FC236}">
                    <a16:creationId xmlns:a16="http://schemas.microsoft.com/office/drawing/2014/main" id="{F61EF8BA-420C-E544-9C72-1CA4DCBED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" y="3312"/>
                <a:ext cx="47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0"/>
                </a:endParaRPr>
              </a:p>
            </p:txBody>
          </p:sp>
        </p:grpSp>
      </p:grpSp>
      <p:grpSp>
        <p:nvGrpSpPr>
          <p:cNvPr id="70661" name="Group 19">
            <a:extLst>
              <a:ext uri="{FF2B5EF4-FFF2-40B4-BE49-F238E27FC236}">
                <a16:creationId xmlns:a16="http://schemas.microsoft.com/office/drawing/2014/main" id="{A17B4B03-95E4-B44E-A983-43C038BB3B37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4445001" y="2614613"/>
            <a:ext cx="1409700" cy="638175"/>
            <a:chOff x="1956" y="1692"/>
            <a:chExt cx="900" cy="408"/>
          </a:xfrm>
        </p:grpSpPr>
        <p:grpSp>
          <p:nvGrpSpPr>
            <p:cNvPr id="71057" name="Group 20">
              <a:extLst>
                <a:ext uri="{FF2B5EF4-FFF2-40B4-BE49-F238E27FC236}">
                  <a16:creationId xmlns:a16="http://schemas.microsoft.com/office/drawing/2014/main" id="{67FA671A-296F-444D-9304-35E8AB4F68D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22" y="1692"/>
              <a:ext cx="234" cy="408"/>
              <a:chOff x="1860" y="1596"/>
              <a:chExt cx="234" cy="408"/>
            </a:xfrm>
          </p:grpSpPr>
          <p:sp>
            <p:nvSpPr>
              <p:cNvPr id="33174" name="Rectangle 21">
                <a:extLst>
                  <a:ext uri="{FF2B5EF4-FFF2-40B4-BE49-F238E27FC236}">
                    <a16:creationId xmlns:a16="http://schemas.microsoft.com/office/drawing/2014/main" id="{DD3E3461-7A22-6B4F-AFB9-8DDD25EE7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9" y="1620"/>
                <a:ext cx="204" cy="348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0"/>
                </a:endParaRPr>
              </a:p>
            </p:txBody>
          </p:sp>
          <p:sp>
            <p:nvSpPr>
              <p:cNvPr id="33175" name="Rectangle 22">
                <a:extLst>
                  <a:ext uri="{FF2B5EF4-FFF2-40B4-BE49-F238E27FC236}">
                    <a16:creationId xmlns:a16="http://schemas.microsoft.com/office/drawing/2014/main" id="{77E91ECE-496E-2A49-95C9-CCAB5D23C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9" y="1596"/>
                <a:ext cx="48" cy="4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0"/>
                </a:endParaRPr>
              </a:p>
            </p:txBody>
          </p:sp>
        </p:grpSp>
        <p:grpSp>
          <p:nvGrpSpPr>
            <p:cNvPr id="71058" name="Group 23">
              <a:extLst>
                <a:ext uri="{FF2B5EF4-FFF2-40B4-BE49-F238E27FC236}">
                  <a16:creationId xmlns:a16="http://schemas.microsoft.com/office/drawing/2014/main" id="{E4894CAA-FE25-064D-94B4-ABF3FAB210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6" y="1692"/>
              <a:ext cx="234" cy="408"/>
              <a:chOff x="1860" y="1596"/>
              <a:chExt cx="234" cy="408"/>
            </a:xfrm>
          </p:grpSpPr>
          <p:sp>
            <p:nvSpPr>
              <p:cNvPr id="33172" name="Rectangle 24">
                <a:extLst>
                  <a:ext uri="{FF2B5EF4-FFF2-40B4-BE49-F238E27FC236}">
                    <a16:creationId xmlns:a16="http://schemas.microsoft.com/office/drawing/2014/main" id="{FB7A956B-6CDD-A54C-87FA-57C82037E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1" y="1620"/>
                <a:ext cx="204" cy="348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0"/>
                </a:endParaRPr>
              </a:p>
            </p:txBody>
          </p:sp>
          <p:sp>
            <p:nvSpPr>
              <p:cNvPr id="33173" name="Rectangle 25">
                <a:extLst>
                  <a:ext uri="{FF2B5EF4-FFF2-40B4-BE49-F238E27FC236}">
                    <a16:creationId xmlns:a16="http://schemas.microsoft.com/office/drawing/2014/main" id="{BF8C8519-15D8-2646-AD50-9754D4DD7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1596"/>
                <a:ext cx="48" cy="4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0"/>
                </a:endParaRPr>
              </a:p>
            </p:txBody>
          </p:sp>
        </p:grpSp>
      </p:grpSp>
      <p:grpSp>
        <p:nvGrpSpPr>
          <p:cNvPr id="70662" name="Group 26">
            <a:extLst>
              <a:ext uri="{FF2B5EF4-FFF2-40B4-BE49-F238E27FC236}">
                <a16:creationId xmlns:a16="http://schemas.microsoft.com/office/drawing/2014/main" id="{94A16B3C-0EB1-6B47-9705-0CB103AAC752}"/>
              </a:ext>
            </a:extLst>
          </p:cNvPr>
          <p:cNvGrpSpPr>
            <a:grpSpLocks/>
          </p:cNvGrpSpPr>
          <p:nvPr/>
        </p:nvGrpSpPr>
        <p:grpSpPr bwMode="auto">
          <a:xfrm>
            <a:off x="4437063" y="2614614"/>
            <a:ext cx="1408112" cy="638175"/>
            <a:chOff x="1860" y="1596"/>
            <a:chExt cx="900" cy="408"/>
          </a:xfrm>
        </p:grpSpPr>
        <p:grpSp>
          <p:nvGrpSpPr>
            <p:cNvPr id="71051" name="Group 27">
              <a:extLst>
                <a:ext uri="{FF2B5EF4-FFF2-40B4-BE49-F238E27FC236}">
                  <a16:creationId xmlns:a16="http://schemas.microsoft.com/office/drawing/2014/main" id="{908D35E4-8A07-9F4E-B236-244B846BEF9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526" y="1596"/>
              <a:ext cx="234" cy="408"/>
              <a:chOff x="1860" y="1596"/>
              <a:chExt cx="234" cy="408"/>
            </a:xfrm>
          </p:grpSpPr>
          <p:sp>
            <p:nvSpPr>
              <p:cNvPr id="33168" name="Rectangle 28">
                <a:extLst>
                  <a:ext uri="{FF2B5EF4-FFF2-40B4-BE49-F238E27FC236}">
                    <a16:creationId xmlns:a16="http://schemas.microsoft.com/office/drawing/2014/main" id="{7FEC080D-4F8D-5A43-A25B-F71ADB983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0" y="1620"/>
                <a:ext cx="204" cy="348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0"/>
                </a:endParaRPr>
              </a:p>
            </p:txBody>
          </p:sp>
          <p:sp>
            <p:nvSpPr>
              <p:cNvPr id="33169" name="Rectangle 29">
                <a:extLst>
                  <a:ext uri="{FF2B5EF4-FFF2-40B4-BE49-F238E27FC236}">
                    <a16:creationId xmlns:a16="http://schemas.microsoft.com/office/drawing/2014/main" id="{79BECB08-E93F-014A-8FD6-973AAFFBA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0" y="1596"/>
                <a:ext cx="48" cy="4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0"/>
                </a:endParaRPr>
              </a:p>
            </p:txBody>
          </p:sp>
        </p:grpSp>
        <p:grpSp>
          <p:nvGrpSpPr>
            <p:cNvPr id="71052" name="Group 30">
              <a:extLst>
                <a:ext uri="{FF2B5EF4-FFF2-40B4-BE49-F238E27FC236}">
                  <a16:creationId xmlns:a16="http://schemas.microsoft.com/office/drawing/2014/main" id="{8BAF12EA-F388-CE4C-8B48-5E568E849C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0" y="1596"/>
              <a:ext cx="234" cy="408"/>
              <a:chOff x="1860" y="1596"/>
              <a:chExt cx="234" cy="408"/>
            </a:xfrm>
          </p:grpSpPr>
          <p:sp>
            <p:nvSpPr>
              <p:cNvPr id="33166" name="Rectangle 31">
                <a:extLst>
                  <a:ext uri="{FF2B5EF4-FFF2-40B4-BE49-F238E27FC236}">
                    <a16:creationId xmlns:a16="http://schemas.microsoft.com/office/drawing/2014/main" id="{7AB1E353-11EA-1049-B7E2-04E13ACC3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0" y="1620"/>
                <a:ext cx="204" cy="348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0"/>
                </a:endParaRPr>
              </a:p>
            </p:txBody>
          </p:sp>
          <p:sp>
            <p:nvSpPr>
              <p:cNvPr id="33167" name="Rectangle 32">
                <a:extLst>
                  <a:ext uri="{FF2B5EF4-FFF2-40B4-BE49-F238E27FC236}">
                    <a16:creationId xmlns:a16="http://schemas.microsoft.com/office/drawing/2014/main" id="{CCA54C9A-B645-6844-824F-73670F54F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0" y="1596"/>
                <a:ext cx="48" cy="4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0"/>
                </a:endParaRPr>
              </a:p>
            </p:txBody>
          </p:sp>
        </p:grpSp>
      </p:grpSp>
      <p:grpSp>
        <p:nvGrpSpPr>
          <p:cNvPr id="70663" name="Group 33">
            <a:extLst>
              <a:ext uri="{FF2B5EF4-FFF2-40B4-BE49-F238E27FC236}">
                <a16:creationId xmlns:a16="http://schemas.microsoft.com/office/drawing/2014/main" id="{E48D28BB-B620-284E-81F1-F6304E34C151}"/>
              </a:ext>
            </a:extLst>
          </p:cNvPr>
          <p:cNvGrpSpPr>
            <a:grpSpLocks/>
          </p:cNvGrpSpPr>
          <p:nvPr/>
        </p:nvGrpSpPr>
        <p:grpSpPr bwMode="auto">
          <a:xfrm>
            <a:off x="6589713" y="1528763"/>
            <a:ext cx="3878262" cy="5300662"/>
            <a:chOff x="3164" y="504"/>
            <a:chExt cx="2548" cy="3480"/>
          </a:xfrm>
        </p:grpSpPr>
        <p:sp>
          <p:nvSpPr>
            <p:cNvPr id="32871" name="Line 34">
              <a:extLst>
                <a:ext uri="{FF2B5EF4-FFF2-40B4-BE49-F238E27FC236}">
                  <a16:creationId xmlns:a16="http://schemas.microsoft.com/office/drawing/2014/main" id="{344EA3EB-E9E0-CE4C-805A-05A06561E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8" y="820"/>
              <a:ext cx="0" cy="2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72" name="Line 35">
              <a:extLst>
                <a:ext uri="{FF2B5EF4-FFF2-40B4-BE49-F238E27FC236}">
                  <a16:creationId xmlns:a16="http://schemas.microsoft.com/office/drawing/2014/main" id="{2C349BCF-F107-9348-BE69-8339520D5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6" y="772"/>
              <a:ext cx="0" cy="25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73" name="Line 36">
              <a:extLst>
                <a:ext uri="{FF2B5EF4-FFF2-40B4-BE49-F238E27FC236}">
                  <a16:creationId xmlns:a16="http://schemas.microsoft.com/office/drawing/2014/main" id="{C5FCD73E-0D1F-9F42-A7E0-0D041EE23B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772"/>
              <a:ext cx="0" cy="25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74" name="Line 37">
              <a:extLst>
                <a:ext uri="{FF2B5EF4-FFF2-40B4-BE49-F238E27FC236}">
                  <a16:creationId xmlns:a16="http://schemas.microsoft.com/office/drawing/2014/main" id="{50A6AA8E-6EDA-8549-8FAE-18F1C0F4D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6" y="820"/>
              <a:ext cx="0" cy="2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75" name="Line 38">
              <a:extLst>
                <a:ext uri="{FF2B5EF4-FFF2-40B4-BE49-F238E27FC236}">
                  <a16:creationId xmlns:a16="http://schemas.microsoft.com/office/drawing/2014/main" id="{7D2406A4-AEC9-E64E-B15C-761BC22EF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6" y="772"/>
              <a:ext cx="0" cy="25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76" name="Line 39">
              <a:extLst>
                <a:ext uri="{FF2B5EF4-FFF2-40B4-BE49-F238E27FC236}">
                  <a16:creationId xmlns:a16="http://schemas.microsoft.com/office/drawing/2014/main" id="{6CB3C725-78C3-AF4B-B69C-2E9BAF244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0" y="812"/>
              <a:ext cx="0" cy="25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77" name="Line 40">
              <a:extLst>
                <a:ext uri="{FF2B5EF4-FFF2-40B4-BE49-F238E27FC236}">
                  <a16:creationId xmlns:a16="http://schemas.microsoft.com/office/drawing/2014/main" id="{BA844CB0-F31C-3A4E-8670-417E871BC0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1472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78" name="Line 41">
              <a:extLst>
                <a:ext uri="{FF2B5EF4-FFF2-40B4-BE49-F238E27FC236}">
                  <a16:creationId xmlns:a16="http://schemas.microsoft.com/office/drawing/2014/main" id="{8A41CD40-26E0-F34A-9FA5-9306D48DF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1656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79" name="Line 42">
              <a:extLst>
                <a:ext uri="{FF2B5EF4-FFF2-40B4-BE49-F238E27FC236}">
                  <a16:creationId xmlns:a16="http://schemas.microsoft.com/office/drawing/2014/main" id="{F1D1EE8A-11B5-3346-BE1E-926E7C6A81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8" y="146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0767" name="Arc 43">
              <a:extLst>
                <a:ext uri="{FF2B5EF4-FFF2-40B4-BE49-F238E27FC236}">
                  <a16:creationId xmlns:a16="http://schemas.microsoft.com/office/drawing/2014/main" id="{1BAE46E8-FD3E-C14B-9699-8835A5804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1477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68" name="Arc 44">
              <a:extLst>
                <a:ext uri="{FF2B5EF4-FFF2-40B4-BE49-F238E27FC236}">
                  <a16:creationId xmlns:a16="http://schemas.microsoft.com/office/drawing/2014/main" id="{281F2258-693A-7548-B67D-441E41C57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1556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82" name="Line 45">
              <a:extLst>
                <a:ext uri="{FF2B5EF4-FFF2-40B4-BE49-F238E27FC236}">
                  <a16:creationId xmlns:a16="http://schemas.microsoft.com/office/drawing/2014/main" id="{48A8A911-3515-EB4E-9F6D-E86EB39B6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4" y="1560"/>
              <a:ext cx="8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83" name="Line 46">
              <a:extLst>
                <a:ext uri="{FF2B5EF4-FFF2-40B4-BE49-F238E27FC236}">
                  <a16:creationId xmlns:a16="http://schemas.microsoft.com/office/drawing/2014/main" id="{26D9C880-58A7-5449-BED8-4A95E6E60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3" y="1560"/>
              <a:ext cx="95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70771" name="Group 47">
              <a:extLst>
                <a:ext uri="{FF2B5EF4-FFF2-40B4-BE49-F238E27FC236}">
                  <a16:creationId xmlns:a16="http://schemas.microsoft.com/office/drawing/2014/main" id="{F640866F-8DA7-4448-9002-65F4711B9F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6" y="1092"/>
              <a:ext cx="72" cy="56"/>
              <a:chOff x="3636" y="1092"/>
              <a:chExt cx="72" cy="56"/>
            </a:xfrm>
          </p:grpSpPr>
          <p:sp>
            <p:nvSpPr>
              <p:cNvPr id="33162" name="Line 48">
                <a:extLst>
                  <a:ext uri="{FF2B5EF4-FFF2-40B4-BE49-F238E27FC236}">
                    <a16:creationId xmlns:a16="http://schemas.microsoft.com/office/drawing/2014/main" id="{12F173EC-1408-784B-ABCB-CD597EC668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5" y="1092"/>
                <a:ext cx="55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163" name="Line 49">
                <a:extLst>
                  <a:ext uri="{FF2B5EF4-FFF2-40B4-BE49-F238E27FC236}">
                    <a16:creationId xmlns:a16="http://schemas.microsoft.com/office/drawing/2014/main" id="{FCAD9EE8-D137-0543-8886-5A48603F8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36" y="109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70772" name="Group 50">
              <a:extLst>
                <a:ext uri="{FF2B5EF4-FFF2-40B4-BE49-F238E27FC236}">
                  <a16:creationId xmlns:a16="http://schemas.microsoft.com/office/drawing/2014/main" id="{587ABCE4-3161-4142-AF35-FAE055AC99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6" y="1092"/>
              <a:ext cx="72" cy="56"/>
              <a:chOff x="3396" y="1092"/>
              <a:chExt cx="72" cy="56"/>
            </a:xfrm>
          </p:grpSpPr>
          <p:sp>
            <p:nvSpPr>
              <p:cNvPr id="33160" name="Line 51">
                <a:extLst>
                  <a:ext uri="{FF2B5EF4-FFF2-40B4-BE49-F238E27FC236}">
                    <a16:creationId xmlns:a16="http://schemas.microsoft.com/office/drawing/2014/main" id="{70BA4078-1F21-1A44-915E-15B835DF73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4" y="1092"/>
                <a:ext cx="55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161" name="Line 52">
                <a:extLst>
                  <a:ext uri="{FF2B5EF4-FFF2-40B4-BE49-F238E27FC236}">
                    <a16:creationId xmlns:a16="http://schemas.microsoft.com/office/drawing/2014/main" id="{34A3562E-D5A7-9B48-8A63-DCB0483275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96" y="109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32886" name="Line 53">
              <a:extLst>
                <a:ext uri="{FF2B5EF4-FFF2-40B4-BE49-F238E27FC236}">
                  <a16:creationId xmlns:a16="http://schemas.microsoft.com/office/drawing/2014/main" id="{B654AA90-B726-5E4C-ACBE-52D6DC7DEA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04" y="716"/>
              <a:ext cx="96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87" name="Line 54">
              <a:extLst>
                <a:ext uri="{FF2B5EF4-FFF2-40B4-BE49-F238E27FC236}">
                  <a16:creationId xmlns:a16="http://schemas.microsoft.com/office/drawing/2014/main" id="{969F166E-9CC8-8E48-B3D6-0430B29C9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" y="716"/>
              <a:ext cx="56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88" name="Line 55">
              <a:extLst>
                <a:ext uri="{FF2B5EF4-FFF2-40B4-BE49-F238E27FC236}">
                  <a16:creationId xmlns:a16="http://schemas.microsoft.com/office/drawing/2014/main" id="{D80443B0-AF9F-C248-B5A6-8F5D8E4640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0" y="712"/>
              <a:ext cx="1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89" name="Oval 56">
              <a:extLst>
                <a:ext uri="{FF2B5EF4-FFF2-40B4-BE49-F238E27FC236}">
                  <a16:creationId xmlns:a16="http://schemas.microsoft.com/office/drawing/2014/main" id="{54C38469-A8FA-F645-A47B-43763437E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787"/>
              <a:ext cx="24" cy="2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2890" name="Line 57">
              <a:extLst>
                <a:ext uri="{FF2B5EF4-FFF2-40B4-BE49-F238E27FC236}">
                  <a16:creationId xmlns:a16="http://schemas.microsoft.com/office/drawing/2014/main" id="{555E983A-D2DE-184E-86EA-B01651372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644"/>
              <a:ext cx="0" cy="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91" name="Line 58">
              <a:extLst>
                <a:ext uri="{FF2B5EF4-FFF2-40B4-BE49-F238E27FC236}">
                  <a16:creationId xmlns:a16="http://schemas.microsoft.com/office/drawing/2014/main" id="{BC713D3A-A675-0644-B3BF-BD9227FFD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808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92" name="Line 59">
              <a:extLst>
                <a:ext uri="{FF2B5EF4-FFF2-40B4-BE49-F238E27FC236}">
                  <a16:creationId xmlns:a16="http://schemas.microsoft.com/office/drawing/2014/main" id="{DA411EFC-22A0-3B49-B60F-863A169DD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99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93" name="Line 60">
              <a:extLst>
                <a:ext uri="{FF2B5EF4-FFF2-40B4-BE49-F238E27FC236}">
                  <a16:creationId xmlns:a16="http://schemas.microsoft.com/office/drawing/2014/main" id="{10CBC5A2-6C7C-2C4D-B813-02E8DAC723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8" y="804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0781" name="Arc 61">
              <a:extLst>
                <a:ext uri="{FF2B5EF4-FFF2-40B4-BE49-F238E27FC236}">
                  <a16:creationId xmlns:a16="http://schemas.microsoft.com/office/drawing/2014/main" id="{F8F62AE7-1610-6344-B103-7460711AA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813"/>
              <a:ext cx="88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82" name="Arc 62">
              <a:extLst>
                <a:ext uri="{FF2B5EF4-FFF2-40B4-BE49-F238E27FC236}">
                  <a16:creationId xmlns:a16="http://schemas.microsoft.com/office/drawing/2014/main" id="{C99A3D2F-569F-E148-BFE2-F63679356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892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96" name="Line 63">
              <a:extLst>
                <a:ext uri="{FF2B5EF4-FFF2-40B4-BE49-F238E27FC236}">
                  <a16:creationId xmlns:a16="http://schemas.microsoft.com/office/drawing/2014/main" id="{CC015756-125B-4240-A6AC-BD3795683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4" y="896"/>
              <a:ext cx="8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97" name="Line 64">
              <a:extLst>
                <a:ext uri="{FF2B5EF4-FFF2-40B4-BE49-F238E27FC236}">
                  <a16:creationId xmlns:a16="http://schemas.microsoft.com/office/drawing/2014/main" id="{55D1AEBD-A83C-D14E-BFBC-F6A1C5D23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3" y="896"/>
              <a:ext cx="92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98" name="Line 65">
              <a:extLst>
                <a:ext uri="{FF2B5EF4-FFF2-40B4-BE49-F238E27FC236}">
                  <a16:creationId xmlns:a16="http://schemas.microsoft.com/office/drawing/2014/main" id="{704CA4F8-AD3D-7246-BE00-EA9916870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1024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99" name="Line 66">
              <a:extLst>
                <a:ext uri="{FF2B5EF4-FFF2-40B4-BE49-F238E27FC236}">
                  <a16:creationId xmlns:a16="http://schemas.microsoft.com/office/drawing/2014/main" id="{C9151564-77AE-8649-AC89-3AC0D6354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1216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900" name="Line 67">
              <a:extLst>
                <a:ext uri="{FF2B5EF4-FFF2-40B4-BE49-F238E27FC236}">
                  <a16:creationId xmlns:a16="http://schemas.microsoft.com/office/drawing/2014/main" id="{700E4100-2CE0-7342-9C6D-05C0880BBA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8" y="1020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0788" name="Arc 68">
              <a:extLst>
                <a:ext uri="{FF2B5EF4-FFF2-40B4-BE49-F238E27FC236}">
                  <a16:creationId xmlns:a16="http://schemas.microsoft.com/office/drawing/2014/main" id="{FD61CE1B-7BC5-DB45-9354-34D3B6B16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1029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89" name="Arc 69">
              <a:extLst>
                <a:ext uri="{FF2B5EF4-FFF2-40B4-BE49-F238E27FC236}">
                  <a16:creationId xmlns:a16="http://schemas.microsoft.com/office/drawing/2014/main" id="{D4FDAB35-F21D-974F-9E2B-77B1CCCE2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1116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03" name="Line 70">
              <a:extLst>
                <a:ext uri="{FF2B5EF4-FFF2-40B4-BE49-F238E27FC236}">
                  <a16:creationId xmlns:a16="http://schemas.microsoft.com/office/drawing/2014/main" id="{411DFC6D-0FB9-544D-83D7-300041F6E2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4" y="1120"/>
              <a:ext cx="8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904" name="Line 71">
              <a:extLst>
                <a:ext uri="{FF2B5EF4-FFF2-40B4-BE49-F238E27FC236}">
                  <a16:creationId xmlns:a16="http://schemas.microsoft.com/office/drawing/2014/main" id="{14171C26-C781-C942-8496-FF0C993E3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3" y="1120"/>
              <a:ext cx="9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905" name="Line 72">
              <a:extLst>
                <a:ext uri="{FF2B5EF4-FFF2-40B4-BE49-F238E27FC236}">
                  <a16:creationId xmlns:a16="http://schemas.microsoft.com/office/drawing/2014/main" id="{F9742834-07A5-8448-B5C1-554FC99F0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1248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906" name="Line 73">
              <a:extLst>
                <a:ext uri="{FF2B5EF4-FFF2-40B4-BE49-F238E27FC236}">
                  <a16:creationId xmlns:a16="http://schemas.microsoft.com/office/drawing/2014/main" id="{9BAB3BB7-C18D-704E-9151-AE632CE70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143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907" name="Line 74">
              <a:extLst>
                <a:ext uri="{FF2B5EF4-FFF2-40B4-BE49-F238E27FC236}">
                  <a16:creationId xmlns:a16="http://schemas.microsoft.com/office/drawing/2014/main" id="{ECEA4627-57C5-694E-AA39-19AD29B169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8" y="1244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0795" name="Arc 75">
              <a:extLst>
                <a:ext uri="{FF2B5EF4-FFF2-40B4-BE49-F238E27FC236}">
                  <a16:creationId xmlns:a16="http://schemas.microsoft.com/office/drawing/2014/main" id="{18A1A2E7-8899-A04C-B788-5A35A98D2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1253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96" name="Arc 76">
              <a:extLst>
                <a:ext uri="{FF2B5EF4-FFF2-40B4-BE49-F238E27FC236}">
                  <a16:creationId xmlns:a16="http://schemas.microsoft.com/office/drawing/2014/main" id="{3394013A-067F-034D-ADBC-B754F24EF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1336"/>
              <a:ext cx="88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10" name="Line 77">
              <a:extLst>
                <a:ext uri="{FF2B5EF4-FFF2-40B4-BE49-F238E27FC236}">
                  <a16:creationId xmlns:a16="http://schemas.microsoft.com/office/drawing/2014/main" id="{33FE76EB-EDCE-FA47-9BF6-1D6C9B1007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4" y="1344"/>
              <a:ext cx="8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911" name="Line 78">
              <a:extLst>
                <a:ext uri="{FF2B5EF4-FFF2-40B4-BE49-F238E27FC236}">
                  <a16:creationId xmlns:a16="http://schemas.microsoft.com/office/drawing/2014/main" id="{20DC838A-B271-8F4F-857F-2C92032F4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3" y="1344"/>
              <a:ext cx="9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70799" name="Group 79">
              <a:extLst>
                <a:ext uri="{FF2B5EF4-FFF2-40B4-BE49-F238E27FC236}">
                  <a16:creationId xmlns:a16="http://schemas.microsoft.com/office/drawing/2014/main" id="{058E8C90-FA4C-E54D-9365-98D0902238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6" y="868"/>
              <a:ext cx="72" cy="56"/>
              <a:chOff x="3636" y="868"/>
              <a:chExt cx="72" cy="56"/>
            </a:xfrm>
          </p:grpSpPr>
          <p:sp>
            <p:nvSpPr>
              <p:cNvPr id="33158" name="Line 80">
                <a:extLst>
                  <a:ext uri="{FF2B5EF4-FFF2-40B4-BE49-F238E27FC236}">
                    <a16:creationId xmlns:a16="http://schemas.microsoft.com/office/drawing/2014/main" id="{FF4F6F93-C889-064E-938E-DB3E04367E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5" y="868"/>
                <a:ext cx="55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159" name="Line 81">
                <a:extLst>
                  <a:ext uri="{FF2B5EF4-FFF2-40B4-BE49-F238E27FC236}">
                    <a16:creationId xmlns:a16="http://schemas.microsoft.com/office/drawing/2014/main" id="{4001123A-F806-8A4B-88B3-7C2A45F70B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36" y="86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32913" name="Line 82">
              <a:extLst>
                <a:ext uri="{FF2B5EF4-FFF2-40B4-BE49-F238E27FC236}">
                  <a16:creationId xmlns:a16="http://schemas.microsoft.com/office/drawing/2014/main" id="{95A5CD91-DD9F-A24E-894A-D6D82861B0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6" y="716"/>
              <a:ext cx="88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914" name="Line 83">
              <a:extLst>
                <a:ext uri="{FF2B5EF4-FFF2-40B4-BE49-F238E27FC236}">
                  <a16:creationId xmlns:a16="http://schemas.microsoft.com/office/drawing/2014/main" id="{8C9ACDE0-57BD-B946-B37A-5748E429E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2" y="716"/>
              <a:ext cx="65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915" name="Line 84">
              <a:extLst>
                <a:ext uri="{FF2B5EF4-FFF2-40B4-BE49-F238E27FC236}">
                  <a16:creationId xmlns:a16="http://schemas.microsoft.com/office/drawing/2014/main" id="{A2343B92-F14E-1542-98F6-860B194140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65" y="712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916" name="Oval 85">
              <a:extLst>
                <a:ext uri="{FF2B5EF4-FFF2-40B4-BE49-F238E27FC236}">
                  <a16:creationId xmlns:a16="http://schemas.microsoft.com/office/drawing/2014/main" id="{69468A46-ACDD-6C4F-9CF1-CCA5DA0E9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" y="787"/>
              <a:ext cx="24" cy="2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2917" name="Line 86">
              <a:extLst>
                <a:ext uri="{FF2B5EF4-FFF2-40B4-BE49-F238E27FC236}">
                  <a16:creationId xmlns:a16="http://schemas.microsoft.com/office/drawing/2014/main" id="{6F492086-FB4D-F643-AFCF-5E16AB8957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0" y="644"/>
              <a:ext cx="0" cy="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918" name="Line 87">
              <a:extLst>
                <a:ext uri="{FF2B5EF4-FFF2-40B4-BE49-F238E27FC236}">
                  <a16:creationId xmlns:a16="http://schemas.microsoft.com/office/drawing/2014/main" id="{9A9D9244-6CE0-7545-8ED2-FA9252C74D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2" y="820"/>
              <a:ext cx="0" cy="2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70806" name="Group 88">
              <a:extLst>
                <a:ext uri="{FF2B5EF4-FFF2-40B4-BE49-F238E27FC236}">
                  <a16:creationId xmlns:a16="http://schemas.microsoft.com/office/drawing/2014/main" id="{0B10DD4B-ADB3-FB46-A9CA-FAF7CCB08E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2" y="868"/>
              <a:ext cx="72" cy="56"/>
              <a:chOff x="3812" y="868"/>
              <a:chExt cx="72" cy="56"/>
            </a:xfrm>
          </p:grpSpPr>
          <p:sp>
            <p:nvSpPr>
              <p:cNvPr id="33156" name="Line 89">
                <a:extLst>
                  <a:ext uri="{FF2B5EF4-FFF2-40B4-BE49-F238E27FC236}">
                    <a16:creationId xmlns:a16="http://schemas.microsoft.com/office/drawing/2014/main" id="{2928D5E9-C4D9-B84E-BCFB-613B0FA56D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0" y="868"/>
                <a:ext cx="55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157" name="Line 90">
                <a:extLst>
                  <a:ext uri="{FF2B5EF4-FFF2-40B4-BE49-F238E27FC236}">
                    <a16:creationId xmlns:a16="http://schemas.microsoft.com/office/drawing/2014/main" id="{58D08CE9-7B52-6B4C-AB28-042DB9E392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2" y="86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32920" name="Line 91">
              <a:extLst>
                <a:ext uri="{FF2B5EF4-FFF2-40B4-BE49-F238E27FC236}">
                  <a16:creationId xmlns:a16="http://schemas.microsoft.com/office/drawing/2014/main" id="{7162FAAE-2E2E-AD4F-986E-E08A422939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0" y="716"/>
              <a:ext cx="88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921" name="Line 92">
              <a:extLst>
                <a:ext uri="{FF2B5EF4-FFF2-40B4-BE49-F238E27FC236}">
                  <a16:creationId xmlns:a16="http://schemas.microsoft.com/office/drawing/2014/main" id="{C7E2F6BA-808A-E047-9501-4716B0DAE0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716"/>
              <a:ext cx="72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922" name="Line 93">
              <a:extLst>
                <a:ext uri="{FF2B5EF4-FFF2-40B4-BE49-F238E27FC236}">
                  <a16:creationId xmlns:a16="http://schemas.microsoft.com/office/drawing/2014/main" id="{ABA0A98B-615E-0A47-BD3A-DD096F6217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0" y="71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923" name="Oval 94">
              <a:extLst>
                <a:ext uri="{FF2B5EF4-FFF2-40B4-BE49-F238E27FC236}">
                  <a16:creationId xmlns:a16="http://schemas.microsoft.com/office/drawing/2014/main" id="{686596F8-D270-5749-9B88-9C0DD5CE8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" y="787"/>
              <a:ext cx="24" cy="2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2924" name="Line 95">
              <a:extLst>
                <a:ext uri="{FF2B5EF4-FFF2-40B4-BE49-F238E27FC236}">
                  <a16:creationId xmlns:a16="http://schemas.microsoft.com/office/drawing/2014/main" id="{F78FB460-25C2-7141-8B36-A9E8FF00E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4" y="644"/>
              <a:ext cx="0" cy="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925" name="Line 96">
              <a:extLst>
                <a:ext uri="{FF2B5EF4-FFF2-40B4-BE49-F238E27FC236}">
                  <a16:creationId xmlns:a16="http://schemas.microsoft.com/office/drawing/2014/main" id="{952CA028-CD0B-0E40-932D-C1027D185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2" y="772"/>
              <a:ext cx="0" cy="25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70813" name="Group 97">
              <a:extLst>
                <a:ext uri="{FF2B5EF4-FFF2-40B4-BE49-F238E27FC236}">
                  <a16:creationId xmlns:a16="http://schemas.microsoft.com/office/drawing/2014/main" id="{DC94AC83-0634-4A4E-85F7-BC83FC5B97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0" y="868"/>
              <a:ext cx="72" cy="56"/>
              <a:chOff x="3460" y="868"/>
              <a:chExt cx="72" cy="56"/>
            </a:xfrm>
          </p:grpSpPr>
          <p:sp>
            <p:nvSpPr>
              <p:cNvPr id="33154" name="Line 98">
                <a:extLst>
                  <a:ext uri="{FF2B5EF4-FFF2-40B4-BE49-F238E27FC236}">
                    <a16:creationId xmlns:a16="http://schemas.microsoft.com/office/drawing/2014/main" id="{62057179-5147-2543-A890-6CCC9F0217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9" y="868"/>
                <a:ext cx="55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155" name="Line 99">
                <a:extLst>
                  <a:ext uri="{FF2B5EF4-FFF2-40B4-BE49-F238E27FC236}">
                    <a16:creationId xmlns:a16="http://schemas.microsoft.com/office/drawing/2014/main" id="{6890E8E7-2D26-0041-B477-E01FF5015F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60" y="86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70814" name="Group 100">
              <a:extLst>
                <a:ext uri="{FF2B5EF4-FFF2-40B4-BE49-F238E27FC236}">
                  <a16:creationId xmlns:a16="http://schemas.microsoft.com/office/drawing/2014/main" id="{1E9CE935-42FF-4447-8749-377AD83F7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4" y="1092"/>
              <a:ext cx="72" cy="56"/>
              <a:chOff x="3284" y="1092"/>
              <a:chExt cx="72" cy="56"/>
            </a:xfrm>
          </p:grpSpPr>
          <p:sp>
            <p:nvSpPr>
              <p:cNvPr id="33152" name="Line 101">
                <a:extLst>
                  <a:ext uri="{FF2B5EF4-FFF2-40B4-BE49-F238E27FC236}">
                    <a16:creationId xmlns:a16="http://schemas.microsoft.com/office/drawing/2014/main" id="{F9E71120-3BAA-EA4D-9163-30C431C3A6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2" y="1092"/>
                <a:ext cx="55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153" name="Line 102">
                <a:extLst>
                  <a:ext uri="{FF2B5EF4-FFF2-40B4-BE49-F238E27FC236}">
                    <a16:creationId xmlns:a16="http://schemas.microsoft.com/office/drawing/2014/main" id="{BBCAA926-E521-7741-A83C-7E490BF655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84" y="109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32928" name="Line 103">
              <a:extLst>
                <a:ext uri="{FF2B5EF4-FFF2-40B4-BE49-F238E27FC236}">
                  <a16:creationId xmlns:a16="http://schemas.microsoft.com/office/drawing/2014/main" id="{4F4C0955-C146-8241-80D5-6603EF3683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4" y="716"/>
              <a:ext cx="8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929" name="Line 104">
              <a:extLst>
                <a:ext uri="{FF2B5EF4-FFF2-40B4-BE49-F238E27FC236}">
                  <a16:creationId xmlns:a16="http://schemas.microsoft.com/office/drawing/2014/main" id="{349620C7-D9E4-A04F-971D-538A3E068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2" y="716"/>
              <a:ext cx="72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930" name="Line 105">
              <a:extLst>
                <a:ext uri="{FF2B5EF4-FFF2-40B4-BE49-F238E27FC236}">
                  <a16:creationId xmlns:a16="http://schemas.microsoft.com/office/drawing/2014/main" id="{BA5D5953-1DF4-C04E-BD84-919680CC8B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4" y="712"/>
              <a:ext cx="1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931" name="Oval 106">
              <a:extLst>
                <a:ext uri="{FF2B5EF4-FFF2-40B4-BE49-F238E27FC236}">
                  <a16:creationId xmlns:a16="http://schemas.microsoft.com/office/drawing/2014/main" id="{4D48B21D-77C9-4A4F-868A-DFAAD05E3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" y="787"/>
              <a:ext cx="24" cy="2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2932" name="Line 107">
              <a:extLst>
                <a:ext uri="{FF2B5EF4-FFF2-40B4-BE49-F238E27FC236}">
                  <a16:creationId xmlns:a16="http://schemas.microsoft.com/office/drawing/2014/main" id="{F92B8139-F368-AF4A-B087-6B351EB60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644"/>
              <a:ext cx="0" cy="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70820" name="Group 108">
              <a:extLst>
                <a:ext uri="{FF2B5EF4-FFF2-40B4-BE49-F238E27FC236}">
                  <a16:creationId xmlns:a16="http://schemas.microsoft.com/office/drawing/2014/main" id="{A471E60E-E84C-6246-BDCB-C571B1CEF1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4" y="868"/>
              <a:ext cx="72" cy="56"/>
              <a:chOff x="3284" y="868"/>
              <a:chExt cx="72" cy="56"/>
            </a:xfrm>
          </p:grpSpPr>
          <p:sp>
            <p:nvSpPr>
              <p:cNvPr id="33150" name="Line 109">
                <a:extLst>
                  <a:ext uri="{FF2B5EF4-FFF2-40B4-BE49-F238E27FC236}">
                    <a16:creationId xmlns:a16="http://schemas.microsoft.com/office/drawing/2014/main" id="{D137A107-3B2B-6C4A-AA5F-9510244BA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2" y="868"/>
                <a:ext cx="55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151" name="Line 110">
                <a:extLst>
                  <a:ext uri="{FF2B5EF4-FFF2-40B4-BE49-F238E27FC236}">
                    <a16:creationId xmlns:a16="http://schemas.microsoft.com/office/drawing/2014/main" id="{896E8315-5F16-7543-8325-AB2898584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84" y="86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32934" name="Line 111">
              <a:extLst>
                <a:ext uri="{FF2B5EF4-FFF2-40B4-BE49-F238E27FC236}">
                  <a16:creationId xmlns:a16="http://schemas.microsoft.com/office/drawing/2014/main" id="{16FCEDE7-4C9C-2D45-A989-95470354B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1680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935" name="Line 112">
              <a:extLst>
                <a:ext uri="{FF2B5EF4-FFF2-40B4-BE49-F238E27FC236}">
                  <a16:creationId xmlns:a16="http://schemas.microsoft.com/office/drawing/2014/main" id="{74DC7411-A2C3-3F4B-8FA0-0073996FD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186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936" name="Line 113">
              <a:extLst>
                <a:ext uri="{FF2B5EF4-FFF2-40B4-BE49-F238E27FC236}">
                  <a16:creationId xmlns:a16="http://schemas.microsoft.com/office/drawing/2014/main" id="{EDF5F504-98CA-CB49-8FF0-DF7576A4D3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8" y="1677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0824" name="Arc 114">
              <a:extLst>
                <a:ext uri="{FF2B5EF4-FFF2-40B4-BE49-F238E27FC236}">
                  <a16:creationId xmlns:a16="http://schemas.microsoft.com/office/drawing/2014/main" id="{025B6204-9947-854D-B1F5-9A80E3D30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1685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825" name="Arc 115">
              <a:extLst>
                <a:ext uri="{FF2B5EF4-FFF2-40B4-BE49-F238E27FC236}">
                  <a16:creationId xmlns:a16="http://schemas.microsoft.com/office/drawing/2014/main" id="{87F28DA5-534F-4A46-B94E-66404D47A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1780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39" name="Line 116">
              <a:extLst>
                <a:ext uri="{FF2B5EF4-FFF2-40B4-BE49-F238E27FC236}">
                  <a16:creationId xmlns:a16="http://schemas.microsoft.com/office/drawing/2014/main" id="{D3C54D43-CFA5-484C-8A11-191202B6D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4" y="1776"/>
              <a:ext cx="8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940" name="Line 117">
              <a:extLst>
                <a:ext uri="{FF2B5EF4-FFF2-40B4-BE49-F238E27FC236}">
                  <a16:creationId xmlns:a16="http://schemas.microsoft.com/office/drawing/2014/main" id="{FCC70E2F-FBA5-AD46-849D-1FCEE0C83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3" y="1776"/>
              <a:ext cx="95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70828" name="Group 118">
              <a:extLst>
                <a:ext uri="{FF2B5EF4-FFF2-40B4-BE49-F238E27FC236}">
                  <a16:creationId xmlns:a16="http://schemas.microsoft.com/office/drawing/2014/main" id="{EE8DA32F-F40E-6D4C-BCC7-EC80817CC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0" y="1092"/>
              <a:ext cx="72" cy="56"/>
              <a:chOff x="3740" y="1092"/>
              <a:chExt cx="72" cy="56"/>
            </a:xfrm>
          </p:grpSpPr>
          <p:sp>
            <p:nvSpPr>
              <p:cNvPr id="33148" name="Line 119">
                <a:extLst>
                  <a:ext uri="{FF2B5EF4-FFF2-40B4-BE49-F238E27FC236}">
                    <a16:creationId xmlns:a16="http://schemas.microsoft.com/office/drawing/2014/main" id="{9E35293C-E8A4-6045-A6B6-64A2403F48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8" y="1092"/>
                <a:ext cx="55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149" name="Line 120">
                <a:extLst>
                  <a:ext uri="{FF2B5EF4-FFF2-40B4-BE49-F238E27FC236}">
                    <a16:creationId xmlns:a16="http://schemas.microsoft.com/office/drawing/2014/main" id="{3F249A3D-B834-4048-AEC1-69BC7C861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0" y="109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32942" name="Line 121">
              <a:extLst>
                <a:ext uri="{FF2B5EF4-FFF2-40B4-BE49-F238E27FC236}">
                  <a16:creationId xmlns:a16="http://schemas.microsoft.com/office/drawing/2014/main" id="{DE60D623-BC07-B746-B538-A9C62B40B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1904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943" name="Line 122">
              <a:extLst>
                <a:ext uri="{FF2B5EF4-FFF2-40B4-BE49-F238E27FC236}">
                  <a16:creationId xmlns:a16="http://schemas.microsoft.com/office/drawing/2014/main" id="{3BF52742-1915-014F-878E-EE90B02701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208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944" name="Line 123">
              <a:extLst>
                <a:ext uri="{FF2B5EF4-FFF2-40B4-BE49-F238E27FC236}">
                  <a16:creationId xmlns:a16="http://schemas.microsoft.com/office/drawing/2014/main" id="{7E6D5E09-E9F2-1349-9033-6106E3E33A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8" y="1900"/>
              <a:ext cx="0" cy="1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0832" name="Arc 124">
              <a:extLst>
                <a:ext uri="{FF2B5EF4-FFF2-40B4-BE49-F238E27FC236}">
                  <a16:creationId xmlns:a16="http://schemas.microsoft.com/office/drawing/2014/main" id="{8047E123-A1AB-6A43-AD98-D730E5856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1909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833" name="Arc 125">
              <a:extLst>
                <a:ext uri="{FF2B5EF4-FFF2-40B4-BE49-F238E27FC236}">
                  <a16:creationId xmlns:a16="http://schemas.microsoft.com/office/drawing/2014/main" id="{3F33001D-5F9D-AD41-B7F1-720427009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1988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7" name="Line 126">
              <a:extLst>
                <a:ext uri="{FF2B5EF4-FFF2-40B4-BE49-F238E27FC236}">
                  <a16:creationId xmlns:a16="http://schemas.microsoft.com/office/drawing/2014/main" id="{4F77A39C-8148-2048-99BD-B0A577F47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4" y="1992"/>
              <a:ext cx="8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948" name="Line 127">
              <a:extLst>
                <a:ext uri="{FF2B5EF4-FFF2-40B4-BE49-F238E27FC236}">
                  <a16:creationId xmlns:a16="http://schemas.microsoft.com/office/drawing/2014/main" id="{8F6449DB-C559-CC4D-A5FE-9E53C91B3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3" y="1992"/>
              <a:ext cx="95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70836" name="Group 128">
              <a:extLst>
                <a:ext uri="{FF2B5EF4-FFF2-40B4-BE49-F238E27FC236}">
                  <a16:creationId xmlns:a16="http://schemas.microsoft.com/office/drawing/2014/main" id="{B3CF49FF-ED37-CA48-BCF8-62A0D83D9F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0" y="1316"/>
              <a:ext cx="72" cy="56"/>
              <a:chOff x="3220" y="1316"/>
              <a:chExt cx="72" cy="56"/>
            </a:xfrm>
          </p:grpSpPr>
          <p:sp>
            <p:nvSpPr>
              <p:cNvPr id="33146" name="Line 129">
                <a:extLst>
                  <a:ext uri="{FF2B5EF4-FFF2-40B4-BE49-F238E27FC236}">
                    <a16:creationId xmlns:a16="http://schemas.microsoft.com/office/drawing/2014/main" id="{21023B37-EF4E-7345-A0DB-80490C1075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9" y="1316"/>
                <a:ext cx="55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147" name="Line 130">
                <a:extLst>
                  <a:ext uri="{FF2B5EF4-FFF2-40B4-BE49-F238E27FC236}">
                    <a16:creationId xmlns:a16="http://schemas.microsoft.com/office/drawing/2014/main" id="{CBEE00AC-A4AA-1541-878A-656B12152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20" y="131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32950" name="Line 131">
              <a:extLst>
                <a:ext uri="{FF2B5EF4-FFF2-40B4-BE49-F238E27FC236}">
                  <a16:creationId xmlns:a16="http://schemas.microsoft.com/office/drawing/2014/main" id="{1F121C57-480B-E141-BE05-6596ECA3B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2112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951" name="Line 132">
              <a:extLst>
                <a:ext uri="{FF2B5EF4-FFF2-40B4-BE49-F238E27FC236}">
                  <a16:creationId xmlns:a16="http://schemas.microsoft.com/office/drawing/2014/main" id="{1942AAEC-85E7-F04D-9F3F-6E3002FDD9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2296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952" name="Line 133">
              <a:extLst>
                <a:ext uri="{FF2B5EF4-FFF2-40B4-BE49-F238E27FC236}">
                  <a16:creationId xmlns:a16="http://schemas.microsoft.com/office/drawing/2014/main" id="{6210E803-1CD8-6644-9540-EA7FEBE76B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8" y="210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0840" name="Arc 134">
              <a:extLst>
                <a:ext uri="{FF2B5EF4-FFF2-40B4-BE49-F238E27FC236}">
                  <a16:creationId xmlns:a16="http://schemas.microsoft.com/office/drawing/2014/main" id="{2FB14287-54B5-1C4D-BD4E-2A36E53CD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2117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841" name="Arc 135">
              <a:extLst>
                <a:ext uri="{FF2B5EF4-FFF2-40B4-BE49-F238E27FC236}">
                  <a16:creationId xmlns:a16="http://schemas.microsoft.com/office/drawing/2014/main" id="{F2544F71-4CAC-1A4D-8CBA-40E7C5458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2212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5" name="Line 136">
              <a:extLst>
                <a:ext uri="{FF2B5EF4-FFF2-40B4-BE49-F238E27FC236}">
                  <a16:creationId xmlns:a16="http://schemas.microsoft.com/office/drawing/2014/main" id="{A7781487-8F2D-434C-BDC3-A73AED2708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4" y="2208"/>
              <a:ext cx="8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956" name="Line 137">
              <a:extLst>
                <a:ext uri="{FF2B5EF4-FFF2-40B4-BE49-F238E27FC236}">
                  <a16:creationId xmlns:a16="http://schemas.microsoft.com/office/drawing/2014/main" id="{165E125C-AA91-6540-BC97-E3859D369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3" y="2208"/>
              <a:ext cx="95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70844" name="Group 138">
              <a:extLst>
                <a:ext uri="{FF2B5EF4-FFF2-40B4-BE49-F238E27FC236}">
                  <a16:creationId xmlns:a16="http://schemas.microsoft.com/office/drawing/2014/main" id="{AA6518D4-F0BC-D445-9725-6C92C4C8B2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0" y="1532"/>
              <a:ext cx="72" cy="56"/>
              <a:chOff x="3220" y="1532"/>
              <a:chExt cx="72" cy="56"/>
            </a:xfrm>
          </p:grpSpPr>
          <p:sp>
            <p:nvSpPr>
              <p:cNvPr id="33144" name="Line 139">
                <a:extLst>
                  <a:ext uri="{FF2B5EF4-FFF2-40B4-BE49-F238E27FC236}">
                    <a16:creationId xmlns:a16="http://schemas.microsoft.com/office/drawing/2014/main" id="{7495440A-63C5-614F-B64E-0DF8F6F3D9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9" y="1532"/>
                <a:ext cx="55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145" name="Line 140">
                <a:extLst>
                  <a:ext uri="{FF2B5EF4-FFF2-40B4-BE49-F238E27FC236}">
                    <a16:creationId xmlns:a16="http://schemas.microsoft.com/office/drawing/2014/main" id="{B183C9F5-287F-BE45-9638-B905AC9B1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20" y="153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70845" name="Group 141">
              <a:extLst>
                <a:ext uri="{FF2B5EF4-FFF2-40B4-BE49-F238E27FC236}">
                  <a16:creationId xmlns:a16="http://schemas.microsoft.com/office/drawing/2014/main" id="{EEF9E0D7-BC01-ED4D-ACCE-3B08D83C76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0" y="1316"/>
              <a:ext cx="72" cy="56"/>
              <a:chOff x="3740" y="1316"/>
              <a:chExt cx="72" cy="56"/>
            </a:xfrm>
          </p:grpSpPr>
          <p:sp>
            <p:nvSpPr>
              <p:cNvPr id="33142" name="Line 142">
                <a:extLst>
                  <a:ext uri="{FF2B5EF4-FFF2-40B4-BE49-F238E27FC236}">
                    <a16:creationId xmlns:a16="http://schemas.microsoft.com/office/drawing/2014/main" id="{D168754D-1144-DC4F-8BAE-8429C6C01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8" y="1316"/>
                <a:ext cx="55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143" name="Line 143">
                <a:extLst>
                  <a:ext uri="{FF2B5EF4-FFF2-40B4-BE49-F238E27FC236}">
                    <a16:creationId xmlns:a16="http://schemas.microsoft.com/office/drawing/2014/main" id="{F521AB9C-ED1F-2A45-B509-A0CE16F3A9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0" y="131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70846" name="Group 144">
              <a:extLst>
                <a:ext uri="{FF2B5EF4-FFF2-40B4-BE49-F238E27FC236}">
                  <a16:creationId xmlns:a16="http://schemas.microsoft.com/office/drawing/2014/main" id="{64FEACA3-4ACB-364D-A66C-7F94842F14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4" y="1316"/>
              <a:ext cx="72" cy="56"/>
              <a:chOff x="3564" y="1316"/>
              <a:chExt cx="72" cy="56"/>
            </a:xfrm>
          </p:grpSpPr>
          <p:sp>
            <p:nvSpPr>
              <p:cNvPr id="33140" name="Line 145">
                <a:extLst>
                  <a:ext uri="{FF2B5EF4-FFF2-40B4-BE49-F238E27FC236}">
                    <a16:creationId xmlns:a16="http://schemas.microsoft.com/office/drawing/2014/main" id="{7C3DE3EA-AE71-2847-88ED-64C4989D5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3" y="1316"/>
                <a:ext cx="55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141" name="Line 146">
                <a:extLst>
                  <a:ext uri="{FF2B5EF4-FFF2-40B4-BE49-F238E27FC236}">
                    <a16:creationId xmlns:a16="http://schemas.microsoft.com/office/drawing/2014/main" id="{63DFBC17-526D-974C-B111-42857B4E4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65" y="131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70847" name="Group 147">
              <a:extLst>
                <a:ext uri="{FF2B5EF4-FFF2-40B4-BE49-F238E27FC236}">
                  <a16:creationId xmlns:a16="http://schemas.microsoft.com/office/drawing/2014/main" id="{A8207433-1BDE-4C44-83E8-3CFB9DA9CF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6" y="1316"/>
              <a:ext cx="72" cy="56"/>
              <a:chOff x="3396" y="1316"/>
              <a:chExt cx="72" cy="56"/>
            </a:xfrm>
          </p:grpSpPr>
          <p:sp>
            <p:nvSpPr>
              <p:cNvPr id="33138" name="Line 148">
                <a:extLst>
                  <a:ext uri="{FF2B5EF4-FFF2-40B4-BE49-F238E27FC236}">
                    <a16:creationId xmlns:a16="http://schemas.microsoft.com/office/drawing/2014/main" id="{1E7A268C-FE81-694C-BD20-DF8A4EED4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4" y="1316"/>
                <a:ext cx="55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139" name="Line 149">
                <a:extLst>
                  <a:ext uri="{FF2B5EF4-FFF2-40B4-BE49-F238E27FC236}">
                    <a16:creationId xmlns:a16="http://schemas.microsoft.com/office/drawing/2014/main" id="{54057F26-A688-A34B-801B-29F300122F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96" y="131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32961" name="Line 150">
              <a:extLst>
                <a:ext uri="{FF2B5EF4-FFF2-40B4-BE49-F238E27FC236}">
                  <a16:creationId xmlns:a16="http://schemas.microsoft.com/office/drawing/2014/main" id="{14B1799B-81CB-324E-911A-098AA6A89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2336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962" name="Line 151">
              <a:extLst>
                <a:ext uri="{FF2B5EF4-FFF2-40B4-BE49-F238E27FC236}">
                  <a16:creationId xmlns:a16="http://schemas.microsoft.com/office/drawing/2014/main" id="{50CDF604-DB59-9F48-9D5D-8C5D34C84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251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963" name="Line 152">
              <a:extLst>
                <a:ext uri="{FF2B5EF4-FFF2-40B4-BE49-F238E27FC236}">
                  <a16:creationId xmlns:a16="http://schemas.microsoft.com/office/drawing/2014/main" id="{1C96B89B-DA53-9E45-BA1C-71E04BC60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8" y="2332"/>
              <a:ext cx="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0851" name="Arc 153">
              <a:extLst>
                <a:ext uri="{FF2B5EF4-FFF2-40B4-BE49-F238E27FC236}">
                  <a16:creationId xmlns:a16="http://schemas.microsoft.com/office/drawing/2014/main" id="{B80305D6-A5A5-D542-8683-BA7D79780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2341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852" name="Arc 154">
              <a:extLst>
                <a:ext uri="{FF2B5EF4-FFF2-40B4-BE49-F238E27FC236}">
                  <a16:creationId xmlns:a16="http://schemas.microsoft.com/office/drawing/2014/main" id="{B1126D9F-88BB-0C4D-8701-E72956536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2420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66" name="Line 155">
              <a:extLst>
                <a:ext uri="{FF2B5EF4-FFF2-40B4-BE49-F238E27FC236}">
                  <a16:creationId xmlns:a16="http://schemas.microsoft.com/office/drawing/2014/main" id="{DCDC24F5-4743-B34F-86F0-BA3F61CAD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4" y="2416"/>
              <a:ext cx="8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967" name="Line 156">
              <a:extLst>
                <a:ext uri="{FF2B5EF4-FFF2-40B4-BE49-F238E27FC236}">
                  <a16:creationId xmlns:a16="http://schemas.microsoft.com/office/drawing/2014/main" id="{C7296CF1-8F37-7D47-9814-90A918F3C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3" y="2416"/>
              <a:ext cx="95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70855" name="Group 157">
              <a:extLst>
                <a:ext uri="{FF2B5EF4-FFF2-40B4-BE49-F238E27FC236}">
                  <a16:creationId xmlns:a16="http://schemas.microsoft.com/office/drawing/2014/main" id="{F2DB73F0-5E7E-CE40-8F0B-DDE047984C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2" y="1532"/>
              <a:ext cx="72" cy="56"/>
              <a:chOff x="3812" y="1532"/>
              <a:chExt cx="72" cy="56"/>
            </a:xfrm>
          </p:grpSpPr>
          <p:sp>
            <p:nvSpPr>
              <p:cNvPr id="33136" name="Line 158">
                <a:extLst>
                  <a:ext uri="{FF2B5EF4-FFF2-40B4-BE49-F238E27FC236}">
                    <a16:creationId xmlns:a16="http://schemas.microsoft.com/office/drawing/2014/main" id="{A2148F14-DACD-2F4A-8E9C-5F76F5730A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0" y="1532"/>
                <a:ext cx="55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137" name="Line 159">
                <a:extLst>
                  <a:ext uri="{FF2B5EF4-FFF2-40B4-BE49-F238E27FC236}">
                    <a16:creationId xmlns:a16="http://schemas.microsoft.com/office/drawing/2014/main" id="{9BA121A5-DF77-144F-A09B-128183621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2" y="153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70856" name="Group 160">
              <a:extLst>
                <a:ext uri="{FF2B5EF4-FFF2-40B4-BE49-F238E27FC236}">
                  <a16:creationId xmlns:a16="http://schemas.microsoft.com/office/drawing/2014/main" id="{246B6E07-A554-FB4A-99B6-16F8D25C12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4" y="1532"/>
              <a:ext cx="72" cy="56"/>
              <a:chOff x="3564" y="1532"/>
              <a:chExt cx="72" cy="56"/>
            </a:xfrm>
          </p:grpSpPr>
          <p:sp>
            <p:nvSpPr>
              <p:cNvPr id="33134" name="Line 161">
                <a:extLst>
                  <a:ext uri="{FF2B5EF4-FFF2-40B4-BE49-F238E27FC236}">
                    <a16:creationId xmlns:a16="http://schemas.microsoft.com/office/drawing/2014/main" id="{819821C3-7E9C-364F-A069-8ED985D2F1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3" y="1532"/>
                <a:ext cx="55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135" name="Line 162">
                <a:extLst>
                  <a:ext uri="{FF2B5EF4-FFF2-40B4-BE49-F238E27FC236}">
                    <a16:creationId xmlns:a16="http://schemas.microsoft.com/office/drawing/2014/main" id="{95D73077-9262-3D4D-98FE-DE53B16741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65" y="153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70857" name="Group 163">
              <a:extLst>
                <a:ext uri="{FF2B5EF4-FFF2-40B4-BE49-F238E27FC236}">
                  <a16:creationId xmlns:a16="http://schemas.microsoft.com/office/drawing/2014/main" id="{DA9E3C1E-569A-6649-AA7F-7C2D689D47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0" y="1532"/>
              <a:ext cx="72" cy="56"/>
              <a:chOff x="3460" y="1532"/>
              <a:chExt cx="72" cy="56"/>
            </a:xfrm>
          </p:grpSpPr>
          <p:sp>
            <p:nvSpPr>
              <p:cNvPr id="33132" name="Line 164">
                <a:extLst>
                  <a:ext uri="{FF2B5EF4-FFF2-40B4-BE49-F238E27FC236}">
                    <a16:creationId xmlns:a16="http://schemas.microsoft.com/office/drawing/2014/main" id="{D057A717-3D45-BC4C-9315-F8F1DABAA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9" y="1532"/>
                <a:ext cx="55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133" name="Line 165">
                <a:extLst>
                  <a:ext uri="{FF2B5EF4-FFF2-40B4-BE49-F238E27FC236}">
                    <a16:creationId xmlns:a16="http://schemas.microsoft.com/office/drawing/2014/main" id="{B15A8641-6887-C74E-8868-C9246F7B3A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60" y="153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32971" name="Line 166">
              <a:extLst>
                <a:ext uri="{FF2B5EF4-FFF2-40B4-BE49-F238E27FC236}">
                  <a16:creationId xmlns:a16="http://schemas.microsoft.com/office/drawing/2014/main" id="{B47E8B12-E6EA-864E-B0A4-1B16B43E1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2544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972" name="Line 167">
              <a:extLst>
                <a:ext uri="{FF2B5EF4-FFF2-40B4-BE49-F238E27FC236}">
                  <a16:creationId xmlns:a16="http://schemas.microsoft.com/office/drawing/2014/main" id="{FF4747B7-7C83-5B46-AABA-064BBA92F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272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973" name="Line 168">
              <a:extLst>
                <a:ext uri="{FF2B5EF4-FFF2-40B4-BE49-F238E27FC236}">
                  <a16:creationId xmlns:a16="http://schemas.microsoft.com/office/drawing/2014/main" id="{1F9FDF5F-8FCA-DA41-BF4C-8C639F5DFA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8" y="2541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0861" name="Arc 169">
              <a:extLst>
                <a:ext uri="{FF2B5EF4-FFF2-40B4-BE49-F238E27FC236}">
                  <a16:creationId xmlns:a16="http://schemas.microsoft.com/office/drawing/2014/main" id="{9C699C2E-7C63-C14E-BBBA-57E0914D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2549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862" name="Arc 170">
              <a:extLst>
                <a:ext uri="{FF2B5EF4-FFF2-40B4-BE49-F238E27FC236}">
                  <a16:creationId xmlns:a16="http://schemas.microsoft.com/office/drawing/2014/main" id="{29CAA8DD-8295-674E-A03A-39822A6DB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2632"/>
              <a:ext cx="88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76" name="Line 171">
              <a:extLst>
                <a:ext uri="{FF2B5EF4-FFF2-40B4-BE49-F238E27FC236}">
                  <a16:creationId xmlns:a16="http://schemas.microsoft.com/office/drawing/2014/main" id="{4E5861B7-948A-AA4C-BD04-4C0FE995D5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4" y="2640"/>
              <a:ext cx="8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977" name="Line 172">
              <a:extLst>
                <a:ext uri="{FF2B5EF4-FFF2-40B4-BE49-F238E27FC236}">
                  <a16:creationId xmlns:a16="http://schemas.microsoft.com/office/drawing/2014/main" id="{60113691-4171-0049-99AE-107C91DE3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3" y="2640"/>
              <a:ext cx="95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70865" name="Group 173">
              <a:extLst>
                <a:ext uri="{FF2B5EF4-FFF2-40B4-BE49-F238E27FC236}">
                  <a16:creationId xmlns:a16="http://schemas.microsoft.com/office/drawing/2014/main" id="{1F7DCF62-2220-DC4C-BD66-C9B68B087C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4" y="1964"/>
              <a:ext cx="72" cy="56"/>
              <a:chOff x="3564" y="1964"/>
              <a:chExt cx="72" cy="56"/>
            </a:xfrm>
          </p:grpSpPr>
          <p:sp>
            <p:nvSpPr>
              <p:cNvPr id="33130" name="Line 174">
                <a:extLst>
                  <a:ext uri="{FF2B5EF4-FFF2-40B4-BE49-F238E27FC236}">
                    <a16:creationId xmlns:a16="http://schemas.microsoft.com/office/drawing/2014/main" id="{C05E8275-CC80-0D4F-ADAE-44E0B0030B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3" y="1964"/>
                <a:ext cx="55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131" name="Line 175">
                <a:extLst>
                  <a:ext uri="{FF2B5EF4-FFF2-40B4-BE49-F238E27FC236}">
                    <a16:creationId xmlns:a16="http://schemas.microsoft.com/office/drawing/2014/main" id="{8CF1FF07-B866-894C-8963-A50007A30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65" y="196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70866" name="Group 176">
              <a:extLst>
                <a:ext uri="{FF2B5EF4-FFF2-40B4-BE49-F238E27FC236}">
                  <a16:creationId xmlns:a16="http://schemas.microsoft.com/office/drawing/2014/main" id="{61227106-F666-A44F-AC60-04444235C7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0" y="1748"/>
              <a:ext cx="72" cy="56"/>
              <a:chOff x="3220" y="1748"/>
              <a:chExt cx="72" cy="56"/>
            </a:xfrm>
          </p:grpSpPr>
          <p:sp>
            <p:nvSpPr>
              <p:cNvPr id="33128" name="Line 177">
                <a:extLst>
                  <a:ext uri="{FF2B5EF4-FFF2-40B4-BE49-F238E27FC236}">
                    <a16:creationId xmlns:a16="http://schemas.microsoft.com/office/drawing/2014/main" id="{048E74E6-D7DE-0A49-B2D1-B3AEFC6EE1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9" y="1748"/>
                <a:ext cx="55" cy="5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129" name="Line 178">
                <a:extLst>
                  <a:ext uri="{FF2B5EF4-FFF2-40B4-BE49-F238E27FC236}">
                    <a16:creationId xmlns:a16="http://schemas.microsoft.com/office/drawing/2014/main" id="{41F87B40-D37D-4744-90A1-F585A67C2A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20" y="1748"/>
                <a:ext cx="72" cy="5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32980" name="Line 179">
              <a:extLst>
                <a:ext uri="{FF2B5EF4-FFF2-40B4-BE49-F238E27FC236}">
                  <a16:creationId xmlns:a16="http://schemas.microsoft.com/office/drawing/2014/main" id="{CADBB67B-6C38-E64A-8143-C9E611E5AB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2752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981" name="Line 180">
              <a:extLst>
                <a:ext uri="{FF2B5EF4-FFF2-40B4-BE49-F238E27FC236}">
                  <a16:creationId xmlns:a16="http://schemas.microsoft.com/office/drawing/2014/main" id="{CCBD8B67-1188-AD48-820C-8729AEAE4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294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982" name="Line 181">
              <a:extLst>
                <a:ext uri="{FF2B5EF4-FFF2-40B4-BE49-F238E27FC236}">
                  <a16:creationId xmlns:a16="http://schemas.microsoft.com/office/drawing/2014/main" id="{F4CA03B3-2EEC-E24A-9063-421DE847BA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8" y="2748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0870" name="Arc 182">
              <a:extLst>
                <a:ext uri="{FF2B5EF4-FFF2-40B4-BE49-F238E27FC236}">
                  <a16:creationId xmlns:a16="http://schemas.microsoft.com/office/drawing/2014/main" id="{108EDBCB-8A23-0648-9F54-5440B5B2A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2757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871" name="Arc 183">
              <a:extLst>
                <a:ext uri="{FF2B5EF4-FFF2-40B4-BE49-F238E27FC236}">
                  <a16:creationId xmlns:a16="http://schemas.microsoft.com/office/drawing/2014/main" id="{01589256-E43B-044C-8531-3C4AD78A8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2852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85" name="Line 184">
              <a:extLst>
                <a:ext uri="{FF2B5EF4-FFF2-40B4-BE49-F238E27FC236}">
                  <a16:creationId xmlns:a16="http://schemas.microsoft.com/office/drawing/2014/main" id="{D8CB6D5A-8459-914F-9F15-E83056A6B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4" y="2848"/>
              <a:ext cx="8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986" name="Line 185">
              <a:extLst>
                <a:ext uri="{FF2B5EF4-FFF2-40B4-BE49-F238E27FC236}">
                  <a16:creationId xmlns:a16="http://schemas.microsoft.com/office/drawing/2014/main" id="{175EA3B0-88A2-E847-85E3-F6F68E3DA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3" y="2848"/>
              <a:ext cx="95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70874" name="Group 186">
              <a:extLst>
                <a:ext uri="{FF2B5EF4-FFF2-40B4-BE49-F238E27FC236}">
                  <a16:creationId xmlns:a16="http://schemas.microsoft.com/office/drawing/2014/main" id="{644C197B-D4AF-214D-87C1-D54FC4D177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0" y="2180"/>
              <a:ext cx="72" cy="56"/>
              <a:chOff x="3740" y="2180"/>
              <a:chExt cx="72" cy="56"/>
            </a:xfrm>
          </p:grpSpPr>
          <p:sp>
            <p:nvSpPr>
              <p:cNvPr id="33126" name="Line 187">
                <a:extLst>
                  <a:ext uri="{FF2B5EF4-FFF2-40B4-BE49-F238E27FC236}">
                    <a16:creationId xmlns:a16="http://schemas.microsoft.com/office/drawing/2014/main" id="{21EA6DFD-CDE5-D94B-BFDA-5EF3B736BF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8" y="2180"/>
                <a:ext cx="55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127" name="Line 188">
                <a:extLst>
                  <a:ext uri="{FF2B5EF4-FFF2-40B4-BE49-F238E27FC236}">
                    <a16:creationId xmlns:a16="http://schemas.microsoft.com/office/drawing/2014/main" id="{CBD68A21-1801-DA4C-A0F1-8B18B22FC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0" y="218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70875" name="Group 189">
              <a:extLst>
                <a:ext uri="{FF2B5EF4-FFF2-40B4-BE49-F238E27FC236}">
                  <a16:creationId xmlns:a16="http://schemas.microsoft.com/office/drawing/2014/main" id="{C67C788A-8E36-E345-A947-578C0802A1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0" y="2180"/>
              <a:ext cx="72" cy="56"/>
              <a:chOff x="3460" y="2180"/>
              <a:chExt cx="72" cy="56"/>
            </a:xfrm>
          </p:grpSpPr>
          <p:sp>
            <p:nvSpPr>
              <p:cNvPr id="33124" name="Line 190">
                <a:extLst>
                  <a:ext uri="{FF2B5EF4-FFF2-40B4-BE49-F238E27FC236}">
                    <a16:creationId xmlns:a16="http://schemas.microsoft.com/office/drawing/2014/main" id="{B629FD22-D8A9-5F47-B348-1AE49C476D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9" y="2180"/>
                <a:ext cx="55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125" name="Line 191">
                <a:extLst>
                  <a:ext uri="{FF2B5EF4-FFF2-40B4-BE49-F238E27FC236}">
                    <a16:creationId xmlns:a16="http://schemas.microsoft.com/office/drawing/2014/main" id="{1DBBA6A6-921A-C742-AE3B-16087FC31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60" y="218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70876" name="Group 192">
              <a:extLst>
                <a:ext uri="{FF2B5EF4-FFF2-40B4-BE49-F238E27FC236}">
                  <a16:creationId xmlns:a16="http://schemas.microsoft.com/office/drawing/2014/main" id="{12DB9EC4-AFF3-A142-9B56-0D2CABBB2E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4" y="1964"/>
              <a:ext cx="72" cy="56"/>
              <a:chOff x="3284" y="1964"/>
              <a:chExt cx="72" cy="56"/>
            </a:xfrm>
          </p:grpSpPr>
          <p:sp>
            <p:nvSpPr>
              <p:cNvPr id="33122" name="Line 193">
                <a:extLst>
                  <a:ext uri="{FF2B5EF4-FFF2-40B4-BE49-F238E27FC236}">
                    <a16:creationId xmlns:a16="http://schemas.microsoft.com/office/drawing/2014/main" id="{01CAD72A-4D37-0847-9818-9DAEEF9D3D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2" y="1964"/>
                <a:ext cx="55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123" name="Line 194">
                <a:extLst>
                  <a:ext uri="{FF2B5EF4-FFF2-40B4-BE49-F238E27FC236}">
                    <a16:creationId xmlns:a16="http://schemas.microsoft.com/office/drawing/2014/main" id="{0160AC0A-4784-C346-AA61-A126A6EEE1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84" y="196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32990" name="Line 195">
              <a:extLst>
                <a:ext uri="{FF2B5EF4-FFF2-40B4-BE49-F238E27FC236}">
                  <a16:creationId xmlns:a16="http://schemas.microsoft.com/office/drawing/2014/main" id="{D9CC4712-FD5D-5D46-BEE1-574D561D9F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772"/>
              <a:ext cx="0" cy="27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70878" name="Group 196">
              <a:extLst>
                <a:ext uri="{FF2B5EF4-FFF2-40B4-BE49-F238E27FC236}">
                  <a16:creationId xmlns:a16="http://schemas.microsoft.com/office/drawing/2014/main" id="{B9F79810-C366-7340-ABD7-58531FE306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4" y="868"/>
              <a:ext cx="72" cy="56"/>
              <a:chOff x="4404" y="868"/>
              <a:chExt cx="72" cy="56"/>
            </a:xfrm>
          </p:grpSpPr>
          <p:sp>
            <p:nvSpPr>
              <p:cNvPr id="33120" name="Line 197">
                <a:extLst>
                  <a:ext uri="{FF2B5EF4-FFF2-40B4-BE49-F238E27FC236}">
                    <a16:creationId xmlns:a16="http://schemas.microsoft.com/office/drawing/2014/main" id="{88437E83-4774-D24A-8301-D66AC30C21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2" y="868"/>
                <a:ext cx="55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121" name="Line 198">
                <a:extLst>
                  <a:ext uri="{FF2B5EF4-FFF2-40B4-BE49-F238E27FC236}">
                    <a16:creationId xmlns:a16="http://schemas.microsoft.com/office/drawing/2014/main" id="{5B13D833-23F2-C54B-917D-FC3CD46DE0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04" y="86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70879" name="Group 199">
              <a:extLst>
                <a:ext uri="{FF2B5EF4-FFF2-40B4-BE49-F238E27FC236}">
                  <a16:creationId xmlns:a16="http://schemas.microsoft.com/office/drawing/2014/main" id="{D22AF041-4309-5847-B5E0-091190C5BD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4" y="1092"/>
              <a:ext cx="72" cy="56"/>
              <a:chOff x="4404" y="1092"/>
              <a:chExt cx="72" cy="56"/>
            </a:xfrm>
          </p:grpSpPr>
          <p:sp>
            <p:nvSpPr>
              <p:cNvPr id="33118" name="Line 200">
                <a:extLst>
                  <a:ext uri="{FF2B5EF4-FFF2-40B4-BE49-F238E27FC236}">
                    <a16:creationId xmlns:a16="http://schemas.microsoft.com/office/drawing/2014/main" id="{F8CD46EF-55AA-7140-8246-0B0F10A943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2" y="1092"/>
                <a:ext cx="55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119" name="Line 201">
                <a:extLst>
                  <a:ext uri="{FF2B5EF4-FFF2-40B4-BE49-F238E27FC236}">
                    <a16:creationId xmlns:a16="http://schemas.microsoft.com/office/drawing/2014/main" id="{D5A68D08-F5A5-E54F-B3AE-7C1C30C2A1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04" y="109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70880" name="Group 202">
              <a:extLst>
                <a:ext uri="{FF2B5EF4-FFF2-40B4-BE49-F238E27FC236}">
                  <a16:creationId xmlns:a16="http://schemas.microsoft.com/office/drawing/2014/main" id="{199D544F-AAAE-A34F-9DA5-65807B14C8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4" y="1316"/>
              <a:ext cx="72" cy="56"/>
              <a:chOff x="4404" y="1316"/>
              <a:chExt cx="72" cy="56"/>
            </a:xfrm>
          </p:grpSpPr>
          <p:sp>
            <p:nvSpPr>
              <p:cNvPr id="33116" name="Line 203">
                <a:extLst>
                  <a:ext uri="{FF2B5EF4-FFF2-40B4-BE49-F238E27FC236}">
                    <a16:creationId xmlns:a16="http://schemas.microsoft.com/office/drawing/2014/main" id="{787C8D2D-1083-3F4A-A8EE-053FD1C6DF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2" y="1316"/>
                <a:ext cx="55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117" name="Line 204">
                <a:extLst>
                  <a:ext uri="{FF2B5EF4-FFF2-40B4-BE49-F238E27FC236}">
                    <a16:creationId xmlns:a16="http://schemas.microsoft.com/office/drawing/2014/main" id="{6FEE37D5-E4E8-A94B-A4FB-A64882D62F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04" y="131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70881" name="Group 205">
              <a:extLst>
                <a:ext uri="{FF2B5EF4-FFF2-40B4-BE49-F238E27FC236}">
                  <a16:creationId xmlns:a16="http://schemas.microsoft.com/office/drawing/2014/main" id="{2CDA7653-B285-7947-831E-B21939F1E0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9" y="3444"/>
              <a:ext cx="175" cy="360"/>
              <a:chOff x="4349" y="3444"/>
              <a:chExt cx="175" cy="360"/>
            </a:xfrm>
          </p:grpSpPr>
          <p:sp>
            <p:nvSpPr>
              <p:cNvPr id="70998" name="Arc 206">
                <a:extLst>
                  <a:ext uri="{FF2B5EF4-FFF2-40B4-BE49-F238E27FC236}">
                    <a16:creationId xmlns:a16="http://schemas.microsoft.com/office/drawing/2014/main" id="{8CEE0E3D-EFB2-E94B-86C4-FC2678827C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0" y="3444"/>
                <a:ext cx="84" cy="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999" name="Arc 207">
                <a:extLst>
                  <a:ext uri="{FF2B5EF4-FFF2-40B4-BE49-F238E27FC236}">
                    <a16:creationId xmlns:a16="http://schemas.microsoft.com/office/drawing/2014/main" id="{175EDEB3-3463-BB4B-A759-533383A6E2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6" y="3444"/>
                <a:ext cx="88" cy="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000" name="Arc 208">
                <a:extLst>
                  <a:ext uri="{FF2B5EF4-FFF2-40B4-BE49-F238E27FC236}">
                    <a16:creationId xmlns:a16="http://schemas.microsoft.com/office/drawing/2014/main" id="{D5FDF873-A502-064D-A203-4C982870FC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" y="3460"/>
                <a:ext cx="88" cy="2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001" name="Arc 209">
                <a:extLst>
                  <a:ext uri="{FF2B5EF4-FFF2-40B4-BE49-F238E27FC236}">
                    <a16:creationId xmlns:a16="http://schemas.microsoft.com/office/drawing/2014/main" id="{29F6FDC5-C6B6-7A4C-8CBA-1C1C448338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" y="3444"/>
                <a:ext cx="88" cy="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115" name="Line 210">
                <a:extLst>
                  <a:ext uri="{FF2B5EF4-FFF2-40B4-BE49-F238E27FC236}">
                    <a16:creationId xmlns:a16="http://schemas.microsoft.com/office/drawing/2014/main" id="{63DE7506-2264-564A-BA72-A3912BE600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0" y="3740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32995" name="Line 211">
              <a:extLst>
                <a:ext uri="{FF2B5EF4-FFF2-40B4-BE49-F238E27FC236}">
                  <a16:creationId xmlns:a16="http://schemas.microsoft.com/office/drawing/2014/main" id="{87EAA501-CD3F-AD4A-AEB3-F8B75C1B9D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8" y="772"/>
              <a:ext cx="0" cy="27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70883" name="Group 212">
              <a:extLst>
                <a:ext uri="{FF2B5EF4-FFF2-40B4-BE49-F238E27FC236}">
                  <a16:creationId xmlns:a16="http://schemas.microsoft.com/office/drawing/2014/main" id="{2F19CD6D-DA89-924F-9F39-DF9599F11B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4" y="1532"/>
              <a:ext cx="72" cy="56"/>
              <a:chOff x="4404" y="1532"/>
              <a:chExt cx="72" cy="56"/>
            </a:xfrm>
          </p:grpSpPr>
          <p:sp>
            <p:nvSpPr>
              <p:cNvPr id="33109" name="Line 213">
                <a:extLst>
                  <a:ext uri="{FF2B5EF4-FFF2-40B4-BE49-F238E27FC236}">
                    <a16:creationId xmlns:a16="http://schemas.microsoft.com/office/drawing/2014/main" id="{43A958C0-0F76-6440-B4AD-540E1A1C5B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2" y="1532"/>
                <a:ext cx="55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110" name="Line 214">
                <a:extLst>
                  <a:ext uri="{FF2B5EF4-FFF2-40B4-BE49-F238E27FC236}">
                    <a16:creationId xmlns:a16="http://schemas.microsoft.com/office/drawing/2014/main" id="{0A6B1E9E-613A-594E-8A59-6FC03A473E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04" y="153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70884" name="Group 215">
              <a:extLst>
                <a:ext uri="{FF2B5EF4-FFF2-40B4-BE49-F238E27FC236}">
                  <a16:creationId xmlns:a16="http://schemas.microsoft.com/office/drawing/2014/main" id="{DF160B0E-A73C-6045-8AC2-1E7523178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5" y="3444"/>
              <a:ext cx="167" cy="360"/>
              <a:chOff x="4565" y="3444"/>
              <a:chExt cx="167" cy="360"/>
            </a:xfrm>
          </p:grpSpPr>
          <p:sp>
            <p:nvSpPr>
              <p:cNvPr id="70991" name="Arc 216">
                <a:extLst>
                  <a:ext uri="{FF2B5EF4-FFF2-40B4-BE49-F238E27FC236}">
                    <a16:creationId xmlns:a16="http://schemas.microsoft.com/office/drawing/2014/main" id="{8505581D-EFE9-6D45-84D6-60D909076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6" y="3444"/>
                <a:ext cx="76" cy="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992" name="Arc 217">
                <a:extLst>
                  <a:ext uri="{FF2B5EF4-FFF2-40B4-BE49-F238E27FC236}">
                    <a16:creationId xmlns:a16="http://schemas.microsoft.com/office/drawing/2014/main" id="{02EDEF7C-43E0-F44D-82A1-926C8EA7D6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4" y="3444"/>
                <a:ext cx="88" cy="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993" name="Arc 218">
                <a:extLst>
                  <a:ext uri="{FF2B5EF4-FFF2-40B4-BE49-F238E27FC236}">
                    <a16:creationId xmlns:a16="http://schemas.microsoft.com/office/drawing/2014/main" id="{76548118-89FC-6744-ABC3-94A48B740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5" y="3460"/>
                <a:ext cx="92" cy="2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994" name="Arc 219">
                <a:extLst>
                  <a:ext uri="{FF2B5EF4-FFF2-40B4-BE49-F238E27FC236}">
                    <a16:creationId xmlns:a16="http://schemas.microsoft.com/office/drawing/2014/main" id="{4B26B213-FE82-7D4E-BA8B-442604366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5" y="3444"/>
                <a:ext cx="92" cy="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108" name="Line 220">
                <a:extLst>
                  <a:ext uri="{FF2B5EF4-FFF2-40B4-BE49-F238E27FC236}">
                    <a16:creationId xmlns:a16="http://schemas.microsoft.com/office/drawing/2014/main" id="{B82B80CF-EAAE-474C-825E-48BCF99270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8" y="3740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32998" name="Line 221">
              <a:extLst>
                <a:ext uri="{FF2B5EF4-FFF2-40B4-BE49-F238E27FC236}">
                  <a16:creationId xmlns:a16="http://schemas.microsoft.com/office/drawing/2014/main" id="{26739F69-6154-124F-8C53-E5024CF2AA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4" y="772"/>
              <a:ext cx="0" cy="27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70886" name="Group 222">
              <a:extLst>
                <a:ext uri="{FF2B5EF4-FFF2-40B4-BE49-F238E27FC236}">
                  <a16:creationId xmlns:a16="http://schemas.microsoft.com/office/drawing/2014/main" id="{FEB2B880-D937-004A-9775-0F146029D2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1" y="3444"/>
              <a:ext cx="175" cy="360"/>
              <a:chOff x="4781" y="3444"/>
              <a:chExt cx="175" cy="360"/>
            </a:xfrm>
          </p:grpSpPr>
          <p:sp>
            <p:nvSpPr>
              <p:cNvPr id="70986" name="Arc 223">
                <a:extLst>
                  <a:ext uri="{FF2B5EF4-FFF2-40B4-BE49-F238E27FC236}">
                    <a16:creationId xmlns:a16="http://schemas.microsoft.com/office/drawing/2014/main" id="{561011B2-4201-984D-9888-C44E05124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2" y="3444"/>
                <a:ext cx="84" cy="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987" name="Arc 224">
                <a:extLst>
                  <a:ext uri="{FF2B5EF4-FFF2-40B4-BE49-F238E27FC236}">
                    <a16:creationId xmlns:a16="http://schemas.microsoft.com/office/drawing/2014/main" id="{A55671AE-8F94-FD42-BC49-AA7452811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8" y="3444"/>
                <a:ext cx="88" cy="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988" name="Arc 225">
                <a:extLst>
                  <a:ext uri="{FF2B5EF4-FFF2-40B4-BE49-F238E27FC236}">
                    <a16:creationId xmlns:a16="http://schemas.microsoft.com/office/drawing/2014/main" id="{A7F62CCD-BC30-974F-8FD4-60720CB043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1" y="3460"/>
                <a:ext cx="88" cy="2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989" name="Arc 226">
                <a:extLst>
                  <a:ext uri="{FF2B5EF4-FFF2-40B4-BE49-F238E27FC236}">
                    <a16:creationId xmlns:a16="http://schemas.microsoft.com/office/drawing/2014/main" id="{5A4081CF-E80C-E840-9D9A-EA5FA106F6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1" y="3444"/>
                <a:ext cx="88" cy="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103" name="Line 227">
                <a:extLst>
                  <a:ext uri="{FF2B5EF4-FFF2-40B4-BE49-F238E27FC236}">
                    <a16:creationId xmlns:a16="http://schemas.microsoft.com/office/drawing/2014/main" id="{4C129965-66CA-6443-8C17-7043616D2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4" y="3740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70887" name="Group 228">
              <a:extLst>
                <a:ext uri="{FF2B5EF4-FFF2-40B4-BE49-F238E27FC236}">
                  <a16:creationId xmlns:a16="http://schemas.microsoft.com/office/drawing/2014/main" id="{2115D8AF-4AB8-C04B-956D-09711530C3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2" y="1748"/>
              <a:ext cx="72" cy="56"/>
              <a:chOff x="4612" y="1748"/>
              <a:chExt cx="72" cy="56"/>
            </a:xfrm>
          </p:grpSpPr>
          <p:sp>
            <p:nvSpPr>
              <p:cNvPr id="33097" name="Line 229">
                <a:extLst>
                  <a:ext uri="{FF2B5EF4-FFF2-40B4-BE49-F238E27FC236}">
                    <a16:creationId xmlns:a16="http://schemas.microsoft.com/office/drawing/2014/main" id="{A106113C-8146-1A4A-8F41-C9A966FC79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0" y="1748"/>
                <a:ext cx="55" cy="5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098" name="Line 230">
                <a:extLst>
                  <a:ext uri="{FF2B5EF4-FFF2-40B4-BE49-F238E27FC236}">
                    <a16:creationId xmlns:a16="http://schemas.microsoft.com/office/drawing/2014/main" id="{F1B1942B-6B46-E44F-BB75-4B421CA03C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12" y="1748"/>
                <a:ext cx="72" cy="5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70888" name="Group 231">
              <a:extLst>
                <a:ext uri="{FF2B5EF4-FFF2-40B4-BE49-F238E27FC236}">
                  <a16:creationId xmlns:a16="http://schemas.microsoft.com/office/drawing/2014/main" id="{BCF69E0F-8E12-9943-8046-31C179440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2" y="1964"/>
              <a:ext cx="72" cy="56"/>
              <a:chOff x="4612" y="1964"/>
              <a:chExt cx="72" cy="56"/>
            </a:xfrm>
          </p:grpSpPr>
          <p:sp>
            <p:nvSpPr>
              <p:cNvPr id="33095" name="Line 232">
                <a:extLst>
                  <a:ext uri="{FF2B5EF4-FFF2-40B4-BE49-F238E27FC236}">
                    <a16:creationId xmlns:a16="http://schemas.microsoft.com/office/drawing/2014/main" id="{7A4AD82C-58C4-E940-8253-46DB9AD053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0" y="1964"/>
                <a:ext cx="55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096" name="Line 233">
                <a:extLst>
                  <a:ext uri="{FF2B5EF4-FFF2-40B4-BE49-F238E27FC236}">
                    <a16:creationId xmlns:a16="http://schemas.microsoft.com/office/drawing/2014/main" id="{BD9FBC44-2617-DD41-9846-36EB7C3EB7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12" y="196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33002" name="Line 234">
              <a:extLst>
                <a:ext uri="{FF2B5EF4-FFF2-40B4-BE49-F238E27FC236}">
                  <a16:creationId xmlns:a16="http://schemas.microsoft.com/office/drawing/2014/main" id="{07978992-1370-934A-8EDB-F809C0B74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772"/>
              <a:ext cx="0" cy="27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70890" name="Group 235">
              <a:extLst>
                <a:ext uri="{FF2B5EF4-FFF2-40B4-BE49-F238E27FC236}">
                  <a16:creationId xmlns:a16="http://schemas.microsoft.com/office/drawing/2014/main" id="{03ACF984-379C-0D4A-8DE0-169A9AC392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5" y="3444"/>
              <a:ext cx="167" cy="360"/>
              <a:chOff x="5005" y="3444"/>
              <a:chExt cx="167" cy="360"/>
            </a:xfrm>
          </p:grpSpPr>
          <p:sp>
            <p:nvSpPr>
              <p:cNvPr id="70977" name="Arc 236">
                <a:extLst>
                  <a:ext uri="{FF2B5EF4-FFF2-40B4-BE49-F238E27FC236}">
                    <a16:creationId xmlns:a16="http://schemas.microsoft.com/office/drawing/2014/main" id="{C140D9DE-3A37-E44E-AB51-64AAB954AC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8" y="3444"/>
                <a:ext cx="84" cy="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978" name="Arc 237">
                <a:extLst>
                  <a:ext uri="{FF2B5EF4-FFF2-40B4-BE49-F238E27FC236}">
                    <a16:creationId xmlns:a16="http://schemas.microsoft.com/office/drawing/2014/main" id="{17E79D0A-DD73-B741-BC14-FB03FA08F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" y="3444"/>
                <a:ext cx="88" cy="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979" name="Arc 238">
                <a:extLst>
                  <a:ext uri="{FF2B5EF4-FFF2-40B4-BE49-F238E27FC236}">
                    <a16:creationId xmlns:a16="http://schemas.microsoft.com/office/drawing/2014/main" id="{84AAE512-439A-0546-AB57-83F175776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5" y="3460"/>
                <a:ext cx="84" cy="2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980" name="Arc 239">
                <a:extLst>
                  <a:ext uri="{FF2B5EF4-FFF2-40B4-BE49-F238E27FC236}">
                    <a16:creationId xmlns:a16="http://schemas.microsoft.com/office/drawing/2014/main" id="{516DBF9E-7603-1B44-9AB6-CBD5A3AED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5" y="3444"/>
                <a:ext cx="84" cy="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094" name="Line 240">
                <a:extLst>
                  <a:ext uri="{FF2B5EF4-FFF2-40B4-BE49-F238E27FC236}">
                    <a16:creationId xmlns:a16="http://schemas.microsoft.com/office/drawing/2014/main" id="{9FEA30F8-BBD4-6F4A-BB05-EE6280DE73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8" y="3740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70891" name="Group 241">
              <a:extLst>
                <a:ext uri="{FF2B5EF4-FFF2-40B4-BE49-F238E27FC236}">
                  <a16:creationId xmlns:a16="http://schemas.microsoft.com/office/drawing/2014/main" id="{48DBCF9C-50D6-FF4D-9896-60AAD72126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2" y="2180"/>
              <a:ext cx="72" cy="56"/>
              <a:chOff x="4612" y="2180"/>
              <a:chExt cx="72" cy="56"/>
            </a:xfrm>
          </p:grpSpPr>
          <p:sp>
            <p:nvSpPr>
              <p:cNvPr id="33088" name="Line 242">
                <a:extLst>
                  <a:ext uri="{FF2B5EF4-FFF2-40B4-BE49-F238E27FC236}">
                    <a16:creationId xmlns:a16="http://schemas.microsoft.com/office/drawing/2014/main" id="{148DB75C-643D-9543-B451-B5B512A68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0" y="2180"/>
                <a:ext cx="55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089" name="Line 243">
                <a:extLst>
                  <a:ext uri="{FF2B5EF4-FFF2-40B4-BE49-F238E27FC236}">
                    <a16:creationId xmlns:a16="http://schemas.microsoft.com/office/drawing/2014/main" id="{6AD4396A-FDC5-BF46-B3D2-1BC21267E9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12" y="218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70892" name="Group 244">
              <a:extLst>
                <a:ext uri="{FF2B5EF4-FFF2-40B4-BE49-F238E27FC236}">
                  <a16:creationId xmlns:a16="http://schemas.microsoft.com/office/drawing/2014/main" id="{BDAA26CD-DCB9-824F-93C1-887AB6B46E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2" y="2388"/>
              <a:ext cx="72" cy="56"/>
              <a:chOff x="4612" y="2388"/>
              <a:chExt cx="72" cy="56"/>
            </a:xfrm>
          </p:grpSpPr>
          <p:sp>
            <p:nvSpPr>
              <p:cNvPr id="33086" name="Line 245">
                <a:extLst>
                  <a:ext uri="{FF2B5EF4-FFF2-40B4-BE49-F238E27FC236}">
                    <a16:creationId xmlns:a16="http://schemas.microsoft.com/office/drawing/2014/main" id="{B916E844-AF57-F743-B1C4-CA8E2F7B0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0" y="2388"/>
                <a:ext cx="55" cy="5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087" name="Line 246">
                <a:extLst>
                  <a:ext uri="{FF2B5EF4-FFF2-40B4-BE49-F238E27FC236}">
                    <a16:creationId xmlns:a16="http://schemas.microsoft.com/office/drawing/2014/main" id="{3E5AD7EE-C7C1-C544-B6E0-07735604A6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12" y="2388"/>
                <a:ext cx="72" cy="5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70893" name="Group 247">
              <a:extLst>
                <a:ext uri="{FF2B5EF4-FFF2-40B4-BE49-F238E27FC236}">
                  <a16:creationId xmlns:a16="http://schemas.microsoft.com/office/drawing/2014/main" id="{34757BA9-02A7-0D42-AC2A-4B8685B9DD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28" y="1964"/>
              <a:ext cx="72" cy="56"/>
              <a:chOff x="4828" y="1964"/>
              <a:chExt cx="72" cy="56"/>
            </a:xfrm>
          </p:grpSpPr>
          <p:sp>
            <p:nvSpPr>
              <p:cNvPr id="33084" name="Line 248">
                <a:extLst>
                  <a:ext uri="{FF2B5EF4-FFF2-40B4-BE49-F238E27FC236}">
                    <a16:creationId xmlns:a16="http://schemas.microsoft.com/office/drawing/2014/main" id="{87002754-6D76-4240-B3E0-D2413D8909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6" y="1964"/>
                <a:ext cx="55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085" name="Line 249">
                <a:extLst>
                  <a:ext uri="{FF2B5EF4-FFF2-40B4-BE49-F238E27FC236}">
                    <a16:creationId xmlns:a16="http://schemas.microsoft.com/office/drawing/2014/main" id="{87A97822-561E-7448-AD67-279EC60C5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28" y="196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70894" name="Group 250">
              <a:extLst>
                <a:ext uri="{FF2B5EF4-FFF2-40B4-BE49-F238E27FC236}">
                  <a16:creationId xmlns:a16="http://schemas.microsoft.com/office/drawing/2014/main" id="{E98880A3-A31C-DA42-ADE3-F56862DC2A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28" y="2612"/>
              <a:ext cx="72" cy="56"/>
              <a:chOff x="4828" y="2612"/>
              <a:chExt cx="72" cy="56"/>
            </a:xfrm>
          </p:grpSpPr>
          <p:sp>
            <p:nvSpPr>
              <p:cNvPr id="33082" name="Line 251">
                <a:extLst>
                  <a:ext uri="{FF2B5EF4-FFF2-40B4-BE49-F238E27FC236}">
                    <a16:creationId xmlns:a16="http://schemas.microsoft.com/office/drawing/2014/main" id="{C709016B-2B7A-CB49-837B-DE3C63C612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6" y="2612"/>
                <a:ext cx="55" cy="5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083" name="Line 252">
                <a:extLst>
                  <a:ext uri="{FF2B5EF4-FFF2-40B4-BE49-F238E27FC236}">
                    <a16:creationId xmlns:a16="http://schemas.microsoft.com/office/drawing/2014/main" id="{B2165BCD-E984-A04A-942E-0016799A6B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28" y="2612"/>
                <a:ext cx="72" cy="5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33008" name="Rectangle 253">
              <a:extLst>
                <a:ext uri="{FF2B5EF4-FFF2-40B4-BE49-F238E27FC236}">
                  <a16:creationId xmlns:a16="http://schemas.microsoft.com/office/drawing/2014/main" id="{24518A30-1295-674E-97CA-67ACE2F4C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792"/>
              <a:ext cx="90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363538" algn="l"/>
                  <a:tab pos="714375" algn="l"/>
                  <a:tab pos="10525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363538" algn="l"/>
                  <a:tab pos="714375" algn="l"/>
                  <a:tab pos="10525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363538" algn="l"/>
                  <a:tab pos="714375" algn="l"/>
                  <a:tab pos="10525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363538" algn="l"/>
                  <a:tab pos="714375" algn="l"/>
                  <a:tab pos="10525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363538" algn="l"/>
                  <a:tab pos="714375" algn="l"/>
                  <a:tab pos="10525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63538" algn="l"/>
                  <a:tab pos="714375" algn="l"/>
                  <a:tab pos="10525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63538" algn="l"/>
                  <a:tab pos="714375" algn="l"/>
                  <a:tab pos="10525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63538" algn="l"/>
                  <a:tab pos="714375" algn="l"/>
                  <a:tab pos="10525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63538" algn="l"/>
                  <a:tab pos="714375" algn="l"/>
                  <a:tab pos="10525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375"/>
                </a:lnSpc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Tahoma" charset="0"/>
                  <a:ea typeface="宋体" charset="0"/>
                </a:rPr>
                <a:t>EQ	NE	LT	GT</a:t>
              </a:r>
            </a:p>
          </p:txBody>
        </p:sp>
        <p:sp>
          <p:nvSpPr>
            <p:cNvPr id="33009" name="Line 254">
              <a:extLst>
                <a:ext uri="{FF2B5EF4-FFF2-40B4-BE49-F238E27FC236}">
                  <a16:creationId xmlns:a16="http://schemas.microsoft.com/office/drawing/2014/main" id="{4D192FD3-ED0D-D04E-9215-C867A1312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2976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010" name="Line 255">
              <a:extLst>
                <a:ext uri="{FF2B5EF4-FFF2-40B4-BE49-F238E27FC236}">
                  <a16:creationId xmlns:a16="http://schemas.microsoft.com/office/drawing/2014/main" id="{CBAD0BB1-933B-1D4D-8842-0C47803F4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315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011" name="Line 256">
              <a:extLst>
                <a:ext uri="{FF2B5EF4-FFF2-40B4-BE49-F238E27FC236}">
                  <a16:creationId xmlns:a16="http://schemas.microsoft.com/office/drawing/2014/main" id="{01458E0E-A90D-D44C-A567-1BC4EABAA6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8" y="2972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0899" name="Arc 257">
              <a:extLst>
                <a:ext uri="{FF2B5EF4-FFF2-40B4-BE49-F238E27FC236}">
                  <a16:creationId xmlns:a16="http://schemas.microsoft.com/office/drawing/2014/main" id="{9B03CC5F-6401-C142-B33D-9F0F4D275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2981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900" name="Arc 258">
              <a:extLst>
                <a:ext uri="{FF2B5EF4-FFF2-40B4-BE49-F238E27FC236}">
                  <a16:creationId xmlns:a16="http://schemas.microsoft.com/office/drawing/2014/main" id="{DD71794B-9E91-B442-AB35-CFCC17361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3064"/>
              <a:ext cx="88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14" name="Line 259">
              <a:extLst>
                <a:ext uri="{FF2B5EF4-FFF2-40B4-BE49-F238E27FC236}">
                  <a16:creationId xmlns:a16="http://schemas.microsoft.com/office/drawing/2014/main" id="{F3B500FA-772A-6D46-B09E-75D61EBF3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4" y="3072"/>
              <a:ext cx="8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015" name="Line 260">
              <a:extLst>
                <a:ext uri="{FF2B5EF4-FFF2-40B4-BE49-F238E27FC236}">
                  <a16:creationId xmlns:a16="http://schemas.microsoft.com/office/drawing/2014/main" id="{6985011D-2B1C-0B47-8359-CEA2E863D2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3" y="3072"/>
              <a:ext cx="95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70903" name="Group 261">
              <a:extLst>
                <a:ext uri="{FF2B5EF4-FFF2-40B4-BE49-F238E27FC236}">
                  <a16:creationId xmlns:a16="http://schemas.microsoft.com/office/drawing/2014/main" id="{429C0EF7-CD0C-7D48-B79D-D27B2B37D0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6" y="2388"/>
              <a:ext cx="72" cy="56"/>
              <a:chOff x="3396" y="2388"/>
              <a:chExt cx="72" cy="56"/>
            </a:xfrm>
          </p:grpSpPr>
          <p:sp>
            <p:nvSpPr>
              <p:cNvPr id="33080" name="Line 262">
                <a:extLst>
                  <a:ext uri="{FF2B5EF4-FFF2-40B4-BE49-F238E27FC236}">
                    <a16:creationId xmlns:a16="http://schemas.microsoft.com/office/drawing/2014/main" id="{44A2B3B9-2F26-2649-9FAB-434FC2BA00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4" y="2388"/>
                <a:ext cx="55" cy="5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081" name="Line 263">
                <a:extLst>
                  <a:ext uri="{FF2B5EF4-FFF2-40B4-BE49-F238E27FC236}">
                    <a16:creationId xmlns:a16="http://schemas.microsoft.com/office/drawing/2014/main" id="{8121A22B-D412-0C46-A9FF-8D4CE29695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96" y="2388"/>
                <a:ext cx="72" cy="5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70904" name="Group 264">
              <a:extLst>
                <a:ext uri="{FF2B5EF4-FFF2-40B4-BE49-F238E27FC236}">
                  <a16:creationId xmlns:a16="http://schemas.microsoft.com/office/drawing/2014/main" id="{50ED3981-A3AE-9B4C-AA63-40EEC44C6A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6" y="1748"/>
              <a:ext cx="72" cy="56"/>
              <a:chOff x="3636" y="1748"/>
              <a:chExt cx="72" cy="56"/>
            </a:xfrm>
          </p:grpSpPr>
          <p:sp>
            <p:nvSpPr>
              <p:cNvPr id="33078" name="Line 265">
                <a:extLst>
                  <a:ext uri="{FF2B5EF4-FFF2-40B4-BE49-F238E27FC236}">
                    <a16:creationId xmlns:a16="http://schemas.microsoft.com/office/drawing/2014/main" id="{D2900B81-7A4B-E749-84F4-3F8CE6141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5" y="1748"/>
                <a:ext cx="55" cy="5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079" name="Line 266">
                <a:extLst>
                  <a:ext uri="{FF2B5EF4-FFF2-40B4-BE49-F238E27FC236}">
                    <a16:creationId xmlns:a16="http://schemas.microsoft.com/office/drawing/2014/main" id="{BDEFB2CD-C67E-FF42-884E-1A5C4C7B0B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36" y="1748"/>
                <a:ext cx="72" cy="5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33018" name="Line 267">
              <a:extLst>
                <a:ext uri="{FF2B5EF4-FFF2-40B4-BE49-F238E27FC236}">
                  <a16:creationId xmlns:a16="http://schemas.microsoft.com/office/drawing/2014/main" id="{BC3FECBE-6E91-C747-9E25-D373284F7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3184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019" name="Line 268">
              <a:extLst>
                <a:ext uri="{FF2B5EF4-FFF2-40B4-BE49-F238E27FC236}">
                  <a16:creationId xmlns:a16="http://schemas.microsoft.com/office/drawing/2014/main" id="{5B8F0260-DD97-5D4C-BFDD-1CF2F4962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3376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020" name="Line 269">
              <a:extLst>
                <a:ext uri="{FF2B5EF4-FFF2-40B4-BE49-F238E27FC236}">
                  <a16:creationId xmlns:a16="http://schemas.microsoft.com/office/drawing/2014/main" id="{99F46C07-2C6C-8543-BCE7-B207700D9A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8" y="3180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0908" name="Arc 270">
              <a:extLst>
                <a:ext uri="{FF2B5EF4-FFF2-40B4-BE49-F238E27FC236}">
                  <a16:creationId xmlns:a16="http://schemas.microsoft.com/office/drawing/2014/main" id="{9C5CD796-5945-C146-907C-2223C2865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3189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909" name="Arc 271">
              <a:extLst>
                <a:ext uri="{FF2B5EF4-FFF2-40B4-BE49-F238E27FC236}">
                  <a16:creationId xmlns:a16="http://schemas.microsoft.com/office/drawing/2014/main" id="{31D257A4-6D01-9741-AC54-D3384E7A8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3276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23" name="Line 272">
              <a:extLst>
                <a:ext uri="{FF2B5EF4-FFF2-40B4-BE49-F238E27FC236}">
                  <a16:creationId xmlns:a16="http://schemas.microsoft.com/office/drawing/2014/main" id="{3C3A3EE9-AAF9-1B41-A947-564BD70AD9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4" y="3280"/>
              <a:ext cx="8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024" name="Line 273">
              <a:extLst>
                <a:ext uri="{FF2B5EF4-FFF2-40B4-BE49-F238E27FC236}">
                  <a16:creationId xmlns:a16="http://schemas.microsoft.com/office/drawing/2014/main" id="{310D9BAD-5A27-654B-9F9E-7DF374893A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3" y="3280"/>
              <a:ext cx="95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70912" name="Group 274">
              <a:extLst>
                <a:ext uri="{FF2B5EF4-FFF2-40B4-BE49-F238E27FC236}">
                  <a16:creationId xmlns:a16="http://schemas.microsoft.com/office/drawing/2014/main" id="{890402E2-70DF-AD4A-8679-C5A46B764F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0" y="2388"/>
              <a:ext cx="72" cy="56"/>
              <a:chOff x="3740" y="2388"/>
              <a:chExt cx="72" cy="56"/>
            </a:xfrm>
          </p:grpSpPr>
          <p:sp>
            <p:nvSpPr>
              <p:cNvPr id="33076" name="Line 275">
                <a:extLst>
                  <a:ext uri="{FF2B5EF4-FFF2-40B4-BE49-F238E27FC236}">
                    <a16:creationId xmlns:a16="http://schemas.microsoft.com/office/drawing/2014/main" id="{17CB5316-8567-B345-A5C0-92F13AE798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8" y="2388"/>
                <a:ext cx="55" cy="5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077" name="Line 276">
                <a:extLst>
                  <a:ext uri="{FF2B5EF4-FFF2-40B4-BE49-F238E27FC236}">
                    <a16:creationId xmlns:a16="http://schemas.microsoft.com/office/drawing/2014/main" id="{4A6CEA14-C95B-6949-A05C-69865879C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0" y="2388"/>
                <a:ext cx="72" cy="5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70913" name="Group 277">
              <a:extLst>
                <a:ext uri="{FF2B5EF4-FFF2-40B4-BE49-F238E27FC236}">
                  <a16:creationId xmlns:a16="http://schemas.microsoft.com/office/drawing/2014/main" id="{ECC3CC2A-8724-4841-AD18-476EDBDED7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0" y="2612"/>
              <a:ext cx="72" cy="56"/>
              <a:chOff x="3460" y="2612"/>
              <a:chExt cx="72" cy="56"/>
            </a:xfrm>
          </p:grpSpPr>
          <p:sp>
            <p:nvSpPr>
              <p:cNvPr id="33074" name="Line 278">
                <a:extLst>
                  <a:ext uri="{FF2B5EF4-FFF2-40B4-BE49-F238E27FC236}">
                    <a16:creationId xmlns:a16="http://schemas.microsoft.com/office/drawing/2014/main" id="{D01FCF47-D07C-EE44-99F8-AA4340169B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9" y="2612"/>
                <a:ext cx="55" cy="5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075" name="Line 279">
                <a:extLst>
                  <a:ext uri="{FF2B5EF4-FFF2-40B4-BE49-F238E27FC236}">
                    <a16:creationId xmlns:a16="http://schemas.microsoft.com/office/drawing/2014/main" id="{3B02A892-3F54-5C4E-9F0E-6812E8191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60" y="2612"/>
                <a:ext cx="72" cy="5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70914" name="Group 280">
              <a:extLst>
                <a:ext uri="{FF2B5EF4-FFF2-40B4-BE49-F238E27FC236}">
                  <a16:creationId xmlns:a16="http://schemas.microsoft.com/office/drawing/2014/main" id="{7C8A6E9E-2B72-1B45-BF3B-F15F128621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4" y="2612"/>
              <a:ext cx="72" cy="56"/>
              <a:chOff x="3284" y="2612"/>
              <a:chExt cx="72" cy="56"/>
            </a:xfrm>
          </p:grpSpPr>
          <p:sp>
            <p:nvSpPr>
              <p:cNvPr id="33072" name="Line 281">
                <a:extLst>
                  <a:ext uri="{FF2B5EF4-FFF2-40B4-BE49-F238E27FC236}">
                    <a16:creationId xmlns:a16="http://schemas.microsoft.com/office/drawing/2014/main" id="{A396C885-5BFA-A946-9CFE-5F5A8A674B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2" y="2612"/>
                <a:ext cx="55" cy="5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073" name="Line 282">
                <a:extLst>
                  <a:ext uri="{FF2B5EF4-FFF2-40B4-BE49-F238E27FC236}">
                    <a16:creationId xmlns:a16="http://schemas.microsoft.com/office/drawing/2014/main" id="{C587786F-ECC8-DF4B-A6A0-F8093F0ED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84" y="2612"/>
                <a:ext cx="72" cy="5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70915" name="Group 283">
              <a:extLst>
                <a:ext uri="{FF2B5EF4-FFF2-40B4-BE49-F238E27FC236}">
                  <a16:creationId xmlns:a16="http://schemas.microsoft.com/office/drawing/2014/main" id="{3DDB1B37-E474-234B-9446-E0F238891C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28" y="2820"/>
              <a:ext cx="72" cy="56"/>
              <a:chOff x="4828" y="2820"/>
              <a:chExt cx="72" cy="56"/>
            </a:xfrm>
          </p:grpSpPr>
          <p:sp>
            <p:nvSpPr>
              <p:cNvPr id="33070" name="Line 284">
                <a:extLst>
                  <a:ext uri="{FF2B5EF4-FFF2-40B4-BE49-F238E27FC236}">
                    <a16:creationId xmlns:a16="http://schemas.microsoft.com/office/drawing/2014/main" id="{94987562-6A77-064C-8EB4-91D4477322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6" y="2820"/>
                <a:ext cx="55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071" name="Line 285">
                <a:extLst>
                  <a:ext uri="{FF2B5EF4-FFF2-40B4-BE49-F238E27FC236}">
                    <a16:creationId xmlns:a16="http://schemas.microsoft.com/office/drawing/2014/main" id="{9DAF69D8-E249-0B4B-B614-1C91C6D3A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28" y="282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70916" name="Group 286">
              <a:extLst>
                <a:ext uri="{FF2B5EF4-FFF2-40B4-BE49-F238E27FC236}">
                  <a16:creationId xmlns:a16="http://schemas.microsoft.com/office/drawing/2014/main" id="{120263C5-5003-8D45-81AE-7A8C02E3AD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2" y="1748"/>
              <a:ext cx="72" cy="56"/>
              <a:chOff x="5052" y="1748"/>
              <a:chExt cx="72" cy="56"/>
            </a:xfrm>
          </p:grpSpPr>
          <p:sp>
            <p:nvSpPr>
              <p:cNvPr id="33068" name="Line 287">
                <a:extLst>
                  <a:ext uri="{FF2B5EF4-FFF2-40B4-BE49-F238E27FC236}">
                    <a16:creationId xmlns:a16="http://schemas.microsoft.com/office/drawing/2014/main" id="{633D4335-D1EA-5342-B12C-2AD46E0AF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60" y="1748"/>
                <a:ext cx="55" cy="5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069" name="Line 288">
                <a:extLst>
                  <a:ext uri="{FF2B5EF4-FFF2-40B4-BE49-F238E27FC236}">
                    <a16:creationId xmlns:a16="http://schemas.microsoft.com/office/drawing/2014/main" id="{721925AD-26D3-3B43-B8D7-A5DF3BA274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52" y="1748"/>
                <a:ext cx="72" cy="5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70917" name="Group 289">
              <a:extLst>
                <a:ext uri="{FF2B5EF4-FFF2-40B4-BE49-F238E27FC236}">
                  <a16:creationId xmlns:a16="http://schemas.microsoft.com/office/drawing/2014/main" id="{02E2FD64-1548-0F4C-ACEC-6139EE214F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0" y="2612"/>
              <a:ext cx="72" cy="56"/>
              <a:chOff x="3740" y="2612"/>
              <a:chExt cx="72" cy="56"/>
            </a:xfrm>
          </p:grpSpPr>
          <p:sp>
            <p:nvSpPr>
              <p:cNvPr id="33066" name="Line 290">
                <a:extLst>
                  <a:ext uri="{FF2B5EF4-FFF2-40B4-BE49-F238E27FC236}">
                    <a16:creationId xmlns:a16="http://schemas.microsoft.com/office/drawing/2014/main" id="{FC509297-D81B-B948-9E3F-27A4C3B9F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8" y="2612"/>
                <a:ext cx="55" cy="5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067" name="Line 291">
                <a:extLst>
                  <a:ext uri="{FF2B5EF4-FFF2-40B4-BE49-F238E27FC236}">
                    <a16:creationId xmlns:a16="http://schemas.microsoft.com/office/drawing/2014/main" id="{EF1D7424-3239-2F41-813C-8A2286D144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0" y="2612"/>
                <a:ext cx="72" cy="5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70918" name="Group 292">
              <a:extLst>
                <a:ext uri="{FF2B5EF4-FFF2-40B4-BE49-F238E27FC236}">
                  <a16:creationId xmlns:a16="http://schemas.microsoft.com/office/drawing/2014/main" id="{259B2FE4-0A67-324F-8297-829EA3A86B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4" y="2820"/>
              <a:ext cx="72" cy="56"/>
              <a:chOff x="3564" y="2820"/>
              <a:chExt cx="72" cy="56"/>
            </a:xfrm>
          </p:grpSpPr>
          <p:sp>
            <p:nvSpPr>
              <p:cNvPr id="33064" name="Line 293">
                <a:extLst>
                  <a:ext uri="{FF2B5EF4-FFF2-40B4-BE49-F238E27FC236}">
                    <a16:creationId xmlns:a16="http://schemas.microsoft.com/office/drawing/2014/main" id="{C313AA59-3D66-D24C-A793-299856F30B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3" y="2820"/>
                <a:ext cx="55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065" name="Line 294">
                <a:extLst>
                  <a:ext uri="{FF2B5EF4-FFF2-40B4-BE49-F238E27FC236}">
                    <a16:creationId xmlns:a16="http://schemas.microsoft.com/office/drawing/2014/main" id="{E70C8395-B91D-DC4F-9A49-B66E628A25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65" y="282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70919" name="Group 295">
              <a:extLst>
                <a:ext uri="{FF2B5EF4-FFF2-40B4-BE49-F238E27FC236}">
                  <a16:creationId xmlns:a16="http://schemas.microsoft.com/office/drawing/2014/main" id="{C63AFFE7-D2BC-C04D-AF7C-B065042008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0" y="2820"/>
              <a:ext cx="72" cy="56"/>
              <a:chOff x="3460" y="2820"/>
              <a:chExt cx="72" cy="56"/>
            </a:xfrm>
          </p:grpSpPr>
          <p:sp>
            <p:nvSpPr>
              <p:cNvPr id="33062" name="Line 296">
                <a:extLst>
                  <a:ext uri="{FF2B5EF4-FFF2-40B4-BE49-F238E27FC236}">
                    <a16:creationId xmlns:a16="http://schemas.microsoft.com/office/drawing/2014/main" id="{01E885AC-69E0-F049-B983-1CE34592EF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9" y="2820"/>
                <a:ext cx="55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063" name="Line 297">
                <a:extLst>
                  <a:ext uri="{FF2B5EF4-FFF2-40B4-BE49-F238E27FC236}">
                    <a16:creationId xmlns:a16="http://schemas.microsoft.com/office/drawing/2014/main" id="{68685FFB-6CB2-D341-AA88-0D2741F3C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60" y="282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70920" name="Group 298">
              <a:extLst>
                <a:ext uri="{FF2B5EF4-FFF2-40B4-BE49-F238E27FC236}">
                  <a16:creationId xmlns:a16="http://schemas.microsoft.com/office/drawing/2014/main" id="{3E963002-CACC-FC43-ADF0-FC54F66DCD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0" y="2820"/>
              <a:ext cx="72" cy="56"/>
              <a:chOff x="3740" y="2820"/>
              <a:chExt cx="72" cy="56"/>
            </a:xfrm>
          </p:grpSpPr>
          <p:sp>
            <p:nvSpPr>
              <p:cNvPr id="33060" name="Line 299">
                <a:extLst>
                  <a:ext uri="{FF2B5EF4-FFF2-40B4-BE49-F238E27FC236}">
                    <a16:creationId xmlns:a16="http://schemas.microsoft.com/office/drawing/2014/main" id="{64FB8FD1-F439-1F4D-8358-100AE195C3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8" y="2820"/>
                <a:ext cx="55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061" name="Line 300">
                <a:extLst>
                  <a:ext uri="{FF2B5EF4-FFF2-40B4-BE49-F238E27FC236}">
                    <a16:creationId xmlns:a16="http://schemas.microsoft.com/office/drawing/2014/main" id="{A05D3A02-DBDE-A94A-8E82-6D10D9E8C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0" y="282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70921" name="Group 301">
              <a:extLst>
                <a:ext uri="{FF2B5EF4-FFF2-40B4-BE49-F238E27FC236}">
                  <a16:creationId xmlns:a16="http://schemas.microsoft.com/office/drawing/2014/main" id="{01DB198E-2D77-0642-A220-D1462481EA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2" y="3252"/>
              <a:ext cx="72" cy="56"/>
              <a:chOff x="5052" y="3252"/>
              <a:chExt cx="72" cy="56"/>
            </a:xfrm>
          </p:grpSpPr>
          <p:sp>
            <p:nvSpPr>
              <p:cNvPr id="33058" name="Line 302">
                <a:extLst>
                  <a:ext uri="{FF2B5EF4-FFF2-40B4-BE49-F238E27FC236}">
                    <a16:creationId xmlns:a16="http://schemas.microsoft.com/office/drawing/2014/main" id="{1B69BA12-CADC-1F4D-BE48-A67B0BE4D6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60" y="3252"/>
                <a:ext cx="55" cy="5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059" name="Line 303">
                <a:extLst>
                  <a:ext uri="{FF2B5EF4-FFF2-40B4-BE49-F238E27FC236}">
                    <a16:creationId xmlns:a16="http://schemas.microsoft.com/office/drawing/2014/main" id="{9959C4E0-4886-FC4B-A816-A6899038E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52" y="3252"/>
                <a:ext cx="72" cy="5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70922" name="Group 304">
              <a:extLst>
                <a:ext uri="{FF2B5EF4-FFF2-40B4-BE49-F238E27FC236}">
                  <a16:creationId xmlns:a16="http://schemas.microsoft.com/office/drawing/2014/main" id="{DD668D24-DFE1-E849-B01B-AEF38AE544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2" y="3044"/>
              <a:ext cx="72" cy="56"/>
              <a:chOff x="5052" y="3044"/>
              <a:chExt cx="72" cy="56"/>
            </a:xfrm>
          </p:grpSpPr>
          <p:sp>
            <p:nvSpPr>
              <p:cNvPr id="33056" name="Line 305">
                <a:extLst>
                  <a:ext uri="{FF2B5EF4-FFF2-40B4-BE49-F238E27FC236}">
                    <a16:creationId xmlns:a16="http://schemas.microsoft.com/office/drawing/2014/main" id="{864803F2-7834-CE48-809D-C263B5B758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60" y="3044"/>
                <a:ext cx="55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057" name="Line 306">
                <a:extLst>
                  <a:ext uri="{FF2B5EF4-FFF2-40B4-BE49-F238E27FC236}">
                    <a16:creationId xmlns:a16="http://schemas.microsoft.com/office/drawing/2014/main" id="{4574890B-2FB1-804C-84A7-B2A869E69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52" y="304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70923" name="Group 307">
              <a:extLst>
                <a:ext uri="{FF2B5EF4-FFF2-40B4-BE49-F238E27FC236}">
                  <a16:creationId xmlns:a16="http://schemas.microsoft.com/office/drawing/2014/main" id="{2C3E2ACD-C333-AF4C-AC49-206BBCF34B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6" y="3044"/>
              <a:ext cx="72" cy="56"/>
              <a:chOff x="3396" y="3044"/>
              <a:chExt cx="72" cy="56"/>
            </a:xfrm>
          </p:grpSpPr>
          <p:sp>
            <p:nvSpPr>
              <p:cNvPr id="33054" name="Line 308">
                <a:extLst>
                  <a:ext uri="{FF2B5EF4-FFF2-40B4-BE49-F238E27FC236}">
                    <a16:creationId xmlns:a16="http://schemas.microsoft.com/office/drawing/2014/main" id="{382C73F2-7EB5-8044-83A9-1DD93B88C0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4" y="3044"/>
                <a:ext cx="55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055" name="Line 309">
                <a:extLst>
                  <a:ext uri="{FF2B5EF4-FFF2-40B4-BE49-F238E27FC236}">
                    <a16:creationId xmlns:a16="http://schemas.microsoft.com/office/drawing/2014/main" id="{CDF3FA3B-FC18-004E-BE15-494079CC9C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96" y="304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70924" name="Group 310">
              <a:extLst>
                <a:ext uri="{FF2B5EF4-FFF2-40B4-BE49-F238E27FC236}">
                  <a16:creationId xmlns:a16="http://schemas.microsoft.com/office/drawing/2014/main" id="{18262DEC-F893-054A-806F-91A7DDB7F9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0" y="3044"/>
              <a:ext cx="72" cy="56"/>
              <a:chOff x="3220" y="3044"/>
              <a:chExt cx="72" cy="56"/>
            </a:xfrm>
          </p:grpSpPr>
          <p:sp>
            <p:nvSpPr>
              <p:cNvPr id="33052" name="Line 311">
                <a:extLst>
                  <a:ext uri="{FF2B5EF4-FFF2-40B4-BE49-F238E27FC236}">
                    <a16:creationId xmlns:a16="http://schemas.microsoft.com/office/drawing/2014/main" id="{8670D57B-9895-BF49-A93A-8F52017ACE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9" y="3044"/>
                <a:ext cx="55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053" name="Line 312">
                <a:extLst>
                  <a:ext uri="{FF2B5EF4-FFF2-40B4-BE49-F238E27FC236}">
                    <a16:creationId xmlns:a16="http://schemas.microsoft.com/office/drawing/2014/main" id="{EE6AC622-029C-DD42-80EB-10B22F1DA3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20" y="304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70925" name="Group 313">
              <a:extLst>
                <a:ext uri="{FF2B5EF4-FFF2-40B4-BE49-F238E27FC236}">
                  <a16:creationId xmlns:a16="http://schemas.microsoft.com/office/drawing/2014/main" id="{2A874DD5-F851-1D40-9887-07D3B15750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4" y="3044"/>
              <a:ext cx="72" cy="56"/>
              <a:chOff x="3564" y="3044"/>
              <a:chExt cx="72" cy="56"/>
            </a:xfrm>
          </p:grpSpPr>
          <p:sp>
            <p:nvSpPr>
              <p:cNvPr id="33050" name="Line 314">
                <a:extLst>
                  <a:ext uri="{FF2B5EF4-FFF2-40B4-BE49-F238E27FC236}">
                    <a16:creationId xmlns:a16="http://schemas.microsoft.com/office/drawing/2014/main" id="{5A2C984D-2D82-6A48-AFA6-DDDFAE296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3" y="3044"/>
                <a:ext cx="55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051" name="Line 315">
                <a:extLst>
                  <a:ext uri="{FF2B5EF4-FFF2-40B4-BE49-F238E27FC236}">
                    <a16:creationId xmlns:a16="http://schemas.microsoft.com/office/drawing/2014/main" id="{B299F91E-87F8-4A47-A845-C87FD4FF54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65" y="304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70926" name="Group 316">
              <a:extLst>
                <a:ext uri="{FF2B5EF4-FFF2-40B4-BE49-F238E27FC236}">
                  <a16:creationId xmlns:a16="http://schemas.microsoft.com/office/drawing/2014/main" id="{A50B5713-3957-634B-83E9-92573F18EA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6" y="3252"/>
              <a:ext cx="72" cy="56"/>
              <a:chOff x="3636" y="3252"/>
              <a:chExt cx="72" cy="56"/>
            </a:xfrm>
          </p:grpSpPr>
          <p:sp>
            <p:nvSpPr>
              <p:cNvPr id="33048" name="Line 317">
                <a:extLst>
                  <a:ext uri="{FF2B5EF4-FFF2-40B4-BE49-F238E27FC236}">
                    <a16:creationId xmlns:a16="http://schemas.microsoft.com/office/drawing/2014/main" id="{86F8A67D-CF37-3A46-8435-B8A655AE0C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5" y="3252"/>
                <a:ext cx="55" cy="5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049" name="Line 318">
                <a:extLst>
                  <a:ext uri="{FF2B5EF4-FFF2-40B4-BE49-F238E27FC236}">
                    <a16:creationId xmlns:a16="http://schemas.microsoft.com/office/drawing/2014/main" id="{F1EE2669-FA1B-6844-8307-6787BF79E7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36" y="3252"/>
                <a:ext cx="72" cy="5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70927" name="Group 319">
              <a:extLst>
                <a:ext uri="{FF2B5EF4-FFF2-40B4-BE49-F238E27FC236}">
                  <a16:creationId xmlns:a16="http://schemas.microsoft.com/office/drawing/2014/main" id="{CA557A5B-5C25-974C-B49D-D8BFC3D354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6" y="3252"/>
              <a:ext cx="72" cy="56"/>
              <a:chOff x="3396" y="3252"/>
              <a:chExt cx="72" cy="56"/>
            </a:xfrm>
          </p:grpSpPr>
          <p:sp>
            <p:nvSpPr>
              <p:cNvPr id="33046" name="Line 320">
                <a:extLst>
                  <a:ext uri="{FF2B5EF4-FFF2-40B4-BE49-F238E27FC236}">
                    <a16:creationId xmlns:a16="http://schemas.microsoft.com/office/drawing/2014/main" id="{32D30DA7-4476-6F44-AD9E-B529EA6954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4" y="3252"/>
                <a:ext cx="55" cy="5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047" name="Line 321">
                <a:extLst>
                  <a:ext uri="{FF2B5EF4-FFF2-40B4-BE49-F238E27FC236}">
                    <a16:creationId xmlns:a16="http://schemas.microsoft.com/office/drawing/2014/main" id="{3072C85A-8323-1949-B598-384858A3CD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96" y="3252"/>
                <a:ext cx="72" cy="5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70928" name="Group 322">
              <a:extLst>
                <a:ext uri="{FF2B5EF4-FFF2-40B4-BE49-F238E27FC236}">
                  <a16:creationId xmlns:a16="http://schemas.microsoft.com/office/drawing/2014/main" id="{8DCCA5D7-DB56-2B4E-A8BF-647AF5E9F9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2" y="3252"/>
              <a:ext cx="72" cy="56"/>
              <a:chOff x="3812" y="3252"/>
              <a:chExt cx="72" cy="56"/>
            </a:xfrm>
          </p:grpSpPr>
          <p:sp>
            <p:nvSpPr>
              <p:cNvPr id="33044" name="Line 323">
                <a:extLst>
                  <a:ext uri="{FF2B5EF4-FFF2-40B4-BE49-F238E27FC236}">
                    <a16:creationId xmlns:a16="http://schemas.microsoft.com/office/drawing/2014/main" id="{6094F6BA-74C6-2D4A-BFA2-8CFE7CB5A9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0" y="3252"/>
                <a:ext cx="55" cy="5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045" name="Line 324">
                <a:extLst>
                  <a:ext uri="{FF2B5EF4-FFF2-40B4-BE49-F238E27FC236}">
                    <a16:creationId xmlns:a16="http://schemas.microsoft.com/office/drawing/2014/main" id="{CE2CF105-84CA-9944-97FC-9A2DE94779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2" y="3252"/>
                <a:ext cx="72" cy="5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33042" name="Rectangle 325">
              <a:extLst>
                <a:ext uri="{FF2B5EF4-FFF2-40B4-BE49-F238E27FC236}">
                  <a16:creationId xmlns:a16="http://schemas.microsoft.com/office/drawing/2014/main" id="{BDBFABFB-9563-DC4B-92DE-223CAC466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744"/>
              <a:ext cx="464" cy="2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663"/>
                </a:lnSpc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Tahoma" charset="0"/>
                  <a:ea typeface="宋体" charset="0"/>
                </a:rPr>
                <a:t>A'B'C'D'</a:t>
              </a:r>
            </a:p>
            <a:p>
              <a:pPr>
                <a:lnSpc>
                  <a:spcPts val="2663"/>
                </a:lnSpc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Tahoma" charset="0"/>
                  <a:ea typeface="宋体" charset="0"/>
                </a:rPr>
                <a:t>A'BC'D</a:t>
              </a:r>
            </a:p>
            <a:p>
              <a:pPr>
                <a:lnSpc>
                  <a:spcPts val="2663"/>
                </a:lnSpc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Tahoma" charset="0"/>
                  <a:ea typeface="宋体" charset="0"/>
                </a:rPr>
                <a:t>ABCD</a:t>
              </a:r>
            </a:p>
            <a:p>
              <a:pPr>
                <a:lnSpc>
                  <a:spcPts val="2663"/>
                </a:lnSpc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Tahoma" charset="0"/>
                  <a:ea typeface="宋体" charset="0"/>
                </a:rPr>
                <a:t>AB'CD'</a:t>
              </a:r>
            </a:p>
            <a:p>
              <a:pPr>
                <a:lnSpc>
                  <a:spcPts val="2663"/>
                </a:lnSpc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Tahoma" charset="0"/>
                  <a:ea typeface="宋体" charset="0"/>
                </a:rPr>
                <a:t>AC'</a:t>
              </a:r>
            </a:p>
            <a:p>
              <a:pPr>
                <a:lnSpc>
                  <a:spcPts val="2663"/>
                </a:lnSpc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Tahoma" charset="0"/>
                  <a:ea typeface="宋体" charset="0"/>
                </a:rPr>
                <a:t>A'C</a:t>
              </a:r>
            </a:p>
            <a:p>
              <a:pPr>
                <a:lnSpc>
                  <a:spcPts val="2663"/>
                </a:lnSpc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Tahoma" charset="0"/>
                  <a:ea typeface="宋体" charset="0"/>
                </a:rPr>
                <a:t>B'D</a:t>
              </a:r>
            </a:p>
            <a:p>
              <a:pPr>
                <a:lnSpc>
                  <a:spcPts val="2663"/>
                </a:lnSpc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Tahoma" charset="0"/>
                  <a:ea typeface="宋体" charset="0"/>
                </a:rPr>
                <a:t>BD'</a:t>
              </a:r>
            </a:p>
            <a:p>
              <a:pPr>
                <a:lnSpc>
                  <a:spcPts val="2663"/>
                </a:lnSpc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Tahoma" charset="0"/>
                  <a:ea typeface="宋体" charset="0"/>
                </a:rPr>
                <a:t>A'B'D</a:t>
              </a:r>
            </a:p>
            <a:p>
              <a:pPr>
                <a:lnSpc>
                  <a:spcPts val="2663"/>
                </a:lnSpc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Tahoma" charset="0"/>
                  <a:ea typeface="宋体" charset="0"/>
                </a:rPr>
                <a:t>B'CD</a:t>
              </a:r>
            </a:p>
            <a:p>
              <a:pPr>
                <a:lnSpc>
                  <a:spcPts val="2663"/>
                </a:lnSpc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Tahoma" charset="0"/>
                  <a:ea typeface="宋体" charset="0"/>
                </a:rPr>
                <a:t>ABC</a:t>
              </a:r>
            </a:p>
            <a:p>
              <a:pPr>
                <a:lnSpc>
                  <a:spcPts val="2663"/>
                </a:lnSpc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Tahoma" charset="0"/>
                  <a:ea typeface="宋体" charset="0"/>
                </a:rPr>
                <a:t>BC'D'</a:t>
              </a:r>
            </a:p>
          </p:txBody>
        </p:sp>
        <p:sp>
          <p:nvSpPr>
            <p:cNvPr id="33043" name="Rectangle 326">
              <a:extLst>
                <a:ext uri="{FF2B5EF4-FFF2-40B4-BE49-F238E27FC236}">
                  <a16:creationId xmlns:a16="http://schemas.microsoft.com/office/drawing/2014/main" id="{1C1652E1-9C56-6645-8A6C-18652EF68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504"/>
              <a:ext cx="8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276225" algn="l"/>
                  <a:tab pos="563563" algn="l"/>
                  <a:tab pos="83978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276225" algn="l"/>
                  <a:tab pos="563563" algn="l"/>
                  <a:tab pos="83978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276225" algn="l"/>
                  <a:tab pos="563563" algn="l"/>
                  <a:tab pos="83978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276225" algn="l"/>
                  <a:tab pos="563563" algn="l"/>
                  <a:tab pos="83978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276225" algn="l"/>
                  <a:tab pos="563563" algn="l"/>
                  <a:tab pos="83978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76225" algn="l"/>
                  <a:tab pos="563563" algn="l"/>
                  <a:tab pos="83978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76225" algn="l"/>
                  <a:tab pos="563563" algn="l"/>
                  <a:tab pos="83978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76225" algn="l"/>
                  <a:tab pos="563563" algn="l"/>
                  <a:tab pos="83978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76225" algn="l"/>
                  <a:tab pos="563563" algn="l"/>
                  <a:tab pos="83978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375"/>
                </a:lnSpc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Tahoma" charset="0"/>
                  <a:ea typeface="宋体" charset="0"/>
                </a:rPr>
                <a:t>A	B	C	D</a:t>
              </a:r>
            </a:p>
          </p:txBody>
        </p:sp>
      </p:grpSp>
      <p:sp>
        <p:nvSpPr>
          <p:cNvPr id="1797447" name="Rectangle 327">
            <a:extLst>
              <a:ext uri="{FF2B5EF4-FFF2-40B4-BE49-F238E27FC236}">
                <a16:creationId xmlns:a16="http://schemas.microsoft.com/office/drawing/2014/main" id="{84C6A0CC-A137-E24E-9FA3-02B7C73AF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1333" y="366714"/>
            <a:ext cx="10363200" cy="6858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设计例子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#2</a:t>
            </a:r>
          </a:p>
        </p:txBody>
      </p:sp>
      <p:sp>
        <p:nvSpPr>
          <p:cNvPr id="32778" name="Rectangle 328">
            <a:extLst>
              <a:ext uri="{FF2B5EF4-FFF2-40B4-BE49-F238E27FC236}">
                <a16:creationId xmlns:a16="http://schemas.microsoft.com/office/drawing/2014/main" id="{5B8FD67A-B418-784B-8EA7-C97857C4EA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Char char="q"/>
              <a:defRPr/>
            </a:pPr>
            <a:r>
              <a:rPr lang="en-US" altLang="zh-CN">
                <a:ea typeface="宋体" charset="0"/>
              </a:rPr>
              <a:t>Magnitude comparator</a:t>
            </a:r>
          </a:p>
        </p:txBody>
      </p:sp>
      <p:grpSp>
        <p:nvGrpSpPr>
          <p:cNvPr id="70666" name="Group 329">
            <a:extLst>
              <a:ext uri="{FF2B5EF4-FFF2-40B4-BE49-F238E27FC236}">
                <a16:creationId xmlns:a16="http://schemas.microsoft.com/office/drawing/2014/main" id="{B22EAC3E-399C-A247-909C-50358051BBF5}"/>
              </a:ext>
            </a:extLst>
          </p:cNvPr>
          <p:cNvGrpSpPr>
            <a:grpSpLocks/>
          </p:cNvGrpSpPr>
          <p:nvPr/>
        </p:nvGrpSpPr>
        <p:grpSpPr bwMode="auto">
          <a:xfrm>
            <a:off x="2085976" y="2068514"/>
            <a:ext cx="1654175" cy="1679575"/>
            <a:chOff x="-1296" y="224"/>
            <a:chExt cx="1056" cy="1072"/>
          </a:xfrm>
        </p:grpSpPr>
        <p:sp>
          <p:nvSpPr>
            <p:cNvPr id="32852" name="Rectangle 330">
              <a:extLst>
                <a:ext uri="{FF2B5EF4-FFF2-40B4-BE49-F238E27FC236}">
                  <a16:creationId xmlns:a16="http://schemas.microsoft.com/office/drawing/2014/main" id="{1C1908B0-ABB6-E042-A489-0E6401C5D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04" y="384"/>
              <a:ext cx="721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275"/>
                </a:lnSpc>
                <a:defRPr/>
              </a:pPr>
              <a:r>
                <a:rPr lang="en-US" altLang="zh-CN" sz="1300">
                  <a:solidFill>
                    <a:srgbClr val="000000"/>
                  </a:solidFill>
                  <a:latin typeface="Tahoma" charset="0"/>
                  <a:ea typeface="宋体" charset="0"/>
                </a:rPr>
                <a:t>1    0    0    0</a:t>
              </a:r>
            </a:p>
            <a:p>
              <a:pPr>
                <a:lnSpc>
                  <a:spcPts val="2275"/>
                </a:lnSpc>
                <a:defRPr/>
              </a:pPr>
              <a:r>
                <a:rPr lang="en-US" altLang="zh-CN" sz="1300">
                  <a:solidFill>
                    <a:srgbClr val="000000"/>
                  </a:solidFill>
                  <a:latin typeface="Tahoma" charset="0"/>
                  <a:ea typeface="宋体" charset="0"/>
                </a:rPr>
                <a:t>0    1    0    0 </a:t>
              </a:r>
              <a:br>
                <a:rPr lang="en-US" altLang="zh-CN" sz="13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300">
                  <a:solidFill>
                    <a:srgbClr val="000000"/>
                  </a:solidFill>
                  <a:latin typeface="Tahoma" charset="0"/>
                  <a:ea typeface="宋体" charset="0"/>
                </a:rPr>
                <a:t>0    0    1    0</a:t>
              </a:r>
            </a:p>
            <a:p>
              <a:pPr>
                <a:lnSpc>
                  <a:spcPts val="2275"/>
                </a:lnSpc>
                <a:defRPr/>
              </a:pPr>
              <a:r>
                <a:rPr lang="en-US" altLang="zh-CN" sz="1300">
                  <a:solidFill>
                    <a:srgbClr val="000000"/>
                  </a:solidFill>
                  <a:latin typeface="Tahoma" charset="0"/>
                  <a:ea typeface="宋体" charset="0"/>
                </a:rPr>
                <a:t>0    0    0    1 </a:t>
              </a:r>
            </a:p>
          </p:txBody>
        </p:sp>
        <p:sp>
          <p:nvSpPr>
            <p:cNvPr id="32853" name="Rectangle 331">
              <a:extLst>
                <a:ext uri="{FF2B5EF4-FFF2-40B4-BE49-F238E27FC236}">
                  <a16:creationId xmlns:a16="http://schemas.microsoft.com/office/drawing/2014/main" id="{1C582367-55B2-134B-9050-AD5031248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68" y="384"/>
              <a:ext cx="38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2854" name="Line 332">
              <a:extLst>
                <a:ext uri="{FF2B5EF4-FFF2-40B4-BE49-F238E27FC236}">
                  <a16:creationId xmlns:a16="http://schemas.microsoft.com/office/drawing/2014/main" id="{C70D4D18-6EB3-224F-90C9-B9D01A453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768" y="38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55" name="Line 333">
              <a:extLst>
                <a:ext uri="{FF2B5EF4-FFF2-40B4-BE49-F238E27FC236}">
                  <a16:creationId xmlns:a16="http://schemas.microsoft.com/office/drawing/2014/main" id="{A432B6E5-5D1C-A84C-89DE-92183EAF5E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384" y="57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56" name="Rectangle 334">
              <a:extLst>
                <a:ext uri="{FF2B5EF4-FFF2-40B4-BE49-F238E27FC236}">
                  <a16:creationId xmlns:a16="http://schemas.microsoft.com/office/drawing/2014/main" id="{7BC775FB-4E38-9640-9544-45A305E15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68" y="672"/>
              <a:ext cx="12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575"/>
                </a:lnSpc>
                <a:defRPr/>
              </a:pPr>
              <a:r>
                <a:rPr lang="en-US" altLang="zh-CN" sz="1300">
                  <a:solidFill>
                    <a:srgbClr val="000000"/>
                  </a:solidFill>
                  <a:latin typeface="Tahoma" charset="0"/>
                  <a:ea typeface="宋体" charset="0"/>
                </a:rPr>
                <a:t>D</a:t>
              </a:r>
            </a:p>
          </p:txBody>
        </p:sp>
        <p:sp>
          <p:nvSpPr>
            <p:cNvPr id="32857" name="Rectangle 335">
              <a:extLst>
                <a:ext uri="{FF2B5EF4-FFF2-40B4-BE49-F238E27FC236}">
                  <a16:creationId xmlns:a16="http://schemas.microsoft.com/office/drawing/2014/main" id="{59FF8635-D481-114A-B32D-AB0C81675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52" y="224"/>
              <a:ext cx="368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575"/>
                </a:lnSpc>
                <a:defRPr/>
              </a:pPr>
              <a:r>
                <a:rPr lang="en-US" altLang="zh-CN" sz="1300">
                  <a:solidFill>
                    <a:srgbClr val="000000"/>
                  </a:solidFill>
                  <a:latin typeface="Tahoma" charset="0"/>
                  <a:ea typeface="宋体" charset="0"/>
                </a:rPr>
                <a:t>A</a:t>
              </a:r>
            </a:p>
          </p:txBody>
        </p:sp>
        <p:sp>
          <p:nvSpPr>
            <p:cNvPr id="32858" name="Rectangle 336">
              <a:extLst>
                <a:ext uri="{FF2B5EF4-FFF2-40B4-BE49-F238E27FC236}">
                  <a16:creationId xmlns:a16="http://schemas.microsoft.com/office/drawing/2014/main" id="{9D26109A-E279-894F-A9E6-BD3AA55DA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46" y="384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2859" name="Line 337">
              <a:extLst>
                <a:ext uri="{FF2B5EF4-FFF2-40B4-BE49-F238E27FC236}">
                  <a16:creationId xmlns:a16="http://schemas.microsoft.com/office/drawing/2014/main" id="{CE96F6F6-49C7-7742-BCB7-98E7D7E59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960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60" name="Line 338">
              <a:extLst>
                <a:ext uri="{FF2B5EF4-FFF2-40B4-BE49-F238E27FC236}">
                  <a16:creationId xmlns:a16="http://schemas.microsoft.com/office/drawing/2014/main" id="{214F3FC0-1541-724A-945F-4DA8150143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1152" y="576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61" name="Line 339">
              <a:extLst>
                <a:ext uri="{FF2B5EF4-FFF2-40B4-BE49-F238E27FC236}">
                  <a16:creationId xmlns:a16="http://schemas.microsoft.com/office/drawing/2014/main" id="{A0C26A00-02D8-4D44-905C-9FCD106BE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960" y="1152"/>
              <a:ext cx="38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62" name="Line 340">
              <a:extLst>
                <a:ext uri="{FF2B5EF4-FFF2-40B4-BE49-F238E27FC236}">
                  <a16:creationId xmlns:a16="http://schemas.microsoft.com/office/drawing/2014/main" id="{8A33EABB-62F6-C340-813A-33D8504BF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1152" y="76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63" name="Rectangle 341">
              <a:extLst>
                <a:ext uri="{FF2B5EF4-FFF2-40B4-BE49-F238E27FC236}">
                  <a16:creationId xmlns:a16="http://schemas.microsoft.com/office/drawing/2014/main" id="{93A96BCE-AD93-3845-9DEC-4B623F2F4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44" y="1152"/>
              <a:ext cx="36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575"/>
                </a:lnSpc>
                <a:defRPr/>
              </a:pPr>
              <a:r>
                <a:rPr lang="en-US" altLang="zh-CN" sz="1300">
                  <a:solidFill>
                    <a:srgbClr val="000000"/>
                  </a:solidFill>
                  <a:latin typeface="Tahoma" charset="0"/>
                  <a:ea typeface="宋体" charset="0"/>
                </a:rPr>
                <a:t>B</a:t>
              </a:r>
            </a:p>
          </p:txBody>
        </p:sp>
        <p:sp>
          <p:nvSpPr>
            <p:cNvPr id="32864" name="Text Box 342">
              <a:extLst>
                <a:ext uri="{FF2B5EF4-FFF2-40B4-BE49-F238E27FC236}">
                  <a16:creationId xmlns:a16="http://schemas.microsoft.com/office/drawing/2014/main" id="{AABA8C7E-B136-FD43-BEEA-A346616FDD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96" y="816"/>
              <a:ext cx="145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215" tIns="45107" rIns="90215" bIns="45107">
              <a:spAutoFit/>
            </a:bodyPr>
            <a:lstStyle>
              <a:lvl1pPr defTabSz="9017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zh-CN" sz="1300">
                  <a:latin typeface="Tahoma" charset="0"/>
                  <a:ea typeface="宋体" charset="0"/>
                </a:rPr>
                <a:t>C</a:t>
              </a:r>
            </a:p>
          </p:txBody>
        </p:sp>
        <p:sp>
          <p:nvSpPr>
            <p:cNvPr id="32865" name="Line 343">
              <a:extLst>
                <a:ext uri="{FF2B5EF4-FFF2-40B4-BE49-F238E27FC236}">
                  <a16:creationId xmlns:a16="http://schemas.microsoft.com/office/drawing/2014/main" id="{52F8E7CB-9FF0-014B-8D06-F49ABAB442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76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66" name="Rectangle 344">
              <a:extLst>
                <a:ext uri="{FF2B5EF4-FFF2-40B4-BE49-F238E27FC236}">
                  <a16:creationId xmlns:a16="http://schemas.microsoft.com/office/drawing/2014/main" id="{2E148C69-D9C5-1448-B4DC-257E2ED03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68" y="768"/>
              <a:ext cx="38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2867" name="Rectangle 345">
              <a:extLst>
                <a:ext uri="{FF2B5EF4-FFF2-40B4-BE49-F238E27FC236}">
                  <a16:creationId xmlns:a16="http://schemas.microsoft.com/office/drawing/2014/main" id="{1DB9D526-4D4E-6641-9203-47198ACCB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46" y="768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2868" name="Line 346">
              <a:extLst>
                <a:ext uri="{FF2B5EF4-FFF2-40B4-BE49-F238E27FC236}">
                  <a16:creationId xmlns:a16="http://schemas.microsoft.com/office/drawing/2014/main" id="{507FA906-2002-394A-BB7D-536E0B21E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960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69" name="Line 347">
              <a:extLst>
                <a:ext uri="{FF2B5EF4-FFF2-40B4-BE49-F238E27FC236}">
                  <a16:creationId xmlns:a16="http://schemas.microsoft.com/office/drawing/2014/main" id="{C41A67F6-E8AE-DF47-B2B0-B89DB808C0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1152" y="96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70" name="Line 348">
              <a:extLst>
                <a:ext uri="{FF2B5EF4-FFF2-40B4-BE49-F238E27FC236}">
                  <a16:creationId xmlns:a16="http://schemas.microsoft.com/office/drawing/2014/main" id="{9390C58B-A427-4D4E-8410-2D2160CE7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76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70667" name="Group 349">
            <a:extLst>
              <a:ext uri="{FF2B5EF4-FFF2-40B4-BE49-F238E27FC236}">
                <a16:creationId xmlns:a16="http://schemas.microsoft.com/office/drawing/2014/main" id="{374CEE19-8BC9-B74D-BB47-9707B94FCE11}"/>
              </a:ext>
            </a:extLst>
          </p:cNvPr>
          <p:cNvGrpSpPr>
            <a:grpSpLocks/>
          </p:cNvGrpSpPr>
          <p:nvPr/>
        </p:nvGrpSpPr>
        <p:grpSpPr bwMode="auto">
          <a:xfrm>
            <a:off x="4311650" y="2070101"/>
            <a:ext cx="1652588" cy="1679575"/>
            <a:chOff x="-1296" y="224"/>
            <a:chExt cx="1056" cy="1072"/>
          </a:xfrm>
        </p:grpSpPr>
        <p:sp>
          <p:nvSpPr>
            <p:cNvPr id="32833" name="Rectangle 350">
              <a:extLst>
                <a:ext uri="{FF2B5EF4-FFF2-40B4-BE49-F238E27FC236}">
                  <a16:creationId xmlns:a16="http://schemas.microsoft.com/office/drawing/2014/main" id="{BF6F8E4F-9095-C14A-BA38-54A6C1A15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04" y="384"/>
              <a:ext cx="720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275"/>
                </a:lnSpc>
                <a:defRPr/>
              </a:pPr>
              <a:r>
                <a:rPr lang="en-US" altLang="zh-CN" sz="1300">
                  <a:solidFill>
                    <a:srgbClr val="000000"/>
                  </a:solidFill>
                  <a:latin typeface="Tahoma" charset="0"/>
                  <a:ea typeface="宋体" charset="0"/>
                </a:rPr>
                <a:t>0    1    1    1</a:t>
              </a:r>
            </a:p>
            <a:p>
              <a:pPr>
                <a:lnSpc>
                  <a:spcPts val="2275"/>
                </a:lnSpc>
                <a:defRPr/>
              </a:pPr>
              <a:r>
                <a:rPr lang="en-US" altLang="zh-CN" sz="1300">
                  <a:solidFill>
                    <a:srgbClr val="000000"/>
                  </a:solidFill>
                  <a:latin typeface="Tahoma" charset="0"/>
                  <a:ea typeface="宋体" charset="0"/>
                </a:rPr>
                <a:t>1    0    1    1 </a:t>
              </a:r>
              <a:br>
                <a:rPr lang="en-US" altLang="zh-CN" sz="13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300">
                  <a:solidFill>
                    <a:srgbClr val="000000"/>
                  </a:solidFill>
                  <a:latin typeface="Tahoma" charset="0"/>
                  <a:ea typeface="宋体" charset="0"/>
                </a:rPr>
                <a:t>1    1    0    1</a:t>
              </a:r>
            </a:p>
            <a:p>
              <a:pPr>
                <a:lnSpc>
                  <a:spcPts val="2275"/>
                </a:lnSpc>
                <a:defRPr/>
              </a:pPr>
              <a:r>
                <a:rPr lang="en-US" altLang="zh-CN" sz="1300">
                  <a:solidFill>
                    <a:srgbClr val="000000"/>
                  </a:solidFill>
                  <a:latin typeface="Tahoma" charset="0"/>
                  <a:ea typeface="宋体" charset="0"/>
                </a:rPr>
                <a:t>1    1    1    0 </a:t>
              </a:r>
            </a:p>
          </p:txBody>
        </p:sp>
        <p:sp>
          <p:nvSpPr>
            <p:cNvPr id="32834" name="Rectangle 351">
              <a:extLst>
                <a:ext uri="{FF2B5EF4-FFF2-40B4-BE49-F238E27FC236}">
                  <a16:creationId xmlns:a16="http://schemas.microsoft.com/office/drawing/2014/main" id="{D895F2CF-732C-744D-AA96-ECC2B59F3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67" y="384"/>
              <a:ext cx="383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2835" name="Line 352">
              <a:extLst>
                <a:ext uri="{FF2B5EF4-FFF2-40B4-BE49-F238E27FC236}">
                  <a16:creationId xmlns:a16="http://schemas.microsoft.com/office/drawing/2014/main" id="{2DEA89B6-70CB-BB46-8BFB-E416A6920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767" y="384"/>
              <a:ext cx="38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36" name="Line 353">
              <a:extLst>
                <a:ext uri="{FF2B5EF4-FFF2-40B4-BE49-F238E27FC236}">
                  <a16:creationId xmlns:a16="http://schemas.microsoft.com/office/drawing/2014/main" id="{112F6997-A2AD-CF44-9D0F-05AA513CD4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384" y="57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37" name="Rectangle 354">
              <a:extLst>
                <a:ext uri="{FF2B5EF4-FFF2-40B4-BE49-F238E27FC236}">
                  <a16:creationId xmlns:a16="http://schemas.microsoft.com/office/drawing/2014/main" id="{E79C4DC7-0EE3-C94B-8E41-0A34D3115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68" y="672"/>
              <a:ext cx="12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575"/>
                </a:lnSpc>
                <a:defRPr/>
              </a:pPr>
              <a:r>
                <a:rPr lang="en-US" altLang="zh-CN" sz="1300">
                  <a:solidFill>
                    <a:srgbClr val="000000"/>
                  </a:solidFill>
                  <a:latin typeface="Tahoma" charset="0"/>
                  <a:ea typeface="宋体" charset="0"/>
                </a:rPr>
                <a:t>D</a:t>
              </a:r>
            </a:p>
          </p:txBody>
        </p:sp>
        <p:sp>
          <p:nvSpPr>
            <p:cNvPr id="32838" name="Rectangle 355">
              <a:extLst>
                <a:ext uri="{FF2B5EF4-FFF2-40B4-BE49-F238E27FC236}">
                  <a16:creationId xmlns:a16="http://schemas.microsoft.com/office/drawing/2014/main" id="{F58CD7D1-2C7E-4D4D-8500-ABCE47143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52" y="224"/>
              <a:ext cx="368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575"/>
                </a:lnSpc>
                <a:defRPr/>
              </a:pPr>
              <a:r>
                <a:rPr lang="en-US" altLang="zh-CN" sz="1300">
                  <a:solidFill>
                    <a:srgbClr val="000000"/>
                  </a:solidFill>
                  <a:latin typeface="Tahoma" charset="0"/>
                  <a:ea typeface="宋体" charset="0"/>
                </a:rPr>
                <a:t>A</a:t>
              </a:r>
            </a:p>
          </p:txBody>
        </p:sp>
        <p:sp>
          <p:nvSpPr>
            <p:cNvPr id="32839" name="Rectangle 356">
              <a:extLst>
                <a:ext uri="{FF2B5EF4-FFF2-40B4-BE49-F238E27FC236}">
                  <a16:creationId xmlns:a16="http://schemas.microsoft.com/office/drawing/2014/main" id="{4CC59A92-0092-E747-8164-52DBE7FF1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46" y="384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2840" name="Line 357">
              <a:extLst>
                <a:ext uri="{FF2B5EF4-FFF2-40B4-BE49-F238E27FC236}">
                  <a16:creationId xmlns:a16="http://schemas.microsoft.com/office/drawing/2014/main" id="{CE510C06-87CF-F84F-BEAC-A90CB248A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960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41" name="Line 358">
              <a:extLst>
                <a:ext uri="{FF2B5EF4-FFF2-40B4-BE49-F238E27FC236}">
                  <a16:creationId xmlns:a16="http://schemas.microsoft.com/office/drawing/2014/main" id="{9A077A7B-DBC3-5240-9744-44DD60CB99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1152" y="576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42" name="Line 359">
              <a:extLst>
                <a:ext uri="{FF2B5EF4-FFF2-40B4-BE49-F238E27FC236}">
                  <a16:creationId xmlns:a16="http://schemas.microsoft.com/office/drawing/2014/main" id="{AAC159DA-EB1E-1545-9021-004B86435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960" y="115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43" name="Line 360">
              <a:extLst>
                <a:ext uri="{FF2B5EF4-FFF2-40B4-BE49-F238E27FC236}">
                  <a16:creationId xmlns:a16="http://schemas.microsoft.com/office/drawing/2014/main" id="{DE2FB0CB-BC70-5D44-9F33-D5B5EE21A7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1152" y="76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44" name="Rectangle 361">
              <a:extLst>
                <a:ext uri="{FF2B5EF4-FFF2-40B4-BE49-F238E27FC236}">
                  <a16:creationId xmlns:a16="http://schemas.microsoft.com/office/drawing/2014/main" id="{D7513167-26D3-1849-9EC9-2361B9B53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44" y="1152"/>
              <a:ext cx="36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575"/>
                </a:lnSpc>
                <a:defRPr/>
              </a:pPr>
              <a:r>
                <a:rPr lang="en-US" altLang="zh-CN" sz="1300">
                  <a:solidFill>
                    <a:srgbClr val="000000"/>
                  </a:solidFill>
                  <a:latin typeface="Tahoma" charset="0"/>
                  <a:ea typeface="宋体" charset="0"/>
                </a:rPr>
                <a:t>B</a:t>
              </a:r>
            </a:p>
          </p:txBody>
        </p:sp>
        <p:sp>
          <p:nvSpPr>
            <p:cNvPr id="32845" name="Text Box 362">
              <a:extLst>
                <a:ext uri="{FF2B5EF4-FFF2-40B4-BE49-F238E27FC236}">
                  <a16:creationId xmlns:a16="http://schemas.microsoft.com/office/drawing/2014/main" id="{85724293-D774-7045-847D-CA8B71A9E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96" y="816"/>
              <a:ext cx="145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215" tIns="45107" rIns="90215" bIns="45107">
              <a:spAutoFit/>
            </a:bodyPr>
            <a:lstStyle>
              <a:lvl1pPr defTabSz="9017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zh-CN" sz="1300">
                  <a:latin typeface="Tahoma" charset="0"/>
                  <a:ea typeface="宋体" charset="0"/>
                </a:rPr>
                <a:t>C</a:t>
              </a:r>
            </a:p>
          </p:txBody>
        </p:sp>
        <p:sp>
          <p:nvSpPr>
            <p:cNvPr id="32846" name="Line 363">
              <a:extLst>
                <a:ext uri="{FF2B5EF4-FFF2-40B4-BE49-F238E27FC236}">
                  <a16:creationId xmlns:a16="http://schemas.microsoft.com/office/drawing/2014/main" id="{D3F51306-1590-9E4A-918F-2972A447D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76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47" name="Rectangle 364">
              <a:extLst>
                <a:ext uri="{FF2B5EF4-FFF2-40B4-BE49-F238E27FC236}">
                  <a16:creationId xmlns:a16="http://schemas.microsoft.com/office/drawing/2014/main" id="{D01EFE4A-F162-534F-A016-57E756191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67" y="768"/>
              <a:ext cx="383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2848" name="Rectangle 365">
              <a:extLst>
                <a:ext uri="{FF2B5EF4-FFF2-40B4-BE49-F238E27FC236}">
                  <a16:creationId xmlns:a16="http://schemas.microsoft.com/office/drawing/2014/main" id="{A81BDDD9-A690-7348-80FD-04A336D13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46" y="768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2849" name="Line 366">
              <a:extLst>
                <a:ext uri="{FF2B5EF4-FFF2-40B4-BE49-F238E27FC236}">
                  <a16:creationId xmlns:a16="http://schemas.microsoft.com/office/drawing/2014/main" id="{68856133-B3E9-ED49-B78E-18EC40FB64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960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50" name="Line 367">
              <a:extLst>
                <a:ext uri="{FF2B5EF4-FFF2-40B4-BE49-F238E27FC236}">
                  <a16:creationId xmlns:a16="http://schemas.microsoft.com/office/drawing/2014/main" id="{5C3D54BD-6226-7246-81BC-12CE669701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1152" y="96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51" name="Line 368">
              <a:extLst>
                <a:ext uri="{FF2B5EF4-FFF2-40B4-BE49-F238E27FC236}">
                  <a16:creationId xmlns:a16="http://schemas.microsoft.com/office/drawing/2014/main" id="{5E67477E-4A6D-DD44-997A-11AB4777EA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76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70668" name="Group 369">
            <a:extLst>
              <a:ext uri="{FF2B5EF4-FFF2-40B4-BE49-F238E27FC236}">
                <a16:creationId xmlns:a16="http://schemas.microsoft.com/office/drawing/2014/main" id="{F74D79D2-21B4-394A-9194-7C3AE605308F}"/>
              </a:ext>
            </a:extLst>
          </p:cNvPr>
          <p:cNvGrpSpPr>
            <a:grpSpLocks/>
          </p:cNvGrpSpPr>
          <p:nvPr/>
        </p:nvGrpSpPr>
        <p:grpSpPr bwMode="auto">
          <a:xfrm>
            <a:off x="2114550" y="4467226"/>
            <a:ext cx="1652588" cy="1679575"/>
            <a:chOff x="-1296" y="224"/>
            <a:chExt cx="1056" cy="1072"/>
          </a:xfrm>
        </p:grpSpPr>
        <p:sp>
          <p:nvSpPr>
            <p:cNvPr id="32814" name="Rectangle 370">
              <a:extLst>
                <a:ext uri="{FF2B5EF4-FFF2-40B4-BE49-F238E27FC236}">
                  <a16:creationId xmlns:a16="http://schemas.microsoft.com/office/drawing/2014/main" id="{B646BF16-9536-7644-84F9-B7AB27AA6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04" y="384"/>
              <a:ext cx="720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275"/>
                </a:lnSpc>
                <a:defRPr/>
              </a:pPr>
              <a:r>
                <a:rPr lang="en-US" altLang="zh-CN" sz="1300">
                  <a:solidFill>
                    <a:srgbClr val="000000"/>
                  </a:solidFill>
                  <a:latin typeface="Tahoma" charset="0"/>
                  <a:ea typeface="宋体" charset="0"/>
                </a:rPr>
                <a:t>0    0    0    0</a:t>
              </a:r>
            </a:p>
            <a:p>
              <a:pPr>
                <a:lnSpc>
                  <a:spcPts val="2275"/>
                </a:lnSpc>
                <a:defRPr/>
              </a:pPr>
              <a:r>
                <a:rPr lang="en-US" altLang="zh-CN" sz="1300">
                  <a:solidFill>
                    <a:srgbClr val="000000"/>
                  </a:solidFill>
                  <a:latin typeface="Tahoma" charset="0"/>
                  <a:ea typeface="宋体" charset="0"/>
                </a:rPr>
                <a:t>1    0    0    0 </a:t>
              </a:r>
              <a:br>
                <a:rPr lang="en-US" altLang="zh-CN" sz="13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300">
                  <a:solidFill>
                    <a:srgbClr val="000000"/>
                  </a:solidFill>
                  <a:latin typeface="Tahoma" charset="0"/>
                  <a:ea typeface="宋体" charset="0"/>
                </a:rPr>
                <a:t>1    1    0    1</a:t>
              </a:r>
            </a:p>
            <a:p>
              <a:pPr>
                <a:lnSpc>
                  <a:spcPts val="2275"/>
                </a:lnSpc>
                <a:defRPr/>
              </a:pPr>
              <a:r>
                <a:rPr lang="en-US" altLang="zh-CN" sz="1300">
                  <a:solidFill>
                    <a:srgbClr val="000000"/>
                  </a:solidFill>
                  <a:latin typeface="Tahoma" charset="0"/>
                  <a:ea typeface="宋体" charset="0"/>
                </a:rPr>
                <a:t>1    1    0    0 </a:t>
              </a:r>
            </a:p>
          </p:txBody>
        </p:sp>
        <p:sp>
          <p:nvSpPr>
            <p:cNvPr id="32815" name="Rectangle 371">
              <a:extLst>
                <a:ext uri="{FF2B5EF4-FFF2-40B4-BE49-F238E27FC236}">
                  <a16:creationId xmlns:a16="http://schemas.microsoft.com/office/drawing/2014/main" id="{08929AB3-BC85-2241-ADD1-9CB893D5E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67" y="384"/>
              <a:ext cx="383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2816" name="Line 372">
              <a:extLst>
                <a:ext uri="{FF2B5EF4-FFF2-40B4-BE49-F238E27FC236}">
                  <a16:creationId xmlns:a16="http://schemas.microsoft.com/office/drawing/2014/main" id="{4CBE8E01-DCD1-E44A-AFF1-0D6F352A2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767" y="384"/>
              <a:ext cx="38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17" name="Line 373">
              <a:extLst>
                <a:ext uri="{FF2B5EF4-FFF2-40B4-BE49-F238E27FC236}">
                  <a16:creationId xmlns:a16="http://schemas.microsoft.com/office/drawing/2014/main" id="{FA2C18E4-EC1F-BA40-B1EE-C2E142E113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384" y="57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18" name="Rectangle 374">
              <a:extLst>
                <a:ext uri="{FF2B5EF4-FFF2-40B4-BE49-F238E27FC236}">
                  <a16:creationId xmlns:a16="http://schemas.microsoft.com/office/drawing/2014/main" id="{9F8B8B61-0DC0-D44B-8CFA-D62BAC998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68" y="672"/>
              <a:ext cx="12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575"/>
                </a:lnSpc>
                <a:defRPr/>
              </a:pPr>
              <a:r>
                <a:rPr lang="en-US" altLang="zh-CN" sz="1300">
                  <a:solidFill>
                    <a:srgbClr val="000000"/>
                  </a:solidFill>
                  <a:latin typeface="Tahoma" charset="0"/>
                  <a:ea typeface="宋体" charset="0"/>
                </a:rPr>
                <a:t>D</a:t>
              </a:r>
            </a:p>
          </p:txBody>
        </p:sp>
        <p:sp>
          <p:nvSpPr>
            <p:cNvPr id="32819" name="Rectangle 375">
              <a:extLst>
                <a:ext uri="{FF2B5EF4-FFF2-40B4-BE49-F238E27FC236}">
                  <a16:creationId xmlns:a16="http://schemas.microsoft.com/office/drawing/2014/main" id="{FEE77F66-DA30-F141-AC27-2F4D8AC4B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52" y="224"/>
              <a:ext cx="368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575"/>
                </a:lnSpc>
                <a:defRPr/>
              </a:pPr>
              <a:r>
                <a:rPr lang="en-US" altLang="zh-CN" sz="1300">
                  <a:solidFill>
                    <a:srgbClr val="000000"/>
                  </a:solidFill>
                  <a:latin typeface="Tahoma" charset="0"/>
                  <a:ea typeface="宋体" charset="0"/>
                </a:rPr>
                <a:t>A</a:t>
              </a:r>
            </a:p>
          </p:txBody>
        </p:sp>
        <p:sp>
          <p:nvSpPr>
            <p:cNvPr id="32820" name="Rectangle 376">
              <a:extLst>
                <a:ext uri="{FF2B5EF4-FFF2-40B4-BE49-F238E27FC236}">
                  <a16:creationId xmlns:a16="http://schemas.microsoft.com/office/drawing/2014/main" id="{42E00EAA-9FD0-004B-8917-2C3FD5384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46" y="384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2821" name="Line 377">
              <a:extLst>
                <a:ext uri="{FF2B5EF4-FFF2-40B4-BE49-F238E27FC236}">
                  <a16:creationId xmlns:a16="http://schemas.microsoft.com/office/drawing/2014/main" id="{E93E78B5-45F9-CC4B-AC4B-C846F77EFD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960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22" name="Line 378">
              <a:extLst>
                <a:ext uri="{FF2B5EF4-FFF2-40B4-BE49-F238E27FC236}">
                  <a16:creationId xmlns:a16="http://schemas.microsoft.com/office/drawing/2014/main" id="{04616D86-5B8C-0142-912A-0C986731F5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1152" y="576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23" name="Line 379">
              <a:extLst>
                <a:ext uri="{FF2B5EF4-FFF2-40B4-BE49-F238E27FC236}">
                  <a16:creationId xmlns:a16="http://schemas.microsoft.com/office/drawing/2014/main" id="{FC896A7B-249E-7647-9008-6089581C5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960" y="115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24" name="Line 380">
              <a:extLst>
                <a:ext uri="{FF2B5EF4-FFF2-40B4-BE49-F238E27FC236}">
                  <a16:creationId xmlns:a16="http://schemas.microsoft.com/office/drawing/2014/main" id="{C5A56007-C9BC-E743-AF4C-F68152A5C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1152" y="76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25" name="Rectangle 381">
              <a:extLst>
                <a:ext uri="{FF2B5EF4-FFF2-40B4-BE49-F238E27FC236}">
                  <a16:creationId xmlns:a16="http://schemas.microsoft.com/office/drawing/2014/main" id="{09CD9299-D040-9D49-B023-9DA152EA1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44" y="1152"/>
              <a:ext cx="36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575"/>
                </a:lnSpc>
                <a:defRPr/>
              </a:pPr>
              <a:r>
                <a:rPr lang="en-US" altLang="zh-CN" sz="1300">
                  <a:solidFill>
                    <a:srgbClr val="000000"/>
                  </a:solidFill>
                  <a:latin typeface="Tahoma" charset="0"/>
                  <a:ea typeface="宋体" charset="0"/>
                </a:rPr>
                <a:t>B</a:t>
              </a:r>
            </a:p>
          </p:txBody>
        </p:sp>
        <p:sp>
          <p:nvSpPr>
            <p:cNvPr id="32826" name="Text Box 382">
              <a:extLst>
                <a:ext uri="{FF2B5EF4-FFF2-40B4-BE49-F238E27FC236}">
                  <a16:creationId xmlns:a16="http://schemas.microsoft.com/office/drawing/2014/main" id="{2EC09F9C-6FF8-0E48-89EC-42F7FC1CC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96" y="816"/>
              <a:ext cx="145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215" tIns="45107" rIns="90215" bIns="45107">
              <a:spAutoFit/>
            </a:bodyPr>
            <a:lstStyle>
              <a:lvl1pPr defTabSz="9017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zh-CN" sz="1300">
                  <a:latin typeface="Tahoma" charset="0"/>
                  <a:ea typeface="宋体" charset="0"/>
                </a:rPr>
                <a:t>C</a:t>
              </a:r>
            </a:p>
          </p:txBody>
        </p:sp>
        <p:sp>
          <p:nvSpPr>
            <p:cNvPr id="32827" name="Line 383">
              <a:extLst>
                <a:ext uri="{FF2B5EF4-FFF2-40B4-BE49-F238E27FC236}">
                  <a16:creationId xmlns:a16="http://schemas.microsoft.com/office/drawing/2014/main" id="{477D27BF-67FA-A042-AA4C-1C7FF0B219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76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28" name="Rectangle 384">
              <a:extLst>
                <a:ext uri="{FF2B5EF4-FFF2-40B4-BE49-F238E27FC236}">
                  <a16:creationId xmlns:a16="http://schemas.microsoft.com/office/drawing/2014/main" id="{056601FB-4C1F-4545-81CE-1C5B8E1D6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67" y="768"/>
              <a:ext cx="383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2829" name="Rectangle 385">
              <a:extLst>
                <a:ext uri="{FF2B5EF4-FFF2-40B4-BE49-F238E27FC236}">
                  <a16:creationId xmlns:a16="http://schemas.microsoft.com/office/drawing/2014/main" id="{3FEAE386-E44E-B745-B727-4A45764AA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46" y="768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2830" name="Line 386">
              <a:extLst>
                <a:ext uri="{FF2B5EF4-FFF2-40B4-BE49-F238E27FC236}">
                  <a16:creationId xmlns:a16="http://schemas.microsoft.com/office/drawing/2014/main" id="{F1194EE5-AA6B-C14C-BF7C-23EA32CBD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960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31" name="Line 387">
              <a:extLst>
                <a:ext uri="{FF2B5EF4-FFF2-40B4-BE49-F238E27FC236}">
                  <a16:creationId xmlns:a16="http://schemas.microsoft.com/office/drawing/2014/main" id="{DEE9B00E-6D06-5943-B36C-42D7F44FDF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1152" y="96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32" name="Line 388">
              <a:extLst>
                <a:ext uri="{FF2B5EF4-FFF2-40B4-BE49-F238E27FC236}">
                  <a16:creationId xmlns:a16="http://schemas.microsoft.com/office/drawing/2014/main" id="{2C459489-8887-F94B-A99C-029A155AF9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76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70669" name="Group 389">
            <a:extLst>
              <a:ext uri="{FF2B5EF4-FFF2-40B4-BE49-F238E27FC236}">
                <a16:creationId xmlns:a16="http://schemas.microsoft.com/office/drawing/2014/main" id="{8FB53E3D-5524-5E46-89DA-766CDDD8C4BC}"/>
              </a:ext>
            </a:extLst>
          </p:cNvPr>
          <p:cNvGrpSpPr>
            <a:grpSpLocks/>
          </p:cNvGrpSpPr>
          <p:nvPr/>
        </p:nvGrpSpPr>
        <p:grpSpPr bwMode="auto">
          <a:xfrm>
            <a:off x="4276725" y="4468814"/>
            <a:ext cx="1652588" cy="1679575"/>
            <a:chOff x="-1296" y="224"/>
            <a:chExt cx="1056" cy="1072"/>
          </a:xfrm>
        </p:grpSpPr>
        <p:sp>
          <p:nvSpPr>
            <p:cNvPr id="32795" name="Rectangle 390">
              <a:extLst>
                <a:ext uri="{FF2B5EF4-FFF2-40B4-BE49-F238E27FC236}">
                  <a16:creationId xmlns:a16="http://schemas.microsoft.com/office/drawing/2014/main" id="{31EDA4BA-4D0E-C142-8F17-FFFA0ECFC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04" y="384"/>
              <a:ext cx="720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275"/>
                </a:lnSpc>
                <a:defRPr/>
              </a:pPr>
              <a:r>
                <a:rPr lang="en-US" altLang="zh-CN" sz="1300">
                  <a:solidFill>
                    <a:srgbClr val="000000"/>
                  </a:solidFill>
                  <a:latin typeface="Tahoma" charset="0"/>
                  <a:ea typeface="宋体" charset="0"/>
                </a:rPr>
                <a:t>0    1    1    1</a:t>
              </a:r>
            </a:p>
            <a:p>
              <a:pPr>
                <a:lnSpc>
                  <a:spcPts val="2275"/>
                </a:lnSpc>
                <a:defRPr/>
              </a:pPr>
              <a:r>
                <a:rPr lang="en-US" altLang="zh-CN" sz="1300">
                  <a:solidFill>
                    <a:srgbClr val="000000"/>
                  </a:solidFill>
                  <a:latin typeface="Tahoma" charset="0"/>
                  <a:ea typeface="宋体" charset="0"/>
                </a:rPr>
                <a:t>0    0    1    1 </a:t>
              </a:r>
              <a:br>
                <a:rPr lang="en-US" altLang="zh-CN" sz="13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300">
                  <a:solidFill>
                    <a:srgbClr val="000000"/>
                  </a:solidFill>
                  <a:latin typeface="Tahoma" charset="0"/>
                  <a:ea typeface="宋体" charset="0"/>
                </a:rPr>
                <a:t>0    0    0    0</a:t>
              </a:r>
            </a:p>
            <a:p>
              <a:pPr>
                <a:lnSpc>
                  <a:spcPts val="2275"/>
                </a:lnSpc>
                <a:defRPr/>
              </a:pPr>
              <a:r>
                <a:rPr lang="en-US" altLang="zh-CN" sz="1300">
                  <a:solidFill>
                    <a:srgbClr val="000000"/>
                  </a:solidFill>
                  <a:latin typeface="Tahoma" charset="0"/>
                  <a:ea typeface="宋体" charset="0"/>
                </a:rPr>
                <a:t>0    0    1    0 </a:t>
              </a:r>
            </a:p>
          </p:txBody>
        </p:sp>
        <p:sp>
          <p:nvSpPr>
            <p:cNvPr id="32796" name="Rectangle 391">
              <a:extLst>
                <a:ext uri="{FF2B5EF4-FFF2-40B4-BE49-F238E27FC236}">
                  <a16:creationId xmlns:a16="http://schemas.microsoft.com/office/drawing/2014/main" id="{AEC4B39D-FB43-FE46-A9DC-F6FE6373A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67" y="384"/>
              <a:ext cx="383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2797" name="Line 392">
              <a:extLst>
                <a:ext uri="{FF2B5EF4-FFF2-40B4-BE49-F238E27FC236}">
                  <a16:creationId xmlns:a16="http://schemas.microsoft.com/office/drawing/2014/main" id="{6895613E-0D4C-EB4A-A5E7-FF4B2251F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767" y="384"/>
              <a:ext cx="38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798" name="Line 393">
              <a:extLst>
                <a:ext uri="{FF2B5EF4-FFF2-40B4-BE49-F238E27FC236}">
                  <a16:creationId xmlns:a16="http://schemas.microsoft.com/office/drawing/2014/main" id="{CCAA173C-25A3-9549-A527-8F6C140E6A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384" y="57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799" name="Rectangle 394">
              <a:extLst>
                <a:ext uri="{FF2B5EF4-FFF2-40B4-BE49-F238E27FC236}">
                  <a16:creationId xmlns:a16="http://schemas.microsoft.com/office/drawing/2014/main" id="{0B0F14DD-BF31-8749-B05D-9A5080124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68" y="672"/>
              <a:ext cx="12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575"/>
                </a:lnSpc>
                <a:defRPr/>
              </a:pPr>
              <a:r>
                <a:rPr lang="en-US" altLang="zh-CN" sz="1300">
                  <a:solidFill>
                    <a:srgbClr val="000000"/>
                  </a:solidFill>
                  <a:latin typeface="Tahoma" charset="0"/>
                  <a:ea typeface="宋体" charset="0"/>
                </a:rPr>
                <a:t>D</a:t>
              </a:r>
            </a:p>
          </p:txBody>
        </p:sp>
        <p:sp>
          <p:nvSpPr>
            <p:cNvPr id="32800" name="Rectangle 395">
              <a:extLst>
                <a:ext uri="{FF2B5EF4-FFF2-40B4-BE49-F238E27FC236}">
                  <a16:creationId xmlns:a16="http://schemas.microsoft.com/office/drawing/2014/main" id="{EA87B3C2-E3E4-1445-A3A9-BD01782C4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52" y="224"/>
              <a:ext cx="368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575"/>
                </a:lnSpc>
                <a:defRPr/>
              </a:pPr>
              <a:r>
                <a:rPr lang="en-US" altLang="zh-CN" sz="1300">
                  <a:solidFill>
                    <a:srgbClr val="000000"/>
                  </a:solidFill>
                  <a:latin typeface="Tahoma" charset="0"/>
                  <a:ea typeface="宋体" charset="0"/>
                </a:rPr>
                <a:t>A</a:t>
              </a:r>
            </a:p>
          </p:txBody>
        </p:sp>
        <p:sp>
          <p:nvSpPr>
            <p:cNvPr id="32801" name="Rectangle 396">
              <a:extLst>
                <a:ext uri="{FF2B5EF4-FFF2-40B4-BE49-F238E27FC236}">
                  <a16:creationId xmlns:a16="http://schemas.microsoft.com/office/drawing/2014/main" id="{99AFEE14-9B3D-E249-BE8D-8B621F285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46" y="384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2802" name="Line 397">
              <a:extLst>
                <a:ext uri="{FF2B5EF4-FFF2-40B4-BE49-F238E27FC236}">
                  <a16:creationId xmlns:a16="http://schemas.microsoft.com/office/drawing/2014/main" id="{EC1542E2-48C4-E34B-911D-616AA813F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960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03" name="Line 398">
              <a:extLst>
                <a:ext uri="{FF2B5EF4-FFF2-40B4-BE49-F238E27FC236}">
                  <a16:creationId xmlns:a16="http://schemas.microsoft.com/office/drawing/2014/main" id="{9B064533-8438-344F-939E-FDEDB20F75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1152" y="576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04" name="Line 399">
              <a:extLst>
                <a:ext uri="{FF2B5EF4-FFF2-40B4-BE49-F238E27FC236}">
                  <a16:creationId xmlns:a16="http://schemas.microsoft.com/office/drawing/2014/main" id="{35DAF682-9D72-974F-B33B-F68CFEBF1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960" y="115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05" name="Line 400">
              <a:extLst>
                <a:ext uri="{FF2B5EF4-FFF2-40B4-BE49-F238E27FC236}">
                  <a16:creationId xmlns:a16="http://schemas.microsoft.com/office/drawing/2014/main" id="{B4392316-E22B-7448-AAA0-7DF870B495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1152" y="76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06" name="Rectangle 401">
              <a:extLst>
                <a:ext uri="{FF2B5EF4-FFF2-40B4-BE49-F238E27FC236}">
                  <a16:creationId xmlns:a16="http://schemas.microsoft.com/office/drawing/2014/main" id="{F5F6E116-7563-484E-BA83-B4D95A67F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44" y="1152"/>
              <a:ext cx="36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575"/>
                </a:lnSpc>
                <a:defRPr/>
              </a:pPr>
              <a:r>
                <a:rPr lang="en-US" altLang="zh-CN" sz="1300">
                  <a:solidFill>
                    <a:srgbClr val="000000"/>
                  </a:solidFill>
                  <a:latin typeface="Tahoma" charset="0"/>
                  <a:ea typeface="宋体" charset="0"/>
                </a:rPr>
                <a:t>B</a:t>
              </a:r>
            </a:p>
          </p:txBody>
        </p:sp>
        <p:sp>
          <p:nvSpPr>
            <p:cNvPr id="32807" name="Text Box 402">
              <a:extLst>
                <a:ext uri="{FF2B5EF4-FFF2-40B4-BE49-F238E27FC236}">
                  <a16:creationId xmlns:a16="http://schemas.microsoft.com/office/drawing/2014/main" id="{F55B9C74-FD1F-A44F-966F-E36B14716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96" y="816"/>
              <a:ext cx="145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215" tIns="45107" rIns="90215" bIns="45107">
              <a:spAutoFit/>
            </a:bodyPr>
            <a:lstStyle>
              <a:lvl1pPr defTabSz="9017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zh-CN" sz="1300">
                  <a:latin typeface="Tahoma" charset="0"/>
                  <a:ea typeface="宋体" charset="0"/>
                </a:rPr>
                <a:t>C</a:t>
              </a:r>
            </a:p>
          </p:txBody>
        </p:sp>
        <p:sp>
          <p:nvSpPr>
            <p:cNvPr id="32808" name="Line 403">
              <a:extLst>
                <a:ext uri="{FF2B5EF4-FFF2-40B4-BE49-F238E27FC236}">
                  <a16:creationId xmlns:a16="http://schemas.microsoft.com/office/drawing/2014/main" id="{8502F1F4-3545-7549-8880-D79564820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76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09" name="Rectangle 404">
              <a:extLst>
                <a:ext uri="{FF2B5EF4-FFF2-40B4-BE49-F238E27FC236}">
                  <a16:creationId xmlns:a16="http://schemas.microsoft.com/office/drawing/2014/main" id="{17488C33-D19D-FE46-AFC7-5D75EC069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67" y="768"/>
              <a:ext cx="383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2810" name="Rectangle 405">
              <a:extLst>
                <a:ext uri="{FF2B5EF4-FFF2-40B4-BE49-F238E27FC236}">
                  <a16:creationId xmlns:a16="http://schemas.microsoft.com/office/drawing/2014/main" id="{5376331E-F3DB-624B-B2DD-C73E9FFDA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46" y="768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2811" name="Line 406">
              <a:extLst>
                <a:ext uri="{FF2B5EF4-FFF2-40B4-BE49-F238E27FC236}">
                  <a16:creationId xmlns:a16="http://schemas.microsoft.com/office/drawing/2014/main" id="{9CE0C4A3-D400-9242-B01A-F06AAD665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960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12" name="Line 407">
              <a:extLst>
                <a:ext uri="{FF2B5EF4-FFF2-40B4-BE49-F238E27FC236}">
                  <a16:creationId xmlns:a16="http://schemas.microsoft.com/office/drawing/2014/main" id="{92D941E2-A964-0E40-8292-768BF9A916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1152" y="96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813" name="Line 408">
              <a:extLst>
                <a:ext uri="{FF2B5EF4-FFF2-40B4-BE49-F238E27FC236}">
                  <a16:creationId xmlns:a16="http://schemas.microsoft.com/office/drawing/2014/main" id="{4BA34AEB-22E0-F24F-BBD8-E3078E1B6D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76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2783" name="Rectangle 409">
            <a:extLst>
              <a:ext uri="{FF2B5EF4-FFF2-40B4-BE49-F238E27FC236}">
                <a16:creationId xmlns:a16="http://schemas.microsoft.com/office/drawing/2014/main" id="{E79C0691-E4C7-714A-8A46-28EEF0F99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3944939"/>
            <a:ext cx="1265238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375"/>
              </a:lnSpc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K-map for EQ</a:t>
            </a:r>
          </a:p>
        </p:txBody>
      </p:sp>
      <p:sp>
        <p:nvSpPr>
          <p:cNvPr id="32784" name="Rectangle 410">
            <a:extLst>
              <a:ext uri="{FF2B5EF4-FFF2-40B4-BE49-F238E27FC236}">
                <a16:creationId xmlns:a16="http://schemas.microsoft.com/office/drawing/2014/main" id="{A99F5D1E-332D-6D43-8AB1-CA0AAD48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325" y="3946525"/>
            <a:ext cx="1265238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375"/>
              </a:lnSpc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K-map for NE</a:t>
            </a:r>
          </a:p>
        </p:txBody>
      </p:sp>
      <p:sp>
        <p:nvSpPr>
          <p:cNvPr id="32785" name="Rectangle 411">
            <a:extLst>
              <a:ext uri="{FF2B5EF4-FFF2-40B4-BE49-F238E27FC236}">
                <a16:creationId xmlns:a16="http://schemas.microsoft.com/office/drawing/2014/main" id="{D80A0F23-DDBD-6C4E-8C93-46EA2F185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400" y="6356351"/>
            <a:ext cx="12652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375"/>
              </a:lnSpc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K-map for GT</a:t>
            </a:r>
          </a:p>
        </p:txBody>
      </p:sp>
      <p:sp>
        <p:nvSpPr>
          <p:cNvPr id="32786" name="Rectangle 412">
            <a:extLst>
              <a:ext uri="{FF2B5EF4-FFF2-40B4-BE49-F238E27FC236}">
                <a16:creationId xmlns:a16="http://schemas.microsoft.com/office/drawing/2014/main" id="{6EDEEF2C-9655-A248-B431-920C2AA85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8225" y="6357939"/>
            <a:ext cx="12652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375"/>
              </a:lnSpc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K-map for LT</a:t>
            </a:r>
          </a:p>
        </p:txBody>
      </p:sp>
      <p:sp>
        <p:nvSpPr>
          <p:cNvPr id="32787" name="Rectangle 413">
            <a:extLst>
              <a:ext uri="{FF2B5EF4-FFF2-40B4-BE49-F238E27FC236}">
                <a16:creationId xmlns:a16="http://schemas.microsoft.com/office/drawing/2014/main" id="{1B0E3EC4-E00B-B64B-8EC0-3A1D93572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613" y="2351089"/>
            <a:ext cx="215900" cy="2444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2788" name="Rectangle 414">
            <a:extLst>
              <a:ext uri="{FF2B5EF4-FFF2-40B4-BE49-F238E27FC236}">
                <a16:creationId xmlns:a16="http://schemas.microsoft.com/office/drawing/2014/main" id="{22A99822-92B4-034B-8DC4-2CFBC5256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25" y="2651126"/>
            <a:ext cx="215900" cy="2444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2789" name="Rectangle 415">
            <a:extLst>
              <a:ext uri="{FF2B5EF4-FFF2-40B4-BE49-F238E27FC236}">
                <a16:creationId xmlns:a16="http://schemas.microsoft.com/office/drawing/2014/main" id="{F2CE088B-0511-5748-B702-2407E464E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689" y="2952751"/>
            <a:ext cx="217487" cy="2444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2790" name="Rectangle 416">
            <a:extLst>
              <a:ext uri="{FF2B5EF4-FFF2-40B4-BE49-F238E27FC236}">
                <a16:creationId xmlns:a16="http://schemas.microsoft.com/office/drawing/2014/main" id="{D2A63699-811C-CC47-A3AC-83262A5DD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788" y="3252789"/>
            <a:ext cx="215900" cy="2444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2791" name="Rectangle 417">
            <a:extLst>
              <a:ext uri="{FF2B5EF4-FFF2-40B4-BE49-F238E27FC236}">
                <a16:creationId xmlns:a16="http://schemas.microsoft.com/office/drawing/2014/main" id="{649CE34F-1004-E644-B975-6D730A50B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900" y="2360614"/>
            <a:ext cx="534988" cy="534987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2792" name="Rectangle 418">
            <a:extLst>
              <a:ext uri="{FF2B5EF4-FFF2-40B4-BE49-F238E27FC236}">
                <a16:creationId xmlns:a16="http://schemas.microsoft.com/office/drawing/2014/main" id="{388FBB9C-9773-1B49-AEC3-F6454EB02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764" y="2952751"/>
            <a:ext cx="536575" cy="5365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2793" name="Rectangle 419">
            <a:extLst>
              <a:ext uri="{FF2B5EF4-FFF2-40B4-BE49-F238E27FC236}">
                <a16:creationId xmlns:a16="http://schemas.microsoft.com/office/drawing/2014/main" id="{77B585F8-56E2-844D-94C3-781DF0AF5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663" y="5359400"/>
            <a:ext cx="525462" cy="52705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2794" name="Rectangle 420">
            <a:extLst>
              <a:ext uri="{FF2B5EF4-FFF2-40B4-BE49-F238E27FC236}">
                <a16:creationId xmlns:a16="http://schemas.microsoft.com/office/drawing/2014/main" id="{387E0C07-531F-EF48-B373-BD7AA6C0D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50" y="5068888"/>
            <a:ext cx="198438" cy="52546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</p:spTree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>
            <a:extLst>
              <a:ext uri="{FF2B5EF4-FFF2-40B4-BE49-F238E27FC236}">
                <a16:creationId xmlns:a16="http://schemas.microsoft.com/office/drawing/2014/main" id="{D9C3A902-9AE2-D941-B775-9D7E711578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0A2491DE-D49F-9844-A1B2-BB5447C4BC5C}" type="slidenum">
              <a:rPr lang="zh-CN" altLang="en-US" smtClean="0">
                <a:solidFill>
                  <a:srgbClr val="0000B6"/>
                </a:solidFill>
                <a:latin typeface="Book Antiqua" charset="0"/>
              </a:rPr>
              <a:pPr>
                <a:defRPr/>
              </a:pPr>
              <a:t>14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72706" name="页脚占位符 4">
            <a:extLst>
              <a:ext uri="{FF2B5EF4-FFF2-40B4-BE49-F238E27FC236}">
                <a16:creationId xmlns:a16="http://schemas.microsoft.com/office/drawing/2014/main" id="{F484E2B5-939D-7145-B0BA-725AFB10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grpSp>
        <p:nvGrpSpPr>
          <p:cNvPr id="72707" name="Group 2">
            <a:extLst>
              <a:ext uri="{FF2B5EF4-FFF2-40B4-BE49-F238E27FC236}">
                <a16:creationId xmlns:a16="http://schemas.microsoft.com/office/drawing/2014/main" id="{939F8CD6-AD48-5B47-A4FE-B86C59C91346}"/>
              </a:ext>
            </a:extLst>
          </p:cNvPr>
          <p:cNvGrpSpPr>
            <a:grpSpLocks/>
          </p:cNvGrpSpPr>
          <p:nvPr/>
        </p:nvGrpSpPr>
        <p:grpSpPr bwMode="auto">
          <a:xfrm>
            <a:off x="2257425" y="4143376"/>
            <a:ext cx="1803400" cy="1241425"/>
            <a:chOff x="336" y="2672"/>
            <a:chExt cx="1152" cy="792"/>
          </a:xfrm>
        </p:grpSpPr>
        <p:sp>
          <p:nvSpPr>
            <p:cNvPr id="33857" name="Rectangle 3">
              <a:extLst>
                <a:ext uri="{FF2B5EF4-FFF2-40B4-BE49-F238E27FC236}">
                  <a16:creationId xmlns:a16="http://schemas.microsoft.com/office/drawing/2014/main" id="{B08134B4-B054-6B42-AE30-7F069C792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" y="2672"/>
              <a:ext cx="576" cy="79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3858" name="Line 4">
              <a:extLst>
                <a:ext uri="{FF2B5EF4-FFF2-40B4-BE49-F238E27FC236}">
                  <a16:creationId xmlns:a16="http://schemas.microsoft.com/office/drawing/2014/main" id="{A5BFD90F-F663-C147-8430-8B8125FC06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2744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59" name="Line 5">
              <a:extLst>
                <a:ext uri="{FF2B5EF4-FFF2-40B4-BE49-F238E27FC236}">
                  <a16:creationId xmlns:a16="http://schemas.microsoft.com/office/drawing/2014/main" id="{D7FC6B75-2682-6F41-8744-1F82638B25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2960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60" name="Line 6">
              <a:extLst>
                <a:ext uri="{FF2B5EF4-FFF2-40B4-BE49-F238E27FC236}">
                  <a16:creationId xmlns:a16="http://schemas.microsoft.com/office/drawing/2014/main" id="{7F5A83D8-9B4C-7044-B563-13DD96AA66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3392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61" name="Line 7">
              <a:extLst>
                <a:ext uri="{FF2B5EF4-FFF2-40B4-BE49-F238E27FC236}">
                  <a16:creationId xmlns:a16="http://schemas.microsoft.com/office/drawing/2014/main" id="{36DA394D-5F1D-EC43-A85A-0AFB8D2622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3168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62" name="Line 8">
              <a:extLst>
                <a:ext uri="{FF2B5EF4-FFF2-40B4-BE49-F238E27FC236}">
                  <a16:creationId xmlns:a16="http://schemas.microsoft.com/office/drawing/2014/main" id="{C94EFACE-C53F-0747-83F4-F7BDB7DFA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6" y="3072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63" name="Line 9">
              <a:extLst>
                <a:ext uri="{FF2B5EF4-FFF2-40B4-BE49-F238E27FC236}">
                  <a16:creationId xmlns:a16="http://schemas.microsoft.com/office/drawing/2014/main" id="{B583B51F-D8EF-4043-9731-DB7E27481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" y="2752"/>
              <a:ext cx="383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64" name="Line 10">
              <a:extLst>
                <a:ext uri="{FF2B5EF4-FFF2-40B4-BE49-F238E27FC236}">
                  <a16:creationId xmlns:a16="http://schemas.microsoft.com/office/drawing/2014/main" id="{DDA4CE95-0B4F-E144-8A92-ABA9BD4DE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" y="2968"/>
              <a:ext cx="368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65" name="Line 11">
              <a:extLst>
                <a:ext uri="{FF2B5EF4-FFF2-40B4-BE49-F238E27FC236}">
                  <a16:creationId xmlns:a16="http://schemas.microsoft.com/office/drawing/2014/main" id="{6B97950D-77AA-CF4C-BC9B-354E9A64A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0" y="3096"/>
              <a:ext cx="368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66" name="Line 12">
              <a:extLst>
                <a:ext uri="{FF2B5EF4-FFF2-40B4-BE49-F238E27FC236}">
                  <a16:creationId xmlns:a16="http://schemas.microsoft.com/office/drawing/2014/main" id="{655259BF-2812-9F4B-B982-3C7EDCEF23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0" y="3168"/>
              <a:ext cx="376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67" name="Line 13">
              <a:extLst>
                <a:ext uri="{FF2B5EF4-FFF2-40B4-BE49-F238E27FC236}">
                  <a16:creationId xmlns:a16="http://schemas.microsoft.com/office/drawing/2014/main" id="{049B2512-DC2C-C84B-90EF-9E8427421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" y="2752"/>
              <a:ext cx="568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68" name="Line 14">
              <a:extLst>
                <a:ext uri="{FF2B5EF4-FFF2-40B4-BE49-F238E27FC236}">
                  <a16:creationId xmlns:a16="http://schemas.microsoft.com/office/drawing/2014/main" id="{7488D25F-2C3E-284E-BE8C-E8C147CFA9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" y="2968"/>
              <a:ext cx="56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69" name="Line 15">
              <a:extLst>
                <a:ext uri="{FF2B5EF4-FFF2-40B4-BE49-F238E27FC236}">
                  <a16:creationId xmlns:a16="http://schemas.microsoft.com/office/drawing/2014/main" id="{ED26A701-D048-844F-B7C0-7911A847AA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0" y="3064"/>
              <a:ext cx="56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70" name="Line 16">
              <a:extLst>
                <a:ext uri="{FF2B5EF4-FFF2-40B4-BE49-F238E27FC236}">
                  <a16:creationId xmlns:a16="http://schemas.microsoft.com/office/drawing/2014/main" id="{FFD9B6BF-7205-D346-8BFE-D5F800E529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0" y="3064"/>
              <a:ext cx="568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72708" name="Group 17">
            <a:extLst>
              <a:ext uri="{FF2B5EF4-FFF2-40B4-BE49-F238E27FC236}">
                <a16:creationId xmlns:a16="http://schemas.microsoft.com/office/drawing/2014/main" id="{467DB529-9CEB-3040-BDB0-917ECEFB54FF}"/>
              </a:ext>
            </a:extLst>
          </p:cNvPr>
          <p:cNvGrpSpPr>
            <a:grpSpLocks/>
          </p:cNvGrpSpPr>
          <p:nvPr/>
        </p:nvGrpSpPr>
        <p:grpSpPr bwMode="auto">
          <a:xfrm>
            <a:off x="4473575" y="4130676"/>
            <a:ext cx="1803400" cy="1241425"/>
            <a:chOff x="1752" y="2664"/>
            <a:chExt cx="1152" cy="792"/>
          </a:xfrm>
        </p:grpSpPr>
        <p:sp>
          <p:nvSpPr>
            <p:cNvPr id="33843" name="Rectangle 18">
              <a:extLst>
                <a:ext uri="{FF2B5EF4-FFF2-40B4-BE49-F238E27FC236}">
                  <a16:creationId xmlns:a16="http://schemas.microsoft.com/office/drawing/2014/main" id="{74EF711A-9A6D-7246-865C-C27CEC406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2664"/>
              <a:ext cx="576" cy="79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3844" name="Line 19">
              <a:extLst>
                <a:ext uri="{FF2B5EF4-FFF2-40B4-BE49-F238E27FC236}">
                  <a16:creationId xmlns:a16="http://schemas.microsoft.com/office/drawing/2014/main" id="{F997C14B-F3C2-2F42-AD84-01D3075C08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2" y="2736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45" name="Line 20">
              <a:extLst>
                <a:ext uri="{FF2B5EF4-FFF2-40B4-BE49-F238E27FC236}">
                  <a16:creationId xmlns:a16="http://schemas.microsoft.com/office/drawing/2014/main" id="{5F5BA920-28D9-B841-BA10-B42478426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2" y="2952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46" name="Line 21">
              <a:extLst>
                <a:ext uri="{FF2B5EF4-FFF2-40B4-BE49-F238E27FC236}">
                  <a16:creationId xmlns:a16="http://schemas.microsoft.com/office/drawing/2014/main" id="{A2C6DB31-56B4-6A49-B6E3-D9088AEA9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2" y="3384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47" name="Line 22">
              <a:extLst>
                <a:ext uri="{FF2B5EF4-FFF2-40B4-BE49-F238E27FC236}">
                  <a16:creationId xmlns:a16="http://schemas.microsoft.com/office/drawing/2014/main" id="{CD9DD7BB-EBEF-A549-AE93-D5587AE02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2" y="3160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48" name="Line 23">
              <a:extLst>
                <a:ext uri="{FF2B5EF4-FFF2-40B4-BE49-F238E27FC236}">
                  <a16:creationId xmlns:a16="http://schemas.microsoft.com/office/drawing/2014/main" id="{D8D66E82-26DD-064A-B173-96D1782119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2" y="3064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49" name="Line 24">
              <a:extLst>
                <a:ext uri="{FF2B5EF4-FFF2-40B4-BE49-F238E27FC236}">
                  <a16:creationId xmlns:a16="http://schemas.microsoft.com/office/drawing/2014/main" id="{0F8DFD65-505B-4E4E-8F22-FC1EF7550C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2" y="2744"/>
              <a:ext cx="60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50" name="Line 25">
              <a:extLst>
                <a:ext uri="{FF2B5EF4-FFF2-40B4-BE49-F238E27FC236}">
                  <a16:creationId xmlns:a16="http://schemas.microsoft.com/office/drawing/2014/main" id="{DC7B6E00-683D-EA41-B525-38B009BF41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2" y="2960"/>
              <a:ext cx="60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51" name="Line 26">
              <a:extLst>
                <a:ext uri="{FF2B5EF4-FFF2-40B4-BE49-F238E27FC236}">
                  <a16:creationId xmlns:a16="http://schemas.microsoft.com/office/drawing/2014/main" id="{E2CA4218-8049-0849-8DCA-B02818CEF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32" y="3056"/>
              <a:ext cx="60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52" name="Line 27">
              <a:extLst>
                <a:ext uri="{FF2B5EF4-FFF2-40B4-BE49-F238E27FC236}">
                  <a16:creationId xmlns:a16="http://schemas.microsoft.com/office/drawing/2014/main" id="{39629E73-FC8E-9C45-AFF7-0FE8EA58A2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32" y="3056"/>
              <a:ext cx="60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53" name="Line 28">
              <a:extLst>
                <a:ext uri="{FF2B5EF4-FFF2-40B4-BE49-F238E27FC236}">
                  <a16:creationId xmlns:a16="http://schemas.microsoft.com/office/drawing/2014/main" id="{BBBC1505-D815-B84B-AE29-B2D24F06D7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6" y="2896"/>
              <a:ext cx="256" cy="1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54" name="Line 29">
              <a:extLst>
                <a:ext uri="{FF2B5EF4-FFF2-40B4-BE49-F238E27FC236}">
                  <a16:creationId xmlns:a16="http://schemas.microsoft.com/office/drawing/2014/main" id="{211E77EA-350F-7C4D-875D-5C95BAE802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6" y="3000"/>
              <a:ext cx="256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55" name="Line 30">
              <a:extLst>
                <a:ext uri="{FF2B5EF4-FFF2-40B4-BE49-F238E27FC236}">
                  <a16:creationId xmlns:a16="http://schemas.microsoft.com/office/drawing/2014/main" id="{383AEF5F-0DE7-7243-95A8-1EC98FD045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6" y="3072"/>
              <a:ext cx="247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56" name="Line 31">
              <a:extLst>
                <a:ext uri="{FF2B5EF4-FFF2-40B4-BE49-F238E27FC236}">
                  <a16:creationId xmlns:a16="http://schemas.microsoft.com/office/drawing/2014/main" id="{2882EAEE-D426-9141-9279-63982630A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6" y="3072"/>
              <a:ext cx="232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3798" name="Rectangle 32">
            <a:extLst>
              <a:ext uri="{FF2B5EF4-FFF2-40B4-BE49-F238E27FC236}">
                <a16:creationId xmlns:a16="http://schemas.microsoft.com/office/drawing/2014/main" id="{0D808278-0CB9-C448-ADD1-04D982FC3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1" y="5497514"/>
            <a:ext cx="15398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21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multiplexer</a:t>
            </a:r>
          </a:p>
        </p:txBody>
      </p:sp>
      <p:sp>
        <p:nvSpPr>
          <p:cNvPr id="33799" name="Rectangle 33">
            <a:extLst>
              <a:ext uri="{FF2B5EF4-FFF2-40B4-BE49-F238E27FC236}">
                <a16:creationId xmlns:a16="http://schemas.microsoft.com/office/drawing/2014/main" id="{C5320FEB-38F9-2346-9C23-FCC596194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775" y="5497514"/>
            <a:ext cx="17907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21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demultiplexer</a:t>
            </a:r>
          </a:p>
        </p:txBody>
      </p:sp>
      <p:grpSp>
        <p:nvGrpSpPr>
          <p:cNvPr id="72711" name="Group 34">
            <a:extLst>
              <a:ext uri="{FF2B5EF4-FFF2-40B4-BE49-F238E27FC236}">
                <a16:creationId xmlns:a16="http://schemas.microsoft.com/office/drawing/2014/main" id="{0F41AFEA-5BD3-4D4E-A501-FCB26063AED9}"/>
              </a:ext>
            </a:extLst>
          </p:cNvPr>
          <p:cNvGrpSpPr>
            <a:grpSpLocks/>
          </p:cNvGrpSpPr>
          <p:nvPr/>
        </p:nvGrpSpPr>
        <p:grpSpPr bwMode="auto">
          <a:xfrm>
            <a:off x="6965950" y="4130676"/>
            <a:ext cx="1804988" cy="1241425"/>
            <a:chOff x="3344" y="2664"/>
            <a:chExt cx="1152" cy="792"/>
          </a:xfrm>
        </p:grpSpPr>
        <p:sp>
          <p:nvSpPr>
            <p:cNvPr id="33829" name="Rectangle 35">
              <a:extLst>
                <a:ext uri="{FF2B5EF4-FFF2-40B4-BE49-F238E27FC236}">
                  <a16:creationId xmlns:a16="http://schemas.microsoft.com/office/drawing/2014/main" id="{9101DBFA-AF49-3045-926B-DF87E537E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" y="2664"/>
              <a:ext cx="577" cy="79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3830" name="Line 36">
              <a:extLst>
                <a:ext uri="{FF2B5EF4-FFF2-40B4-BE49-F238E27FC236}">
                  <a16:creationId xmlns:a16="http://schemas.microsoft.com/office/drawing/2014/main" id="{9B9B998D-9A28-614D-B9C2-CC0DA3D674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4" y="2736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31" name="Line 37">
              <a:extLst>
                <a:ext uri="{FF2B5EF4-FFF2-40B4-BE49-F238E27FC236}">
                  <a16:creationId xmlns:a16="http://schemas.microsoft.com/office/drawing/2014/main" id="{E14F9601-E55C-8045-A5BC-272B547517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4" y="2952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32" name="Line 38">
              <a:extLst>
                <a:ext uri="{FF2B5EF4-FFF2-40B4-BE49-F238E27FC236}">
                  <a16:creationId xmlns:a16="http://schemas.microsoft.com/office/drawing/2014/main" id="{3D548067-EB55-F544-94C8-A23879B1B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4" y="3384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33" name="Line 39">
              <a:extLst>
                <a:ext uri="{FF2B5EF4-FFF2-40B4-BE49-F238E27FC236}">
                  <a16:creationId xmlns:a16="http://schemas.microsoft.com/office/drawing/2014/main" id="{AF7952D8-0FD1-244E-9611-47AA2BC60A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4" y="3160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34" name="Line 40">
              <a:extLst>
                <a:ext uri="{FF2B5EF4-FFF2-40B4-BE49-F238E27FC236}">
                  <a16:creationId xmlns:a16="http://schemas.microsoft.com/office/drawing/2014/main" id="{F184A848-2C0A-E444-8D41-466C8B8EA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064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35" name="Line 41">
              <a:extLst>
                <a:ext uri="{FF2B5EF4-FFF2-40B4-BE49-F238E27FC236}">
                  <a16:creationId xmlns:a16="http://schemas.microsoft.com/office/drawing/2014/main" id="{5C38CA88-1CF0-674C-90EA-CED5636A8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744"/>
              <a:ext cx="384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36" name="Line 42">
              <a:extLst>
                <a:ext uri="{FF2B5EF4-FFF2-40B4-BE49-F238E27FC236}">
                  <a16:creationId xmlns:a16="http://schemas.microsoft.com/office/drawing/2014/main" id="{EFF06870-ABC4-244A-A50A-8AB7D27609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960"/>
              <a:ext cx="368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37" name="Line 43">
              <a:extLst>
                <a:ext uri="{FF2B5EF4-FFF2-40B4-BE49-F238E27FC236}">
                  <a16:creationId xmlns:a16="http://schemas.microsoft.com/office/drawing/2014/main" id="{95BBE21A-D25A-3B40-A8DC-7350070FD8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3088"/>
              <a:ext cx="368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38" name="Line 44">
              <a:extLst>
                <a:ext uri="{FF2B5EF4-FFF2-40B4-BE49-F238E27FC236}">
                  <a16:creationId xmlns:a16="http://schemas.microsoft.com/office/drawing/2014/main" id="{ED91D953-E3B2-0D47-8E26-F54DB4E9DE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3160"/>
              <a:ext cx="376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39" name="Line 45">
              <a:extLst>
                <a:ext uri="{FF2B5EF4-FFF2-40B4-BE49-F238E27FC236}">
                  <a16:creationId xmlns:a16="http://schemas.microsoft.com/office/drawing/2014/main" id="{11E164C5-E962-4C41-8E94-D3781498E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744"/>
              <a:ext cx="568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40" name="Line 46">
              <a:extLst>
                <a:ext uri="{FF2B5EF4-FFF2-40B4-BE49-F238E27FC236}">
                  <a16:creationId xmlns:a16="http://schemas.microsoft.com/office/drawing/2014/main" id="{E07CAC94-8E28-3D42-A58B-6406954B2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960"/>
              <a:ext cx="56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41" name="Line 47">
              <a:extLst>
                <a:ext uri="{FF2B5EF4-FFF2-40B4-BE49-F238E27FC236}">
                  <a16:creationId xmlns:a16="http://schemas.microsoft.com/office/drawing/2014/main" id="{A99AD68D-D8AB-1944-8ADD-980F7BDB99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3056"/>
              <a:ext cx="56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42" name="Line 48">
              <a:extLst>
                <a:ext uri="{FF2B5EF4-FFF2-40B4-BE49-F238E27FC236}">
                  <a16:creationId xmlns:a16="http://schemas.microsoft.com/office/drawing/2014/main" id="{17DE809B-DAF1-1240-ADA6-082A744A9E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3056"/>
              <a:ext cx="568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72712" name="Group 49">
            <a:extLst>
              <a:ext uri="{FF2B5EF4-FFF2-40B4-BE49-F238E27FC236}">
                <a16:creationId xmlns:a16="http://schemas.microsoft.com/office/drawing/2014/main" id="{406CDFD5-3499-304F-8D7F-FC8FDDC7C3B7}"/>
              </a:ext>
            </a:extLst>
          </p:cNvPr>
          <p:cNvGrpSpPr>
            <a:grpSpLocks/>
          </p:cNvGrpSpPr>
          <p:nvPr/>
        </p:nvGrpSpPr>
        <p:grpSpPr bwMode="auto">
          <a:xfrm>
            <a:off x="8343900" y="4130676"/>
            <a:ext cx="1804988" cy="1241425"/>
            <a:chOff x="4224" y="2664"/>
            <a:chExt cx="1152" cy="792"/>
          </a:xfrm>
        </p:grpSpPr>
        <p:sp>
          <p:nvSpPr>
            <p:cNvPr id="33815" name="Rectangle 50">
              <a:extLst>
                <a:ext uri="{FF2B5EF4-FFF2-40B4-BE49-F238E27FC236}">
                  <a16:creationId xmlns:a16="http://schemas.microsoft.com/office/drawing/2014/main" id="{EC31B9C6-45E2-8A4D-A20F-411C74163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0" y="2664"/>
              <a:ext cx="577" cy="79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3816" name="Line 51">
              <a:extLst>
                <a:ext uri="{FF2B5EF4-FFF2-40B4-BE49-F238E27FC236}">
                  <a16:creationId xmlns:a16="http://schemas.microsoft.com/office/drawing/2014/main" id="{DE5CD415-A766-5A4C-804F-7650C7DBC2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4" y="2736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17" name="Line 52">
              <a:extLst>
                <a:ext uri="{FF2B5EF4-FFF2-40B4-BE49-F238E27FC236}">
                  <a16:creationId xmlns:a16="http://schemas.microsoft.com/office/drawing/2014/main" id="{E400D39E-2674-0F47-A488-C4A5DB0898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4" y="2952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18" name="Line 53">
              <a:extLst>
                <a:ext uri="{FF2B5EF4-FFF2-40B4-BE49-F238E27FC236}">
                  <a16:creationId xmlns:a16="http://schemas.microsoft.com/office/drawing/2014/main" id="{D1815186-11DF-8248-9C8B-70F95E511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4" y="3384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19" name="Line 54">
              <a:extLst>
                <a:ext uri="{FF2B5EF4-FFF2-40B4-BE49-F238E27FC236}">
                  <a16:creationId xmlns:a16="http://schemas.microsoft.com/office/drawing/2014/main" id="{B1D1B652-0CB5-EF47-8558-4916DB6FB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4" y="3160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20" name="Line 55">
              <a:extLst>
                <a:ext uri="{FF2B5EF4-FFF2-40B4-BE49-F238E27FC236}">
                  <a16:creationId xmlns:a16="http://schemas.microsoft.com/office/drawing/2014/main" id="{C32447EC-0F8E-3443-BAB3-D2BC6445D0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3064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21" name="Line 56">
              <a:extLst>
                <a:ext uri="{FF2B5EF4-FFF2-40B4-BE49-F238E27FC236}">
                  <a16:creationId xmlns:a16="http://schemas.microsoft.com/office/drawing/2014/main" id="{0CC17F6E-A713-AE48-8307-77FB8414A3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4" y="2744"/>
              <a:ext cx="601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22" name="Line 57">
              <a:extLst>
                <a:ext uri="{FF2B5EF4-FFF2-40B4-BE49-F238E27FC236}">
                  <a16:creationId xmlns:a16="http://schemas.microsoft.com/office/drawing/2014/main" id="{39A02BD3-4403-1245-9C28-686836C3F6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4" y="2960"/>
              <a:ext cx="601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23" name="Line 58">
              <a:extLst>
                <a:ext uri="{FF2B5EF4-FFF2-40B4-BE49-F238E27FC236}">
                  <a16:creationId xmlns:a16="http://schemas.microsoft.com/office/drawing/2014/main" id="{C8C3866F-D677-0A42-8F27-5E4E5DA2FB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04" y="3056"/>
              <a:ext cx="601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24" name="Line 59">
              <a:extLst>
                <a:ext uri="{FF2B5EF4-FFF2-40B4-BE49-F238E27FC236}">
                  <a16:creationId xmlns:a16="http://schemas.microsoft.com/office/drawing/2014/main" id="{08275408-6452-0343-BD91-A83306ECB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04" y="3056"/>
              <a:ext cx="601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25" name="Line 60">
              <a:extLst>
                <a:ext uri="{FF2B5EF4-FFF2-40B4-BE49-F238E27FC236}">
                  <a16:creationId xmlns:a16="http://schemas.microsoft.com/office/drawing/2014/main" id="{F2F02AB1-82B6-8144-8CA2-C7620F6369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8" y="2896"/>
              <a:ext cx="256" cy="1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26" name="Line 61">
              <a:extLst>
                <a:ext uri="{FF2B5EF4-FFF2-40B4-BE49-F238E27FC236}">
                  <a16:creationId xmlns:a16="http://schemas.microsoft.com/office/drawing/2014/main" id="{5A899028-1A89-7B40-BF29-6679993A7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8" y="3000"/>
              <a:ext cx="256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27" name="Line 62">
              <a:extLst>
                <a:ext uri="{FF2B5EF4-FFF2-40B4-BE49-F238E27FC236}">
                  <a16:creationId xmlns:a16="http://schemas.microsoft.com/office/drawing/2014/main" id="{BE1F7480-0A36-C94E-B43D-29B4C45C7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8" y="3072"/>
              <a:ext cx="248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828" name="Line 63">
              <a:extLst>
                <a:ext uri="{FF2B5EF4-FFF2-40B4-BE49-F238E27FC236}">
                  <a16:creationId xmlns:a16="http://schemas.microsoft.com/office/drawing/2014/main" id="{C0B63F4D-97AD-D444-B0E1-48B0632C7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8" y="3072"/>
              <a:ext cx="232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3802" name="Rectangle 64">
            <a:extLst>
              <a:ext uri="{FF2B5EF4-FFF2-40B4-BE49-F238E27FC236}">
                <a16:creationId xmlns:a16="http://schemas.microsoft.com/office/drawing/2014/main" id="{FACCD2BB-6988-5F4D-B113-DFE3E9848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8438" y="5497514"/>
            <a:ext cx="151606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21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4x4 switch</a:t>
            </a:r>
          </a:p>
        </p:txBody>
      </p:sp>
      <p:sp>
        <p:nvSpPr>
          <p:cNvPr id="33803" name="Line 65">
            <a:extLst>
              <a:ext uri="{FF2B5EF4-FFF2-40B4-BE49-F238E27FC236}">
                <a16:creationId xmlns:a16="http://schemas.microsoft.com/office/drawing/2014/main" id="{49A6FBCC-2B06-6F4F-88E2-24F9211F4A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9150" y="3579813"/>
            <a:ext cx="0" cy="5508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3804" name="Line 66">
            <a:extLst>
              <a:ext uri="{FF2B5EF4-FFF2-40B4-BE49-F238E27FC236}">
                <a16:creationId xmlns:a16="http://schemas.microsoft.com/office/drawing/2014/main" id="{048C7E5D-2881-CE46-8EE9-19D6B5961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6425" y="3579813"/>
            <a:ext cx="0" cy="5508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3805" name="Line 67">
            <a:extLst>
              <a:ext uri="{FF2B5EF4-FFF2-40B4-BE49-F238E27FC236}">
                <a16:creationId xmlns:a16="http://schemas.microsoft.com/office/drawing/2014/main" id="{8BB66B94-8801-1149-B192-710BEFBEC6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575" y="3592513"/>
            <a:ext cx="0" cy="5508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3806" name="Line 68">
            <a:extLst>
              <a:ext uri="{FF2B5EF4-FFF2-40B4-BE49-F238E27FC236}">
                <a16:creationId xmlns:a16="http://schemas.microsoft.com/office/drawing/2014/main" id="{7C413A83-51FE-9540-9696-CEEED87270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9850" y="3592513"/>
            <a:ext cx="0" cy="5508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3807" name="Line 69">
            <a:extLst>
              <a:ext uri="{FF2B5EF4-FFF2-40B4-BE49-F238E27FC236}">
                <a16:creationId xmlns:a16="http://schemas.microsoft.com/office/drawing/2014/main" id="{895B3BA1-CF67-1546-A1FD-85627A222D2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4663" y="3592513"/>
            <a:ext cx="0" cy="5508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3808" name="Line 70">
            <a:extLst>
              <a:ext uri="{FF2B5EF4-FFF2-40B4-BE49-F238E27FC236}">
                <a16:creationId xmlns:a16="http://schemas.microsoft.com/office/drawing/2014/main" id="{B97E4778-B062-CD4E-B93B-91379EAAF2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0350" y="3592513"/>
            <a:ext cx="0" cy="5508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3809" name="Line 71">
            <a:extLst>
              <a:ext uri="{FF2B5EF4-FFF2-40B4-BE49-F238E27FC236}">
                <a16:creationId xmlns:a16="http://schemas.microsoft.com/office/drawing/2014/main" id="{91D4FC99-D57A-F94D-B463-32D135EA1F2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3579813"/>
            <a:ext cx="0" cy="5508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3810" name="Line 72">
            <a:extLst>
              <a:ext uri="{FF2B5EF4-FFF2-40B4-BE49-F238E27FC236}">
                <a16:creationId xmlns:a16="http://schemas.microsoft.com/office/drawing/2014/main" id="{38CD59E5-6301-6940-B0A7-66390F29A19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83675" y="3579813"/>
            <a:ext cx="0" cy="5508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3811" name="Rectangle 73">
            <a:extLst>
              <a:ext uri="{FF2B5EF4-FFF2-40B4-BE49-F238E27FC236}">
                <a16:creationId xmlns:a16="http://schemas.microsoft.com/office/drawing/2014/main" id="{6072BB80-3DA4-0840-8964-D5E8FFF4B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439" y="3503614"/>
            <a:ext cx="11398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21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control</a:t>
            </a:r>
          </a:p>
        </p:txBody>
      </p:sp>
      <p:sp>
        <p:nvSpPr>
          <p:cNvPr id="33812" name="Rectangle 74">
            <a:extLst>
              <a:ext uri="{FF2B5EF4-FFF2-40B4-BE49-F238E27FC236}">
                <a16:creationId xmlns:a16="http://schemas.microsoft.com/office/drawing/2014/main" id="{134A51DB-D126-D047-9C40-1DD58917E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864" y="3516314"/>
            <a:ext cx="11398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21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control</a:t>
            </a:r>
          </a:p>
        </p:txBody>
      </p:sp>
      <p:sp>
        <p:nvSpPr>
          <p:cNvPr id="1799243" name="Rectangle 75">
            <a:extLst>
              <a:ext uri="{FF2B5EF4-FFF2-40B4-BE49-F238E27FC236}">
                <a16:creationId xmlns:a16="http://schemas.microsoft.com/office/drawing/2014/main" id="{3E4E0C67-80F7-EC4E-AE1E-52E696462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000" y="382587"/>
            <a:ext cx="9012238" cy="979343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多路选择器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解复器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14" name="Rectangle 76">
            <a:extLst>
              <a:ext uri="{FF2B5EF4-FFF2-40B4-BE49-F238E27FC236}">
                <a16:creationId xmlns:a16="http://schemas.microsoft.com/office/drawing/2014/main" id="{59265834-766C-3445-97E1-17CE66C56A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1600200"/>
            <a:ext cx="8429625" cy="4457700"/>
          </a:xfrm>
        </p:spPr>
        <p:txBody>
          <a:bodyPr/>
          <a:lstStyle/>
          <a:p>
            <a:pPr>
              <a:buFont typeface="Wingdings" charset="2"/>
              <a:buChar char="q"/>
              <a:defRPr/>
            </a:pPr>
            <a:r>
              <a:rPr lang="en-US" altLang="zh-CN">
                <a:ea typeface="宋体" charset="0"/>
              </a:rPr>
              <a:t>Direct point-to-point connections between gates</a:t>
            </a:r>
          </a:p>
          <a:p>
            <a:pPr>
              <a:buFont typeface="Wingdings" charset="2"/>
              <a:buChar char="q"/>
              <a:defRPr/>
            </a:pPr>
            <a:r>
              <a:rPr lang="en-US" altLang="zh-CN" i="1">
                <a:ea typeface="宋体" charset="0"/>
              </a:rPr>
              <a:t>Multiplexer:</a:t>
            </a:r>
            <a:r>
              <a:rPr lang="en-US" altLang="zh-CN">
                <a:ea typeface="宋体" charset="0"/>
              </a:rPr>
              <a:t> route one of many inputs to a single output</a:t>
            </a:r>
          </a:p>
          <a:p>
            <a:pPr>
              <a:buFont typeface="Wingdings" charset="2"/>
              <a:buChar char="q"/>
              <a:defRPr/>
            </a:pPr>
            <a:r>
              <a:rPr lang="en-US" altLang="zh-CN" i="1">
                <a:ea typeface="宋体" charset="0"/>
              </a:rPr>
              <a:t>Demultiplexer:</a:t>
            </a:r>
            <a:r>
              <a:rPr lang="en-US" altLang="zh-CN">
                <a:ea typeface="宋体" charset="0"/>
              </a:rPr>
              <a:t> route single input to one of many outputs</a:t>
            </a:r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>
            <a:extLst>
              <a:ext uri="{FF2B5EF4-FFF2-40B4-BE49-F238E27FC236}">
                <a16:creationId xmlns:a16="http://schemas.microsoft.com/office/drawing/2014/main" id="{7DF99B40-F280-C547-B80F-132571AA6F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585B8793-5D56-8841-9C4F-2E3FF2D70E52}" type="slidenum">
              <a:rPr lang="zh-CN" altLang="en-US" smtClean="0">
                <a:solidFill>
                  <a:srgbClr val="0000B6"/>
                </a:solidFill>
                <a:latin typeface="Book Antiqua" charset="0"/>
              </a:rPr>
              <a:pPr>
                <a:defRPr/>
              </a:pPr>
              <a:t>15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74754" name="页脚占位符 4">
            <a:extLst>
              <a:ext uri="{FF2B5EF4-FFF2-40B4-BE49-F238E27FC236}">
                <a16:creationId xmlns:a16="http://schemas.microsoft.com/office/drawing/2014/main" id="{F88AA42F-9C6B-D04A-8ECE-F4653CE2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99410DF8-29F7-AC4A-94D5-8D1F87475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0763" y="5722938"/>
            <a:ext cx="2906712" cy="60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7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two alternative forms</a:t>
            </a:r>
          </a:p>
          <a:p>
            <a:pPr algn="ctr">
              <a:lnSpc>
                <a:spcPts val="17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for a 2:1 Mux truth table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33D02365-946E-2E4A-A55E-BB13C8B3B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451" y="4946650"/>
            <a:ext cx="1852613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ts val="2563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functional form</a:t>
            </a:r>
          </a:p>
          <a:p>
            <a:pPr algn="r">
              <a:lnSpc>
                <a:spcPts val="2563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logical form</a:t>
            </a:r>
          </a:p>
        </p:txBody>
      </p:sp>
      <p:sp>
        <p:nvSpPr>
          <p:cNvPr id="34822" name="Line 4">
            <a:extLst>
              <a:ext uri="{FF2B5EF4-FFF2-40B4-BE49-F238E27FC236}">
                <a16:creationId xmlns:a16="http://schemas.microsoft.com/office/drawing/2014/main" id="{D3D14308-744E-7345-AF74-0A2C779670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3" y="4457701"/>
            <a:ext cx="450850" cy="6762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4823" name="Line 5">
            <a:extLst>
              <a:ext uri="{FF2B5EF4-FFF2-40B4-BE49-F238E27FC236}">
                <a16:creationId xmlns:a16="http://schemas.microsoft.com/office/drawing/2014/main" id="{8BCD5A76-04AA-344B-B6DA-40BDF3F9FD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4683126"/>
            <a:ext cx="1952625" cy="752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74759" name="Group 6">
            <a:extLst>
              <a:ext uri="{FF2B5EF4-FFF2-40B4-BE49-F238E27FC236}">
                <a16:creationId xmlns:a16="http://schemas.microsoft.com/office/drawing/2014/main" id="{CE4F55D1-8DC5-CE45-B42D-7F717FE225D2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3560764"/>
            <a:ext cx="909638" cy="858837"/>
            <a:chOff x="2740" y="2068"/>
            <a:chExt cx="580" cy="548"/>
          </a:xfrm>
        </p:grpSpPr>
        <p:sp>
          <p:nvSpPr>
            <p:cNvPr id="34832" name="Rectangle 7">
              <a:extLst>
                <a:ext uri="{FF2B5EF4-FFF2-40B4-BE49-F238E27FC236}">
                  <a16:creationId xmlns:a16="http://schemas.microsoft.com/office/drawing/2014/main" id="{26FA1595-8542-E643-86AF-476FD3542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6" y="2072"/>
              <a:ext cx="544" cy="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	Z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0	I</a:t>
              </a:r>
              <a:r>
                <a:rPr lang="en-US" altLang="zh-CN" sz="1600" baseline="-25000">
                  <a:solidFill>
                    <a:srgbClr val="000000"/>
                  </a:solidFill>
                  <a:latin typeface="Tahoma" charset="0"/>
                  <a:ea typeface="宋体" charset="0"/>
                </a:rPr>
                <a:t>0</a:t>
              </a: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/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1	I</a:t>
              </a:r>
              <a:r>
                <a:rPr lang="en-US" altLang="zh-CN" sz="1600" baseline="-25000">
                  <a:solidFill>
                    <a:srgbClr val="000000"/>
                  </a:solidFill>
                  <a:latin typeface="Tahoma" charset="0"/>
                  <a:ea typeface="宋体" charset="0"/>
                </a:rPr>
                <a:t>1</a:t>
              </a:r>
            </a:p>
          </p:txBody>
        </p:sp>
        <p:sp>
          <p:nvSpPr>
            <p:cNvPr id="34833" name="Line 8">
              <a:extLst>
                <a:ext uri="{FF2B5EF4-FFF2-40B4-BE49-F238E27FC236}">
                  <a16:creationId xmlns:a16="http://schemas.microsoft.com/office/drawing/2014/main" id="{B48C6A1B-2BD9-3045-AFCD-294ECF180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2" y="2068"/>
              <a:ext cx="0" cy="5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4834" name="Line 9">
              <a:extLst>
                <a:ext uri="{FF2B5EF4-FFF2-40B4-BE49-F238E27FC236}">
                  <a16:creationId xmlns:a16="http://schemas.microsoft.com/office/drawing/2014/main" id="{AC9CE46C-BF63-8043-8F4F-611B53BA0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0" y="2240"/>
              <a:ext cx="5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74760" name="Group 10">
            <a:extLst>
              <a:ext uri="{FF2B5EF4-FFF2-40B4-BE49-F238E27FC236}">
                <a16:creationId xmlns:a16="http://schemas.microsoft.com/office/drawing/2014/main" id="{E677DEDF-76B9-0343-85F5-19020D63E685}"/>
              </a:ext>
            </a:extLst>
          </p:cNvPr>
          <p:cNvGrpSpPr>
            <a:grpSpLocks/>
          </p:cNvGrpSpPr>
          <p:nvPr/>
        </p:nvGrpSpPr>
        <p:grpSpPr bwMode="auto">
          <a:xfrm>
            <a:off x="7912100" y="3405188"/>
            <a:ext cx="1797050" cy="2571750"/>
            <a:chOff x="3956" y="2008"/>
            <a:chExt cx="1148" cy="1640"/>
          </a:xfrm>
        </p:grpSpPr>
        <p:sp>
          <p:nvSpPr>
            <p:cNvPr id="34829" name="Rectangle 11">
              <a:extLst>
                <a:ext uri="{FF2B5EF4-FFF2-40B4-BE49-F238E27FC236}">
                  <a16:creationId xmlns:a16="http://schemas.microsoft.com/office/drawing/2014/main" id="{6C1F55CE-752D-9B46-B001-C7792E887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" y="2008"/>
              <a:ext cx="1104" cy="1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90215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I</a:t>
              </a:r>
              <a:r>
                <a:rPr lang="en-US" altLang="zh-CN" sz="1600" baseline="-25000">
                  <a:solidFill>
                    <a:srgbClr val="000000"/>
                  </a:solidFill>
                  <a:latin typeface="Tahoma" charset="0"/>
                  <a:ea typeface="宋体" charset="0"/>
                </a:rPr>
                <a:t>1</a:t>
              </a: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	I</a:t>
              </a:r>
              <a:r>
                <a:rPr lang="en-US" altLang="zh-CN" sz="1600" baseline="-25000">
                  <a:solidFill>
                    <a:srgbClr val="000000"/>
                  </a:solidFill>
                  <a:latin typeface="Tahoma" charset="0"/>
                  <a:ea typeface="宋体" charset="0"/>
                </a:rPr>
                <a:t>0</a:t>
              </a: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	A	Z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0	0	0	0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0	0	1	0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0	1	0	1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0	1	1	0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1	0	0	0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1	0	1	1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1	1	0	1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1	1	1	1</a:t>
              </a:r>
            </a:p>
          </p:txBody>
        </p:sp>
        <p:sp>
          <p:nvSpPr>
            <p:cNvPr id="34830" name="Line 12">
              <a:extLst>
                <a:ext uri="{FF2B5EF4-FFF2-40B4-BE49-F238E27FC236}">
                  <a16:creationId xmlns:a16="http://schemas.microsoft.com/office/drawing/2014/main" id="{744FB1FA-3B3C-E04D-996B-001A05F5F0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2" y="2068"/>
              <a:ext cx="0" cy="15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9144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4831" name="Line 13">
              <a:extLst>
                <a:ext uri="{FF2B5EF4-FFF2-40B4-BE49-F238E27FC236}">
                  <a16:creationId xmlns:a16="http://schemas.microsoft.com/office/drawing/2014/main" id="{ADF0C2D9-4DC5-2040-AE02-12A61C42DD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6" y="2256"/>
              <a:ext cx="11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9144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4826" name="Rectangle 14">
            <a:extLst>
              <a:ext uri="{FF2B5EF4-FFF2-40B4-BE49-F238E27FC236}">
                <a16:creationId xmlns:a16="http://schemas.microsoft.com/office/drawing/2014/main" id="{0FF8CF9B-A9AF-8C48-98B1-44E6795FB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813" y="3917950"/>
            <a:ext cx="177800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0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Z = A' I</a:t>
            </a:r>
            <a:r>
              <a:rPr lang="en-US" altLang="zh-CN" sz="1600" baseline="-25000">
                <a:solidFill>
                  <a:srgbClr val="000000"/>
                </a:solidFill>
                <a:latin typeface="Tahoma" charset="0"/>
                <a:ea typeface="宋体" charset="0"/>
              </a:rPr>
              <a:t>0</a:t>
            </a: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  + A I</a:t>
            </a:r>
            <a:r>
              <a:rPr lang="en-US" altLang="zh-CN" sz="1600" baseline="-25000">
                <a:solidFill>
                  <a:srgbClr val="000000"/>
                </a:solidFill>
                <a:latin typeface="Tahoma" charset="0"/>
                <a:ea typeface="宋体" charset="0"/>
              </a:rPr>
              <a:t>1</a:t>
            </a:r>
            <a:endParaRPr lang="en-US" altLang="zh-CN" sz="1600">
              <a:solidFill>
                <a:srgbClr val="000000"/>
              </a:solidFill>
              <a:latin typeface="Tahoma" charset="0"/>
              <a:ea typeface="宋体" charset="0"/>
            </a:endParaRPr>
          </a:p>
        </p:txBody>
      </p:sp>
      <p:sp>
        <p:nvSpPr>
          <p:cNvPr id="1801231" name="Rectangle 15">
            <a:extLst>
              <a:ext uri="{FF2B5EF4-FFF2-40B4-BE49-F238E27FC236}">
                <a16:creationId xmlns:a16="http://schemas.microsoft.com/office/drawing/2014/main" id="{A39CE8C7-A7BD-E348-AEA4-4A4F8FB6A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28599"/>
            <a:ext cx="10363200" cy="842963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多路选择器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8" name="Rectangle 16">
            <a:extLst>
              <a:ext uri="{FF2B5EF4-FFF2-40B4-BE49-F238E27FC236}">
                <a16:creationId xmlns:a16="http://schemas.microsoft.com/office/drawing/2014/main" id="{7D875410-9791-694F-B7E2-3768EBB33F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Char char="q"/>
              <a:defRPr/>
            </a:pPr>
            <a:r>
              <a:rPr lang="en-US" altLang="zh-CN">
                <a:ea typeface="宋体" charset="0"/>
              </a:rPr>
              <a:t>Multiplexers/Selectors: general concept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altLang="zh-CN">
                <a:ea typeface="宋体" charset="0"/>
              </a:rPr>
              <a:t>2</a:t>
            </a:r>
            <a:r>
              <a:rPr lang="en-US" altLang="zh-CN" baseline="30000">
                <a:ea typeface="宋体" charset="0"/>
              </a:rPr>
              <a:t>n</a:t>
            </a:r>
            <a:r>
              <a:rPr lang="en-US" altLang="zh-CN">
                <a:ea typeface="宋体" charset="0"/>
              </a:rPr>
              <a:t> data inputs, n control inputs (called "selects"), 1 output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altLang="zh-CN">
                <a:ea typeface="宋体" charset="0"/>
              </a:rPr>
              <a:t>Used to connect 2</a:t>
            </a:r>
            <a:r>
              <a:rPr lang="en-US" altLang="zh-CN" baseline="30000">
                <a:ea typeface="宋体" charset="0"/>
              </a:rPr>
              <a:t>n</a:t>
            </a:r>
            <a:r>
              <a:rPr lang="en-US" altLang="zh-CN">
                <a:ea typeface="宋体" charset="0"/>
              </a:rPr>
              <a:t> points to a single point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altLang="zh-CN">
                <a:ea typeface="宋体" charset="0"/>
              </a:rPr>
              <a:t>Control signal pattern forms binary index of input connected to output</a:t>
            </a:r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>
            <a:extLst>
              <a:ext uri="{FF2B5EF4-FFF2-40B4-BE49-F238E27FC236}">
                <a16:creationId xmlns:a16="http://schemas.microsoft.com/office/drawing/2014/main" id="{D41DEDA4-8731-FC4A-9E52-24051AEDBF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E32F32C2-DF66-684D-8402-00CBBF252818}" type="slidenum">
              <a:rPr lang="zh-CN" altLang="en-US" smtClean="0">
                <a:solidFill>
                  <a:srgbClr val="0000B6"/>
                </a:solidFill>
                <a:latin typeface="Book Antiqua" charset="0"/>
              </a:rPr>
              <a:pPr>
                <a:defRPr/>
              </a:pPr>
              <a:t>16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76802" name="页脚占位符 4">
            <a:extLst>
              <a:ext uri="{FF2B5EF4-FFF2-40B4-BE49-F238E27FC236}">
                <a16:creationId xmlns:a16="http://schemas.microsoft.com/office/drawing/2014/main" id="{CF387C32-EFEA-D748-857A-A6A45C65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8B0334EE-7C3B-EC48-BE25-2FBDA94B4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4620" y="2032286"/>
            <a:ext cx="8221279" cy="3843053"/>
          </a:xfrm>
        </p:spPr>
        <p:txBody>
          <a:bodyPr/>
          <a:lstStyle/>
          <a:p>
            <a:pPr>
              <a:buFont typeface="Wingdings" charset="2"/>
              <a:buChar char="q"/>
              <a:defRPr/>
            </a:pPr>
            <a:r>
              <a:rPr lang="en-US" altLang="zh-CN" sz="2000" dirty="0">
                <a:ea typeface="宋体" charset="0"/>
              </a:rPr>
              <a:t>2:1 mux:	Z = A' </a:t>
            </a:r>
            <a:r>
              <a:rPr lang="en-US" altLang="zh-CN" sz="2000" dirty="0" err="1">
                <a:ea typeface="宋体" charset="0"/>
              </a:rPr>
              <a:t>I0</a:t>
            </a:r>
            <a:r>
              <a:rPr lang="en-US" altLang="zh-CN" sz="2000" dirty="0">
                <a:ea typeface="宋体" charset="0"/>
              </a:rPr>
              <a:t> + A </a:t>
            </a:r>
            <a:r>
              <a:rPr lang="en-US" altLang="zh-CN" sz="2000" dirty="0" err="1">
                <a:ea typeface="宋体" charset="0"/>
              </a:rPr>
              <a:t>I1</a:t>
            </a:r>
            <a:endParaRPr lang="en-US" altLang="zh-CN" sz="2000" dirty="0">
              <a:ea typeface="宋体" charset="0"/>
            </a:endParaRPr>
          </a:p>
          <a:p>
            <a:pPr>
              <a:buFont typeface="Wingdings" charset="2"/>
              <a:buChar char="q"/>
              <a:defRPr/>
            </a:pPr>
            <a:r>
              <a:rPr lang="en-US" altLang="zh-CN" sz="2000" dirty="0">
                <a:ea typeface="宋体" charset="0"/>
              </a:rPr>
              <a:t>4:1 mux:	Z = A' B' </a:t>
            </a:r>
            <a:r>
              <a:rPr lang="en-US" altLang="zh-CN" sz="2000" dirty="0" err="1">
                <a:ea typeface="宋体" charset="0"/>
              </a:rPr>
              <a:t>I0</a:t>
            </a:r>
            <a:r>
              <a:rPr lang="en-US" altLang="zh-CN" sz="2000" dirty="0">
                <a:ea typeface="宋体" charset="0"/>
              </a:rPr>
              <a:t> + A' B </a:t>
            </a:r>
            <a:r>
              <a:rPr lang="en-US" altLang="zh-CN" sz="2000" dirty="0" err="1">
                <a:ea typeface="宋体" charset="0"/>
              </a:rPr>
              <a:t>I1</a:t>
            </a:r>
            <a:r>
              <a:rPr lang="en-US" altLang="zh-CN" sz="2000" dirty="0">
                <a:ea typeface="宋体" charset="0"/>
              </a:rPr>
              <a:t> + A B' </a:t>
            </a:r>
            <a:r>
              <a:rPr lang="en-US" altLang="zh-CN" sz="2000" dirty="0" err="1">
                <a:ea typeface="宋体" charset="0"/>
              </a:rPr>
              <a:t>I2</a:t>
            </a:r>
            <a:r>
              <a:rPr lang="en-US" altLang="zh-CN" sz="2000" dirty="0">
                <a:ea typeface="宋体" charset="0"/>
              </a:rPr>
              <a:t> + A B </a:t>
            </a:r>
            <a:r>
              <a:rPr lang="en-US" altLang="zh-CN" sz="2000" dirty="0" err="1">
                <a:ea typeface="宋体" charset="0"/>
              </a:rPr>
              <a:t>I3</a:t>
            </a:r>
            <a:endParaRPr lang="en-US" altLang="zh-CN" sz="2000" dirty="0">
              <a:ea typeface="宋体" charset="0"/>
            </a:endParaRPr>
          </a:p>
          <a:p>
            <a:pPr>
              <a:buFont typeface="Wingdings" charset="2"/>
              <a:buChar char="q"/>
              <a:defRPr/>
            </a:pPr>
            <a:r>
              <a:rPr lang="en-US" altLang="zh-CN" sz="2000" dirty="0">
                <a:ea typeface="宋体" charset="0"/>
              </a:rPr>
              <a:t>8:1 mux:	Z = </a:t>
            </a:r>
            <a:r>
              <a:rPr lang="en-US" altLang="zh-CN" sz="2000" dirty="0" err="1">
                <a:ea typeface="宋体" charset="0"/>
              </a:rPr>
              <a:t>A'B'C'I0</a:t>
            </a:r>
            <a:r>
              <a:rPr lang="en-US" altLang="zh-CN" sz="2000" dirty="0">
                <a:ea typeface="宋体" charset="0"/>
              </a:rPr>
              <a:t> + </a:t>
            </a:r>
            <a:r>
              <a:rPr lang="en-US" altLang="zh-CN" sz="2000" dirty="0" err="1">
                <a:ea typeface="宋体" charset="0"/>
              </a:rPr>
              <a:t>A'B'CI1</a:t>
            </a:r>
            <a:r>
              <a:rPr lang="en-US" altLang="zh-CN" sz="2000" dirty="0">
                <a:ea typeface="宋体" charset="0"/>
              </a:rPr>
              <a:t> + </a:t>
            </a:r>
            <a:r>
              <a:rPr lang="en-US" altLang="zh-CN" sz="2000" dirty="0" err="1">
                <a:ea typeface="宋体" charset="0"/>
              </a:rPr>
              <a:t>A'BC'I2</a:t>
            </a:r>
            <a:r>
              <a:rPr lang="en-US" altLang="zh-CN" sz="2000" dirty="0">
                <a:ea typeface="宋体" charset="0"/>
              </a:rPr>
              <a:t> + </a:t>
            </a:r>
            <a:r>
              <a:rPr lang="en-US" altLang="zh-CN" sz="2000" dirty="0" err="1">
                <a:ea typeface="宋体" charset="0"/>
              </a:rPr>
              <a:t>A'BCI3</a:t>
            </a:r>
            <a:r>
              <a:rPr lang="en-US" altLang="zh-CN" sz="2000" dirty="0">
                <a:ea typeface="宋体" charset="0"/>
              </a:rPr>
              <a:t> +   </a:t>
            </a:r>
            <a:br>
              <a:rPr lang="en-US" altLang="zh-CN" sz="2000" dirty="0">
                <a:ea typeface="宋体" charset="0"/>
              </a:rPr>
            </a:br>
            <a:r>
              <a:rPr lang="en-US" altLang="zh-CN" sz="2000" dirty="0">
                <a:ea typeface="宋体" charset="0"/>
              </a:rPr>
              <a:t>                       </a:t>
            </a:r>
            <a:r>
              <a:rPr lang="en-US" altLang="zh-CN" sz="2000" dirty="0" err="1">
                <a:ea typeface="宋体" charset="0"/>
              </a:rPr>
              <a:t>AB'C'I4</a:t>
            </a:r>
            <a:r>
              <a:rPr lang="en-US" altLang="zh-CN" sz="2000" dirty="0">
                <a:ea typeface="宋体" charset="0"/>
              </a:rPr>
              <a:t> + </a:t>
            </a:r>
            <a:r>
              <a:rPr lang="en-US" altLang="zh-CN" sz="2000" dirty="0" err="1">
                <a:ea typeface="宋体" charset="0"/>
              </a:rPr>
              <a:t>AB'CI5</a:t>
            </a:r>
            <a:r>
              <a:rPr lang="en-US" altLang="zh-CN" sz="2000" dirty="0">
                <a:ea typeface="宋体" charset="0"/>
              </a:rPr>
              <a:t>  + </a:t>
            </a:r>
            <a:r>
              <a:rPr lang="en-US" altLang="zh-CN" sz="2000" dirty="0" err="1">
                <a:ea typeface="宋体" charset="0"/>
              </a:rPr>
              <a:t>ABC'I6</a:t>
            </a:r>
            <a:r>
              <a:rPr lang="en-US" altLang="zh-CN" sz="2000" dirty="0">
                <a:ea typeface="宋体" charset="0"/>
              </a:rPr>
              <a:t>  + </a:t>
            </a:r>
            <a:r>
              <a:rPr lang="en-US" altLang="zh-CN" sz="2000" dirty="0" err="1">
                <a:ea typeface="宋体" charset="0"/>
              </a:rPr>
              <a:t>ABCI7</a:t>
            </a:r>
            <a:endParaRPr lang="en-US" altLang="zh-CN" sz="2000" dirty="0">
              <a:ea typeface="宋体" charset="0"/>
            </a:endParaRPr>
          </a:p>
          <a:p>
            <a:pPr>
              <a:buFont typeface="Wingdings" charset="2"/>
              <a:buChar char="q"/>
              <a:defRPr/>
            </a:pPr>
            <a:r>
              <a:rPr lang="en-US" altLang="zh-CN" sz="2000" dirty="0">
                <a:ea typeface="宋体" charset="0"/>
              </a:rPr>
              <a:t>In general, Z = </a:t>
            </a:r>
            <a:r>
              <a:rPr lang="en-US" altLang="zh-CN" sz="2000" dirty="0">
                <a:ea typeface="宋体" charset="0"/>
                <a:sym typeface="Symbol" charset="2"/>
              </a:rPr>
              <a:t></a:t>
            </a:r>
            <a:r>
              <a:rPr lang="en-US" altLang="zh-CN" sz="2000" dirty="0">
                <a:ea typeface="宋体" charset="0"/>
              </a:rPr>
              <a:t>  (</a:t>
            </a:r>
            <a:r>
              <a:rPr lang="en-US" altLang="zh-CN" sz="2000" dirty="0" err="1">
                <a:ea typeface="宋体" charset="0"/>
              </a:rPr>
              <a:t>m</a:t>
            </a:r>
            <a:r>
              <a:rPr lang="en-US" altLang="zh-CN" sz="2000" baseline="-25000" dirty="0" err="1">
                <a:ea typeface="宋体" charset="0"/>
              </a:rPr>
              <a:t>k</a:t>
            </a:r>
            <a:r>
              <a:rPr lang="en-US" altLang="zh-CN" sz="2000" dirty="0" err="1">
                <a:ea typeface="宋体" charset="0"/>
              </a:rPr>
              <a:t>I</a:t>
            </a:r>
            <a:r>
              <a:rPr lang="en-US" altLang="zh-CN" sz="2000" baseline="-25000" dirty="0" err="1">
                <a:ea typeface="宋体" charset="0"/>
              </a:rPr>
              <a:t>k</a:t>
            </a:r>
            <a:r>
              <a:rPr lang="en-US" altLang="zh-CN" sz="2000" dirty="0">
                <a:ea typeface="宋体" charset="0"/>
              </a:rPr>
              <a:t>)</a:t>
            </a:r>
          </a:p>
          <a:p>
            <a:pPr lvl="1">
              <a:lnSpc>
                <a:spcPct val="120000"/>
              </a:lnSpc>
              <a:buFont typeface="Wingdings" charset="2"/>
              <a:buChar char="§"/>
              <a:defRPr/>
            </a:pPr>
            <a:r>
              <a:rPr lang="en-US" altLang="zh-CN" dirty="0">
                <a:ea typeface="宋体" charset="0"/>
              </a:rPr>
              <a:t>in </a:t>
            </a:r>
            <a:r>
              <a:rPr lang="en-US" altLang="zh-CN" dirty="0" err="1">
                <a:ea typeface="宋体" charset="0"/>
              </a:rPr>
              <a:t>minterm</a:t>
            </a:r>
            <a:r>
              <a:rPr lang="en-US" altLang="zh-CN" dirty="0">
                <a:ea typeface="宋体" charset="0"/>
              </a:rPr>
              <a:t> shorthand form for a </a:t>
            </a:r>
            <a:r>
              <a:rPr lang="en-US" altLang="zh-CN" dirty="0" err="1">
                <a:ea typeface="宋体" charset="0"/>
              </a:rPr>
              <a:t>2</a:t>
            </a:r>
            <a:r>
              <a:rPr lang="en-US" altLang="zh-CN" baseline="30000" dirty="0" err="1">
                <a:ea typeface="宋体" charset="0"/>
              </a:rPr>
              <a:t>n</a:t>
            </a:r>
            <a:r>
              <a:rPr lang="en-US" altLang="zh-CN" dirty="0" err="1">
                <a:ea typeface="宋体" charset="0"/>
              </a:rPr>
              <a:t>:1</a:t>
            </a:r>
            <a:r>
              <a:rPr lang="en-US" altLang="zh-CN" dirty="0">
                <a:ea typeface="宋体" charset="0"/>
              </a:rPr>
              <a:t> Mux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D9F507FB-B892-DE42-979D-9195D49BC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3064" y="3335339"/>
            <a:ext cx="676275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075"/>
              </a:lnSpc>
              <a:defRPr/>
            </a:pPr>
            <a:r>
              <a:rPr lang="en-US" altLang="zh-CN" sz="1600">
                <a:solidFill>
                  <a:srgbClr val="0000FF"/>
                </a:solidFill>
                <a:latin typeface="Tahoma" charset="0"/>
                <a:ea typeface="宋体" charset="0"/>
              </a:rPr>
              <a:t>2   -1</a:t>
            </a:r>
          </a:p>
        </p:txBody>
      </p:sp>
      <p:grpSp>
        <p:nvGrpSpPr>
          <p:cNvPr id="76805" name="Group 4">
            <a:extLst>
              <a:ext uri="{FF2B5EF4-FFF2-40B4-BE49-F238E27FC236}">
                <a16:creationId xmlns:a16="http://schemas.microsoft.com/office/drawing/2014/main" id="{59768E2D-2620-014B-88C8-ADFFA0214F44}"/>
              </a:ext>
            </a:extLst>
          </p:cNvPr>
          <p:cNvGrpSpPr>
            <a:grpSpLocks/>
          </p:cNvGrpSpPr>
          <p:nvPr/>
        </p:nvGrpSpPr>
        <p:grpSpPr bwMode="auto">
          <a:xfrm>
            <a:off x="8137525" y="3856039"/>
            <a:ext cx="2330450" cy="2719387"/>
            <a:chOff x="4176" y="2120"/>
            <a:chExt cx="1488" cy="1736"/>
          </a:xfrm>
        </p:grpSpPr>
        <p:sp>
          <p:nvSpPr>
            <p:cNvPr id="35873" name="Rectangle 5">
              <a:extLst>
                <a:ext uri="{FF2B5EF4-FFF2-40B4-BE49-F238E27FC236}">
                  <a16:creationId xmlns:a16="http://schemas.microsoft.com/office/drawing/2014/main" id="{D42DB66B-7389-A94D-9C83-4CB042805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120"/>
              <a:ext cx="192" cy="1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70644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775"/>
                </a:lnSpc>
                <a:spcBef>
                  <a:spcPts val="1975"/>
                </a:spcBef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I0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I1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I2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I3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I4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I5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I6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I7</a:t>
              </a:r>
            </a:p>
          </p:txBody>
        </p:sp>
        <p:sp>
          <p:nvSpPr>
            <p:cNvPr id="35874" name="Line 6">
              <a:extLst>
                <a:ext uri="{FF2B5EF4-FFF2-40B4-BE49-F238E27FC236}">
                  <a16:creationId xmlns:a16="http://schemas.microsoft.com/office/drawing/2014/main" id="{944CBCE6-41FC-344E-9FFF-A390A33C2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4" y="2376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875" name="Line 7">
              <a:extLst>
                <a:ext uri="{FF2B5EF4-FFF2-40B4-BE49-F238E27FC236}">
                  <a16:creationId xmlns:a16="http://schemas.microsoft.com/office/drawing/2014/main" id="{C4D63E1A-3818-014A-8531-08025C9FC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4" y="2520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876" name="Line 8">
              <a:extLst>
                <a:ext uri="{FF2B5EF4-FFF2-40B4-BE49-F238E27FC236}">
                  <a16:creationId xmlns:a16="http://schemas.microsoft.com/office/drawing/2014/main" id="{4940DCD1-AF5C-E949-97E8-F5E005CF8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4" y="2952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877" name="Line 9">
              <a:extLst>
                <a:ext uri="{FF2B5EF4-FFF2-40B4-BE49-F238E27FC236}">
                  <a16:creationId xmlns:a16="http://schemas.microsoft.com/office/drawing/2014/main" id="{93983EF0-750D-7342-A995-A4A3B621EB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4" y="3240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878" name="Line 10">
              <a:extLst>
                <a:ext uri="{FF2B5EF4-FFF2-40B4-BE49-F238E27FC236}">
                  <a16:creationId xmlns:a16="http://schemas.microsoft.com/office/drawing/2014/main" id="{4CEF37C7-BC8A-A147-A276-E65B1FE73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4" y="2664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879" name="Line 11">
              <a:extLst>
                <a:ext uri="{FF2B5EF4-FFF2-40B4-BE49-F238E27FC236}">
                  <a16:creationId xmlns:a16="http://schemas.microsoft.com/office/drawing/2014/main" id="{D61E8A55-D81A-A749-8DA3-CF6CCD03C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4" y="3096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880" name="Line 12">
              <a:extLst>
                <a:ext uri="{FF2B5EF4-FFF2-40B4-BE49-F238E27FC236}">
                  <a16:creationId xmlns:a16="http://schemas.microsoft.com/office/drawing/2014/main" id="{55B0E6C6-DD0B-AE45-BE1A-366DDE2FD5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4" y="2808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881" name="Line 13">
              <a:extLst>
                <a:ext uri="{FF2B5EF4-FFF2-40B4-BE49-F238E27FC236}">
                  <a16:creationId xmlns:a16="http://schemas.microsoft.com/office/drawing/2014/main" id="{1B370967-2C15-E441-9997-85C677119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4" y="3384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882" name="Rectangle 14">
              <a:extLst>
                <a:ext uri="{FF2B5EF4-FFF2-40B4-BE49-F238E27FC236}">
                  <a16:creationId xmlns:a16="http://schemas.microsoft.com/office/drawing/2014/main" id="{505F1F4C-034B-5145-9A8E-984BDF768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0" y="2308"/>
              <a:ext cx="576" cy="115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5883" name="Line 15">
              <a:extLst>
                <a:ext uri="{FF2B5EF4-FFF2-40B4-BE49-F238E27FC236}">
                  <a16:creationId xmlns:a16="http://schemas.microsoft.com/office/drawing/2014/main" id="{7C8CA818-8621-E44E-8C1B-B3756AEC39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80" y="3452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884" name="Line 16">
              <a:extLst>
                <a:ext uri="{FF2B5EF4-FFF2-40B4-BE49-F238E27FC236}">
                  <a16:creationId xmlns:a16="http://schemas.microsoft.com/office/drawing/2014/main" id="{69DF267A-18F0-2946-9F9D-28B510B1BB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4" y="3452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885" name="Line 17">
              <a:extLst>
                <a:ext uri="{FF2B5EF4-FFF2-40B4-BE49-F238E27FC236}">
                  <a16:creationId xmlns:a16="http://schemas.microsoft.com/office/drawing/2014/main" id="{5925105D-FAD1-414E-BC04-BCA8C8523D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8" y="3452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886" name="Rectangle 18">
              <a:extLst>
                <a:ext uri="{FF2B5EF4-FFF2-40B4-BE49-F238E27FC236}">
                  <a16:creationId xmlns:a16="http://schemas.microsoft.com/office/drawing/2014/main" id="{0AFA9E52-FE73-954F-956F-7B2B60B11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0" y="3472"/>
              <a:ext cx="623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70644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775"/>
                </a:lnSpc>
                <a:spcBef>
                  <a:spcPts val="1975"/>
                </a:spcBef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  B  C</a:t>
              </a:r>
            </a:p>
          </p:txBody>
        </p:sp>
        <p:sp>
          <p:nvSpPr>
            <p:cNvPr id="35887" name="Rectangle 19">
              <a:extLst>
                <a:ext uri="{FF2B5EF4-FFF2-40B4-BE49-F238E27FC236}">
                  <a16:creationId xmlns:a16="http://schemas.microsoft.com/office/drawing/2014/main" id="{1A31A696-CC1A-E24F-A50D-43A99CA63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2" y="2584"/>
              <a:ext cx="337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70644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775"/>
                </a:lnSpc>
                <a:spcBef>
                  <a:spcPts val="1975"/>
                </a:spcBef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8:1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mux</a:t>
              </a:r>
            </a:p>
          </p:txBody>
        </p:sp>
        <p:sp>
          <p:nvSpPr>
            <p:cNvPr id="35888" name="Rectangle 20">
              <a:extLst>
                <a:ext uri="{FF2B5EF4-FFF2-40B4-BE49-F238E27FC236}">
                  <a16:creationId xmlns:a16="http://schemas.microsoft.com/office/drawing/2014/main" id="{C1091CB3-BC9B-4743-92FA-4DD63F945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2" y="2640"/>
              <a:ext cx="35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70644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775"/>
                </a:lnSpc>
                <a:spcBef>
                  <a:spcPts val="1975"/>
                </a:spcBef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Z</a:t>
              </a:r>
            </a:p>
          </p:txBody>
        </p:sp>
        <p:sp>
          <p:nvSpPr>
            <p:cNvPr id="35889" name="Line 21">
              <a:extLst>
                <a:ext uri="{FF2B5EF4-FFF2-40B4-BE49-F238E27FC236}">
                  <a16:creationId xmlns:a16="http://schemas.microsoft.com/office/drawing/2014/main" id="{803A8ED8-2E30-9E44-848C-11B17D678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6" y="2880"/>
              <a:ext cx="20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76806" name="Group 22">
            <a:extLst>
              <a:ext uri="{FF2B5EF4-FFF2-40B4-BE49-F238E27FC236}">
                <a16:creationId xmlns:a16="http://schemas.microsoft.com/office/drawing/2014/main" id="{730C6FE3-84C5-454C-BE5A-7E5C4487EFAD}"/>
              </a:ext>
            </a:extLst>
          </p:cNvPr>
          <p:cNvGrpSpPr>
            <a:grpSpLocks/>
          </p:cNvGrpSpPr>
          <p:nvPr/>
        </p:nvGrpSpPr>
        <p:grpSpPr bwMode="auto">
          <a:xfrm>
            <a:off x="5319713" y="4751389"/>
            <a:ext cx="2328862" cy="1817687"/>
            <a:chOff x="2376" y="2696"/>
            <a:chExt cx="1488" cy="1160"/>
          </a:xfrm>
        </p:grpSpPr>
        <p:sp>
          <p:nvSpPr>
            <p:cNvPr id="35861" name="Rectangle 23">
              <a:extLst>
                <a:ext uri="{FF2B5EF4-FFF2-40B4-BE49-F238E27FC236}">
                  <a16:creationId xmlns:a16="http://schemas.microsoft.com/office/drawing/2014/main" id="{97C9A903-E592-9941-B117-E3D51AAB8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2696"/>
              <a:ext cx="192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70644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775"/>
                </a:lnSpc>
                <a:spcBef>
                  <a:spcPts val="1975"/>
                </a:spcBef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I0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I1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I2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I3</a:t>
              </a:r>
            </a:p>
          </p:txBody>
        </p:sp>
        <p:sp>
          <p:nvSpPr>
            <p:cNvPr id="35862" name="Line 24">
              <a:extLst>
                <a:ext uri="{FF2B5EF4-FFF2-40B4-BE49-F238E27FC236}">
                  <a16:creationId xmlns:a16="http://schemas.microsoft.com/office/drawing/2014/main" id="{1678C5DA-7960-0C4E-9A1C-078E411F9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4" y="2952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863" name="Line 25">
              <a:extLst>
                <a:ext uri="{FF2B5EF4-FFF2-40B4-BE49-F238E27FC236}">
                  <a16:creationId xmlns:a16="http://schemas.microsoft.com/office/drawing/2014/main" id="{2530B9B2-2B1C-FA48-9092-72D1A074D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4" y="3240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864" name="Line 26">
              <a:extLst>
                <a:ext uri="{FF2B5EF4-FFF2-40B4-BE49-F238E27FC236}">
                  <a16:creationId xmlns:a16="http://schemas.microsoft.com/office/drawing/2014/main" id="{F11511CD-8A0D-8E43-9DF5-7239CD6D5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4" y="3096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865" name="Line 27">
              <a:extLst>
                <a:ext uri="{FF2B5EF4-FFF2-40B4-BE49-F238E27FC236}">
                  <a16:creationId xmlns:a16="http://schemas.microsoft.com/office/drawing/2014/main" id="{AEF8429F-136A-0E4B-B29F-E64D654A1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4" y="3384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866" name="Rectangle 28">
              <a:extLst>
                <a:ext uri="{FF2B5EF4-FFF2-40B4-BE49-F238E27FC236}">
                  <a16:creationId xmlns:a16="http://schemas.microsoft.com/office/drawing/2014/main" id="{AB0A7387-1042-334A-849C-C56F743B7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2884"/>
              <a:ext cx="576" cy="57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5867" name="Line 29">
              <a:extLst>
                <a:ext uri="{FF2B5EF4-FFF2-40B4-BE49-F238E27FC236}">
                  <a16:creationId xmlns:a16="http://schemas.microsoft.com/office/drawing/2014/main" id="{FE35E48F-AFE4-B84F-B199-33CDD99C88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2" y="3452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868" name="Line 30">
              <a:extLst>
                <a:ext uri="{FF2B5EF4-FFF2-40B4-BE49-F238E27FC236}">
                  <a16:creationId xmlns:a16="http://schemas.microsoft.com/office/drawing/2014/main" id="{322E846E-F7CE-5942-A2C7-F012B0DD03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96" y="3452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869" name="Rectangle 31">
              <a:extLst>
                <a:ext uri="{FF2B5EF4-FFF2-40B4-BE49-F238E27FC236}">
                  <a16:creationId xmlns:a16="http://schemas.microsoft.com/office/drawing/2014/main" id="{BD16388F-BE14-0B48-B2CF-FB738D2F4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2" y="3472"/>
              <a:ext cx="481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70644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775"/>
                </a:lnSpc>
                <a:spcBef>
                  <a:spcPts val="1975"/>
                </a:spcBef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  B</a:t>
              </a:r>
            </a:p>
          </p:txBody>
        </p:sp>
        <p:sp>
          <p:nvSpPr>
            <p:cNvPr id="35870" name="Rectangle 32">
              <a:extLst>
                <a:ext uri="{FF2B5EF4-FFF2-40B4-BE49-F238E27FC236}">
                  <a16:creationId xmlns:a16="http://schemas.microsoft.com/office/drawing/2014/main" id="{FC557AE9-35EC-0540-B050-59EF26542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2864"/>
              <a:ext cx="336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70644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775"/>
                </a:lnSpc>
                <a:spcBef>
                  <a:spcPts val="1975"/>
                </a:spcBef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4:1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mux</a:t>
              </a:r>
            </a:p>
          </p:txBody>
        </p:sp>
        <p:sp>
          <p:nvSpPr>
            <p:cNvPr id="35871" name="Rectangle 33">
              <a:extLst>
                <a:ext uri="{FF2B5EF4-FFF2-40B4-BE49-F238E27FC236}">
                  <a16:creationId xmlns:a16="http://schemas.microsoft.com/office/drawing/2014/main" id="{34A68EDD-91B3-2F47-800B-5A22D1DCC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2928"/>
              <a:ext cx="35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70644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775"/>
                </a:lnSpc>
                <a:spcBef>
                  <a:spcPts val="1975"/>
                </a:spcBef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Z</a:t>
              </a:r>
            </a:p>
          </p:txBody>
        </p:sp>
        <p:sp>
          <p:nvSpPr>
            <p:cNvPr id="35872" name="Line 34">
              <a:extLst>
                <a:ext uri="{FF2B5EF4-FFF2-40B4-BE49-F238E27FC236}">
                  <a16:creationId xmlns:a16="http://schemas.microsoft.com/office/drawing/2014/main" id="{CB7080FD-9492-0146-AE97-B35C7CFFE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6" y="3168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76807" name="Group 35">
            <a:extLst>
              <a:ext uri="{FF2B5EF4-FFF2-40B4-BE49-F238E27FC236}">
                <a16:creationId xmlns:a16="http://schemas.microsoft.com/office/drawing/2014/main" id="{5ABBC7D7-8BB0-3F41-A26E-55AA728F662F}"/>
              </a:ext>
            </a:extLst>
          </p:cNvPr>
          <p:cNvGrpSpPr>
            <a:grpSpLocks/>
          </p:cNvGrpSpPr>
          <p:nvPr/>
        </p:nvGrpSpPr>
        <p:grpSpPr bwMode="auto">
          <a:xfrm>
            <a:off x="2500313" y="5191125"/>
            <a:ext cx="2330450" cy="1365250"/>
            <a:chOff x="648" y="2984"/>
            <a:chExt cx="1488" cy="872"/>
          </a:xfrm>
        </p:grpSpPr>
        <p:sp>
          <p:nvSpPr>
            <p:cNvPr id="35852" name="Rectangle 36">
              <a:extLst>
                <a:ext uri="{FF2B5EF4-FFF2-40B4-BE49-F238E27FC236}">
                  <a16:creationId xmlns:a16="http://schemas.microsoft.com/office/drawing/2014/main" id="{9B02D84D-7681-834D-859F-2D834252F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2984"/>
              <a:ext cx="192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70644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775"/>
                </a:lnSpc>
                <a:spcBef>
                  <a:spcPts val="1975"/>
                </a:spcBef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I0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I1</a:t>
              </a:r>
            </a:p>
          </p:txBody>
        </p:sp>
        <p:sp>
          <p:nvSpPr>
            <p:cNvPr id="35853" name="Line 37">
              <a:extLst>
                <a:ext uri="{FF2B5EF4-FFF2-40B4-BE49-F238E27FC236}">
                  <a16:creationId xmlns:a16="http://schemas.microsoft.com/office/drawing/2014/main" id="{510B3E94-B0D5-4844-9E4E-E32A71FDD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" y="3240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854" name="Line 38">
              <a:extLst>
                <a:ext uri="{FF2B5EF4-FFF2-40B4-BE49-F238E27FC236}">
                  <a16:creationId xmlns:a16="http://schemas.microsoft.com/office/drawing/2014/main" id="{124D1261-F702-B248-8AC8-016C694F6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" y="3383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855" name="Rectangle 39">
              <a:extLst>
                <a:ext uri="{FF2B5EF4-FFF2-40B4-BE49-F238E27FC236}">
                  <a16:creationId xmlns:a16="http://schemas.microsoft.com/office/drawing/2014/main" id="{65DE4FAB-9692-F84A-9AAA-87EFEC580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" y="3172"/>
              <a:ext cx="576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5856" name="Line 40">
              <a:extLst>
                <a:ext uri="{FF2B5EF4-FFF2-40B4-BE49-F238E27FC236}">
                  <a16:creationId xmlns:a16="http://schemas.microsoft.com/office/drawing/2014/main" id="{333F461F-17CF-1340-A8C7-AEE7817F0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3452"/>
              <a:ext cx="0" cy="2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857" name="Rectangle 41">
              <a:extLst>
                <a:ext uri="{FF2B5EF4-FFF2-40B4-BE49-F238E27FC236}">
                  <a16:creationId xmlns:a16="http://schemas.microsoft.com/office/drawing/2014/main" id="{85F4B1D4-5B63-C84C-9160-AE0398FF4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" y="3472"/>
              <a:ext cx="34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70644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775"/>
                </a:lnSpc>
                <a:spcBef>
                  <a:spcPts val="1975"/>
                </a:spcBef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</a:t>
              </a:r>
            </a:p>
          </p:txBody>
        </p:sp>
        <p:sp>
          <p:nvSpPr>
            <p:cNvPr id="35858" name="Rectangle 42">
              <a:extLst>
                <a:ext uri="{FF2B5EF4-FFF2-40B4-BE49-F238E27FC236}">
                  <a16:creationId xmlns:a16="http://schemas.microsoft.com/office/drawing/2014/main" id="{A4DD0E3B-BA4A-284F-917F-DB11D8D79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" y="2992"/>
              <a:ext cx="337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70644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775"/>
                </a:lnSpc>
                <a:spcBef>
                  <a:spcPts val="1975"/>
                </a:spcBef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2:1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mux</a:t>
              </a:r>
            </a:p>
          </p:txBody>
        </p:sp>
        <p:sp>
          <p:nvSpPr>
            <p:cNvPr id="35859" name="Rectangle 43">
              <a:extLst>
                <a:ext uri="{FF2B5EF4-FFF2-40B4-BE49-F238E27FC236}">
                  <a16:creationId xmlns:a16="http://schemas.microsoft.com/office/drawing/2014/main" id="{5281E79B-B9ED-2042-A154-BC162A34D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" y="3072"/>
              <a:ext cx="35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70644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775"/>
                </a:lnSpc>
                <a:spcBef>
                  <a:spcPts val="1975"/>
                </a:spcBef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Z</a:t>
              </a:r>
            </a:p>
          </p:txBody>
        </p:sp>
        <p:sp>
          <p:nvSpPr>
            <p:cNvPr id="35860" name="Line 44">
              <a:extLst>
                <a:ext uri="{FF2B5EF4-FFF2-40B4-BE49-F238E27FC236}">
                  <a16:creationId xmlns:a16="http://schemas.microsoft.com/office/drawing/2014/main" id="{0E6BCBFE-DC24-8F41-BEBF-54238055B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8" y="3312"/>
              <a:ext cx="20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5849" name="Rectangle 45">
            <a:extLst>
              <a:ext uri="{FF2B5EF4-FFF2-40B4-BE49-F238E27FC236}">
                <a16:creationId xmlns:a16="http://schemas.microsoft.com/office/drawing/2014/main" id="{F9D05E0B-7F7C-B344-B5C6-2717BAF4C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125" y="3638550"/>
            <a:ext cx="827088" cy="363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215" tIns="45107" rIns="90215" bIns="45107">
            <a:spAutoFit/>
          </a:bodyPr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363"/>
              </a:lnSpc>
              <a:defRPr/>
            </a:pPr>
            <a:r>
              <a:rPr lang="en-US" altLang="zh-CN" sz="1600" dirty="0">
                <a:solidFill>
                  <a:srgbClr val="0000FF"/>
                </a:solidFill>
                <a:latin typeface="Tahoma" charset="0"/>
                <a:ea typeface="宋体" charset="0"/>
              </a:rPr>
              <a:t>k=0</a:t>
            </a:r>
          </a:p>
        </p:txBody>
      </p:sp>
      <p:sp>
        <p:nvSpPr>
          <p:cNvPr id="35850" name="Text Box 46">
            <a:extLst>
              <a:ext uri="{FF2B5EF4-FFF2-40B4-BE49-F238E27FC236}">
                <a16:creationId xmlns:a16="http://schemas.microsoft.com/office/drawing/2014/main" id="{67A131A4-D56D-7A46-94EC-928043D13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3214688"/>
            <a:ext cx="296006" cy="337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rgbClr val="0000FF"/>
                </a:solidFill>
                <a:latin typeface="Tahoma" charset="0"/>
                <a:ea typeface="宋体" charset="0"/>
              </a:rPr>
              <a:t>n</a:t>
            </a:r>
          </a:p>
        </p:txBody>
      </p:sp>
      <p:sp>
        <p:nvSpPr>
          <p:cNvPr id="1803311" name="Rectangle 47">
            <a:extLst>
              <a:ext uri="{FF2B5EF4-FFF2-40B4-BE49-F238E27FC236}">
                <a16:creationId xmlns:a16="http://schemas.microsoft.com/office/drawing/2014/main" id="{07F11F0F-08A0-F34E-BE16-A7E1F771CB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7209" y="615546"/>
            <a:ext cx="10363200" cy="846993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多路选择器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>
            <a:extLst>
              <a:ext uri="{FF2B5EF4-FFF2-40B4-BE49-F238E27FC236}">
                <a16:creationId xmlns:a16="http://schemas.microsoft.com/office/drawing/2014/main" id="{19C3D0F9-6EB9-8548-9119-BF1B898EF0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A1469A6A-373E-3C42-BCDA-4325E8565806}" type="slidenum">
              <a:rPr lang="zh-CN" altLang="en-US" smtClean="0">
                <a:solidFill>
                  <a:srgbClr val="0000B6"/>
                </a:solidFill>
                <a:latin typeface="Book Antiqua" charset="0"/>
              </a:rPr>
              <a:pPr>
                <a:defRPr/>
              </a:pPr>
              <a:t>17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78850" name="页脚占位符 4">
            <a:extLst>
              <a:ext uri="{FF2B5EF4-FFF2-40B4-BE49-F238E27FC236}">
                <a16:creationId xmlns:a16="http://schemas.microsoft.com/office/drawing/2014/main" id="{48AC64B1-1F85-5D42-8E79-DD8EFD69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51BB8375-15B3-A04B-BDAD-1E507CE9D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276" y="5114926"/>
            <a:ext cx="3795713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7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  <a:t>control signals B and C simultaneously choose </a:t>
            </a:r>
            <a:b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</a:br>
            <a: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  <a:t>one of I0, I1, I2, I3 and one of I4, I5, I6, I7</a:t>
            </a:r>
            <a:b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</a:br>
            <a: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  <a:t/>
            </a:r>
            <a:b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</a:br>
            <a: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  <a:t>control signal A chooses which of the</a:t>
            </a:r>
            <a:b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</a:br>
            <a: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  <a:t>upper or lower mux's output to gate to Z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0B6C3A59-8CBC-1F42-BF77-918AA79DC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3" y="2633664"/>
            <a:ext cx="1892300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20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  <a:t>alternative</a:t>
            </a:r>
            <a:b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</a:br>
            <a: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  <a:t>implementation</a:t>
            </a:r>
            <a:endParaRPr lang="en-US" altLang="zh-CN" sz="1600">
              <a:solidFill>
                <a:srgbClr val="000000"/>
              </a:solidFill>
              <a:latin typeface="Tahoma" charset="0"/>
              <a:ea typeface="宋体" charset="0"/>
            </a:endParaRPr>
          </a:p>
        </p:txBody>
      </p:sp>
      <p:grpSp>
        <p:nvGrpSpPr>
          <p:cNvPr id="78853" name="Group 4">
            <a:extLst>
              <a:ext uri="{FF2B5EF4-FFF2-40B4-BE49-F238E27FC236}">
                <a16:creationId xmlns:a16="http://schemas.microsoft.com/office/drawing/2014/main" id="{36A79DAC-B8C8-A54C-A6CF-33F7AD774412}"/>
              </a:ext>
            </a:extLst>
          </p:cNvPr>
          <p:cNvGrpSpPr>
            <a:grpSpLocks/>
          </p:cNvGrpSpPr>
          <p:nvPr/>
        </p:nvGrpSpPr>
        <p:grpSpPr bwMode="auto">
          <a:xfrm>
            <a:off x="6634164" y="3059113"/>
            <a:ext cx="4059237" cy="3509962"/>
            <a:chOff x="3264" y="1952"/>
            <a:chExt cx="2592" cy="2240"/>
          </a:xfrm>
        </p:grpSpPr>
        <p:sp>
          <p:nvSpPr>
            <p:cNvPr id="36907" name="Rectangle 5">
              <a:extLst>
                <a:ext uri="{FF2B5EF4-FFF2-40B4-BE49-F238E27FC236}">
                  <a16:creationId xmlns:a16="http://schemas.microsoft.com/office/drawing/2014/main" id="{19E4B11A-586C-F54B-9107-3596DF467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3808"/>
              <a:ext cx="34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70644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775"/>
                </a:lnSpc>
                <a:spcBef>
                  <a:spcPts val="1975"/>
                </a:spcBef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C</a:t>
              </a:r>
            </a:p>
          </p:txBody>
        </p:sp>
        <p:sp>
          <p:nvSpPr>
            <p:cNvPr id="36908" name="Rectangle 6">
              <a:extLst>
                <a:ext uri="{FF2B5EF4-FFF2-40B4-BE49-F238E27FC236}">
                  <a16:creationId xmlns:a16="http://schemas.microsoft.com/office/drawing/2014/main" id="{B3C9AD8C-E8D5-3349-987F-D7B3BE968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4" y="2712"/>
              <a:ext cx="35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70644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775"/>
                </a:lnSpc>
                <a:spcBef>
                  <a:spcPts val="1975"/>
                </a:spcBef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Z</a:t>
              </a:r>
            </a:p>
          </p:txBody>
        </p:sp>
        <p:sp>
          <p:nvSpPr>
            <p:cNvPr id="36909" name="Rectangle 7">
              <a:extLst>
                <a:ext uri="{FF2B5EF4-FFF2-40B4-BE49-F238E27FC236}">
                  <a16:creationId xmlns:a16="http://schemas.microsoft.com/office/drawing/2014/main" id="{83B89E65-E1EE-8C47-AE71-D8A2CAE4E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0" y="3800"/>
              <a:ext cx="48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70644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775"/>
                </a:lnSpc>
                <a:spcBef>
                  <a:spcPts val="1975"/>
                </a:spcBef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  B</a:t>
              </a:r>
            </a:p>
          </p:txBody>
        </p:sp>
        <p:sp>
          <p:nvSpPr>
            <p:cNvPr id="36910" name="Line 8">
              <a:extLst>
                <a:ext uri="{FF2B5EF4-FFF2-40B4-BE49-F238E27FC236}">
                  <a16:creationId xmlns:a16="http://schemas.microsoft.com/office/drawing/2014/main" id="{9ABF2897-CDE8-B649-8060-08B25EA47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6" y="2248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911" name="Line 9">
              <a:extLst>
                <a:ext uri="{FF2B5EF4-FFF2-40B4-BE49-F238E27FC236}">
                  <a16:creationId xmlns:a16="http://schemas.microsoft.com/office/drawing/2014/main" id="{CC21AE4E-B90B-3C40-A398-764942A6E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6" y="2392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912" name="Rectangle 10">
              <a:extLst>
                <a:ext uri="{FF2B5EF4-FFF2-40B4-BE49-F238E27FC236}">
                  <a16:creationId xmlns:a16="http://schemas.microsoft.com/office/drawing/2014/main" id="{2F1433C7-85A8-FA4D-AA5D-D741F332C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2180"/>
              <a:ext cx="576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6913" name="Line 11">
              <a:extLst>
                <a:ext uri="{FF2B5EF4-FFF2-40B4-BE49-F238E27FC236}">
                  <a16:creationId xmlns:a16="http://schemas.microsoft.com/office/drawing/2014/main" id="{71647C04-927D-894B-A8FB-544F1D5A93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2460"/>
              <a:ext cx="0" cy="13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914" name="Line 12">
              <a:extLst>
                <a:ext uri="{FF2B5EF4-FFF2-40B4-BE49-F238E27FC236}">
                  <a16:creationId xmlns:a16="http://schemas.microsoft.com/office/drawing/2014/main" id="{FA16954F-9E38-8345-9AE9-6967980FB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2320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915" name="Line 13">
              <a:extLst>
                <a:ext uri="{FF2B5EF4-FFF2-40B4-BE49-F238E27FC236}">
                  <a16:creationId xmlns:a16="http://schemas.microsoft.com/office/drawing/2014/main" id="{92CBEE3A-955B-BA45-B900-766C51A332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6" y="2680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916" name="Line 14">
              <a:extLst>
                <a:ext uri="{FF2B5EF4-FFF2-40B4-BE49-F238E27FC236}">
                  <a16:creationId xmlns:a16="http://schemas.microsoft.com/office/drawing/2014/main" id="{332DDA7B-F159-4844-A67A-77BE14C1F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6" y="2824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917" name="Rectangle 15">
              <a:extLst>
                <a:ext uri="{FF2B5EF4-FFF2-40B4-BE49-F238E27FC236}">
                  <a16:creationId xmlns:a16="http://schemas.microsoft.com/office/drawing/2014/main" id="{210A12F5-193C-E545-9024-A826EA6DD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2612"/>
              <a:ext cx="576" cy="28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6918" name="Line 16">
              <a:extLst>
                <a:ext uri="{FF2B5EF4-FFF2-40B4-BE49-F238E27FC236}">
                  <a16:creationId xmlns:a16="http://schemas.microsoft.com/office/drawing/2014/main" id="{93153720-3BB1-CE47-A24D-84F9B6EEA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2892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919" name="Line 17">
              <a:extLst>
                <a:ext uri="{FF2B5EF4-FFF2-40B4-BE49-F238E27FC236}">
                  <a16:creationId xmlns:a16="http://schemas.microsoft.com/office/drawing/2014/main" id="{969C3C73-8A80-754F-A077-6EC93CBBF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2752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920" name="Line 18">
              <a:extLst>
                <a:ext uri="{FF2B5EF4-FFF2-40B4-BE49-F238E27FC236}">
                  <a16:creationId xmlns:a16="http://schemas.microsoft.com/office/drawing/2014/main" id="{C823FE85-A7F0-4641-B226-CCDD31A734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6" y="3112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921" name="Line 19">
              <a:extLst>
                <a:ext uri="{FF2B5EF4-FFF2-40B4-BE49-F238E27FC236}">
                  <a16:creationId xmlns:a16="http://schemas.microsoft.com/office/drawing/2014/main" id="{0082AA66-4E74-7A45-8319-67F7831F4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6" y="3256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922" name="Rectangle 20">
              <a:extLst>
                <a:ext uri="{FF2B5EF4-FFF2-40B4-BE49-F238E27FC236}">
                  <a16:creationId xmlns:a16="http://schemas.microsoft.com/office/drawing/2014/main" id="{E6CAE602-E47B-7848-B40E-D7B964D40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3044"/>
              <a:ext cx="576" cy="288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6923" name="Line 21">
              <a:extLst>
                <a:ext uri="{FF2B5EF4-FFF2-40B4-BE49-F238E27FC236}">
                  <a16:creationId xmlns:a16="http://schemas.microsoft.com/office/drawing/2014/main" id="{97C4DCBB-9F35-D14B-868A-6C0E0F96BD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3324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924" name="Line 22">
              <a:extLst>
                <a:ext uri="{FF2B5EF4-FFF2-40B4-BE49-F238E27FC236}">
                  <a16:creationId xmlns:a16="http://schemas.microsoft.com/office/drawing/2014/main" id="{1E095194-53BE-2B45-B951-13FAE197C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3184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925" name="Line 23">
              <a:extLst>
                <a:ext uri="{FF2B5EF4-FFF2-40B4-BE49-F238E27FC236}">
                  <a16:creationId xmlns:a16="http://schemas.microsoft.com/office/drawing/2014/main" id="{6A408A3E-FB87-2B40-A29E-129C88A391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6" y="3544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926" name="Line 24">
              <a:extLst>
                <a:ext uri="{FF2B5EF4-FFF2-40B4-BE49-F238E27FC236}">
                  <a16:creationId xmlns:a16="http://schemas.microsoft.com/office/drawing/2014/main" id="{70407C0E-3439-BF43-A6D9-F499869CB2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6" y="3688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927" name="Rectangle 25">
              <a:extLst>
                <a:ext uri="{FF2B5EF4-FFF2-40B4-BE49-F238E27FC236}">
                  <a16:creationId xmlns:a16="http://schemas.microsoft.com/office/drawing/2014/main" id="{4BC09912-B0E4-484F-903B-551235AE4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3476"/>
              <a:ext cx="576" cy="28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6928" name="Line 26">
              <a:extLst>
                <a:ext uri="{FF2B5EF4-FFF2-40B4-BE49-F238E27FC236}">
                  <a16:creationId xmlns:a16="http://schemas.microsoft.com/office/drawing/2014/main" id="{F6D4D05D-D41C-9E48-A6BA-0D1118418C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3756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929" name="Line 27">
              <a:extLst>
                <a:ext uri="{FF2B5EF4-FFF2-40B4-BE49-F238E27FC236}">
                  <a16:creationId xmlns:a16="http://schemas.microsoft.com/office/drawing/2014/main" id="{752765D4-2C0A-4349-82DF-17A0D4254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3616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930" name="Line 28">
              <a:extLst>
                <a:ext uri="{FF2B5EF4-FFF2-40B4-BE49-F238E27FC236}">
                  <a16:creationId xmlns:a16="http://schemas.microsoft.com/office/drawing/2014/main" id="{1B57BBC4-3FFC-1447-9C94-1B6BA637E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6" y="2752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931" name="Line 29">
              <a:extLst>
                <a:ext uri="{FF2B5EF4-FFF2-40B4-BE49-F238E27FC236}">
                  <a16:creationId xmlns:a16="http://schemas.microsoft.com/office/drawing/2014/main" id="{B9023120-90A2-6349-8346-422912F0E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4" y="3040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932" name="Line 30">
              <a:extLst>
                <a:ext uri="{FF2B5EF4-FFF2-40B4-BE49-F238E27FC236}">
                  <a16:creationId xmlns:a16="http://schemas.microsoft.com/office/drawing/2014/main" id="{82DBA633-1BEA-CC49-87C3-1D284286D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4" y="2896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933" name="Line 31">
              <a:extLst>
                <a:ext uri="{FF2B5EF4-FFF2-40B4-BE49-F238E27FC236}">
                  <a16:creationId xmlns:a16="http://schemas.microsoft.com/office/drawing/2014/main" id="{1318C10D-8035-4C43-8116-16B1CC782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6" y="3184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934" name="Rectangle 32">
              <a:extLst>
                <a:ext uri="{FF2B5EF4-FFF2-40B4-BE49-F238E27FC236}">
                  <a16:creationId xmlns:a16="http://schemas.microsoft.com/office/drawing/2014/main" id="{278E0872-6F92-024A-BC24-55D536A6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" y="2684"/>
              <a:ext cx="576" cy="57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6935" name="Line 33">
              <a:extLst>
                <a:ext uri="{FF2B5EF4-FFF2-40B4-BE49-F238E27FC236}">
                  <a16:creationId xmlns:a16="http://schemas.microsoft.com/office/drawing/2014/main" id="{76C4A66C-8BE6-2D43-B436-EC9F74B444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3252"/>
              <a:ext cx="0" cy="7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936" name="Line 34">
              <a:extLst>
                <a:ext uri="{FF2B5EF4-FFF2-40B4-BE49-F238E27FC236}">
                  <a16:creationId xmlns:a16="http://schemas.microsoft.com/office/drawing/2014/main" id="{CAAAF4BB-0057-D546-8AB0-A05A993290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3252"/>
              <a:ext cx="0" cy="7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937" name="Rectangle 35">
              <a:extLst>
                <a:ext uri="{FF2B5EF4-FFF2-40B4-BE49-F238E27FC236}">
                  <a16:creationId xmlns:a16="http://schemas.microsoft.com/office/drawing/2014/main" id="{65CE4048-AA68-1A4E-8763-C43BF856A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" y="2648"/>
              <a:ext cx="337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70644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775"/>
                </a:lnSpc>
                <a:spcBef>
                  <a:spcPts val="1975"/>
                </a:spcBef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4:1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mux</a:t>
              </a:r>
            </a:p>
          </p:txBody>
        </p:sp>
        <p:sp>
          <p:nvSpPr>
            <p:cNvPr id="36938" name="Line 36">
              <a:extLst>
                <a:ext uri="{FF2B5EF4-FFF2-40B4-BE49-F238E27FC236}">
                  <a16:creationId xmlns:a16="http://schemas.microsoft.com/office/drawing/2014/main" id="{A7DEFA81-5073-AD45-AC0B-393720296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8" y="2968"/>
              <a:ext cx="20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939" name="Line 37">
              <a:extLst>
                <a:ext uri="{FF2B5EF4-FFF2-40B4-BE49-F238E27FC236}">
                  <a16:creationId xmlns:a16="http://schemas.microsoft.com/office/drawing/2014/main" id="{627B6AF3-8F32-B64D-99AF-76E813FE1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324"/>
              <a:ext cx="0" cy="4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940" name="Line 38">
              <a:extLst>
                <a:ext uri="{FF2B5EF4-FFF2-40B4-BE49-F238E27FC236}">
                  <a16:creationId xmlns:a16="http://schemas.microsoft.com/office/drawing/2014/main" id="{9F5A64E9-45BE-CF45-96A7-189C448F80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3180"/>
              <a:ext cx="0" cy="4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941" name="Line 39">
              <a:extLst>
                <a:ext uri="{FF2B5EF4-FFF2-40B4-BE49-F238E27FC236}">
                  <a16:creationId xmlns:a16="http://schemas.microsoft.com/office/drawing/2014/main" id="{DDF42C07-A80A-5542-ACB9-6A1649B282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0" y="3036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942" name="Line 40">
              <a:extLst>
                <a:ext uri="{FF2B5EF4-FFF2-40B4-BE49-F238E27FC236}">
                  <a16:creationId xmlns:a16="http://schemas.microsoft.com/office/drawing/2014/main" id="{3B3F496B-4079-034D-A87F-6A0B9C114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2756"/>
              <a:ext cx="0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943" name="Rectangle 41">
              <a:extLst>
                <a:ext uri="{FF2B5EF4-FFF2-40B4-BE49-F238E27FC236}">
                  <a16:creationId xmlns:a16="http://schemas.microsoft.com/office/drawing/2014/main" id="{CBB058DA-20C3-B148-B14A-D544A05F8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2008"/>
              <a:ext cx="337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70644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775"/>
                </a:lnSpc>
                <a:spcBef>
                  <a:spcPts val="1975"/>
                </a:spcBef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2:1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mux</a:t>
              </a:r>
            </a:p>
          </p:txBody>
        </p:sp>
        <p:sp>
          <p:nvSpPr>
            <p:cNvPr id="36944" name="Rectangle 42">
              <a:extLst>
                <a:ext uri="{FF2B5EF4-FFF2-40B4-BE49-F238E27FC236}">
                  <a16:creationId xmlns:a16="http://schemas.microsoft.com/office/drawing/2014/main" id="{87FD9402-9C23-B943-80AB-D27F9345F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2440"/>
              <a:ext cx="337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70644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775"/>
                </a:lnSpc>
                <a:spcBef>
                  <a:spcPts val="1975"/>
                </a:spcBef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2:1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mux</a:t>
              </a:r>
            </a:p>
          </p:txBody>
        </p:sp>
        <p:sp>
          <p:nvSpPr>
            <p:cNvPr id="36945" name="Rectangle 43">
              <a:extLst>
                <a:ext uri="{FF2B5EF4-FFF2-40B4-BE49-F238E27FC236}">
                  <a16:creationId xmlns:a16="http://schemas.microsoft.com/office/drawing/2014/main" id="{17B59B1B-808F-8949-B5CE-831CFC2E6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2872"/>
              <a:ext cx="337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70644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775"/>
                </a:lnSpc>
                <a:spcBef>
                  <a:spcPts val="1975"/>
                </a:spcBef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2:1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mux</a:t>
              </a:r>
            </a:p>
          </p:txBody>
        </p:sp>
        <p:sp>
          <p:nvSpPr>
            <p:cNvPr id="36946" name="Rectangle 44">
              <a:extLst>
                <a:ext uri="{FF2B5EF4-FFF2-40B4-BE49-F238E27FC236}">
                  <a16:creationId xmlns:a16="http://schemas.microsoft.com/office/drawing/2014/main" id="{E6BBA62D-7DEC-0F48-9780-4D178CA0A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3303"/>
              <a:ext cx="337" cy="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70644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775"/>
                </a:lnSpc>
                <a:spcBef>
                  <a:spcPts val="1975"/>
                </a:spcBef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2:1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mux</a:t>
              </a:r>
            </a:p>
          </p:txBody>
        </p:sp>
        <p:sp>
          <p:nvSpPr>
            <p:cNvPr id="36947" name="Rectangle 45">
              <a:extLst>
                <a:ext uri="{FF2B5EF4-FFF2-40B4-BE49-F238E27FC236}">
                  <a16:creationId xmlns:a16="http://schemas.microsoft.com/office/drawing/2014/main" id="{FAA05E24-642C-4A48-8159-1AEF41809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16"/>
              <a:ext cx="192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70644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775"/>
                </a:lnSpc>
                <a:spcBef>
                  <a:spcPts val="1975"/>
                </a:spcBef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I4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I5</a:t>
              </a:r>
            </a:p>
          </p:txBody>
        </p:sp>
        <p:sp>
          <p:nvSpPr>
            <p:cNvPr id="36948" name="Rectangle 46">
              <a:extLst>
                <a:ext uri="{FF2B5EF4-FFF2-40B4-BE49-F238E27FC236}">
                  <a16:creationId xmlns:a16="http://schemas.microsoft.com/office/drawing/2014/main" id="{F9CE8CF0-AD66-5546-8A4F-DB7DE1DB3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384"/>
              <a:ext cx="192" cy="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70644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775"/>
                </a:lnSpc>
                <a:spcBef>
                  <a:spcPts val="1975"/>
                </a:spcBef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I2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I3</a:t>
              </a:r>
            </a:p>
          </p:txBody>
        </p:sp>
        <p:sp>
          <p:nvSpPr>
            <p:cNvPr id="36949" name="Rectangle 47">
              <a:extLst>
                <a:ext uri="{FF2B5EF4-FFF2-40B4-BE49-F238E27FC236}">
                  <a16:creationId xmlns:a16="http://schemas.microsoft.com/office/drawing/2014/main" id="{7AE75CFD-48D7-034C-913C-E538BDF0C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952"/>
              <a:ext cx="192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70644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775"/>
                </a:lnSpc>
                <a:spcBef>
                  <a:spcPts val="1975"/>
                </a:spcBef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I0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I1</a:t>
              </a:r>
            </a:p>
          </p:txBody>
        </p:sp>
        <p:sp>
          <p:nvSpPr>
            <p:cNvPr id="36950" name="Rectangle 48">
              <a:extLst>
                <a:ext uri="{FF2B5EF4-FFF2-40B4-BE49-F238E27FC236}">
                  <a16:creationId xmlns:a16="http://schemas.microsoft.com/office/drawing/2014/main" id="{CAD67872-6FBD-8646-A05C-B50FE54E3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248"/>
              <a:ext cx="192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70644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775"/>
                </a:lnSpc>
                <a:spcBef>
                  <a:spcPts val="1975"/>
                </a:spcBef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I6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I7</a:t>
              </a:r>
            </a:p>
          </p:txBody>
        </p:sp>
        <p:sp>
          <p:nvSpPr>
            <p:cNvPr id="36951" name="Rectangle 49">
              <a:extLst>
                <a:ext uri="{FF2B5EF4-FFF2-40B4-BE49-F238E27FC236}">
                  <a16:creationId xmlns:a16="http://schemas.microsoft.com/office/drawing/2014/main" id="{D11648C2-299F-0D41-B667-8DE4DA8A0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2108"/>
              <a:ext cx="1799" cy="172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6952" name="Rectangle 50">
              <a:extLst>
                <a:ext uri="{FF2B5EF4-FFF2-40B4-BE49-F238E27FC236}">
                  <a16:creationId xmlns:a16="http://schemas.microsoft.com/office/drawing/2014/main" id="{936514F7-AC74-C943-9BC7-2268CC148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" y="1992"/>
              <a:ext cx="337" cy="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70644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775"/>
                </a:lnSpc>
                <a:spcBef>
                  <a:spcPts val="1975"/>
                </a:spcBef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8:1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mux</a:t>
              </a:r>
            </a:p>
          </p:txBody>
        </p:sp>
      </p:grpSp>
      <p:sp>
        <p:nvSpPr>
          <p:cNvPr id="1805363" name="Rectangle 51">
            <a:extLst>
              <a:ext uri="{FF2B5EF4-FFF2-40B4-BE49-F238E27FC236}">
                <a16:creationId xmlns:a16="http://schemas.microsoft.com/office/drawing/2014/main" id="{021B6F70-6475-A748-9931-081533351F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4389" y="601010"/>
            <a:ext cx="10363200" cy="6858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多路选择器级联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2" name="Rectangle 52">
            <a:extLst>
              <a:ext uri="{FF2B5EF4-FFF2-40B4-BE49-F238E27FC236}">
                <a16:creationId xmlns:a16="http://schemas.microsoft.com/office/drawing/2014/main" id="{92949042-5278-E448-823A-3A222BE4D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686800" cy="4457700"/>
          </a:xfrm>
        </p:spPr>
        <p:txBody>
          <a:bodyPr/>
          <a:lstStyle/>
          <a:p>
            <a:pPr>
              <a:buFont typeface="Wingdings" charset="2"/>
              <a:buChar char="q"/>
              <a:defRPr/>
            </a:pPr>
            <a:r>
              <a:rPr lang="en-US" altLang="zh-CN">
                <a:ea typeface="宋体" charset="0"/>
              </a:rPr>
              <a:t>Large multiplexers implemented by cascading smaller ones</a:t>
            </a:r>
          </a:p>
        </p:txBody>
      </p:sp>
      <p:grpSp>
        <p:nvGrpSpPr>
          <p:cNvPr id="78856" name="Group 53">
            <a:extLst>
              <a:ext uri="{FF2B5EF4-FFF2-40B4-BE49-F238E27FC236}">
                <a16:creationId xmlns:a16="http://schemas.microsoft.com/office/drawing/2014/main" id="{1E708542-AE77-2C44-AFB4-CB3EA67A98F8}"/>
              </a:ext>
            </a:extLst>
          </p:cNvPr>
          <p:cNvGrpSpPr>
            <a:grpSpLocks/>
          </p:cNvGrpSpPr>
          <p:nvPr/>
        </p:nvGrpSpPr>
        <p:grpSpPr bwMode="auto">
          <a:xfrm>
            <a:off x="2351089" y="2212975"/>
            <a:ext cx="3944937" cy="2946400"/>
            <a:chOff x="528" y="1232"/>
            <a:chExt cx="2520" cy="1880"/>
          </a:xfrm>
        </p:grpSpPr>
        <p:sp>
          <p:nvSpPr>
            <p:cNvPr id="36874" name="Rectangle 54">
              <a:extLst>
                <a:ext uri="{FF2B5EF4-FFF2-40B4-BE49-F238E27FC236}">
                  <a16:creationId xmlns:a16="http://schemas.microsoft.com/office/drawing/2014/main" id="{1D992B61-DD22-5C44-ADB7-616B6937F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6" y="1776"/>
              <a:ext cx="35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70644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775"/>
                </a:lnSpc>
                <a:spcBef>
                  <a:spcPts val="1975"/>
                </a:spcBef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Z</a:t>
              </a:r>
            </a:p>
          </p:txBody>
        </p:sp>
        <p:sp>
          <p:nvSpPr>
            <p:cNvPr id="36875" name="Rectangle 55">
              <a:extLst>
                <a:ext uri="{FF2B5EF4-FFF2-40B4-BE49-F238E27FC236}">
                  <a16:creationId xmlns:a16="http://schemas.microsoft.com/office/drawing/2014/main" id="{BE026D86-432E-6B49-8B67-07F48D2E2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232"/>
              <a:ext cx="192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70644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775"/>
                </a:lnSpc>
                <a:spcBef>
                  <a:spcPts val="1975"/>
                </a:spcBef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I0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I1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I2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I3</a:t>
              </a:r>
            </a:p>
          </p:txBody>
        </p:sp>
        <p:sp>
          <p:nvSpPr>
            <p:cNvPr id="36876" name="Line 56">
              <a:extLst>
                <a:ext uri="{FF2B5EF4-FFF2-40B4-BE49-F238E27FC236}">
                  <a16:creationId xmlns:a16="http://schemas.microsoft.com/office/drawing/2014/main" id="{A54675D3-9E1A-754A-97A4-BB091272D6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" y="1456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877" name="Line 57">
              <a:extLst>
                <a:ext uri="{FF2B5EF4-FFF2-40B4-BE49-F238E27FC236}">
                  <a16:creationId xmlns:a16="http://schemas.microsoft.com/office/drawing/2014/main" id="{4D884CEC-568C-424A-B966-9015DFE434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" y="1744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878" name="Line 58">
              <a:extLst>
                <a:ext uri="{FF2B5EF4-FFF2-40B4-BE49-F238E27FC236}">
                  <a16:creationId xmlns:a16="http://schemas.microsoft.com/office/drawing/2014/main" id="{81F95363-58B3-474C-9417-777794734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" y="1600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879" name="Line 59">
              <a:extLst>
                <a:ext uri="{FF2B5EF4-FFF2-40B4-BE49-F238E27FC236}">
                  <a16:creationId xmlns:a16="http://schemas.microsoft.com/office/drawing/2014/main" id="{2CCF7C73-067E-A64F-966D-89B1DCF41A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" y="1888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880" name="Rectangle 60">
              <a:extLst>
                <a:ext uri="{FF2B5EF4-FFF2-40B4-BE49-F238E27FC236}">
                  <a16:creationId xmlns:a16="http://schemas.microsoft.com/office/drawing/2014/main" id="{EADDCDF7-A546-6540-B507-9A32C7DD3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1388"/>
              <a:ext cx="57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6881" name="Line 61">
              <a:extLst>
                <a:ext uri="{FF2B5EF4-FFF2-40B4-BE49-F238E27FC236}">
                  <a16:creationId xmlns:a16="http://schemas.microsoft.com/office/drawing/2014/main" id="{BA586AF4-B862-5041-9590-70A16D2D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8" y="1956"/>
              <a:ext cx="0" cy="7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882" name="Line 62">
              <a:extLst>
                <a:ext uri="{FF2B5EF4-FFF2-40B4-BE49-F238E27FC236}">
                  <a16:creationId xmlns:a16="http://schemas.microsoft.com/office/drawing/2014/main" id="{6CC714BA-0F27-6A40-8804-5B9E20289A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2" y="1956"/>
              <a:ext cx="0" cy="7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883" name="Line 63">
              <a:extLst>
                <a:ext uri="{FF2B5EF4-FFF2-40B4-BE49-F238E27FC236}">
                  <a16:creationId xmlns:a16="http://schemas.microsoft.com/office/drawing/2014/main" id="{E34C6F4D-A32C-794B-84A9-A06C74EAF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2" y="1672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884" name="Line 64">
              <a:extLst>
                <a:ext uri="{FF2B5EF4-FFF2-40B4-BE49-F238E27FC236}">
                  <a16:creationId xmlns:a16="http://schemas.microsoft.com/office/drawing/2014/main" id="{433906B7-8FBD-8C4B-9685-8C434CD95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8" y="1960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885" name="Line 65">
              <a:extLst>
                <a:ext uri="{FF2B5EF4-FFF2-40B4-BE49-F238E27FC236}">
                  <a16:creationId xmlns:a16="http://schemas.microsoft.com/office/drawing/2014/main" id="{CEEDF28F-7073-0B4A-BC32-ED6905224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8" y="2104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886" name="Rectangle 66">
              <a:extLst>
                <a:ext uri="{FF2B5EF4-FFF2-40B4-BE49-F238E27FC236}">
                  <a16:creationId xmlns:a16="http://schemas.microsoft.com/office/drawing/2014/main" id="{74F1F3C1-46CC-9841-B576-0F0B5E9DB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1892"/>
              <a:ext cx="576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6887" name="Line 67">
              <a:extLst>
                <a:ext uri="{FF2B5EF4-FFF2-40B4-BE49-F238E27FC236}">
                  <a16:creationId xmlns:a16="http://schemas.microsoft.com/office/drawing/2014/main" id="{2292EFC5-DB05-414C-85A5-F9D5EB6DD9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2172"/>
              <a:ext cx="0" cy="7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888" name="Rectangle 68">
              <a:extLst>
                <a:ext uri="{FF2B5EF4-FFF2-40B4-BE49-F238E27FC236}">
                  <a16:creationId xmlns:a16="http://schemas.microsoft.com/office/drawing/2014/main" id="{DDEA03B9-07F0-FE48-8768-C196CDC0E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2728"/>
              <a:ext cx="34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70644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775"/>
                </a:lnSpc>
                <a:spcBef>
                  <a:spcPts val="1975"/>
                </a:spcBef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</a:t>
              </a:r>
            </a:p>
          </p:txBody>
        </p:sp>
        <p:sp>
          <p:nvSpPr>
            <p:cNvPr id="36889" name="Line 69">
              <a:extLst>
                <a:ext uri="{FF2B5EF4-FFF2-40B4-BE49-F238E27FC236}">
                  <a16:creationId xmlns:a16="http://schemas.microsoft.com/office/drawing/2014/main" id="{262DA948-FEBE-9A4C-BBFE-9AAB6E40DC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0" y="2032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890" name="Rectangle 70">
              <a:extLst>
                <a:ext uri="{FF2B5EF4-FFF2-40B4-BE49-F238E27FC236}">
                  <a16:creationId xmlns:a16="http://schemas.microsoft.com/office/drawing/2014/main" id="{C4F49915-A159-744E-885B-3C2B84CD4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952"/>
              <a:ext cx="192" cy="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70644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775"/>
                </a:lnSpc>
                <a:spcBef>
                  <a:spcPts val="1975"/>
                </a:spcBef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I4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I5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I6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I7</a:t>
              </a:r>
            </a:p>
          </p:txBody>
        </p:sp>
        <p:sp>
          <p:nvSpPr>
            <p:cNvPr id="36891" name="Line 71">
              <a:extLst>
                <a:ext uri="{FF2B5EF4-FFF2-40B4-BE49-F238E27FC236}">
                  <a16:creationId xmlns:a16="http://schemas.microsoft.com/office/drawing/2014/main" id="{B385F38A-FA78-C64C-8EED-AA5A5E872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" y="2176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892" name="Line 72">
              <a:extLst>
                <a:ext uri="{FF2B5EF4-FFF2-40B4-BE49-F238E27FC236}">
                  <a16:creationId xmlns:a16="http://schemas.microsoft.com/office/drawing/2014/main" id="{DE2077DB-B057-7C44-87B8-2C5036B65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" y="2464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893" name="Line 73">
              <a:extLst>
                <a:ext uri="{FF2B5EF4-FFF2-40B4-BE49-F238E27FC236}">
                  <a16:creationId xmlns:a16="http://schemas.microsoft.com/office/drawing/2014/main" id="{F13D2338-EFA1-E14B-A0F1-B6FF83105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" y="2320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894" name="Line 74">
              <a:extLst>
                <a:ext uri="{FF2B5EF4-FFF2-40B4-BE49-F238E27FC236}">
                  <a16:creationId xmlns:a16="http://schemas.microsoft.com/office/drawing/2014/main" id="{7DCA009C-FBEB-124B-99B7-5833E9CDC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" y="2608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895" name="Rectangle 75">
              <a:extLst>
                <a:ext uri="{FF2B5EF4-FFF2-40B4-BE49-F238E27FC236}">
                  <a16:creationId xmlns:a16="http://schemas.microsoft.com/office/drawing/2014/main" id="{1C297841-C352-314C-9B45-296F890F2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2108"/>
              <a:ext cx="576" cy="57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6896" name="Line 76">
              <a:extLst>
                <a:ext uri="{FF2B5EF4-FFF2-40B4-BE49-F238E27FC236}">
                  <a16:creationId xmlns:a16="http://schemas.microsoft.com/office/drawing/2014/main" id="{CE46429E-6CAF-8B43-9A95-154243C7D3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8" y="2676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897" name="Line 77">
              <a:extLst>
                <a:ext uri="{FF2B5EF4-FFF2-40B4-BE49-F238E27FC236}">
                  <a16:creationId xmlns:a16="http://schemas.microsoft.com/office/drawing/2014/main" id="{4458B960-167E-1044-947C-1E9F10E17D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2" y="2676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898" name="Rectangle 78">
              <a:extLst>
                <a:ext uri="{FF2B5EF4-FFF2-40B4-BE49-F238E27FC236}">
                  <a16:creationId xmlns:a16="http://schemas.microsoft.com/office/drawing/2014/main" id="{96704882-4AEB-A646-9353-EEEC8B215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2720"/>
              <a:ext cx="48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70644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775"/>
                </a:lnSpc>
                <a:spcBef>
                  <a:spcPts val="1975"/>
                </a:spcBef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B  C</a:t>
              </a:r>
            </a:p>
          </p:txBody>
        </p:sp>
        <p:sp>
          <p:nvSpPr>
            <p:cNvPr id="36899" name="Line 79">
              <a:extLst>
                <a:ext uri="{FF2B5EF4-FFF2-40B4-BE49-F238E27FC236}">
                  <a16:creationId xmlns:a16="http://schemas.microsoft.com/office/drawing/2014/main" id="{279F5534-1899-1046-9D28-E68173E0A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2" y="2392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900" name="Line 80">
              <a:extLst>
                <a:ext uri="{FF2B5EF4-FFF2-40B4-BE49-F238E27FC236}">
                  <a16:creationId xmlns:a16="http://schemas.microsoft.com/office/drawing/2014/main" id="{78BC2E17-2CA5-D543-8BDA-1E316B1A0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1676"/>
              <a:ext cx="0" cy="2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901" name="Line 81">
              <a:extLst>
                <a:ext uri="{FF2B5EF4-FFF2-40B4-BE49-F238E27FC236}">
                  <a16:creationId xmlns:a16="http://schemas.microsoft.com/office/drawing/2014/main" id="{E31B6FE1-FC0C-DE40-AF6F-99BA23BE29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4" y="2100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902" name="Rectangle 82">
              <a:extLst>
                <a:ext uri="{FF2B5EF4-FFF2-40B4-BE49-F238E27FC236}">
                  <a16:creationId xmlns:a16="http://schemas.microsoft.com/office/drawing/2014/main" id="{D793B06B-3027-184F-B672-04C67660C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" y="1316"/>
              <a:ext cx="1728" cy="14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6903" name="Text Box 83">
              <a:extLst>
                <a:ext uri="{FF2B5EF4-FFF2-40B4-BE49-F238E27FC236}">
                  <a16:creationId xmlns:a16="http://schemas.microsoft.com/office/drawing/2014/main" id="{76645C21-F4EE-4C48-AB0B-0BF80A0A0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2208"/>
              <a:ext cx="364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>
                  <a:latin typeface="Tahoma" charset="0"/>
                  <a:ea typeface="宋体" charset="0"/>
                </a:rPr>
                <a:t>4:1</a:t>
              </a:r>
              <a:br>
                <a:rPr lang="en-US" altLang="zh-CN" sz="1600">
                  <a:latin typeface="Tahoma" charset="0"/>
                  <a:ea typeface="宋体" charset="0"/>
                </a:rPr>
              </a:br>
              <a:r>
                <a:rPr lang="en-US" altLang="zh-CN" sz="1600">
                  <a:latin typeface="Tahoma" charset="0"/>
                  <a:ea typeface="宋体" charset="0"/>
                </a:rPr>
                <a:t>mux</a:t>
              </a:r>
            </a:p>
          </p:txBody>
        </p:sp>
        <p:sp>
          <p:nvSpPr>
            <p:cNvPr id="36904" name="Text Box 84">
              <a:extLst>
                <a:ext uri="{FF2B5EF4-FFF2-40B4-BE49-F238E27FC236}">
                  <a16:creationId xmlns:a16="http://schemas.microsoft.com/office/drawing/2014/main" id="{017D5E20-9728-BA4D-B818-F1569D7DB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1488"/>
              <a:ext cx="364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>
                  <a:latin typeface="Tahoma" charset="0"/>
                  <a:ea typeface="宋体" charset="0"/>
                </a:rPr>
                <a:t>4:1</a:t>
              </a:r>
              <a:br>
                <a:rPr lang="en-US" altLang="zh-CN" sz="1600">
                  <a:latin typeface="Tahoma" charset="0"/>
                  <a:ea typeface="宋体" charset="0"/>
                </a:rPr>
              </a:br>
              <a:r>
                <a:rPr lang="en-US" altLang="zh-CN" sz="1600">
                  <a:latin typeface="Tahoma" charset="0"/>
                  <a:ea typeface="宋体" charset="0"/>
                </a:rPr>
                <a:t>mux</a:t>
              </a:r>
            </a:p>
          </p:txBody>
        </p:sp>
        <p:sp>
          <p:nvSpPr>
            <p:cNvPr id="36905" name="Text Box 85">
              <a:extLst>
                <a:ext uri="{FF2B5EF4-FFF2-40B4-BE49-F238E27FC236}">
                  <a16:creationId xmlns:a16="http://schemas.microsoft.com/office/drawing/2014/main" id="{6D1F04A4-C404-D947-BBA7-3165CADFD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9" y="1842"/>
              <a:ext cx="364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>
                  <a:latin typeface="Tahoma" charset="0"/>
                  <a:ea typeface="宋体" charset="0"/>
                </a:rPr>
                <a:t>2:1</a:t>
              </a:r>
              <a:br>
                <a:rPr lang="en-US" altLang="zh-CN" sz="1600">
                  <a:latin typeface="Tahoma" charset="0"/>
                  <a:ea typeface="宋体" charset="0"/>
                </a:rPr>
              </a:br>
              <a:r>
                <a:rPr lang="en-US" altLang="zh-CN" sz="1600">
                  <a:latin typeface="Tahoma" charset="0"/>
                  <a:ea typeface="宋体" charset="0"/>
                </a:rPr>
                <a:t>mux</a:t>
              </a:r>
            </a:p>
          </p:txBody>
        </p:sp>
        <p:sp>
          <p:nvSpPr>
            <p:cNvPr id="36906" name="Text Box 86">
              <a:extLst>
                <a:ext uri="{FF2B5EF4-FFF2-40B4-BE49-F238E27FC236}">
                  <a16:creationId xmlns:a16="http://schemas.microsoft.com/office/drawing/2014/main" id="{F0AA824A-9094-5F47-BD30-8F14BA07B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5" y="1296"/>
              <a:ext cx="364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>
                  <a:latin typeface="Tahoma" charset="0"/>
                  <a:ea typeface="宋体" charset="0"/>
                </a:rPr>
                <a:t>8:1</a:t>
              </a:r>
              <a:br>
                <a:rPr lang="en-US" altLang="zh-CN" sz="1600">
                  <a:latin typeface="Tahoma" charset="0"/>
                  <a:ea typeface="宋体" charset="0"/>
                </a:rPr>
              </a:br>
              <a:r>
                <a:rPr lang="en-US" altLang="zh-CN" sz="1600">
                  <a:latin typeface="Tahoma" charset="0"/>
                  <a:ea typeface="宋体" charset="0"/>
                </a:rPr>
                <a:t>mux</a:t>
              </a:r>
            </a:p>
          </p:txBody>
        </p:sp>
      </p:grp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>
            <a:extLst>
              <a:ext uri="{FF2B5EF4-FFF2-40B4-BE49-F238E27FC236}">
                <a16:creationId xmlns:a16="http://schemas.microsoft.com/office/drawing/2014/main" id="{6C49F140-681C-254D-B6D6-6AEB5A7B2E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50A32847-1137-9747-A6DF-05705F504574}" type="slidenum">
              <a:rPr lang="zh-CN" altLang="en-US" smtClean="0">
                <a:solidFill>
                  <a:srgbClr val="0000B6"/>
                </a:solidFill>
                <a:latin typeface="Book Antiqua" charset="0"/>
              </a:rPr>
              <a:pPr>
                <a:defRPr/>
              </a:pPr>
              <a:t>18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80898" name="页脚占位符 4">
            <a:extLst>
              <a:ext uri="{FF2B5EF4-FFF2-40B4-BE49-F238E27FC236}">
                <a16:creationId xmlns:a16="http://schemas.microsoft.com/office/drawing/2014/main" id="{09E79D42-992D-1D44-8EA2-2ACD208D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grpSp>
        <p:nvGrpSpPr>
          <p:cNvPr id="80899" name="Group 2">
            <a:extLst>
              <a:ext uri="{FF2B5EF4-FFF2-40B4-BE49-F238E27FC236}">
                <a16:creationId xmlns:a16="http://schemas.microsoft.com/office/drawing/2014/main" id="{4E220470-041A-0745-A53F-91EB9190A326}"/>
              </a:ext>
            </a:extLst>
          </p:cNvPr>
          <p:cNvGrpSpPr>
            <a:grpSpLocks/>
          </p:cNvGrpSpPr>
          <p:nvPr/>
        </p:nvGrpSpPr>
        <p:grpSpPr bwMode="auto">
          <a:xfrm>
            <a:off x="8307389" y="4062414"/>
            <a:ext cx="2592387" cy="2632075"/>
            <a:chOff x="4104" y="2592"/>
            <a:chExt cx="1656" cy="1680"/>
          </a:xfrm>
        </p:grpSpPr>
        <p:sp>
          <p:nvSpPr>
            <p:cNvPr id="37895" name="Rectangle 3">
              <a:extLst>
                <a:ext uri="{FF2B5EF4-FFF2-40B4-BE49-F238E27FC236}">
                  <a16:creationId xmlns:a16="http://schemas.microsoft.com/office/drawing/2014/main" id="{630F26E5-904C-5744-9BA4-140B05CF1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" y="4096"/>
              <a:ext cx="353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C</a:t>
              </a:r>
            </a:p>
          </p:txBody>
        </p:sp>
        <p:sp>
          <p:nvSpPr>
            <p:cNvPr id="37896" name="Rectangle 4">
              <a:extLst>
                <a:ext uri="{FF2B5EF4-FFF2-40B4-BE49-F238E27FC236}">
                  <a16:creationId xmlns:a16="http://schemas.microsoft.com/office/drawing/2014/main" id="{E05999BB-434A-FF40-831A-D56BE7551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4088"/>
              <a:ext cx="35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A</a:t>
              </a:r>
            </a:p>
          </p:txBody>
        </p:sp>
        <p:sp>
          <p:nvSpPr>
            <p:cNvPr id="37897" name="Rectangle 5">
              <a:extLst>
                <a:ext uri="{FF2B5EF4-FFF2-40B4-BE49-F238E27FC236}">
                  <a16:creationId xmlns:a16="http://schemas.microsoft.com/office/drawing/2014/main" id="{E6E8E896-1291-8246-86BE-C0E454DA2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4088"/>
              <a:ext cx="35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B</a:t>
              </a:r>
            </a:p>
          </p:txBody>
        </p:sp>
        <p:sp>
          <p:nvSpPr>
            <p:cNvPr id="37898" name="Rectangle 6">
              <a:extLst>
                <a:ext uri="{FF2B5EF4-FFF2-40B4-BE49-F238E27FC236}">
                  <a16:creationId xmlns:a16="http://schemas.microsoft.com/office/drawing/2014/main" id="{65E6812D-34B7-3C43-83DA-3065B0E01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" y="2608"/>
              <a:ext cx="104" cy="1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0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1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2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3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4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5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6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7</a:t>
              </a:r>
            </a:p>
          </p:txBody>
        </p:sp>
        <p:sp>
          <p:nvSpPr>
            <p:cNvPr id="37899" name="Rectangle 7">
              <a:extLst>
                <a:ext uri="{FF2B5EF4-FFF2-40B4-BE49-F238E27FC236}">
                  <a16:creationId xmlns:a16="http://schemas.microsoft.com/office/drawing/2014/main" id="{C2805EF2-BB1C-D540-984C-FF9C77957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2608"/>
              <a:ext cx="120" cy="1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1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0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1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0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0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0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1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1</a:t>
              </a:r>
            </a:p>
          </p:txBody>
        </p:sp>
        <p:sp>
          <p:nvSpPr>
            <p:cNvPr id="37900" name="Rectangle 8">
              <a:extLst>
                <a:ext uri="{FF2B5EF4-FFF2-40B4-BE49-F238E27FC236}">
                  <a16:creationId xmlns:a16="http://schemas.microsoft.com/office/drawing/2014/main" id="{D65B29A9-E7CD-AD4A-812E-D3B36615C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4" y="3704"/>
              <a:ext cx="409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S2</a:t>
              </a:r>
            </a:p>
          </p:txBody>
        </p:sp>
        <p:sp>
          <p:nvSpPr>
            <p:cNvPr id="37901" name="Rectangle 9">
              <a:extLst>
                <a:ext uri="{FF2B5EF4-FFF2-40B4-BE49-F238E27FC236}">
                  <a16:creationId xmlns:a16="http://schemas.microsoft.com/office/drawing/2014/main" id="{F80043E0-7594-A14E-B9CC-5717CE5F4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168"/>
              <a:ext cx="712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8:1 MUX</a:t>
              </a:r>
            </a:p>
          </p:txBody>
        </p:sp>
        <p:sp>
          <p:nvSpPr>
            <p:cNvPr id="37902" name="Rectangle 10">
              <a:extLst>
                <a:ext uri="{FF2B5EF4-FFF2-40B4-BE49-F238E27FC236}">
                  <a16:creationId xmlns:a16="http://schemas.microsoft.com/office/drawing/2014/main" id="{F96A420B-A3D0-CE48-95FE-4FB65EF7C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3704"/>
              <a:ext cx="409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S1</a:t>
              </a:r>
            </a:p>
          </p:txBody>
        </p:sp>
        <p:sp>
          <p:nvSpPr>
            <p:cNvPr id="37903" name="Rectangle 11">
              <a:extLst>
                <a:ext uri="{FF2B5EF4-FFF2-40B4-BE49-F238E27FC236}">
                  <a16:creationId xmlns:a16="http://schemas.microsoft.com/office/drawing/2014/main" id="{8286940F-242F-2041-AC63-7CA1198D1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" y="3704"/>
              <a:ext cx="408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S0</a:t>
              </a:r>
            </a:p>
          </p:txBody>
        </p:sp>
        <p:sp>
          <p:nvSpPr>
            <p:cNvPr id="37904" name="Rectangle 12">
              <a:extLst>
                <a:ext uri="{FF2B5EF4-FFF2-40B4-BE49-F238E27FC236}">
                  <a16:creationId xmlns:a16="http://schemas.microsoft.com/office/drawing/2014/main" id="{D923E1E8-2797-1845-98D5-8C1026164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" y="3120"/>
              <a:ext cx="336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F</a:t>
              </a:r>
            </a:p>
          </p:txBody>
        </p:sp>
        <p:sp>
          <p:nvSpPr>
            <p:cNvPr id="37905" name="Rectangle 13">
              <a:extLst>
                <a:ext uri="{FF2B5EF4-FFF2-40B4-BE49-F238E27FC236}">
                  <a16:creationId xmlns:a16="http://schemas.microsoft.com/office/drawing/2014/main" id="{E2147FD1-CE10-A347-B45A-08C633203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92"/>
              <a:ext cx="720" cy="129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7906" name="Line 14">
              <a:extLst>
                <a:ext uri="{FF2B5EF4-FFF2-40B4-BE49-F238E27FC236}">
                  <a16:creationId xmlns:a16="http://schemas.microsoft.com/office/drawing/2014/main" id="{F6C86897-4674-C94D-9721-129A50BA9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3216"/>
              <a:ext cx="23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7907" name="Line 15">
              <a:extLst>
                <a:ext uri="{FF2B5EF4-FFF2-40B4-BE49-F238E27FC236}">
                  <a16:creationId xmlns:a16="http://schemas.microsoft.com/office/drawing/2014/main" id="{FA66FA3E-407B-4F4C-B625-ABC1263F0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688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7908" name="Line 16">
              <a:extLst>
                <a:ext uri="{FF2B5EF4-FFF2-40B4-BE49-F238E27FC236}">
                  <a16:creationId xmlns:a16="http://schemas.microsoft.com/office/drawing/2014/main" id="{711D8F34-7F65-F84A-B59C-26C90448B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832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7909" name="Line 17">
              <a:extLst>
                <a:ext uri="{FF2B5EF4-FFF2-40B4-BE49-F238E27FC236}">
                  <a16:creationId xmlns:a16="http://schemas.microsoft.com/office/drawing/2014/main" id="{979FC281-9F38-F345-8F99-9D60495402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976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7910" name="Line 18">
              <a:extLst>
                <a:ext uri="{FF2B5EF4-FFF2-40B4-BE49-F238E27FC236}">
                  <a16:creationId xmlns:a16="http://schemas.microsoft.com/office/drawing/2014/main" id="{E9EED3F5-0096-0F4A-9F5B-9ADF1A08A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3120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7911" name="Line 19">
              <a:extLst>
                <a:ext uri="{FF2B5EF4-FFF2-40B4-BE49-F238E27FC236}">
                  <a16:creationId xmlns:a16="http://schemas.microsoft.com/office/drawing/2014/main" id="{C396BF2A-D8CE-D04A-9A96-5602299F5F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3888"/>
              <a:ext cx="0" cy="1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7912" name="Line 20">
              <a:extLst>
                <a:ext uri="{FF2B5EF4-FFF2-40B4-BE49-F238E27FC236}">
                  <a16:creationId xmlns:a16="http://schemas.microsoft.com/office/drawing/2014/main" id="{F6645220-2256-8D48-83D2-F0982E174D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0" y="3888"/>
              <a:ext cx="0" cy="1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7913" name="Line 21">
              <a:extLst>
                <a:ext uri="{FF2B5EF4-FFF2-40B4-BE49-F238E27FC236}">
                  <a16:creationId xmlns:a16="http://schemas.microsoft.com/office/drawing/2014/main" id="{20BBCE51-9A22-C74A-8AFB-D9E5FA071F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3264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7914" name="Line 22">
              <a:extLst>
                <a:ext uri="{FF2B5EF4-FFF2-40B4-BE49-F238E27FC236}">
                  <a16:creationId xmlns:a16="http://schemas.microsoft.com/office/drawing/2014/main" id="{0C6CF1E9-1150-6D41-A952-5B9A93F480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72" y="3408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7915" name="Line 23">
              <a:extLst>
                <a:ext uri="{FF2B5EF4-FFF2-40B4-BE49-F238E27FC236}">
                  <a16:creationId xmlns:a16="http://schemas.microsoft.com/office/drawing/2014/main" id="{C2D55692-7B65-724A-BE74-7325E09309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3552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7916" name="Line 24">
              <a:extLst>
                <a:ext uri="{FF2B5EF4-FFF2-40B4-BE49-F238E27FC236}">
                  <a16:creationId xmlns:a16="http://schemas.microsoft.com/office/drawing/2014/main" id="{B476FF88-5362-7442-9046-8848E19EE9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3696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7917" name="Line 25">
              <a:extLst>
                <a:ext uri="{FF2B5EF4-FFF2-40B4-BE49-F238E27FC236}">
                  <a16:creationId xmlns:a16="http://schemas.microsoft.com/office/drawing/2014/main" id="{F4FC5307-BD92-2449-B71D-7213AE884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3888"/>
              <a:ext cx="0" cy="1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1807386" name="Rectangle 26">
            <a:extLst>
              <a:ext uri="{FF2B5EF4-FFF2-40B4-BE49-F238E27FC236}">
                <a16:creationId xmlns:a16="http://schemas.microsoft.com/office/drawing/2014/main" id="{0ADEA81E-A250-E440-AB71-EB2B40FD5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6842" y="569517"/>
            <a:ext cx="10933934" cy="6858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多路选择器作为查找表（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Lookup 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Tables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LUTs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4" name="Rectangle 27">
            <a:extLst>
              <a:ext uri="{FF2B5EF4-FFF2-40B4-BE49-F238E27FC236}">
                <a16:creationId xmlns:a16="http://schemas.microsoft.com/office/drawing/2014/main" id="{5952FEBE-2E4A-B242-A4F2-DD09BCDF82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7159" y="1600200"/>
            <a:ext cx="9090791" cy="4457700"/>
          </a:xfrm>
        </p:spPr>
        <p:txBody>
          <a:bodyPr/>
          <a:lstStyle/>
          <a:p>
            <a:pPr marL="347663" indent="-347663" defTabSz="927100">
              <a:buFont typeface="Wingdings" charset="2"/>
              <a:buChar char="q"/>
              <a:defRPr/>
            </a:pPr>
            <a:r>
              <a:rPr lang="en-US" altLang="zh-CN" dirty="0" err="1">
                <a:ea typeface="宋体" charset="0"/>
              </a:rPr>
              <a:t>2</a:t>
            </a:r>
            <a:r>
              <a:rPr lang="en-US" altLang="zh-CN" sz="3200" baseline="30000" dirty="0" err="1">
                <a:ea typeface="宋体" charset="0"/>
              </a:rPr>
              <a:t>n</a:t>
            </a:r>
            <a:r>
              <a:rPr lang="en-US" altLang="zh-CN" dirty="0" err="1">
                <a:ea typeface="宋体" charset="0"/>
              </a:rPr>
              <a:t>:1</a:t>
            </a:r>
            <a:r>
              <a:rPr lang="en-US" altLang="zh-CN" dirty="0">
                <a:ea typeface="宋体" charset="0"/>
              </a:rPr>
              <a:t> multiplexer implements any function of n variables</a:t>
            </a:r>
          </a:p>
          <a:p>
            <a:pPr marL="750888" lvl="1" indent="-288925" defTabSz="927100">
              <a:buFont typeface="Wingdings" charset="2"/>
              <a:buChar char="§"/>
              <a:defRPr/>
            </a:pPr>
            <a:r>
              <a:rPr lang="en-US" altLang="zh-CN" dirty="0">
                <a:ea typeface="宋体" charset="0"/>
              </a:rPr>
              <a:t>With the variables used as control inputs and</a:t>
            </a:r>
          </a:p>
          <a:p>
            <a:pPr marL="750888" lvl="1" indent="-288925" defTabSz="927100">
              <a:buFont typeface="Wingdings" charset="2"/>
              <a:buChar char="§"/>
              <a:defRPr/>
            </a:pPr>
            <a:r>
              <a:rPr lang="en-US" altLang="zh-CN" dirty="0">
                <a:ea typeface="宋体" charset="0"/>
              </a:rPr>
              <a:t>Data inputs tied to 0 or 1</a:t>
            </a:r>
          </a:p>
          <a:p>
            <a:pPr marL="750888" lvl="1" indent="-288925" defTabSz="927100">
              <a:buFont typeface="Wingdings" charset="2"/>
              <a:buChar char="§"/>
              <a:defRPr/>
            </a:pPr>
            <a:r>
              <a:rPr lang="en-US" altLang="zh-CN" dirty="0">
                <a:ea typeface="宋体" charset="0"/>
              </a:rPr>
              <a:t>In essence, </a:t>
            </a:r>
            <a:r>
              <a:rPr lang="en-US" altLang="zh-CN" i="1" dirty="0">
                <a:ea typeface="宋体" charset="0"/>
              </a:rPr>
              <a:t>a lookup table</a:t>
            </a:r>
            <a:endParaRPr lang="en-US" altLang="zh-CN" dirty="0">
              <a:ea typeface="宋体" charset="0"/>
            </a:endParaRPr>
          </a:p>
          <a:p>
            <a:pPr marL="347663" indent="-347663" defTabSz="927100">
              <a:buFont typeface="Wingdings" charset="2"/>
              <a:buChar char="q"/>
              <a:defRPr/>
            </a:pPr>
            <a:r>
              <a:rPr lang="en-US" altLang="zh-CN" dirty="0">
                <a:ea typeface="宋体" charset="0"/>
              </a:rPr>
              <a:t>Example:</a:t>
            </a:r>
          </a:p>
          <a:p>
            <a:pPr marL="750888" lvl="1" indent="-288925" defTabSz="927100">
              <a:buFont typeface="Wingdings" charset="2"/>
              <a:buChar char="§"/>
              <a:defRPr/>
            </a:pPr>
            <a:r>
              <a:rPr lang="en-US" altLang="zh-CN" dirty="0">
                <a:ea typeface="宋体" charset="0"/>
              </a:rPr>
              <a:t>F(</a:t>
            </a:r>
            <a:r>
              <a:rPr lang="en-US" altLang="zh-CN" dirty="0" err="1">
                <a:ea typeface="宋体" charset="0"/>
              </a:rPr>
              <a:t>A,B,C</a:t>
            </a:r>
            <a:r>
              <a:rPr lang="en-US" altLang="zh-CN" dirty="0">
                <a:ea typeface="宋体" charset="0"/>
              </a:rPr>
              <a:t>) = </a:t>
            </a:r>
            <a:r>
              <a:rPr lang="en-US" altLang="zh-CN" dirty="0" err="1">
                <a:ea typeface="宋体" charset="0"/>
              </a:rPr>
              <a:t>m0</a:t>
            </a:r>
            <a:r>
              <a:rPr lang="en-US" altLang="zh-CN" dirty="0">
                <a:ea typeface="宋体" charset="0"/>
              </a:rPr>
              <a:t> + </a:t>
            </a:r>
            <a:r>
              <a:rPr lang="en-US" altLang="zh-CN" dirty="0" err="1">
                <a:ea typeface="宋体" charset="0"/>
              </a:rPr>
              <a:t>m2</a:t>
            </a:r>
            <a:r>
              <a:rPr lang="en-US" altLang="zh-CN" dirty="0">
                <a:ea typeface="宋体" charset="0"/>
              </a:rPr>
              <a:t> + </a:t>
            </a:r>
            <a:r>
              <a:rPr lang="en-US" altLang="zh-CN" dirty="0" err="1">
                <a:ea typeface="宋体" charset="0"/>
              </a:rPr>
              <a:t>m6</a:t>
            </a:r>
            <a:r>
              <a:rPr lang="en-US" altLang="zh-CN" dirty="0">
                <a:ea typeface="宋体" charset="0"/>
              </a:rPr>
              <a:t> + </a:t>
            </a:r>
            <a:r>
              <a:rPr lang="en-US" altLang="zh-CN" dirty="0" err="1">
                <a:ea typeface="宋体" charset="0"/>
              </a:rPr>
              <a:t>m7</a:t>
            </a:r>
            <a:r>
              <a:rPr lang="en-US" altLang="zh-CN" dirty="0">
                <a:ea typeface="宋体" charset="0"/>
              </a:rPr>
              <a:t/>
            </a:r>
            <a:br>
              <a:rPr lang="en-US" altLang="zh-CN" dirty="0">
                <a:ea typeface="宋体" charset="0"/>
              </a:rPr>
            </a:br>
            <a:r>
              <a:rPr lang="en-US" altLang="zh-CN" dirty="0">
                <a:ea typeface="宋体" charset="0"/>
              </a:rPr>
              <a:t>             = </a:t>
            </a:r>
            <a:r>
              <a:rPr lang="en-US" altLang="zh-CN" dirty="0" err="1">
                <a:ea typeface="宋体" charset="0"/>
              </a:rPr>
              <a:t>A'B'C</a:t>
            </a:r>
            <a:r>
              <a:rPr lang="en-US" altLang="zh-CN" dirty="0">
                <a:ea typeface="宋体" charset="0"/>
              </a:rPr>
              <a:t>' + </a:t>
            </a:r>
            <a:r>
              <a:rPr lang="en-US" altLang="zh-CN" dirty="0" err="1">
                <a:ea typeface="宋体" charset="0"/>
              </a:rPr>
              <a:t>A'BC</a:t>
            </a:r>
            <a:r>
              <a:rPr lang="en-US" altLang="zh-CN" dirty="0">
                <a:ea typeface="宋体" charset="0"/>
              </a:rPr>
              <a:t>' + ABC' + ABC</a:t>
            </a:r>
            <a:br>
              <a:rPr lang="en-US" altLang="zh-CN" dirty="0">
                <a:ea typeface="宋体" charset="0"/>
              </a:rPr>
            </a:br>
            <a:r>
              <a:rPr lang="en-US" altLang="zh-CN" dirty="0">
                <a:ea typeface="宋体" charset="0"/>
              </a:rPr>
              <a:t>             = </a:t>
            </a:r>
            <a:r>
              <a:rPr lang="en-US" altLang="zh-CN" dirty="0" err="1">
                <a:ea typeface="宋体" charset="0"/>
              </a:rPr>
              <a:t>A'B</a:t>
            </a:r>
            <a:r>
              <a:rPr lang="en-US" altLang="zh-CN" dirty="0">
                <a:ea typeface="宋体" charset="0"/>
              </a:rPr>
              <a:t>'(C') + </a:t>
            </a:r>
            <a:r>
              <a:rPr lang="en-US" altLang="zh-CN" dirty="0" err="1">
                <a:ea typeface="宋体" charset="0"/>
              </a:rPr>
              <a:t>A'B</a:t>
            </a:r>
            <a:r>
              <a:rPr lang="en-US" altLang="zh-CN" dirty="0">
                <a:ea typeface="宋体" charset="0"/>
              </a:rPr>
              <a:t>(C') + AB'(0) + AB(1)</a:t>
            </a:r>
          </a:p>
        </p:txBody>
      </p:sp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>
            <a:extLst>
              <a:ext uri="{FF2B5EF4-FFF2-40B4-BE49-F238E27FC236}">
                <a16:creationId xmlns:a16="http://schemas.microsoft.com/office/drawing/2014/main" id="{519B45B3-C4E2-5145-AEF7-5308CE0179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6636611C-3D22-B043-867C-ADBA7FF4CBA4}" type="slidenum">
              <a:rPr lang="zh-CN" altLang="en-US" smtClean="0">
                <a:solidFill>
                  <a:srgbClr val="0000B6"/>
                </a:solidFill>
                <a:latin typeface="Book Antiqua" charset="0"/>
              </a:rPr>
              <a:pPr>
                <a:defRPr/>
              </a:pPr>
              <a:t>19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82946" name="页脚占位符 4">
            <a:extLst>
              <a:ext uri="{FF2B5EF4-FFF2-40B4-BE49-F238E27FC236}">
                <a16:creationId xmlns:a16="http://schemas.microsoft.com/office/drawing/2014/main" id="{2B3C5F9D-EF70-4B47-932E-843F3575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grpSp>
        <p:nvGrpSpPr>
          <p:cNvPr id="82947" name="Group 2">
            <a:extLst>
              <a:ext uri="{FF2B5EF4-FFF2-40B4-BE49-F238E27FC236}">
                <a16:creationId xmlns:a16="http://schemas.microsoft.com/office/drawing/2014/main" id="{1B43D2AD-41BD-9347-BEE4-A3668A66E3A2}"/>
              </a:ext>
            </a:extLst>
          </p:cNvPr>
          <p:cNvGrpSpPr>
            <a:grpSpLocks/>
          </p:cNvGrpSpPr>
          <p:nvPr/>
        </p:nvGrpSpPr>
        <p:grpSpPr bwMode="auto">
          <a:xfrm>
            <a:off x="5062539" y="4362451"/>
            <a:ext cx="2047875" cy="2295525"/>
            <a:chOff x="2284" y="2560"/>
            <a:chExt cx="1308" cy="1464"/>
          </a:xfrm>
        </p:grpSpPr>
        <p:sp>
          <p:nvSpPr>
            <p:cNvPr id="38960" name="Rectangle 3">
              <a:extLst>
                <a:ext uri="{FF2B5EF4-FFF2-40B4-BE49-F238E27FC236}">
                  <a16:creationId xmlns:a16="http://schemas.microsoft.com/office/drawing/2014/main" id="{C62A2CB4-E74D-A94B-A78B-8FA977AB2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2560"/>
              <a:ext cx="1137" cy="1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A	B	C	F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0	0	0	1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0	0	1	0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0	1	0	1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0	1	1	0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1	0	0	0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1	0	1	0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1	1	0	1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1	1	1	1</a:t>
              </a:r>
            </a:p>
          </p:txBody>
        </p:sp>
        <p:sp>
          <p:nvSpPr>
            <p:cNvPr id="38961" name="Rectangle 4">
              <a:extLst>
                <a:ext uri="{FF2B5EF4-FFF2-40B4-BE49-F238E27FC236}">
                  <a16:creationId xmlns:a16="http://schemas.microsoft.com/office/drawing/2014/main" id="{B26A2BC7-8578-7441-8BA3-727D1F2CB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" y="2752"/>
              <a:ext cx="240" cy="1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C'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/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C'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/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0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/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1</a:t>
              </a:r>
            </a:p>
          </p:txBody>
        </p:sp>
        <p:sp>
          <p:nvSpPr>
            <p:cNvPr id="38962" name="Line 5">
              <a:extLst>
                <a:ext uri="{FF2B5EF4-FFF2-40B4-BE49-F238E27FC236}">
                  <a16:creationId xmlns:a16="http://schemas.microsoft.com/office/drawing/2014/main" id="{B5CBE62A-05DD-BB4B-8C2E-9F007B51E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" y="2728"/>
              <a:ext cx="1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8963" name="Line 6">
              <a:extLst>
                <a:ext uri="{FF2B5EF4-FFF2-40B4-BE49-F238E27FC236}">
                  <a16:creationId xmlns:a16="http://schemas.microsoft.com/office/drawing/2014/main" id="{822AE96C-D054-684E-8E88-B25212773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9" y="2572"/>
              <a:ext cx="0" cy="125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8964" name="Line 7">
              <a:extLst>
                <a:ext uri="{FF2B5EF4-FFF2-40B4-BE49-F238E27FC236}">
                  <a16:creationId xmlns:a16="http://schemas.microsoft.com/office/drawing/2014/main" id="{5D9B7A7E-6A85-A446-8742-1348F5DA7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732"/>
              <a:ext cx="0" cy="1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8965" name="Line 8">
              <a:extLst>
                <a:ext uri="{FF2B5EF4-FFF2-40B4-BE49-F238E27FC236}">
                  <a16:creationId xmlns:a16="http://schemas.microsoft.com/office/drawing/2014/main" id="{D7DD8D64-E7C5-D54E-A8F0-CC1E49A0D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4" y="2992"/>
              <a:ext cx="1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8966" name="Line 9">
              <a:extLst>
                <a:ext uri="{FF2B5EF4-FFF2-40B4-BE49-F238E27FC236}">
                  <a16:creationId xmlns:a16="http://schemas.microsoft.com/office/drawing/2014/main" id="{3B90AD32-B119-5540-AA50-997FEA0C13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92" y="3264"/>
              <a:ext cx="1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8967" name="Line 10">
              <a:extLst>
                <a:ext uri="{FF2B5EF4-FFF2-40B4-BE49-F238E27FC236}">
                  <a16:creationId xmlns:a16="http://schemas.microsoft.com/office/drawing/2014/main" id="{EE34FA9C-6A1B-F745-9FF5-EDA0F15EF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" y="3544"/>
              <a:ext cx="1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82948" name="Group 11">
            <a:extLst>
              <a:ext uri="{FF2B5EF4-FFF2-40B4-BE49-F238E27FC236}">
                <a16:creationId xmlns:a16="http://schemas.microsoft.com/office/drawing/2014/main" id="{F3CFB0BB-423B-8142-B0C6-9339A8C77A19}"/>
              </a:ext>
            </a:extLst>
          </p:cNvPr>
          <p:cNvGrpSpPr>
            <a:grpSpLocks/>
          </p:cNvGrpSpPr>
          <p:nvPr/>
        </p:nvGrpSpPr>
        <p:grpSpPr bwMode="auto">
          <a:xfrm>
            <a:off x="8194675" y="4664075"/>
            <a:ext cx="2292350" cy="1824038"/>
            <a:chOff x="4032" y="2740"/>
            <a:chExt cx="1464" cy="1164"/>
          </a:xfrm>
        </p:grpSpPr>
        <p:sp>
          <p:nvSpPr>
            <p:cNvPr id="38944" name="Rectangle 12">
              <a:extLst>
                <a:ext uri="{FF2B5EF4-FFF2-40B4-BE49-F238E27FC236}">
                  <a16:creationId xmlns:a16="http://schemas.microsoft.com/office/drawing/2014/main" id="{7BE34752-A0B8-4A42-B079-A62649B59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528"/>
              <a:ext cx="352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A</a:t>
              </a:r>
            </a:p>
          </p:txBody>
        </p:sp>
        <p:sp>
          <p:nvSpPr>
            <p:cNvPr id="38945" name="Rectangle 13">
              <a:extLst>
                <a:ext uri="{FF2B5EF4-FFF2-40B4-BE49-F238E27FC236}">
                  <a16:creationId xmlns:a16="http://schemas.microsoft.com/office/drawing/2014/main" id="{3AEE6E43-8841-504A-8F0A-E169F177E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2" y="3528"/>
              <a:ext cx="353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B</a:t>
              </a:r>
            </a:p>
          </p:txBody>
        </p:sp>
        <p:sp>
          <p:nvSpPr>
            <p:cNvPr id="38946" name="Rectangle 14">
              <a:extLst>
                <a:ext uri="{FF2B5EF4-FFF2-40B4-BE49-F238E27FC236}">
                  <a16:creationId xmlns:a16="http://schemas.microsoft.com/office/drawing/2014/main" id="{608DEAB6-68AB-7B4A-A1EA-58B648289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4" y="3240"/>
              <a:ext cx="408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S1</a:t>
              </a:r>
            </a:p>
          </p:txBody>
        </p:sp>
        <p:sp>
          <p:nvSpPr>
            <p:cNvPr id="38947" name="Rectangle 15">
              <a:extLst>
                <a:ext uri="{FF2B5EF4-FFF2-40B4-BE49-F238E27FC236}">
                  <a16:creationId xmlns:a16="http://schemas.microsoft.com/office/drawing/2014/main" id="{57F2F072-06BF-2C4B-B291-470AF3E61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" y="3240"/>
              <a:ext cx="408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S0</a:t>
              </a:r>
            </a:p>
          </p:txBody>
        </p:sp>
        <p:sp>
          <p:nvSpPr>
            <p:cNvPr id="38948" name="Rectangle 16">
              <a:extLst>
                <a:ext uri="{FF2B5EF4-FFF2-40B4-BE49-F238E27FC236}">
                  <a16:creationId xmlns:a16="http://schemas.microsoft.com/office/drawing/2014/main" id="{CC81007B-330F-5545-B4C6-E6A131681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0" y="2888"/>
              <a:ext cx="336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F</a:t>
              </a:r>
            </a:p>
          </p:txBody>
        </p:sp>
        <p:sp>
          <p:nvSpPr>
            <p:cNvPr id="38949" name="Rectangle 17">
              <a:extLst>
                <a:ext uri="{FF2B5EF4-FFF2-40B4-BE49-F238E27FC236}">
                  <a16:creationId xmlns:a16="http://schemas.microsoft.com/office/drawing/2014/main" id="{3FD2CDBE-2835-954B-A3E2-70A90C96B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2" y="2776"/>
              <a:ext cx="175" cy="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0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1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2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3</a:t>
              </a:r>
            </a:p>
          </p:txBody>
        </p:sp>
        <p:sp>
          <p:nvSpPr>
            <p:cNvPr id="38950" name="Rectangle 18">
              <a:extLst>
                <a:ext uri="{FF2B5EF4-FFF2-40B4-BE49-F238E27FC236}">
                  <a16:creationId xmlns:a16="http://schemas.microsoft.com/office/drawing/2014/main" id="{001A7BAB-F907-8847-B5BB-BA83CF9B6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" y="2740"/>
              <a:ext cx="712" cy="67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8951" name="Rectangle 19">
              <a:extLst>
                <a:ext uri="{FF2B5EF4-FFF2-40B4-BE49-F238E27FC236}">
                  <a16:creationId xmlns:a16="http://schemas.microsoft.com/office/drawing/2014/main" id="{493CF1C0-2812-8047-B35C-D21F0552C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2" y="2968"/>
              <a:ext cx="712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4:1 MUX</a:t>
              </a:r>
            </a:p>
          </p:txBody>
        </p:sp>
        <p:sp>
          <p:nvSpPr>
            <p:cNvPr id="38952" name="Line 20">
              <a:extLst>
                <a:ext uri="{FF2B5EF4-FFF2-40B4-BE49-F238E27FC236}">
                  <a16:creationId xmlns:a16="http://schemas.microsoft.com/office/drawing/2014/main" id="{077CC2AD-6817-924B-AA99-B3F01A3DA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3080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8953" name="Line 21">
              <a:extLst>
                <a:ext uri="{FF2B5EF4-FFF2-40B4-BE49-F238E27FC236}">
                  <a16:creationId xmlns:a16="http://schemas.microsoft.com/office/drawing/2014/main" id="{D48387A8-98E5-C248-9178-7FDCCAB6B9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6" y="2872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8954" name="Line 22">
              <a:extLst>
                <a:ext uri="{FF2B5EF4-FFF2-40B4-BE49-F238E27FC236}">
                  <a16:creationId xmlns:a16="http://schemas.microsoft.com/office/drawing/2014/main" id="{F84F4C2E-EA04-7E4F-8DFB-BB09C18C75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6" y="3008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8955" name="Line 23">
              <a:extLst>
                <a:ext uri="{FF2B5EF4-FFF2-40B4-BE49-F238E27FC236}">
                  <a16:creationId xmlns:a16="http://schemas.microsoft.com/office/drawing/2014/main" id="{DF021503-CBBF-F04D-8067-05F005BE2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4" y="3152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8956" name="Line 24">
              <a:extLst>
                <a:ext uri="{FF2B5EF4-FFF2-40B4-BE49-F238E27FC236}">
                  <a16:creationId xmlns:a16="http://schemas.microsoft.com/office/drawing/2014/main" id="{113F4667-1CC3-544C-8B0F-0AA3ECFA0D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12" y="3280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8957" name="Rectangle 25">
              <a:extLst>
                <a:ext uri="{FF2B5EF4-FFF2-40B4-BE49-F238E27FC236}">
                  <a16:creationId xmlns:a16="http://schemas.microsoft.com/office/drawing/2014/main" id="{69CC0624-5468-CC4C-A6A8-88BFECF9D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776"/>
              <a:ext cx="216" cy="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C'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C'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0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1</a:t>
              </a:r>
            </a:p>
          </p:txBody>
        </p:sp>
        <p:sp>
          <p:nvSpPr>
            <p:cNvPr id="38958" name="Line 26">
              <a:extLst>
                <a:ext uri="{FF2B5EF4-FFF2-40B4-BE49-F238E27FC236}">
                  <a16:creationId xmlns:a16="http://schemas.microsoft.com/office/drawing/2014/main" id="{23A5F0A8-F0B7-B94C-BB14-07569205E7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" y="3412"/>
              <a:ext cx="0" cy="2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8959" name="Line 27">
              <a:extLst>
                <a:ext uri="{FF2B5EF4-FFF2-40B4-BE49-F238E27FC236}">
                  <a16:creationId xmlns:a16="http://schemas.microsoft.com/office/drawing/2014/main" id="{1F302FBB-264F-8C41-80EE-AF74BAA527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0" y="3412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8918" name="Rectangle 28">
            <a:extLst>
              <a:ext uri="{FF2B5EF4-FFF2-40B4-BE49-F238E27FC236}">
                <a16:creationId xmlns:a16="http://schemas.microsoft.com/office/drawing/2014/main" id="{892D3113-8FA7-0947-8E34-B251DBB4A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6" y="5021263"/>
            <a:ext cx="525463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675"/>
              </a:lnSpc>
              <a:spcAft>
                <a:spcPts val="1975"/>
              </a:spcAft>
              <a:defRPr/>
            </a:pPr>
            <a:r>
              <a:rPr lang="en-US" altLang="zh-CN" sz="1400">
                <a:solidFill>
                  <a:srgbClr val="000000"/>
                </a:solidFill>
                <a:ea typeface="宋体" charset="0"/>
              </a:rPr>
              <a:t>F</a:t>
            </a:r>
          </a:p>
        </p:txBody>
      </p:sp>
      <p:grpSp>
        <p:nvGrpSpPr>
          <p:cNvPr id="82950" name="Group 29">
            <a:extLst>
              <a:ext uri="{FF2B5EF4-FFF2-40B4-BE49-F238E27FC236}">
                <a16:creationId xmlns:a16="http://schemas.microsoft.com/office/drawing/2014/main" id="{622F3F23-9CF2-F04E-A4E5-ED6D025FDBCF}"/>
              </a:ext>
            </a:extLst>
          </p:cNvPr>
          <p:cNvGrpSpPr>
            <a:grpSpLocks/>
          </p:cNvGrpSpPr>
          <p:nvPr/>
        </p:nvGrpSpPr>
        <p:grpSpPr bwMode="auto">
          <a:xfrm>
            <a:off x="1900239" y="4175126"/>
            <a:ext cx="1990725" cy="2632075"/>
            <a:chOff x="696" y="2496"/>
            <a:chExt cx="1272" cy="1680"/>
          </a:xfrm>
        </p:grpSpPr>
        <p:sp>
          <p:nvSpPr>
            <p:cNvPr id="38922" name="Rectangle 30">
              <a:extLst>
                <a:ext uri="{FF2B5EF4-FFF2-40B4-BE49-F238E27FC236}">
                  <a16:creationId xmlns:a16="http://schemas.microsoft.com/office/drawing/2014/main" id="{5C7618DF-16DB-1E41-8754-C4B11AB6B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4000"/>
              <a:ext cx="35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C</a:t>
              </a:r>
            </a:p>
          </p:txBody>
        </p:sp>
        <p:sp>
          <p:nvSpPr>
            <p:cNvPr id="38923" name="Rectangle 31">
              <a:extLst>
                <a:ext uri="{FF2B5EF4-FFF2-40B4-BE49-F238E27FC236}">
                  <a16:creationId xmlns:a16="http://schemas.microsoft.com/office/drawing/2014/main" id="{4ADF4693-88FB-B04B-AF68-D6C1FCFA5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992"/>
              <a:ext cx="35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A</a:t>
              </a:r>
            </a:p>
          </p:txBody>
        </p:sp>
        <p:sp>
          <p:nvSpPr>
            <p:cNvPr id="38924" name="Rectangle 32">
              <a:extLst>
                <a:ext uri="{FF2B5EF4-FFF2-40B4-BE49-F238E27FC236}">
                  <a16:creationId xmlns:a16="http://schemas.microsoft.com/office/drawing/2014/main" id="{78F79EA6-869F-7547-95AB-640E29B79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3992"/>
              <a:ext cx="35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B</a:t>
              </a:r>
            </a:p>
          </p:txBody>
        </p:sp>
        <p:sp>
          <p:nvSpPr>
            <p:cNvPr id="38925" name="Rectangle 33">
              <a:extLst>
                <a:ext uri="{FF2B5EF4-FFF2-40B4-BE49-F238E27FC236}">
                  <a16:creationId xmlns:a16="http://schemas.microsoft.com/office/drawing/2014/main" id="{A126FDF9-A51D-B843-B291-27939CC1C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" y="2512"/>
              <a:ext cx="104" cy="1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0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1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2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3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4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5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6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7</a:t>
              </a:r>
            </a:p>
          </p:txBody>
        </p:sp>
        <p:sp>
          <p:nvSpPr>
            <p:cNvPr id="38926" name="Rectangle 34">
              <a:extLst>
                <a:ext uri="{FF2B5EF4-FFF2-40B4-BE49-F238E27FC236}">
                  <a16:creationId xmlns:a16="http://schemas.microsoft.com/office/drawing/2014/main" id="{CA1700E4-84A5-1E4F-8C3D-9485C4C8F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" y="2512"/>
              <a:ext cx="120" cy="1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1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0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1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0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0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0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1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1</a:t>
              </a:r>
            </a:p>
          </p:txBody>
        </p:sp>
        <p:sp>
          <p:nvSpPr>
            <p:cNvPr id="38927" name="Rectangle 35">
              <a:extLst>
                <a:ext uri="{FF2B5EF4-FFF2-40B4-BE49-F238E27FC236}">
                  <a16:creationId xmlns:a16="http://schemas.microsoft.com/office/drawing/2014/main" id="{6B29533A-B7DD-A649-AF8A-574437A70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3608"/>
              <a:ext cx="409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S2</a:t>
              </a:r>
            </a:p>
          </p:txBody>
        </p:sp>
        <p:sp>
          <p:nvSpPr>
            <p:cNvPr id="38928" name="Rectangle 36">
              <a:extLst>
                <a:ext uri="{FF2B5EF4-FFF2-40B4-BE49-F238E27FC236}">
                  <a16:creationId xmlns:a16="http://schemas.microsoft.com/office/drawing/2014/main" id="{0ADB5DD7-06E0-EA40-B497-EB8138AE4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072"/>
              <a:ext cx="712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8:1 MUX</a:t>
              </a:r>
            </a:p>
          </p:txBody>
        </p:sp>
        <p:sp>
          <p:nvSpPr>
            <p:cNvPr id="38929" name="Rectangle 37">
              <a:extLst>
                <a:ext uri="{FF2B5EF4-FFF2-40B4-BE49-F238E27FC236}">
                  <a16:creationId xmlns:a16="http://schemas.microsoft.com/office/drawing/2014/main" id="{0B4B0C89-9572-9841-A334-CEC169ABF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" y="3608"/>
              <a:ext cx="408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S1</a:t>
              </a:r>
            </a:p>
          </p:txBody>
        </p:sp>
        <p:sp>
          <p:nvSpPr>
            <p:cNvPr id="38930" name="Rectangle 38">
              <a:extLst>
                <a:ext uri="{FF2B5EF4-FFF2-40B4-BE49-F238E27FC236}">
                  <a16:creationId xmlns:a16="http://schemas.microsoft.com/office/drawing/2014/main" id="{E972FBB7-FF92-894A-8354-F3489E39D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" y="3608"/>
              <a:ext cx="408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S0</a:t>
              </a:r>
            </a:p>
          </p:txBody>
        </p:sp>
        <p:sp>
          <p:nvSpPr>
            <p:cNvPr id="38931" name="Rectangle 39">
              <a:extLst>
                <a:ext uri="{FF2B5EF4-FFF2-40B4-BE49-F238E27FC236}">
                  <a16:creationId xmlns:a16="http://schemas.microsoft.com/office/drawing/2014/main" id="{33220194-A0F9-D549-82EC-9C8E81474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496"/>
              <a:ext cx="719" cy="129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8932" name="Line 40">
              <a:extLst>
                <a:ext uri="{FF2B5EF4-FFF2-40B4-BE49-F238E27FC236}">
                  <a16:creationId xmlns:a16="http://schemas.microsoft.com/office/drawing/2014/main" id="{2EBF7C7D-FE9F-4446-B033-F4BBEE8FB2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3120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8933" name="Line 41">
              <a:extLst>
                <a:ext uri="{FF2B5EF4-FFF2-40B4-BE49-F238E27FC236}">
                  <a16:creationId xmlns:a16="http://schemas.microsoft.com/office/drawing/2014/main" id="{CA04B47E-9B96-F140-92DC-FF10940490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8934" name="Line 42">
              <a:extLst>
                <a:ext uri="{FF2B5EF4-FFF2-40B4-BE49-F238E27FC236}">
                  <a16:creationId xmlns:a16="http://schemas.microsoft.com/office/drawing/2014/main" id="{FB0DCC64-6E32-F641-8E7D-1352B37198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736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8935" name="Line 43">
              <a:extLst>
                <a:ext uri="{FF2B5EF4-FFF2-40B4-BE49-F238E27FC236}">
                  <a16:creationId xmlns:a16="http://schemas.microsoft.com/office/drawing/2014/main" id="{4279C129-6B6E-2848-85F0-AC4EA541B0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880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8936" name="Line 44">
              <a:extLst>
                <a:ext uri="{FF2B5EF4-FFF2-40B4-BE49-F238E27FC236}">
                  <a16:creationId xmlns:a16="http://schemas.microsoft.com/office/drawing/2014/main" id="{594DB88D-AD99-3D48-A515-E355BFFA5E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3024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8937" name="Line 45">
              <a:extLst>
                <a:ext uri="{FF2B5EF4-FFF2-40B4-BE49-F238E27FC236}">
                  <a16:creationId xmlns:a16="http://schemas.microsoft.com/office/drawing/2014/main" id="{123A555C-05BB-9B42-9F7C-17AF7FC75E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3792"/>
              <a:ext cx="0" cy="1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8938" name="Line 46">
              <a:extLst>
                <a:ext uri="{FF2B5EF4-FFF2-40B4-BE49-F238E27FC236}">
                  <a16:creationId xmlns:a16="http://schemas.microsoft.com/office/drawing/2014/main" id="{5B075771-5EB8-7F4E-A54E-BCFFA06DE6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792"/>
              <a:ext cx="0" cy="1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8939" name="Line 47">
              <a:extLst>
                <a:ext uri="{FF2B5EF4-FFF2-40B4-BE49-F238E27FC236}">
                  <a16:creationId xmlns:a16="http://schemas.microsoft.com/office/drawing/2014/main" id="{AD3D4681-2CD0-5E4C-AE44-254F56A02D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3168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8940" name="Line 48">
              <a:extLst>
                <a:ext uri="{FF2B5EF4-FFF2-40B4-BE49-F238E27FC236}">
                  <a16:creationId xmlns:a16="http://schemas.microsoft.com/office/drawing/2014/main" id="{25D9A7EA-4309-7446-A95E-2D5E77696A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64" y="3312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8941" name="Line 49">
              <a:extLst>
                <a:ext uri="{FF2B5EF4-FFF2-40B4-BE49-F238E27FC236}">
                  <a16:creationId xmlns:a16="http://schemas.microsoft.com/office/drawing/2014/main" id="{C22CBD43-4D39-414E-BF50-3B7756BA66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3456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8942" name="Line 50">
              <a:extLst>
                <a:ext uri="{FF2B5EF4-FFF2-40B4-BE49-F238E27FC236}">
                  <a16:creationId xmlns:a16="http://schemas.microsoft.com/office/drawing/2014/main" id="{025B661B-5FB1-DB42-8B1D-B43CA435C0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3600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8943" name="Line 51">
              <a:extLst>
                <a:ext uri="{FF2B5EF4-FFF2-40B4-BE49-F238E27FC236}">
                  <a16:creationId xmlns:a16="http://schemas.microsoft.com/office/drawing/2014/main" id="{3206FFD4-5307-D442-8FD3-2DFB97667C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792"/>
              <a:ext cx="0" cy="1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1809460" name="Rectangle 52">
            <a:extLst>
              <a:ext uri="{FF2B5EF4-FFF2-40B4-BE49-F238E27FC236}">
                <a16:creationId xmlns:a16="http://schemas.microsoft.com/office/drawing/2014/main" id="{A56463C2-6D4F-4643-8CE9-35967D4EC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965" y="460523"/>
            <a:ext cx="10773103" cy="6858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多路选择器作为查找表（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Lookup Tables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LUTs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21" name="Rectangle 53">
            <a:extLst>
              <a:ext uri="{FF2B5EF4-FFF2-40B4-BE49-F238E27FC236}">
                <a16:creationId xmlns:a16="http://schemas.microsoft.com/office/drawing/2014/main" id="{62882928-0A33-8A4C-A822-1B7B15C04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333" y="1328100"/>
            <a:ext cx="10363200" cy="4734564"/>
          </a:xfrm>
        </p:spPr>
        <p:txBody>
          <a:bodyPr/>
          <a:lstStyle/>
          <a:p>
            <a:pPr>
              <a:spcBef>
                <a:spcPct val="0"/>
              </a:spcBef>
              <a:buFont typeface="Wingdings" charset="2"/>
              <a:buChar char="q"/>
              <a:defRPr/>
            </a:pPr>
            <a:r>
              <a:rPr lang="en-US" altLang="zh-CN" dirty="0" err="1">
                <a:ea typeface="宋体" charset="0"/>
              </a:rPr>
              <a:t>2</a:t>
            </a:r>
            <a:r>
              <a:rPr lang="en-US" altLang="zh-CN" baseline="30000" dirty="0" err="1">
                <a:ea typeface="宋体" charset="0"/>
              </a:rPr>
              <a:t>n</a:t>
            </a:r>
            <a:r>
              <a:rPr lang="en-US" altLang="zh-CN" baseline="30000" dirty="0">
                <a:ea typeface="宋体" charset="0"/>
              </a:rPr>
              <a:t>-1</a:t>
            </a:r>
            <a:r>
              <a:rPr lang="en-US" altLang="zh-CN" dirty="0">
                <a:ea typeface="宋体" charset="0"/>
              </a:rPr>
              <a:t>:1 mux can implement any function of n variables</a:t>
            </a:r>
          </a:p>
          <a:p>
            <a:pPr lvl="1">
              <a:spcBef>
                <a:spcPct val="0"/>
              </a:spcBef>
              <a:buFont typeface="Wingdings" charset="2"/>
              <a:buChar char="§"/>
              <a:defRPr/>
            </a:pPr>
            <a:r>
              <a:rPr lang="en-US" altLang="zh-CN" dirty="0">
                <a:ea typeface="宋体" charset="0"/>
              </a:rPr>
              <a:t>With n-1 variables used as control inputs and</a:t>
            </a:r>
          </a:p>
          <a:p>
            <a:pPr lvl="1">
              <a:spcBef>
                <a:spcPct val="0"/>
              </a:spcBef>
              <a:buFont typeface="Wingdings" charset="2"/>
              <a:buChar char="§"/>
              <a:defRPr/>
            </a:pPr>
            <a:r>
              <a:rPr lang="en-US" altLang="zh-CN" dirty="0">
                <a:ea typeface="宋体" charset="0"/>
              </a:rPr>
              <a:t>Data inputs tied to the last variable or its complement</a:t>
            </a:r>
          </a:p>
          <a:p>
            <a:pPr>
              <a:spcBef>
                <a:spcPct val="0"/>
              </a:spcBef>
              <a:buFont typeface="Wingdings" charset="2"/>
              <a:buChar char="q"/>
              <a:defRPr/>
            </a:pPr>
            <a:r>
              <a:rPr lang="en-US" altLang="zh-CN" dirty="0">
                <a:ea typeface="宋体" charset="0"/>
              </a:rPr>
              <a:t>Example:</a:t>
            </a:r>
          </a:p>
          <a:p>
            <a:pPr lvl="1">
              <a:spcBef>
                <a:spcPct val="0"/>
              </a:spcBef>
              <a:buFont typeface="Wingdings" charset="2"/>
              <a:buChar char="§"/>
              <a:defRPr/>
            </a:pPr>
            <a:r>
              <a:rPr lang="en-US" altLang="zh-CN" dirty="0">
                <a:ea typeface="宋体" charset="0"/>
              </a:rPr>
              <a:t>F(</a:t>
            </a:r>
            <a:r>
              <a:rPr lang="en-US" altLang="zh-CN" dirty="0" err="1">
                <a:ea typeface="宋体" charset="0"/>
              </a:rPr>
              <a:t>A,B,C</a:t>
            </a:r>
            <a:r>
              <a:rPr lang="en-US" altLang="zh-CN" dirty="0">
                <a:ea typeface="宋体" charset="0"/>
              </a:rPr>
              <a:t>) = </a:t>
            </a:r>
            <a:r>
              <a:rPr lang="en-US" altLang="zh-CN" dirty="0" err="1">
                <a:ea typeface="宋体" charset="0"/>
              </a:rPr>
              <a:t>m0</a:t>
            </a:r>
            <a:r>
              <a:rPr lang="en-US" altLang="zh-CN" dirty="0">
                <a:ea typeface="宋体" charset="0"/>
              </a:rPr>
              <a:t> + </a:t>
            </a:r>
            <a:r>
              <a:rPr lang="en-US" altLang="zh-CN" dirty="0" err="1">
                <a:ea typeface="宋体" charset="0"/>
              </a:rPr>
              <a:t>m2</a:t>
            </a:r>
            <a:r>
              <a:rPr lang="en-US" altLang="zh-CN" dirty="0">
                <a:ea typeface="宋体" charset="0"/>
              </a:rPr>
              <a:t> + </a:t>
            </a:r>
            <a:r>
              <a:rPr lang="en-US" altLang="zh-CN" dirty="0" err="1">
                <a:ea typeface="宋体" charset="0"/>
              </a:rPr>
              <a:t>m6</a:t>
            </a:r>
            <a:r>
              <a:rPr lang="en-US" altLang="zh-CN" dirty="0">
                <a:ea typeface="宋体" charset="0"/>
              </a:rPr>
              <a:t> + </a:t>
            </a:r>
            <a:r>
              <a:rPr lang="en-US" altLang="zh-CN" dirty="0" err="1">
                <a:ea typeface="宋体" charset="0"/>
              </a:rPr>
              <a:t>m7</a:t>
            </a:r>
            <a:r>
              <a:rPr lang="en-US" altLang="zh-CN" dirty="0">
                <a:ea typeface="宋体" charset="0"/>
              </a:rPr>
              <a:t/>
            </a:r>
            <a:br>
              <a:rPr lang="en-US" altLang="zh-CN" dirty="0">
                <a:ea typeface="宋体" charset="0"/>
              </a:rPr>
            </a:br>
            <a:r>
              <a:rPr lang="en-US" altLang="zh-CN" dirty="0">
                <a:ea typeface="宋体" charset="0"/>
              </a:rPr>
              <a:t>             = </a:t>
            </a:r>
            <a:r>
              <a:rPr lang="en-US" altLang="zh-CN" dirty="0" err="1">
                <a:ea typeface="宋体" charset="0"/>
              </a:rPr>
              <a:t>A'B'C</a:t>
            </a:r>
            <a:r>
              <a:rPr lang="en-US" altLang="zh-CN" dirty="0">
                <a:ea typeface="宋体" charset="0"/>
              </a:rPr>
              <a:t>' + </a:t>
            </a:r>
            <a:r>
              <a:rPr lang="en-US" altLang="zh-CN" dirty="0" err="1">
                <a:ea typeface="宋体" charset="0"/>
              </a:rPr>
              <a:t>A'BC</a:t>
            </a:r>
            <a:r>
              <a:rPr lang="en-US" altLang="zh-CN" dirty="0">
                <a:ea typeface="宋体" charset="0"/>
              </a:rPr>
              <a:t>' + ABC' + ABC</a:t>
            </a:r>
            <a:br>
              <a:rPr lang="en-US" altLang="zh-CN" dirty="0">
                <a:ea typeface="宋体" charset="0"/>
              </a:rPr>
            </a:br>
            <a:r>
              <a:rPr lang="en-US" altLang="zh-CN" dirty="0">
                <a:ea typeface="宋体" charset="0"/>
              </a:rPr>
              <a:t>             = </a:t>
            </a:r>
            <a:r>
              <a:rPr lang="en-US" altLang="zh-CN" dirty="0" err="1">
                <a:ea typeface="宋体" charset="0"/>
              </a:rPr>
              <a:t>A'B</a:t>
            </a:r>
            <a:r>
              <a:rPr lang="en-US" altLang="zh-CN" dirty="0">
                <a:ea typeface="宋体" charset="0"/>
              </a:rPr>
              <a:t>'(C') + </a:t>
            </a:r>
            <a:r>
              <a:rPr lang="en-US" altLang="zh-CN" dirty="0" err="1">
                <a:ea typeface="宋体" charset="0"/>
              </a:rPr>
              <a:t>A'B</a:t>
            </a:r>
            <a:r>
              <a:rPr lang="en-US" altLang="zh-CN" dirty="0">
                <a:ea typeface="宋体" charset="0"/>
              </a:rPr>
              <a:t>(C') + AB'(0) + AB(1)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>
            <a:extLst>
              <a:ext uri="{FF2B5EF4-FFF2-40B4-BE49-F238E27FC236}">
                <a16:creationId xmlns:a16="http://schemas.microsoft.com/office/drawing/2014/main" id="{43C88855-63EC-D243-B66E-5F388417F1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999A1291-36DF-9D43-A5F4-4989FC234ACF}" type="slidenum">
              <a:rPr lang="zh-CN" altLang="en-US" smtClean="0">
                <a:solidFill>
                  <a:srgbClr val="0000B6"/>
                </a:solidFill>
                <a:latin typeface="Book Antiqua" charset="0"/>
              </a:rPr>
              <a:pPr>
                <a:defRPr/>
              </a:pPr>
              <a:t>2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49154" name="页脚占位符 4">
            <a:extLst>
              <a:ext uri="{FF2B5EF4-FFF2-40B4-BE49-F238E27FC236}">
                <a16:creationId xmlns:a16="http://schemas.microsoft.com/office/drawing/2014/main" id="{6E351D50-E44D-DB48-B5EC-578AD7D7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1776642" name="Rectangle 2">
            <a:extLst>
              <a:ext uri="{FF2B5EF4-FFF2-40B4-BE49-F238E27FC236}">
                <a16:creationId xmlns:a16="http://schemas.microsoft.com/office/drawing/2014/main" id="{5CF71650-5405-E54C-A732-1D5A7BD37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038" y="3773489"/>
            <a:ext cx="5649912" cy="2282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grpSp>
        <p:nvGrpSpPr>
          <p:cNvPr id="1776643" name="Group 3">
            <a:extLst>
              <a:ext uri="{FF2B5EF4-FFF2-40B4-BE49-F238E27FC236}">
                <a16:creationId xmlns:a16="http://schemas.microsoft.com/office/drawing/2014/main" id="{52DE30F0-962C-F44D-A800-B5B8190B16F9}"/>
              </a:ext>
            </a:extLst>
          </p:cNvPr>
          <p:cNvGrpSpPr>
            <a:grpSpLocks/>
          </p:cNvGrpSpPr>
          <p:nvPr/>
        </p:nvGrpSpPr>
        <p:grpSpPr bwMode="auto">
          <a:xfrm>
            <a:off x="3629026" y="3441701"/>
            <a:ext cx="1577975" cy="2225675"/>
            <a:chOff x="1344" y="2084"/>
            <a:chExt cx="1008" cy="1420"/>
          </a:xfrm>
        </p:grpSpPr>
        <p:sp>
          <p:nvSpPr>
            <p:cNvPr id="21525" name="Rectangle 4">
              <a:extLst>
                <a:ext uri="{FF2B5EF4-FFF2-40B4-BE49-F238E27FC236}">
                  <a16:creationId xmlns:a16="http://schemas.microsoft.com/office/drawing/2014/main" id="{0716E773-71BA-FA40-BACD-37D92CD8E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592"/>
              <a:ext cx="1008" cy="91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1526" name="Rectangle 5">
              <a:extLst>
                <a:ext uri="{FF2B5EF4-FFF2-40B4-BE49-F238E27FC236}">
                  <a16:creationId xmlns:a16="http://schemas.microsoft.com/office/drawing/2014/main" id="{098E5E5A-CBEA-494F-A0AD-C137BBC48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2084"/>
              <a:ext cx="55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20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•   •   •</a:t>
              </a:r>
            </a:p>
          </p:txBody>
        </p:sp>
        <p:sp>
          <p:nvSpPr>
            <p:cNvPr id="21527" name="Rectangle 6">
              <a:extLst>
                <a:ext uri="{FF2B5EF4-FFF2-40B4-BE49-F238E27FC236}">
                  <a16:creationId xmlns:a16="http://schemas.microsoft.com/office/drawing/2014/main" id="{1AA2749C-59B5-6E4D-B4C0-F3398997F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" y="2292"/>
              <a:ext cx="584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2175"/>
                </a:lnSpc>
                <a:spcAft>
                  <a:spcPts val="1975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inputs</a:t>
              </a:r>
            </a:p>
          </p:txBody>
        </p:sp>
        <p:sp>
          <p:nvSpPr>
            <p:cNvPr id="21528" name="Rectangle 7">
              <a:extLst>
                <a:ext uri="{FF2B5EF4-FFF2-40B4-BE49-F238E27FC236}">
                  <a16:creationId xmlns:a16="http://schemas.microsoft.com/office/drawing/2014/main" id="{F5D856DC-6C3D-264F-A146-E5E658153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2864"/>
              <a:ext cx="688" cy="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2175"/>
                </a:lnSpc>
                <a:spcAft>
                  <a:spcPts val="1975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AND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array</a:t>
              </a:r>
            </a:p>
          </p:txBody>
        </p:sp>
        <p:sp>
          <p:nvSpPr>
            <p:cNvPr id="21529" name="Line 8">
              <a:extLst>
                <a:ext uri="{FF2B5EF4-FFF2-40B4-BE49-F238E27FC236}">
                  <a16:creationId xmlns:a16="http://schemas.microsoft.com/office/drawing/2014/main" id="{A0351713-88E2-A34E-BC2D-234237F08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112"/>
              <a:ext cx="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530" name="Line 9">
              <a:extLst>
                <a:ext uri="{FF2B5EF4-FFF2-40B4-BE49-F238E27FC236}">
                  <a16:creationId xmlns:a16="http://schemas.microsoft.com/office/drawing/2014/main" id="{83E45B46-CAE9-504A-83DF-147D1804A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112"/>
              <a:ext cx="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531" name="Line 10">
              <a:extLst>
                <a:ext uri="{FF2B5EF4-FFF2-40B4-BE49-F238E27FC236}">
                  <a16:creationId xmlns:a16="http://schemas.microsoft.com/office/drawing/2014/main" id="{DC711DD7-326D-8241-AB5A-00A88366CD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112"/>
              <a:ext cx="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1776651" name="Group 11">
            <a:extLst>
              <a:ext uri="{FF2B5EF4-FFF2-40B4-BE49-F238E27FC236}">
                <a16:creationId xmlns:a16="http://schemas.microsoft.com/office/drawing/2014/main" id="{C719A320-D284-3A49-AF0A-900445468CAB}"/>
              </a:ext>
            </a:extLst>
          </p:cNvPr>
          <p:cNvGrpSpPr>
            <a:grpSpLocks/>
          </p:cNvGrpSpPr>
          <p:nvPr/>
        </p:nvGrpSpPr>
        <p:grpSpPr bwMode="auto">
          <a:xfrm>
            <a:off x="6723063" y="4237039"/>
            <a:ext cx="1828800" cy="2257425"/>
            <a:chOff x="3320" y="2592"/>
            <a:chExt cx="1168" cy="1440"/>
          </a:xfrm>
        </p:grpSpPr>
        <p:sp>
          <p:nvSpPr>
            <p:cNvPr id="21518" name="Rectangle 12">
              <a:extLst>
                <a:ext uri="{FF2B5EF4-FFF2-40B4-BE49-F238E27FC236}">
                  <a16:creationId xmlns:a16="http://schemas.microsoft.com/office/drawing/2014/main" id="{FEAA2FBE-B784-434B-AED9-BCBADB623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592"/>
              <a:ext cx="1008" cy="91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1519" name="Rectangle 13">
              <a:extLst>
                <a:ext uri="{FF2B5EF4-FFF2-40B4-BE49-F238E27FC236}">
                  <a16:creationId xmlns:a16="http://schemas.microsoft.com/office/drawing/2014/main" id="{47923D93-0A4B-804D-A29F-F4AE0CC4A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" y="3740"/>
              <a:ext cx="68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20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•   •   •</a:t>
              </a:r>
            </a:p>
          </p:txBody>
        </p:sp>
        <p:sp>
          <p:nvSpPr>
            <p:cNvPr id="21520" name="Rectangle 14">
              <a:extLst>
                <a:ext uri="{FF2B5EF4-FFF2-40B4-BE49-F238E27FC236}">
                  <a16:creationId xmlns:a16="http://schemas.microsoft.com/office/drawing/2014/main" id="{2A1F656D-044F-0C48-8FD5-8892EC5E5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" y="3516"/>
              <a:ext cx="744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2175"/>
                </a:lnSpc>
                <a:spcAft>
                  <a:spcPts val="1975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outputs</a:t>
              </a:r>
            </a:p>
          </p:txBody>
        </p:sp>
        <p:sp>
          <p:nvSpPr>
            <p:cNvPr id="21521" name="Rectangle 15">
              <a:extLst>
                <a:ext uri="{FF2B5EF4-FFF2-40B4-BE49-F238E27FC236}">
                  <a16:creationId xmlns:a16="http://schemas.microsoft.com/office/drawing/2014/main" id="{4371C80A-51B8-E94F-B1AE-F07C6844C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2796"/>
              <a:ext cx="1168" cy="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2175"/>
                </a:lnSpc>
                <a:spcAft>
                  <a:spcPts val="1975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OR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array</a:t>
              </a:r>
            </a:p>
          </p:txBody>
        </p:sp>
        <p:sp>
          <p:nvSpPr>
            <p:cNvPr id="21522" name="Line 16">
              <a:extLst>
                <a:ext uri="{FF2B5EF4-FFF2-40B4-BE49-F238E27FC236}">
                  <a16:creationId xmlns:a16="http://schemas.microsoft.com/office/drawing/2014/main" id="{111CD8AF-7698-0041-9E11-A9EB37B0A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504"/>
              <a:ext cx="0" cy="5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523" name="Line 17">
              <a:extLst>
                <a:ext uri="{FF2B5EF4-FFF2-40B4-BE49-F238E27FC236}">
                  <a16:creationId xmlns:a16="http://schemas.microsoft.com/office/drawing/2014/main" id="{C59BCA33-D6E6-1F4F-A598-C07156317B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3504"/>
              <a:ext cx="0" cy="5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524" name="Line 18">
              <a:extLst>
                <a:ext uri="{FF2B5EF4-FFF2-40B4-BE49-F238E27FC236}">
                  <a16:creationId xmlns:a16="http://schemas.microsoft.com/office/drawing/2014/main" id="{575F4571-FCC1-4849-ACA3-0461DB2746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3504"/>
              <a:ext cx="0" cy="5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1776659" name="Group 19">
            <a:extLst>
              <a:ext uri="{FF2B5EF4-FFF2-40B4-BE49-F238E27FC236}">
                <a16:creationId xmlns:a16="http://schemas.microsoft.com/office/drawing/2014/main" id="{825BC6CF-D284-0449-9555-0E33E6BB92E0}"/>
              </a:ext>
            </a:extLst>
          </p:cNvPr>
          <p:cNvGrpSpPr>
            <a:grpSpLocks/>
          </p:cNvGrpSpPr>
          <p:nvPr/>
        </p:nvGrpSpPr>
        <p:grpSpPr bwMode="auto">
          <a:xfrm>
            <a:off x="5207000" y="4464050"/>
            <a:ext cx="1652588" cy="1246188"/>
            <a:chOff x="2352" y="2736"/>
            <a:chExt cx="1056" cy="796"/>
          </a:xfrm>
        </p:grpSpPr>
        <p:sp>
          <p:nvSpPr>
            <p:cNvPr id="21514" name="Rectangle 20">
              <a:extLst>
                <a:ext uri="{FF2B5EF4-FFF2-40B4-BE49-F238E27FC236}">
                  <a16:creationId xmlns:a16="http://schemas.microsoft.com/office/drawing/2014/main" id="{4137C200-3A5C-D14C-A946-E6F8AA9EF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2940"/>
              <a:ext cx="920" cy="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2175"/>
                </a:lnSpc>
                <a:spcAft>
                  <a:spcPts val="1975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product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terms</a:t>
              </a:r>
            </a:p>
          </p:txBody>
        </p:sp>
        <p:sp>
          <p:nvSpPr>
            <p:cNvPr id="21515" name="Line 21">
              <a:extLst>
                <a:ext uri="{FF2B5EF4-FFF2-40B4-BE49-F238E27FC236}">
                  <a16:creationId xmlns:a16="http://schemas.microsoft.com/office/drawing/2014/main" id="{D9417167-DB00-2B45-AF0D-7808BA1D19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736"/>
              <a:ext cx="10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516" name="Line 22">
              <a:extLst>
                <a:ext uri="{FF2B5EF4-FFF2-40B4-BE49-F238E27FC236}">
                  <a16:creationId xmlns:a16="http://schemas.microsoft.com/office/drawing/2014/main" id="{53CCCB14-FFFD-EE4C-9B64-C488FD2076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2880"/>
              <a:ext cx="10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517" name="Line 23">
              <a:extLst>
                <a:ext uri="{FF2B5EF4-FFF2-40B4-BE49-F238E27FC236}">
                  <a16:creationId xmlns:a16="http://schemas.microsoft.com/office/drawing/2014/main" id="{B963ABE1-182F-B844-9D99-FD6BB46A6D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3408"/>
              <a:ext cx="10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1776664" name="Rectangle 24">
            <a:extLst>
              <a:ext uri="{FF2B5EF4-FFF2-40B4-BE49-F238E27FC236}">
                <a16:creationId xmlns:a16="http://schemas.microsoft.com/office/drawing/2014/main" id="{350A0F6D-528F-714C-BD05-3C4A6556DD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9448" y="228599"/>
            <a:ext cx="10568152" cy="928689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可编程逻辑阵列</a:t>
            </a:r>
            <a:r>
              <a:rPr lang="zh-CN" altLang="en-US" sz="3600" dirty="0">
                <a:ea typeface="宋体" pitchFamily="2" charset="-122"/>
              </a:rPr>
              <a:t>（</a:t>
            </a:r>
            <a:r>
              <a:rPr lang="en-US" altLang="zh-CN" sz="3600" dirty="0">
                <a:ea typeface="宋体" pitchFamily="2" charset="-122"/>
              </a:rPr>
              <a:t>Programmable Logic Arrays</a:t>
            </a:r>
            <a:r>
              <a:rPr lang="zh-CN" altLang="en-US" sz="3600" dirty="0">
                <a:ea typeface="宋体" pitchFamily="2" charset="-122"/>
              </a:rPr>
              <a:t>，</a:t>
            </a:r>
            <a:r>
              <a:rPr lang="en-US" altLang="zh-CN" sz="3600" dirty="0">
                <a:ea typeface="宋体" pitchFamily="2" charset="-122"/>
              </a:rPr>
              <a:t>PLAs)</a:t>
            </a:r>
          </a:p>
        </p:txBody>
      </p:sp>
      <p:sp>
        <p:nvSpPr>
          <p:cNvPr id="21513" name="Rectangle 25">
            <a:extLst>
              <a:ext uri="{FF2B5EF4-FFF2-40B4-BE49-F238E27FC236}">
                <a16:creationId xmlns:a16="http://schemas.microsoft.com/office/drawing/2014/main" id="{739010F3-2F05-C140-8192-B5FC48FE9D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Char char="q"/>
              <a:defRPr/>
            </a:pPr>
            <a:r>
              <a:rPr lang="en-US" altLang="zh-CN" dirty="0">
                <a:ea typeface="宋体" charset="0"/>
              </a:rPr>
              <a:t>Pre-fabricated building block of many AND/OR gates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altLang="zh-CN" dirty="0">
                <a:ea typeface="宋体" charset="0"/>
              </a:rPr>
              <a:t>Actually NOR or </a:t>
            </a:r>
            <a:r>
              <a:rPr lang="en-US" altLang="zh-CN" dirty="0" err="1">
                <a:ea typeface="宋体" charset="0"/>
              </a:rPr>
              <a:t>NAND</a:t>
            </a:r>
            <a:endParaRPr lang="en-US" altLang="zh-CN" dirty="0">
              <a:ea typeface="宋体" charset="0"/>
            </a:endParaRPr>
          </a:p>
          <a:p>
            <a:pPr lvl="1">
              <a:buFont typeface="Wingdings" charset="2"/>
              <a:buChar char="§"/>
              <a:defRPr/>
            </a:pPr>
            <a:r>
              <a:rPr lang="en-US" altLang="zh-CN" dirty="0">
                <a:latin typeface="Comic Sans MS" charset="0"/>
                <a:ea typeface="宋体" charset="0"/>
              </a:rPr>
              <a:t>”</a:t>
            </a:r>
            <a:r>
              <a:rPr lang="en-US" altLang="zh-CN" dirty="0">
                <a:ea typeface="宋体" charset="0"/>
              </a:rPr>
              <a:t>Personalized" by making or breaking connections among gates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altLang="zh-CN" dirty="0">
                <a:ea typeface="宋体" charset="0"/>
              </a:rPr>
              <a:t>Programmable array block diagram for sum of products form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66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>
            <a:extLst>
              <a:ext uri="{FF2B5EF4-FFF2-40B4-BE49-F238E27FC236}">
                <a16:creationId xmlns:a16="http://schemas.microsoft.com/office/drawing/2014/main" id="{EA96E250-8B87-C04F-A720-54D216E7E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BF126131-9F84-DE40-99C2-A867E10929BD}" type="slidenum">
              <a:rPr lang="zh-CN" altLang="en-US" smtClean="0">
                <a:solidFill>
                  <a:srgbClr val="0000B6"/>
                </a:solidFill>
                <a:latin typeface="Book Antiqua" charset="0"/>
              </a:rPr>
              <a:pPr>
                <a:defRPr/>
              </a:pPr>
              <a:t>20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84994" name="页脚占位符 4">
            <a:extLst>
              <a:ext uri="{FF2B5EF4-FFF2-40B4-BE49-F238E27FC236}">
                <a16:creationId xmlns:a16="http://schemas.microsoft.com/office/drawing/2014/main" id="{EEA7E9E9-7154-8142-A113-3C39BEF8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9DA63A18-767F-C14A-9B82-3EE132418B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22500" y="1700214"/>
            <a:ext cx="7772400" cy="4281487"/>
          </a:xfrm>
        </p:spPr>
        <p:txBody>
          <a:bodyPr/>
          <a:lstStyle/>
          <a:p>
            <a:pPr>
              <a:buFont typeface="Wingdings" charset="2"/>
              <a:buChar char="q"/>
              <a:defRPr/>
            </a:pPr>
            <a:r>
              <a:rPr lang="en-US" altLang="zh-CN">
                <a:ea typeface="宋体" charset="0"/>
              </a:rPr>
              <a:t>Generalization</a:t>
            </a:r>
            <a:br>
              <a:rPr lang="en-US" altLang="zh-CN">
                <a:ea typeface="宋体" charset="0"/>
              </a:rPr>
            </a:br>
            <a:r>
              <a:rPr lang="en-US" altLang="zh-CN">
                <a:ea typeface="宋体" charset="0"/>
              </a:rPr>
              <a:t/>
            </a:r>
            <a:br>
              <a:rPr lang="en-US" altLang="zh-CN">
                <a:ea typeface="宋体" charset="0"/>
              </a:rPr>
            </a:br>
            <a:r>
              <a:rPr lang="en-US" altLang="zh-CN">
                <a:ea typeface="宋体" charset="0"/>
              </a:rPr>
              <a:t/>
            </a:r>
            <a:br>
              <a:rPr lang="en-US" altLang="zh-CN">
                <a:ea typeface="宋体" charset="0"/>
              </a:rPr>
            </a:br>
            <a:r>
              <a:rPr lang="en-US" altLang="zh-CN">
                <a:ea typeface="宋体" charset="0"/>
              </a:rPr>
              <a:t/>
            </a:r>
            <a:br>
              <a:rPr lang="en-US" altLang="zh-CN">
                <a:ea typeface="宋体" charset="0"/>
              </a:rPr>
            </a:br>
            <a:endParaRPr lang="en-US" altLang="zh-CN">
              <a:ea typeface="宋体" charset="0"/>
            </a:endParaRPr>
          </a:p>
          <a:p>
            <a:pPr>
              <a:buFont typeface="Wingdings" charset="2"/>
              <a:buChar char="q"/>
              <a:defRPr/>
            </a:pPr>
            <a:r>
              <a:rPr lang="en-US" altLang="zh-CN">
                <a:ea typeface="宋体" charset="0"/>
              </a:rPr>
              <a:t>Example: F(A,B,C,D) implemented by an 8:1 MUX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AB69C9E5-9810-C344-8385-D6B196FCB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9" y="2614614"/>
            <a:ext cx="1577975" cy="117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marL="150813" indent="-150813"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4508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375"/>
              </a:lnSpc>
              <a:spcBef>
                <a:spcPts val="1288"/>
              </a:spcBef>
              <a:defRPr/>
            </a:pPr>
            <a: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  <a:t>n-1 mux control </a:t>
            </a:r>
            <a:b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</a:br>
            <a: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  <a:t>variables</a:t>
            </a:r>
          </a:p>
          <a:p>
            <a:pPr lvl="1" algn="ctr">
              <a:lnSpc>
                <a:spcPts val="1375"/>
              </a:lnSpc>
              <a:spcBef>
                <a:spcPts val="1288"/>
              </a:spcBef>
              <a:defRPr/>
            </a:pPr>
            <a: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  <a:t>single mux data </a:t>
            </a:r>
            <a:b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</a:br>
            <a: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  <a:t>variable</a:t>
            </a:r>
          </a:p>
        </p:txBody>
      </p:sp>
      <p:sp>
        <p:nvSpPr>
          <p:cNvPr id="39942" name="Rectangle 4">
            <a:extLst>
              <a:ext uri="{FF2B5EF4-FFF2-40B4-BE49-F238E27FC236}">
                <a16:creationId xmlns:a16="http://schemas.microsoft.com/office/drawing/2014/main" id="{C5B9D734-7047-2C43-BF4C-E17389658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4575" y="2476500"/>
            <a:ext cx="1727200" cy="82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3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  <a:t>four possible</a:t>
            </a:r>
          </a:p>
          <a:p>
            <a:pPr>
              <a:lnSpc>
                <a:spcPts val="15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  <a:t>configurations</a:t>
            </a:r>
            <a:b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</a:br>
            <a: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  <a:t>of truth table rows</a:t>
            </a:r>
          </a:p>
          <a:p>
            <a:pPr>
              <a:lnSpc>
                <a:spcPts val="17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  <a:t>can be expressed</a:t>
            </a:r>
            <a:b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</a:br>
            <a: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  <a:t>as a function of I</a:t>
            </a:r>
            <a:r>
              <a:rPr lang="en-US" altLang="zh-CN" sz="1600" baseline="-25000">
                <a:solidFill>
                  <a:srgbClr val="000000"/>
                </a:solidFill>
                <a:latin typeface="Comic Sans MS" charset="0"/>
                <a:ea typeface="宋体" charset="0"/>
              </a:rPr>
              <a:t>n</a:t>
            </a:r>
            <a:endParaRPr lang="en-US" altLang="zh-CN" sz="1600">
              <a:solidFill>
                <a:srgbClr val="000000"/>
              </a:solidFill>
              <a:latin typeface="Tahoma" charset="0"/>
              <a:ea typeface="宋体" charset="0"/>
            </a:endParaRPr>
          </a:p>
          <a:p>
            <a:pPr>
              <a:lnSpc>
                <a:spcPts val="1575"/>
              </a:lnSpc>
              <a:defRPr/>
            </a:pPr>
            <a:endParaRPr lang="zh-CN" altLang="en-US" sz="1600">
              <a:solidFill>
                <a:srgbClr val="000000"/>
              </a:solidFill>
              <a:latin typeface="Tahoma" charset="0"/>
              <a:ea typeface="宋体" charset="0"/>
            </a:endParaRPr>
          </a:p>
        </p:txBody>
      </p:sp>
      <p:sp>
        <p:nvSpPr>
          <p:cNvPr id="39943" name="Rectangle 5">
            <a:extLst>
              <a:ext uri="{FF2B5EF4-FFF2-40B4-BE49-F238E27FC236}">
                <a16:creationId xmlns:a16="http://schemas.microsoft.com/office/drawing/2014/main" id="{95A069FE-FA16-E14C-90D8-804ADEA85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5014913"/>
            <a:ext cx="2279650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3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choose A,B,C as control variables</a:t>
            </a:r>
            <a:b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/>
            </a:r>
            <a:b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/>
            </a:r>
            <a:b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multiplexer implementation</a:t>
            </a:r>
          </a:p>
        </p:txBody>
      </p:sp>
      <p:sp>
        <p:nvSpPr>
          <p:cNvPr id="39944" name="Rectangle 6">
            <a:extLst>
              <a:ext uri="{FF2B5EF4-FFF2-40B4-BE49-F238E27FC236}">
                <a16:creationId xmlns:a16="http://schemas.microsoft.com/office/drawing/2014/main" id="{9C33C1EB-58C9-BE48-A150-1F652073A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539" y="2036763"/>
            <a:ext cx="39592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0" rIns="18795" bIns="26626"/>
          <a:lstStyle>
            <a:lvl1pPr defTabSz="901700"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  <a:tab pos="3608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  <a:tab pos="3608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  <a:tab pos="3608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  <a:tab pos="3608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  <a:tab pos="3608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  <a:tab pos="3608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  <a:tab pos="3608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  <a:tab pos="3608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  <a:tab pos="3608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563"/>
              </a:lnSpc>
              <a:spcAft>
                <a:spcPts val="1975"/>
              </a:spcAft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I</a:t>
            </a:r>
            <a:r>
              <a:rPr lang="en-US" altLang="zh-CN" sz="1600" baseline="-25000">
                <a:solidFill>
                  <a:srgbClr val="000000"/>
                </a:solidFill>
                <a:latin typeface="Tahoma" charset="0"/>
                <a:ea typeface="宋体" charset="0"/>
              </a:rPr>
              <a:t>0</a:t>
            </a: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	I</a:t>
            </a:r>
            <a:r>
              <a:rPr lang="en-US" altLang="zh-CN" sz="1600" baseline="-25000">
                <a:solidFill>
                  <a:srgbClr val="000000"/>
                </a:solidFill>
                <a:latin typeface="Tahoma" charset="0"/>
                <a:ea typeface="宋体" charset="0"/>
              </a:rPr>
              <a:t>1</a:t>
            </a: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	. . .	I</a:t>
            </a:r>
            <a:r>
              <a:rPr lang="en-US" altLang="zh-CN" sz="1600" baseline="-25000">
                <a:solidFill>
                  <a:srgbClr val="000000"/>
                </a:solidFill>
                <a:latin typeface="Tahoma" charset="0"/>
                <a:ea typeface="宋体" charset="0"/>
              </a:rPr>
              <a:t>n-1</a:t>
            </a: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	I</a:t>
            </a:r>
            <a:r>
              <a:rPr lang="en-US" altLang="zh-CN" sz="1600" baseline="-25000">
                <a:solidFill>
                  <a:srgbClr val="000000"/>
                </a:solidFill>
                <a:latin typeface="Tahoma" charset="0"/>
                <a:ea typeface="宋体" charset="0"/>
              </a:rPr>
              <a:t>n</a:t>
            </a: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		  F</a:t>
            </a:r>
            <a:b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.	.	.	.	0	0	</a:t>
            </a:r>
            <a:r>
              <a:rPr lang="en-US" altLang="zh-CN" sz="1600">
                <a:solidFill>
                  <a:srgbClr val="00FF00"/>
                </a:solidFill>
                <a:latin typeface="Tahoma" charset="0"/>
                <a:ea typeface="宋体" charset="0"/>
              </a:rPr>
              <a:t>0</a:t>
            </a: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	</a:t>
            </a:r>
            <a:r>
              <a:rPr lang="en-US" altLang="zh-CN" sz="1600">
                <a:solidFill>
                  <a:srgbClr val="FF0000"/>
                </a:solidFill>
                <a:latin typeface="Tahoma" charset="0"/>
                <a:ea typeface="宋体" charset="0"/>
              </a:rPr>
              <a:t>1</a:t>
            </a: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	</a:t>
            </a:r>
            <a:r>
              <a:rPr lang="en-US" altLang="zh-CN" sz="1600">
                <a:solidFill>
                  <a:srgbClr val="0000FF"/>
                </a:solidFill>
                <a:latin typeface="Tahoma" charset="0"/>
                <a:ea typeface="宋体" charset="0"/>
              </a:rPr>
              <a:t>1</a:t>
            </a: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/>
            </a:r>
            <a:b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.	.	.	.	1	0	</a:t>
            </a:r>
            <a:r>
              <a:rPr lang="en-US" altLang="zh-CN" sz="1600">
                <a:solidFill>
                  <a:srgbClr val="00FF00"/>
                </a:solidFill>
                <a:latin typeface="Tahoma" charset="0"/>
                <a:ea typeface="宋体" charset="0"/>
              </a:rPr>
              <a:t>1</a:t>
            </a: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	</a:t>
            </a:r>
            <a:r>
              <a:rPr lang="en-US" altLang="zh-CN" sz="1600">
                <a:solidFill>
                  <a:srgbClr val="FF0000"/>
                </a:solidFill>
                <a:latin typeface="Tahoma" charset="0"/>
                <a:ea typeface="宋体" charset="0"/>
              </a:rPr>
              <a:t>0</a:t>
            </a: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	</a:t>
            </a:r>
            <a:r>
              <a:rPr lang="en-US" altLang="zh-CN" sz="1600">
                <a:solidFill>
                  <a:srgbClr val="0000FF"/>
                </a:solidFill>
                <a:latin typeface="Tahoma" charset="0"/>
                <a:ea typeface="宋体" charset="0"/>
              </a:rPr>
              <a:t>1</a:t>
            </a: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/>
            </a:r>
            <a:b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/>
            </a:r>
            <a:b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					0	I</a:t>
            </a:r>
            <a:r>
              <a:rPr lang="en-US" altLang="zh-CN" sz="1600" baseline="-25000">
                <a:solidFill>
                  <a:srgbClr val="000000"/>
                </a:solidFill>
                <a:latin typeface="Tahoma" charset="0"/>
                <a:ea typeface="宋体" charset="0"/>
              </a:rPr>
              <a:t>n</a:t>
            </a: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	I</a:t>
            </a:r>
            <a:r>
              <a:rPr lang="en-US" altLang="zh-CN" sz="1600" baseline="-25000">
                <a:solidFill>
                  <a:srgbClr val="000000"/>
                </a:solidFill>
                <a:latin typeface="Tahoma" charset="0"/>
                <a:ea typeface="宋体" charset="0"/>
              </a:rPr>
              <a:t>n</a:t>
            </a: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'	1</a:t>
            </a:r>
          </a:p>
        </p:txBody>
      </p:sp>
      <p:sp>
        <p:nvSpPr>
          <p:cNvPr id="39945" name="Line 7">
            <a:extLst>
              <a:ext uri="{FF2B5EF4-FFF2-40B4-BE49-F238E27FC236}">
                <a16:creationId xmlns:a16="http://schemas.microsoft.com/office/drawing/2014/main" id="{7E134127-B8DB-DE46-AD5B-AD1059DBA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5788" y="3021014"/>
            <a:ext cx="0" cy="327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9946" name="Line 8">
            <a:extLst>
              <a:ext uri="{FF2B5EF4-FFF2-40B4-BE49-F238E27FC236}">
                <a16:creationId xmlns:a16="http://schemas.microsoft.com/office/drawing/2014/main" id="{43ABC07C-9F42-B546-914C-9C6B4FB13F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3938" y="3008314"/>
            <a:ext cx="0" cy="327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9947" name="Line 9">
            <a:extLst>
              <a:ext uri="{FF2B5EF4-FFF2-40B4-BE49-F238E27FC236}">
                <a16:creationId xmlns:a16="http://schemas.microsoft.com/office/drawing/2014/main" id="{0924AC85-95B8-DC4B-AEFE-5F1C10BC15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4788" y="3021014"/>
            <a:ext cx="0" cy="327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9948" name="Line 10">
            <a:extLst>
              <a:ext uri="{FF2B5EF4-FFF2-40B4-BE49-F238E27FC236}">
                <a16:creationId xmlns:a16="http://schemas.microsoft.com/office/drawing/2014/main" id="{2CCDC463-076F-284D-AE2D-722E19E2A70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5638" y="3021014"/>
            <a:ext cx="0" cy="339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9949" name="Rectangle 11">
            <a:extLst>
              <a:ext uri="{FF2B5EF4-FFF2-40B4-BE49-F238E27FC236}">
                <a16:creationId xmlns:a16="http://schemas.microsoft.com/office/drawing/2014/main" id="{74237E43-E3FF-5040-97E4-297440AEA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926" y="3409951"/>
            <a:ext cx="1673225" cy="3016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t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9950" name="Rectangle 12">
            <a:extLst>
              <a:ext uri="{FF2B5EF4-FFF2-40B4-BE49-F238E27FC236}">
                <a16:creationId xmlns:a16="http://schemas.microsoft.com/office/drawing/2014/main" id="{0AF00DCA-4D07-634E-ADED-B1FB54621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2106614"/>
            <a:ext cx="1747838" cy="2809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t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9951" name="Rectangle 13">
            <a:extLst>
              <a:ext uri="{FF2B5EF4-FFF2-40B4-BE49-F238E27FC236}">
                <a16:creationId xmlns:a16="http://schemas.microsoft.com/office/drawing/2014/main" id="{0BF896B6-5FC1-C646-9716-F596D61EC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26" y="2106614"/>
            <a:ext cx="225425" cy="2809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t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9952" name="Line 14">
            <a:extLst>
              <a:ext uri="{FF2B5EF4-FFF2-40B4-BE49-F238E27FC236}">
                <a16:creationId xmlns:a16="http://schemas.microsoft.com/office/drawing/2014/main" id="{384E6E4D-B921-CA48-A0E2-5710829432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2601" y="2463800"/>
            <a:ext cx="42592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9953" name="Line 15">
            <a:extLst>
              <a:ext uri="{FF2B5EF4-FFF2-40B4-BE49-F238E27FC236}">
                <a16:creationId xmlns:a16="http://schemas.microsoft.com/office/drawing/2014/main" id="{E7919BDC-20F9-F444-8E80-5129E2E27B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0363" y="2149475"/>
            <a:ext cx="0" cy="890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9954" name="Line 16">
            <a:extLst>
              <a:ext uri="{FF2B5EF4-FFF2-40B4-BE49-F238E27FC236}">
                <a16:creationId xmlns:a16="http://schemas.microsoft.com/office/drawing/2014/main" id="{750C4D18-DDDF-5148-83F5-631BFBDEE2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7313" y="2457450"/>
            <a:ext cx="550862" cy="488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9955" name="Line 17">
            <a:extLst>
              <a:ext uri="{FF2B5EF4-FFF2-40B4-BE49-F238E27FC236}">
                <a16:creationId xmlns:a16="http://schemas.microsoft.com/office/drawing/2014/main" id="{F1CC83B8-A4E3-C345-8E22-35621BBB63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0013" y="2633664"/>
            <a:ext cx="2455862" cy="8016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85011" name="Group 18">
            <a:extLst>
              <a:ext uri="{FF2B5EF4-FFF2-40B4-BE49-F238E27FC236}">
                <a16:creationId xmlns:a16="http://schemas.microsoft.com/office/drawing/2014/main" id="{045B5B15-4CFB-4442-AF94-BDBB6225BFC4}"/>
              </a:ext>
            </a:extLst>
          </p:cNvPr>
          <p:cNvGrpSpPr>
            <a:grpSpLocks/>
          </p:cNvGrpSpPr>
          <p:nvPr/>
        </p:nvGrpSpPr>
        <p:grpSpPr bwMode="auto">
          <a:xfrm>
            <a:off x="8307389" y="4268788"/>
            <a:ext cx="1990725" cy="2633662"/>
            <a:chOff x="696" y="2496"/>
            <a:chExt cx="1272" cy="1680"/>
          </a:xfrm>
        </p:grpSpPr>
        <p:sp>
          <p:nvSpPr>
            <p:cNvPr id="39991" name="Rectangle 19">
              <a:extLst>
                <a:ext uri="{FF2B5EF4-FFF2-40B4-BE49-F238E27FC236}">
                  <a16:creationId xmlns:a16="http://schemas.microsoft.com/office/drawing/2014/main" id="{611F6F7D-7DBC-6A47-8CD8-140853E7D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4000"/>
              <a:ext cx="35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C</a:t>
              </a:r>
            </a:p>
          </p:txBody>
        </p:sp>
        <p:sp>
          <p:nvSpPr>
            <p:cNvPr id="39992" name="Rectangle 20">
              <a:extLst>
                <a:ext uri="{FF2B5EF4-FFF2-40B4-BE49-F238E27FC236}">
                  <a16:creationId xmlns:a16="http://schemas.microsoft.com/office/drawing/2014/main" id="{708CB21D-AB75-0540-8AF4-F371AAF56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992"/>
              <a:ext cx="35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A</a:t>
              </a:r>
            </a:p>
          </p:txBody>
        </p:sp>
        <p:sp>
          <p:nvSpPr>
            <p:cNvPr id="39993" name="Rectangle 21">
              <a:extLst>
                <a:ext uri="{FF2B5EF4-FFF2-40B4-BE49-F238E27FC236}">
                  <a16:creationId xmlns:a16="http://schemas.microsoft.com/office/drawing/2014/main" id="{1FAF6804-FA02-8E48-A925-6725DD31C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3992"/>
              <a:ext cx="35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B</a:t>
              </a:r>
            </a:p>
          </p:txBody>
        </p:sp>
        <p:sp>
          <p:nvSpPr>
            <p:cNvPr id="39994" name="Rectangle 22">
              <a:extLst>
                <a:ext uri="{FF2B5EF4-FFF2-40B4-BE49-F238E27FC236}">
                  <a16:creationId xmlns:a16="http://schemas.microsoft.com/office/drawing/2014/main" id="{7DB04D15-511C-074B-96DB-1F82D4250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" y="2512"/>
              <a:ext cx="104" cy="1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0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1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2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3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4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5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6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7</a:t>
              </a:r>
            </a:p>
          </p:txBody>
        </p:sp>
        <p:sp>
          <p:nvSpPr>
            <p:cNvPr id="39995" name="Rectangle 23">
              <a:extLst>
                <a:ext uri="{FF2B5EF4-FFF2-40B4-BE49-F238E27FC236}">
                  <a16:creationId xmlns:a16="http://schemas.microsoft.com/office/drawing/2014/main" id="{9D6A58B2-35D4-DB41-9F4A-90C1CB91F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" y="2512"/>
              <a:ext cx="120" cy="1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400">
                  <a:solidFill>
                    <a:srgbClr val="0000FF"/>
                  </a:solidFill>
                  <a:ea typeface="宋体" charset="0"/>
                </a:rPr>
                <a:t>1</a:t>
              </a: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/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FF00"/>
                  </a:solidFill>
                  <a:ea typeface="宋体" charset="0"/>
                </a:rPr>
                <a:t>D</a:t>
              </a: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/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0</a:t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00FF"/>
                  </a:solidFill>
                  <a:ea typeface="宋体" charset="0"/>
                </a:rPr>
                <a:t>1</a:t>
              </a: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/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FF0000"/>
                  </a:solidFill>
                  <a:ea typeface="宋体" charset="0"/>
                </a:rPr>
                <a:t>D’</a:t>
              </a: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/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00FF00"/>
                  </a:solidFill>
                  <a:ea typeface="宋体" charset="0"/>
                </a:rPr>
                <a:t>D</a:t>
              </a: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/>
              </a:r>
              <a:br>
                <a:rPr lang="en-US" altLang="zh-CN" sz="1400">
                  <a:solidFill>
                    <a:srgbClr val="00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FF0000"/>
                  </a:solidFill>
                  <a:ea typeface="宋体" charset="0"/>
                </a:rPr>
                <a:t>D’</a:t>
              </a:r>
              <a:br>
                <a:rPr lang="en-US" altLang="zh-CN" sz="1400">
                  <a:solidFill>
                    <a:srgbClr val="FF0000"/>
                  </a:solidFill>
                  <a:ea typeface="宋体" charset="0"/>
                </a:rPr>
              </a:br>
              <a:r>
                <a:rPr lang="en-US" altLang="zh-CN" sz="1400">
                  <a:solidFill>
                    <a:srgbClr val="FF0000"/>
                  </a:solidFill>
                  <a:ea typeface="宋体" charset="0"/>
                </a:rPr>
                <a:t>D’</a:t>
              </a:r>
              <a:endParaRPr lang="en-US" altLang="zh-CN" sz="1400">
                <a:solidFill>
                  <a:srgbClr val="000000"/>
                </a:solidFill>
                <a:ea typeface="宋体" charset="0"/>
              </a:endParaRPr>
            </a:p>
          </p:txBody>
        </p:sp>
        <p:sp>
          <p:nvSpPr>
            <p:cNvPr id="39996" name="Rectangle 24">
              <a:extLst>
                <a:ext uri="{FF2B5EF4-FFF2-40B4-BE49-F238E27FC236}">
                  <a16:creationId xmlns:a16="http://schemas.microsoft.com/office/drawing/2014/main" id="{942A0687-C2A8-974C-A5AD-14AD7B16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3608"/>
              <a:ext cx="409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S2</a:t>
              </a:r>
            </a:p>
          </p:txBody>
        </p:sp>
        <p:sp>
          <p:nvSpPr>
            <p:cNvPr id="39997" name="Rectangle 25">
              <a:extLst>
                <a:ext uri="{FF2B5EF4-FFF2-40B4-BE49-F238E27FC236}">
                  <a16:creationId xmlns:a16="http://schemas.microsoft.com/office/drawing/2014/main" id="{EDBAAD69-7132-CD49-9875-49AF52FBD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072"/>
              <a:ext cx="712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8:1 MUX</a:t>
              </a:r>
            </a:p>
          </p:txBody>
        </p:sp>
        <p:sp>
          <p:nvSpPr>
            <p:cNvPr id="39998" name="Rectangle 26">
              <a:extLst>
                <a:ext uri="{FF2B5EF4-FFF2-40B4-BE49-F238E27FC236}">
                  <a16:creationId xmlns:a16="http://schemas.microsoft.com/office/drawing/2014/main" id="{735B699F-7962-4E4D-B683-F80E3C45F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" y="3608"/>
              <a:ext cx="408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S1</a:t>
              </a:r>
            </a:p>
          </p:txBody>
        </p:sp>
        <p:sp>
          <p:nvSpPr>
            <p:cNvPr id="39999" name="Rectangle 27">
              <a:extLst>
                <a:ext uri="{FF2B5EF4-FFF2-40B4-BE49-F238E27FC236}">
                  <a16:creationId xmlns:a16="http://schemas.microsoft.com/office/drawing/2014/main" id="{CF0801A4-8A22-8340-9A55-C267714CD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" y="3608"/>
              <a:ext cx="408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</a:rPr>
                <a:t>S0</a:t>
              </a:r>
            </a:p>
          </p:txBody>
        </p:sp>
        <p:sp>
          <p:nvSpPr>
            <p:cNvPr id="40000" name="Rectangle 28">
              <a:extLst>
                <a:ext uri="{FF2B5EF4-FFF2-40B4-BE49-F238E27FC236}">
                  <a16:creationId xmlns:a16="http://schemas.microsoft.com/office/drawing/2014/main" id="{7FE9583C-2B7D-BC49-954C-B386D3857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496"/>
              <a:ext cx="719" cy="129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40001" name="Line 29">
              <a:extLst>
                <a:ext uri="{FF2B5EF4-FFF2-40B4-BE49-F238E27FC236}">
                  <a16:creationId xmlns:a16="http://schemas.microsoft.com/office/drawing/2014/main" id="{9898695A-F513-DF48-8321-0031EDD1F8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3120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0002" name="Line 30">
              <a:extLst>
                <a:ext uri="{FF2B5EF4-FFF2-40B4-BE49-F238E27FC236}">
                  <a16:creationId xmlns:a16="http://schemas.microsoft.com/office/drawing/2014/main" id="{E8C6717F-A924-4647-B263-6D56052D4E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0003" name="Line 31">
              <a:extLst>
                <a:ext uri="{FF2B5EF4-FFF2-40B4-BE49-F238E27FC236}">
                  <a16:creationId xmlns:a16="http://schemas.microsoft.com/office/drawing/2014/main" id="{CA73DD14-5D96-6641-AED8-34CF48CB9A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736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0004" name="Line 32">
              <a:extLst>
                <a:ext uri="{FF2B5EF4-FFF2-40B4-BE49-F238E27FC236}">
                  <a16:creationId xmlns:a16="http://schemas.microsoft.com/office/drawing/2014/main" id="{8CF08982-B21B-C841-9EF0-2A6B819CA9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880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0005" name="Line 33">
              <a:extLst>
                <a:ext uri="{FF2B5EF4-FFF2-40B4-BE49-F238E27FC236}">
                  <a16:creationId xmlns:a16="http://schemas.microsoft.com/office/drawing/2014/main" id="{D997B570-E9E1-0D41-9A5E-24474A18BF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3024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0006" name="Line 34">
              <a:extLst>
                <a:ext uri="{FF2B5EF4-FFF2-40B4-BE49-F238E27FC236}">
                  <a16:creationId xmlns:a16="http://schemas.microsoft.com/office/drawing/2014/main" id="{E7DABADE-77BA-FB48-A45A-C9B7368C8D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3792"/>
              <a:ext cx="0" cy="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0007" name="Line 35">
              <a:extLst>
                <a:ext uri="{FF2B5EF4-FFF2-40B4-BE49-F238E27FC236}">
                  <a16:creationId xmlns:a16="http://schemas.microsoft.com/office/drawing/2014/main" id="{A0ABBF83-4672-5341-9DE6-FE9E2C9A5E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792"/>
              <a:ext cx="0" cy="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0008" name="Line 36">
              <a:extLst>
                <a:ext uri="{FF2B5EF4-FFF2-40B4-BE49-F238E27FC236}">
                  <a16:creationId xmlns:a16="http://schemas.microsoft.com/office/drawing/2014/main" id="{C9BBE46E-7A4C-5244-98D2-D7CDC29402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3168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0009" name="Line 37">
              <a:extLst>
                <a:ext uri="{FF2B5EF4-FFF2-40B4-BE49-F238E27FC236}">
                  <a16:creationId xmlns:a16="http://schemas.microsoft.com/office/drawing/2014/main" id="{88E44A55-80AA-3546-9468-88685E341F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64" y="3312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0010" name="Line 38">
              <a:extLst>
                <a:ext uri="{FF2B5EF4-FFF2-40B4-BE49-F238E27FC236}">
                  <a16:creationId xmlns:a16="http://schemas.microsoft.com/office/drawing/2014/main" id="{DC224725-BC32-8747-BA4F-37316CEBD0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3456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0011" name="Line 39">
              <a:extLst>
                <a:ext uri="{FF2B5EF4-FFF2-40B4-BE49-F238E27FC236}">
                  <a16:creationId xmlns:a16="http://schemas.microsoft.com/office/drawing/2014/main" id="{89DF6B5F-380C-3447-8FD9-F6865806E6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3600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0012" name="Line 40">
              <a:extLst>
                <a:ext uri="{FF2B5EF4-FFF2-40B4-BE49-F238E27FC236}">
                  <a16:creationId xmlns:a16="http://schemas.microsoft.com/office/drawing/2014/main" id="{71F05529-7461-B84F-A885-B60EA2D6E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792"/>
              <a:ext cx="0" cy="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85012" name="Group 41">
            <a:extLst>
              <a:ext uri="{FF2B5EF4-FFF2-40B4-BE49-F238E27FC236}">
                <a16:creationId xmlns:a16="http://schemas.microsoft.com/office/drawing/2014/main" id="{F1EA62CC-59B3-A942-A08A-1B9CF722273D}"/>
              </a:ext>
            </a:extLst>
          </p:cNvPr>
          <p:cNvGrpSpPr>
            <a:grpSpLocks/>
          </p:cNvGrpSpPr>
          <p:nvPr/>
        </p:nvGrpSpPr>
        <p:grpSpPr bwMode="auto">
          <a:xfrm>
            <a:off x="2032001" y="4419601"/>
            <a:ext cx="2720975" cy="2335213"/>
            <a:chOff x="4245" y="2703"/>
            <a:chExt cx="1738" cy="1490"/>
          </a:xfrm>
        </p:grpSpPr>
        <p:sp>
          <p:nvSpPr>
            <p:cNvPr id="39967" name="Rectangle 42">
              <a:extLst>
                <a:ext uri="{FF2B5EF4-FFF2-40B4-BE49-F238E27FC236}">
                  <a16:creationId xmlns:a16="http://schemas.microsoft.com/office/drawing/2014/main" id="{43C4C7E8-D40B-254C-8E74-7B5EF9C59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0" y="2905"/>
              <a:ext cx="520" cy="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775"/>
                </a:lnSpc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Tahoma" charset="0"/>
                  <a:ea typeface="宋体" charset="0"/>
                </a:rPr>
                <a:t>1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Tahoma" charset="0"/>
                  <a:ea typeface="宋体" charset="0"/>
                </a:rPr>
                <a:t>1	0</a:t>
              </a:r>
            </a:p>
          </p:txBody>
        </p:sp>
        <p:sp>
          <p:nvSpPr>
            <p:cNvPr id="39968" name="Rectangle 43">
              <a:extLst>
                <a:ext uri="{FF2B5EF4-FFF2-40B4-BE49-F238E27FC236}">
                  <a16:creationId xmlns:a16="http://schemas.microsoft.com/office/drawing/2014/main" id="{888CED5B-3D4B-5049-B03B-D54579139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2904"/>
              <a:ext cx="520" cy="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775"/>
                </a:lnSpc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Tahoma" charset="0"/>
                  <a:ea typeface="宋体" charset="0"/>
                </a:rPr>
                <a:t>1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Tahoma" charset="0"/>
                  <a:ea typeface="宋体" charset="0"/>
                </a:rPr>
                <a:t>0	0</a:t>
              </a:r>
            </a:p>
          </p:txBody>
        </p:sp>
        <p:sp>
          <p:nvSpPr>
            <p:cNvPr id="39969" name="Rectangle 44">
              <a:extLst>
                <a:ext uri="{FF2B5EF4-FFF2-40B4-BE49-F238E27FC236}">
                  <a16:creationId xmlns:a16="http://schemas.microsoft.com/office/drawing/2014/main" id="{29D7F864-2D72-4242-9336-7AA9856D4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6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9970" name="Line 45">
              <a:extLst>
                <a:ext uri="{FF2B5EF4-FFF2-40B4-BE49-F238E27FC236}">
                  <a16:creationId xmlns:a16="http://schemas.microsoft.com/office/drawing/2014/main" id="{FD005652-CB8D-624C-9770-950F51315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8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9971" name="Line 46">
              <a:extLst>
                <a:ext uri="{FF2B5EF4-FFF2-40B4-BE49-F238E27FC236}">
                  <a16:creationId xmlns:a16="http://schemas.microsoft.com/office/drawing/2014/main" id="{F74E6549-8CD8-D347-9E7E-F10AE5D5B9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0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9972" name="Line 47">
              <a:extLst>
                <a:ext uri="{FF2B5EF4-FFF2-40B4-BE49-F238E27FC236}">
                  <a16:creationId xmlns:a16="http://schemas.microsoft.com/office/drawing/2014/main" id="{33DCD186-BF79-E246-AF60-DDF624C90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284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9973" name="Line 48">
              <a:extLst>
                <a:ext uri="{FF2B5EF4-FFF2-40B4-BE49-F238E27FC236}">
                  <a16:creationId xmlns:a16="http://schemas.microsoft.com/office/drawing/2014/main" id="{BF60E0C3-DF17-7844-B1F8-8FB09DF6A1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74" y="3122"/>
              <a:ext cx="0" cy="5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9974" name="Rectangle 49">
              <a:extLst>
                <a:ext uri="{FF2B5EF4-FFF2-40B4-BE49-F238E27FC236}">
                  <a16:creationId xmlns:a16="http://schemas.microsoft.com/office/drawing/2014/main" id="{D517A0AD-7C0D-4143-86B7-FDD8E0471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5" y="3304"/>
              <a:ext cx="368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5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D</a:t>
              </a:r>
            </a:p>
          </p:txBody>
        </p:sp>
        <p:sp>
          <p:nvSpPr>
            <p:cNvPr id="39975" name="Rectangle 50">
              <a:extLst>
                <a:ext uri="{FF2B5EF4-FFF2-40B4-BE49-F238E27FC236}">
                  <a16:creationId xmlns:a16="http://schemas.microsoft.com/office/drawing/2014/main" id="{6EDAF5E2-4626-BD4D-B1AD-D497398A7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2703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5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</a:t>
              </a:r>
            </a:p>
          </p:txBody>
        </p:sp>
        <p:sp>
          <p:nvSpPr>
            <p:cNvPr id="39976" name="Rectangle 51">
              <a:extLst>
                <a:ext uri="{FF2B5EF4-FFF2-40B4-BE49-F238E27FC236}">
                  <a16:creationId xmlns:a16="http://schemas.microsoft.com/office/drawing/2014/main" id="{32C4A66F-E401-294C-8245-BCE97B037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9977" name="Line 52">
              <a:extLst>
                <a:ext uri="{FF2B5EF4-FFF2-40B4-BE49-F238E27FC236}">
                  <a16:creationId xmlns:a16="http://schemas.microsoft.com/office/drawing/2014/main" id="{D4573A44-D280-3147-8A1B-5D4DE74EE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2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9978" name="Line 53">
              <a:extLst>
                <a:ext uri="{FF2B5EF4-FFF2-40B4-BE49-F238E27FC236}">
                  <a16:creationId xmlns:a16="http://schemas.microsoft.com/office/drawing/2014/main" id="{0EF6E674-DF62-C74E-BA95-E4085360B6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4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9979" name="Rectangle 54">
              <a:extLst>
                <a:ext uri="{FF2B5EF4-FFF2-40B4-BE49-F238E27FC236}">
                  <a16:creationId xmlns:a16="http://schemas.microsoft.com/office/drawing/2014/main" id="{BA0872E6-8AA4-9845-B222-C6B2BF74C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3496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775"/>
                </a:lnSpc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Tahoma" charset="0"/>
                  <a:ea typeface="宋体" charset="0"/>
                </a:rPr>
                <a:t>1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Tahoma" charset="0"/>
                  <a:ea typeface="宋体" charset="0"/>
                </a:rPr>
                <a:t>0	1</a:t>
              </a:r>
            </a:p>
          </p:txBody>
        </p:sp>
        <p:sp>
          <p:nvSpPr>
            <p:cNvPr id="39980" name="Rectangle 55">
              <a:extLst>
                <a:ext uri="{FF2B5EF4-FFF2-40B4-BE49-F238E27FC236}">
                  <a16:creationId xmlns:a16="http://schemas.microsoft.com/office/drawing/2014/main" id="{75BF2B40-827C-564E-BE1C-8330EC58D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8" y="3495"/>
              <a:ext cx="520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775"/>
                </a:lnSpc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Tahoma" charset="0"/>
                  <a:ea typeface="宋体" charset="0"/>
                </a:rPr>
                <a:t>0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Tahoma" charset="0"/>
                  <a:ea typeface="宋体" charset="0"/>
                </a:rPr>
                <a:t>1	0</a:t>
              </a:r>
            </a:p>
          </p:txBody>
        </p:sp>
        <p:sp>
          <p:nvSpPr>
            <p:cNvPr id="39981" name="Rectangle 56">
              <a:extLst>
                <a:ext uri="{FF2B5EF4-FFF2-40B4-BE49-F238E27FC236}">
                  <a16:creationId xmlns:a16="http://schemas.microsoft.com/office/drawing/2014/main" id="{0BAAD593-94B6-9245-A945-19CF812EC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6" y="3425"/>
              <a:ext cx="576" cy="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9982" name="Line 57">
              <a:extLst>
                <a:ext uri="{FF2B5EF4-FFF2-40B4-BE49-F238E27FC236}">
                  <a16:creationId xmlns:a16="http://schemas.microsoft.com/office/drawing/2014/main" id="{4438B5F1-BCF1-EE42-9B21-A4D78E04F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8" y="3427"/>
              <a:ext cx="0" cy="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9983" name="Line 58">
              <a:extLst>
                <a:ext uri="{FF2B5EF4-FFF2-40B4-BE49-F238E27FC236}">
                  <a16:creationId xmlns:a16="http://schemas.microsoft.com/office/drawing/2014/main" id="{F141F026-110E-7A40-B951-613F9239F8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0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9984" name="Line 59">
              <a:extLst>
                <a:ext uri="{FF2B5EF4-FFF2-40B4-BE49-F238E27FC236}">
                  <a16:creationId xmlns:a16="http://schemas.microsoft.com/office/drawing/2014/main" id="{D0A420BE-07DC-D748-99A7-B51ADA1CE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2" y="400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9985" name="Line 60">
              <a:extLst>
                <a:ext uri="{FF2B5EF4-FFF2-40B4-BE49-F238E27FC236}">
                  <a16:creationId xmlns:a16="http://schemas.microsoft.com/office/drawing/2014/main" id="{B8BA2BD7-90F8-6B4E-9389-ECE6CF101C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20" y="3418"/>
              <a:ext cx="0" cy="5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9986" name="Rectangle 61">
              <a:extLst>
                <a:ext uri="{FF2B5EF4-FFF2-40B4-BE49-F238E27FC236}">
                  <a16:creationId xmlns:a16="http://schemas.microsoft.com/office/drawing/2014/main" id="{3F9ED8D9-68DD-F34D-8349-CB4D5CF0D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8" y="3985"/>
              <a:ext cx="3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5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B</a:t>
              </a:r>
            </a:p>
          </p:txBody>
        </p:sp>
        <p:sp>
          <p:nvSpPr>
            <p:cNvPr id="39987" name="Rectangle 62">
              <a:extLst>
                <a:ext uri="{FF2B5EF4-FFF2-40B4-BE49-F238E27FC236}">
                  <a16:creationId xmlns:a16="http://schemas.microsoft.com/office/drawing/2014/main" id="{4DB915E1-E06E-1B4F-9C03-257AAF0C8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3425"/>
              <a:ext cx="576" cy="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39988" name="Line 63">
              <a:extLst>
                <a:ext uri="{FF2B5EF4-FFF2-40B4-BE49-F238E27FC236}">
                  <a16:creationId xmlns:a16="http://schemas.microsoft.com/office/drawing/2014/main" id="{D1728CBC-3EF6-DC47-84C7-4A7DCBFB9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2" y="3427"/>
              <a:ext cx="0" cy="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9989" name="Line 64">
              <a:extLst>
                <a:ext uri="{FF2B5EF4-FFF2-40B4-BE49-F238E27FC236}">
                  <a16:creationId xmlns:a16="http://schemas.microsoft.com/office/drawing/2014/main" id="{7B39E17E-73CF-DD43-A152-A6CA18EDD0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4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9990" name="Text Box 65">
              <a:extLst>
                <a:ext uri="{FF2B5EF4-FFF2-40B4-BE49-F238E27FC236}">
                  <a16:creationId xmlns:a16="http://schemas.microsoft.com/office/drawing/2014/main" id="{3EFBA6AC-F883-D747-92C2-622AFFC6D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5" y="3609"/>
              <a:ext cx="195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zh-CN" sz="1600">
                  <a:latin typeface="Tahoma" charset="0"/>
                  <a:ea typeface="宋体" charset="0"/>
                </a:rPr>
                <a:t>C</a:t>
              </a:r>
            </a:p>
          </p:txBody>
        </p:sp>
      </p:grpSp>
      <p:sp>
        <p:nvSpPr>
          <p:cNvPr id="39958" name="Rectangle 66">
            <a:extLst>
              <a:ext uri="{FF2B5EF4-FFF2-40B4-BE49-F238E27FC236}">
                <a16:creationId xmlns:a16="http://schemas.microsoft.com/office/drawing/2014/main" id="{BE555444-8654-6644-A7EB-CAB6DC69B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51" y="4719639"/>
            <a:ext cx="225425" cy="75247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9959" name="Rectangle 67">
            <a:extLst>
              <a:ext uri="{FF2B5EF4-FFF2-40B4-BE49-F238E27FC236}">
                <a16:creationId xmlns:a16="http://schemas.microsoft.com/office/drawing/2014/main" id="{2FB8A0A3-F031-AC46-A883-06AB13161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1" y="4719639"/>
            <a:ext cx="225425" cy="7524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215" tIns="45107" rIns="90215" bIns="45107" anchor="ctr"/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zh-CN" altLang="en-US" sz="2400">
              <a:latin typeface="Times New Roman" charset="0"/>
              <a:ea typeface="宋体" charset="0"/>
            </a:endParaRPr>
          </a:p>
        </p:txBody>
      </p:sp>
      <p:sp>
        <p:nvSpPr>
          <p:cNvPr id="39960" name="Rectangle 68">
            <a:extLst>
              <a:ext uri="{FF2B5EF4-FFF2-40B4-BE49-F238E27FC236}">
                <a16:creationId xmlns:a16="http://schemas.microsoft.com/office/drawing/2014/main" id="{FCC2E124-DC1F-2843-A402-4D00E06D4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8351" y="4719639"/>
            <a:ext cx="225425" cy="7524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9961" name="Rectangle 69">
            <a:extLst>
              <a:ext uri="{FF2B5EF4-FFF2-40B4-BE49-F238E27FC236}">
                <a16:creationId xmlns:a16="http://schemas.microsoft.com/office/drawing/2014/main" id="{EBF021B6-6F8E-F247-B8C4-5FC09B63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01" y="4719639"/>
            <a:ext cx="225425" cy="7524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9962" name="Rectangle 70">
            <a:extLst>
              <a:ext uri="{FF2B5EF4-FFF2-40B4-BE49-F238E27FC236}">
                <a16:creationId xmlns:a16="http://schemas.microsoft.com/office/drawing/2014/main" id="{445C5081-2000-BA49-A12A-45303CF04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51" y="5622926"/>
            <a:ext cx="225425" cy="752475"/>
          </a:xfrm>
          <a:prstGeom prst="rect">
            <a:avLst/>
          </a:prstGeom>
          <a:noFill/>
          <a:ln w="127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9963" name="Rectangle 71">
            <a:extLst>
              <a:ext uri="{FF2B5EF4-FFF2-40B4-BE49-F238E27FC236}">
                <a16:creationId xmlns:a16="http://schemas.microsoft.com/office/drawing/2014/main" id="{32EB980E-15F9-E843-AE13-36A2F0237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1" y="5622926"/>
            <a:ext cx="225425" cy="75247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9964" name="Rectangle 72">
            <a:extLst>
              <a:ext uri="{FF2B5EF4-FFF2-40B4-BE49-F238E27FC236}">
                <a16:creationId xmlns:a16="http://schemas.microsoft.com/office/drawing/2014/main" id="{7AD6075E-F20E-754F-819D-D074FD343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8351" y="5622926"/>
            <a:ext cx="225425" cy="7524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9965" name="Rectangle 73">
            <a:extLst>
              <a:ext uri="{FF2B5EF4-FFF2-40B4-BE49-F238E27FC236}">
                <a16:creationId xmlns:a16="http://schemas.microsoft.com/office/drawing/2014/main" id="{2BB52C72-F54A-9748-A927-27BEF33F1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01" y="5622926"/>
            <a:ext cx="225425" cy="752475"/>
          </a:xfrm>
          <a:prstGeom prst="rect">
            <a:avLst/>
          </a:prstGeom>
          <a:noFill/>
          <a:ln w="127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1811530" name="Rectangle 74">
            <a:extLst>
              <a:ext uri="{FF2B5EF4-FFF2-40B4-BE49-F238E27FC236}">
                <a16:creationId xmlns:a16="http://schemas.microsoft.com/office/drawing/2014/main" id="{946CD1A3-D9A1-D248-96E1-01CC496CB7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1434" y="642014"/>
            <a:ext cx="10791497" cy="6858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多路选择器作为查找表（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Lookup Tables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LUTs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>
            <a:extLst>
              <a:ext uri="{FF2B5EF4-FFF2-40B4-BE49-F238E27FC236}">
                <a16:creationId xmlns:a16="http://schemas.microsoft.com/office/drawing/2014/main" id="{DB2F5FB5-AAD9-A84A-9DA5-FE5AE33C74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BEEFC1CF-3BBA-E249-A94B-9C2E7F6CAA47}" type="slidenum">
              <a:rPr lang="zh-CN" altLang="en-US" smtClean="0">
                <a:solidFill>
                  <a:srgbClr val="0000B6"/>
                </a:solidFill>
                <a:latin typeface="Book Antiqua" charset="0"/>
              </a:rPr>
              <a:pPr>
                <a:defRPr/>
              </a:pPr>
              <a:t>21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87042" name="页脚占位符 4">
            <a:extLst>
              <a:ext uri="{FF2B5EF4-FFF2-40B4-BE49-F238E27FC236}">
                <a16:creationId xmlns:a16="http://schemas.microsoft.com/office/drawing/2014/main" id="{3B75FCA9-840F-7F42-B30B-54F0C95A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40964" name="Text Box 2">
            <a:extLst>
              <a:ext uri="{FF2B5EF4-FFF2-40B4-BE49-F238E27FC236}">
                <a16:creationId xmlns:a16="http://schemas.microsoft.com/office/drawing/2014/main" id="{BF5D3120-4ED3-C84F-8E15-FEF31DC96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591" y="3756026"/>
            <a:ext cx="1363606" cy="82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zh-CN" sz="1600" u="sng">
                <a:latin typeface="Tahoma" charset="0"/>
                <a:ea typeface="宋体" charset="0"/>
              </a:rPr>
              <a:t>1:2 Decoder:</a:t>
            </a:r>
            <a:endParaRPr lang="en-US" altLang="zh-CN" sz="1600">
              <a:latin typeface="Tahoma" charset="0"/>
              <a:ea typeface="宋体" charset="0"/>
            </a:endParaRPr>
          </a:p>
          <a:p>
            <a:pPr algn="ctr">
              <a:defRPr/>
            </a:pPr>
            <a:r>
              <a:rPr lang="en-US" altLang="zh-CN" sz="1600">
                <a:latin typeface="Tahoma" charset="0"/>
                <a:ea typeface="宋体" charset="0"/>
              </a:rPr>
              <a:t>O0 = G </a:t>
            </a:r>
            <a:r>
              <a:rPr lang="en-US" altLang="zh-CN" sz="1600">
                <a:latin typeface="Tahoma" charset="0"/>
                <a:ea typeface="宋体" charset="0"/>
                <a:sym typeface="Symbol" charset="2"/>
              </a:rPr>
              <a:t>  S’</a:t>
            </a:r>
          </a:p>
          <a:p>
            <a:pPr algn="ctr">
              <a:defRPr/>
            </a:pPr>
            <a:r>
              <a:rPr lang="en-US" altLang="zh-CN" sz="1600">
                <a:latin typeface="Tahoma" charset="0"/>
                <a:ea typeface="宋体" charset="0"/>
                <a:sym typeface="Symbol" charset="2"/>
              </a:rPr>
              <a:t>O1 = G   S </a:t>
            </a:r>
          </a:p>
        </p:txBody>
      </p:sp>
      <p:sp>
        <p:nvSpPr>
          <p:cNvPr id="40965" name="Text Box 3">
            <a:extLst>
              <a:ext uri="{FF2B5EF4-FFF2-40B4-BE49-F238E27FC236}">
                <a16:creationId xmlns:a16="http://schemas.microsoft.com/office/drawing/2014/main" id="{1367DC42-40A2-D548-837F-29CBFA2D1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4733926"/>
            <a:ext cx="1987173" cy="1322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zh-CN" altLang="en-US" sz="1600" u="sng">
                <a:latin typeface="Tahoma" charset="0"/>
                <a:ea typeface="宋体" charset="0"/>
              </a:rPr>
              <a:t>    </a:t>
            </a:r>
            <a:r>
              <a:rPr lang="en-US" altLang="zh-CN" sz="1600" u="sng">
                <a:latin typeface="Tahoma" charset="0"/>
                <a:ea typeface="宋体" charset="0"/>
              </a:rPr>
              <a:t>2:4 Decoder:    </a:t>
            </a:r>
            <a:endParaRPr lang="en-US" altLang="zh-CN" sz="1600">
              <a:latin typeface="Tahoma" charset="0"/>
              <a:ea typeface="宋体" charset="0"/>
            </a:endParaRPr>
          </a:p>
          <a:p>
            <a:pPr>
              <a:defRPr/>
            </a:pPr>
            <a:r>
              <a:rPr lang="en-US" altLang="zh-CN" sz="1600">
                <a:latin typeface="Tahoma" charset="0"/>
                <a:ea typeface="宋体" charset="0"/>
              </a:rPr>
              <a:t>O0 = G </a:t>
            </a:r>
            <a:r>
              <a:rPr lang="en-US" altLang="zh-CN" sz="1600">
                <a:latin typeface="Tahoma" charset="0"/>
                <a:ea typeface="宋体" charset="0"/>
                <a:sym typeface="Symbol" charset="2"/>
              </a:rPr>
              <a:t></a:t>
            </a:r>
            <a:r>
              <a:rPr lang="en-US" altLang="zh-CN" sz="1600">
                <a:latin typeface="Tahoma" charset="0"/>
                <a:ea typeface="宋体" charset="0"/>
              </a:rPr>
              <a:t>  S1’ </a:t>
            </a:r>
            <a:r>
              <a:rPr lang="en-US" altLang="zh-CN" sz="1600">
                <a:latin typeface="Tahoma" charset="0"/>
                <a:ea typeface="宋体" charset="0"/>
                <a:sym typeface="Symbol" charset="2"/>
              </a:rPr>
              <a:t></a:t>
            </a:r>
            <a:r>
              <a:rPr lang="en-US" altLang="zh-CN" sz="1600">
                <a:latin typeface="Tahoma" charset="0"/>
                <a:ea typeface="宋体" charset="0"/>
              </a:rPr>
              <a:t>  S0’</a:t>
            </a:r>
          </a:p>
          <a:p>
            <a:pPr>
              <a:defRPr/>
            </a:pPr>
            <a:r>
              <a:rPr lang="en-US" altLang="zh-CN" sz="1600">
                <a:latin typeface="Tahoma" charset="0"/>
                <a:ea typeface="宋体" charset="0"/>
              </a:rPr>
              <a:t>O1 = G </a:t>
            </a:r>
            <a:r>
              <a:rPr lang="en-US" altLang="zh-CN" sz="1600">
                <a:latin typeface="Tahoma" charset="0"/>
                <a:ea typeface="宋体" charset="0"/>
                <a:sym typeface="Symbol" charset="2"/>
              </a:rPr>
              <a:t></a:t>
            </a:r>
            <a:r>
              <a:rPr lang="en-US" altLang="zh-CN" sz="1600">
                <a:latin typeface="Tahoma" charset="0"/>
                <a:ea typeface="宋体" charset="0"/>
              </a:rPr>
              <a:t>  S1’ </a:t>
            </a:r>
            <a:r>
              <a:rPr lang="en-US" altLang="zh-CN" sz="1600">
                <a:latin typeface="Tahoma" charset="0"/>
                <a:ea typeface="宋体" charset="0"/>
                <a:sym typeface="Symbol" charset="2"/>
              </a:rPr>
              <a:t> </a:t>
            </a:r>
            <a:r>
              <a:rPr lang="en-US" altLang="zh-CN" sz="1600">
                <a:latin typeface="Tahoma" charset="0"/>
                <a:ea typeface="宋体" charset="0"/>
              </a:rPr>
              <a:t> S0</a:t>
            </a:r>
          </a:p>
          <a:p>
            <a:pPr>
              <a:defRPr/>
            </a:pPr>
            <a:r>
              <a:rPr lang="en-US" altLang="zh-CN" sz="1600">
                <a:latin typeface="Tahoma" charset="0"/>
                <a:ea typeface="宋体" charset="0"/>
              </a:rPr>
              <a:t>O2 = G </a:t>
            </a:r>
            <a:r>
              <a:rPr lang="en-US" altLang="zh-CN" sz="1600">
                <a:latin typeface="Tahoma" charset="0"/>
                <a:ea typeface="宋体" charset="0"/>
                <a:sym typeface="Symbol" charset="2"/>
              </a:rPr>
              <a:t> </a:t>
            </a:r>
            <a:r>
              <a:rPr lang="en-US" altLang="zh-CN" sz="1600">
                <a:latin typeface="Tahoma" charset="0"/>
                <a:ea typeface="宋体" charset="0"/>
              </a:rPr>
              <a:t> S1  </a:t>
            </a:r>
            <a:r>
              <a:rPr lang="en-US" altLang="zh-CN" sz="1600">
                <a:latin typeface="Tahoma" charset="0"/>
                <a:ea typeface="宋体" charset="0"/>
                <a:sym typeface="Symbol" charset="2"/>
              </a:rPr>
              <a:t></a:t>
            </a:r>
            <a:r>
              <a:rPr lang="en-US" altLang="zh-CN" sz="1600">
                <a:latin typeface="Tahoma" charset="0"/>
                <a:ea typeface="宋体" charset="0"/>
              </a:rPr>
              <a:t>  S0’</a:t>
            </a:r>
          </a:p>
          <a:p>
            <a:pPr>
              <a:defRPr/>
            </a:pPr>
            <a:r>
              <a:rPr lang="en-US" altLang="zh-CN" sz="1600">
                <a:latin typeface="Tahoma" charset="0"/>
                <a:ea typeface="宋体" charset="0"/>
              </a:rPr>
              <a:t>O3 = G </a:t>
            </a:r>
            <a:r>
              <a:rPr lang="en-US" altLang="zh-CN" sz="1600">
                <a:latin typeface="Tahoma" charset="0"/>
                <a:ea typeface="宋体" charset="0"/>
                <a:sym typeface="Symbol" charset="2"/>
              </a:rPr>
              <a:t> </a:t>
            </a:r>
            <a:r>
              <a:rPr lang="en-US" altLang="zh-CN" sz="1600">
                <a:latin typeface="Tahoma" charset="0"/>
                <a:ea typeface="宋体" charset="0"/>
              </a:rPr>
              <a:t> S1  </a:t>
            </a:r>
            <a:r>
              <a:rPr lang="en-US" altLang="zh-CN" sz="1600">
                <a:latin typeface="Tahoma" charset="0"/>
                <a:ea typeface="宋体" charset="0"/>
                <a:sym typeface="Symbol" charset="2"/>
              </a:rPr>
              <a:t></a:t>
            </a:r>
            <a:r>
              <a:rPr lang="en-US" altLang="zh-CN" sz="1600">
                <a:latin typeface="Tahoma" charset="0"/>
                <a:ea typeface="宋体" charset="0"/>
              </a:rPr>
              <a:t>  S0</a:t>
            </a:r>
          </a:p>
        </p:txBody>
      </p:sp>
      <p:sp>
        <p:nvSpPr>
          <p:cNvPr id="40966" name="Rectangle 4">
            <a:extLst>
              <a:ext uri="{FF2B5EF4-FFF2-40B4-BE49-F238E27FC236}">
                <a16:creationId xmlns:a16="http://schemas.microsoft.com/office/drawing/2014/main" id="{D9354BE6-64AF-CD46-BCF7-308C710CF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00" y="3756025"/>
            <a:ext cx="2517768" cy="2307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zh-CN" altLang="en-US" sz="1600" u="sng">
                <a:latin typeface="Tahoma" charset="0"/>
                <a:ea typeface="宋体" charset="0"/>
              </a:rPr>
              <a:t>        </a:t>
            </a:r>
            <a:r>
              <a:rPr lang="en-US" altLang="zh-CN" sz="1600" u="sng">
                <a:latin typeface="Tahoma" charset="0"/>
                <a:ea typeface="宋体" charset="0"/>
              </a:rPr>
              <a:t>3:8 Decoder:          </a:t>
            </a:r>
            <a:endParaRPr lang="en-US" altLang="zh-CN" sz="1600">
              <a:latin typeface="Tahoma" charset="0"/>
              <a:ea typeface="宋体" charset="0"/>
            </a:endParaRPr>
          </a:p>
          <a:p>
            <a:pPr>
              <a:defRPr/>
            </a:pPr>
            <a:r>
              <a:rPr lang="en-US" altLang="zh-CN" sz="1600">
                <a:latin typeface="Tahoma" charset="0"/>
                <a:ea typeface="宋体" charset="0"/>
              </a:rPr>
              <a:t>O0 = G </a:t>
            </a:r>
            <a:r>
              <a:rPr lang="en-US" altLang="zh-CN" sz="1600">
                <a:latin typeface="Tahoma" charset="0"/>
                <a:ea typeface="宋体" charset="0"/>
                <a:sym typeface="Symbol" charset="2"/>
              </a:rPr>
              <a:t></a:t>
            </a:r>
            <a:r>
              <a:rPr lang="en-US" altLang="zh-CN" sz="1600">
                <a:latin typeface="Tahoma" charset="0"/>
                <a:ea typeface="宋体" charset="0"/>
              </a:rPr>
              <a:t>  S2’ </a:t>
            </a:r>
            <a:r>
              <a:rPr lang="en-US" altLang="zh-CN" sz="1600">
                <a:latin typeface="Tahoma" charset="0"/>
                <a:ea typeface="宋体" charset="0"/>
                <a:sym typeface="Symbol" charset="2"/>
              </a:rPr>
              <a:t></a:t>
            </a:r>
            <a:r>
              <a:rPr lang="en-US" altLang="zh-CN" sz="1600">
                <a:latin typeface="Tahoma" charset="0"/>
                <a:ea typeface="宋体" charset="0"/>
              </a:rPr>
              <a:t>  S1’ </a:t>
            </a:r>
            <a:r>
              <a:rPr lang="en-US" altLang="zh-CN" sz="1600">
                <a:latin typeface="Tahoma" charset="0"/>
                <a:ea typeface="宋体" charset="0"/>
                <a:sym typeface="Symbol" charset="2"/>
              </a:rPr>
              <a:t></a:t>
            </a:r>
            <a:r>
              <a:rPr lang="en-US" altLang="zh-CN" sz="1600">
                <a:latin typeface="Tahoma" charset="0"/>
                <a:ea typeface="宋体" charset="0"/>
              </a:rPr>
              <a:t> S0’</a:t>
            </a:r>
          </a:p>
          <a:p>
            <a:pPr>
              <a:defRPr/>
            </a:pPr>
            <a:r>
              <a:rPr lang="en-US" altLang="zh-CN" sz="1600">
                <a:latin typeface="Tahoma" charset="0"/>
                <a:ea typeface="宋体" charset="0"/>
              </a:rPr>
              <a:t>O1 = G </a:t>
            </a:r>
            <a:r>
              <a:rPr lang="en-US" altLang="zh-CN" sz="1600">
                <a:latin typeface="Tahoma" charset="0"/>
                <a:ea typeface="宋体" charset="0"/>
                <a:sym typeface="Symbol" charset="2"/>
              </a:rPr>
              <a:t></a:t>
            </a:r>
            <a:r>
              <a:rPr lang="en-US" altLang="zh-CN" sz="1600">
                <a:latin typeface="Tahoma" charset="0"/>
                <a:ea typeface="宋体" charset="0"/>
              </a:rPr>
              <a:t>  S2’ </a:t>
            </a:r>
            <a:r>
              <a:rPr lang="en-US" altLang="zh-CN" sz="1600">
                <a:latin typeface="Tahoma" charset="0"/>
                <a:ea typeface="宋体" charset="0"/>
                <a:sym typeface="Symbol" charset="2"/>
              </a:rPr>
              <a:t></a:t>
            </a:r>
            <a:r>
              <a:rPr lang="en-US" altLang="zh-CN" sz="1600">
                <a:latin typeface="Tahoma" charset="0"/>
                <a:ea typeface="宋体" charset="0"/>
              </a:rPr>
              <a:t>  S1’ </a:t>
            </a:r>
            <a:r>
              <a:rPr lang="en-US" altLang="zh-CN" sz="1600">
                <a:latin typeface="Tahoma" charset="0"/>
                <a:ea typeface="宋体" charset="0"/>
                <a:sym typeface="Symbol" charset="2"/>
              </a:rPr>
              <a:t></a:t>
            </a:r>
            <a:r>
              <a:rPr lang="en-US" altLang="zh-CN" sz="1600">
                <a:latin typeface="Tahoma" charset="0"/>
                <a:ea typeface="宋体" charset="0"/>
              </a:rPr>
              <a:t> S0</a:t>
            </a:r>
          </a:p>
          <a:p>
            <a:pPr>
              <a:defRPr/>
            </a:pPr>
            <a:r>
              <a:rPr lang="en-US" altLang="zh-CN" sz="1600">
                <a:latin typeface="Tahoma" charset="0"/>
                <a:ea typeface="宋体" charset="0"/>
              </a:rPr>
              <a:t>O2 = G </a:t>
            </a:r>
            <a:r>
              <a:rPr lang="en-US" altLang="zh-CN" sz="1600">
                <a:latin typeface="Tahoma" charset="0"/>
                <a:ea typeface="宋体" charset="0"/>
                <a:sym typeface="Symbol" charset="2"/>
              </a:rPr>
              <a:t></a:t>
            </a:r>
            <a:r>
              <a:rPr lang="en-US" altLang="zh-CN" sz="1600">
                <a:latin typeface="Tahoma" charset="0"/>
                <a:ea typeface="宋体" charset="0"/>
              </a:rPr>
              <a:t>  S2’ </a:t>
            </a:r>
            <a:r>
              <a:rPr lang="en-US" altLang="zh-CN" sz="1600">
                <a:latin typeface="Tahoma" charset="0"/>
                <a:ea typeface="宋体" charset="0"/>
                <a:sym typeface="Symbol" charset="2"/>
              </a:rPr>
              <a:t> </a:t>
            </a:r>
            <a:r>
              <a:rPr lang="en-US" altLang="zh-CN" sz="1600">
                <a:latin typeface="Tahoma" charset="0"/>
                <a:ea typeface="宋体" charset="0"/>
              </a:rPr>
              <a:t> S1  </a:t>
            </a:r>
            <a:r>
              <a:rPr lang="en-US" altLang="zh-CN" sz="1600">
                <a:latin typeface="Tahoma" charset="0"/>
                <a:ea typeface="宋体" charset="0"/>
                <a:sym typeface="Symbol" charset="2"/>
              </a:rPr>
              <a:t></a:t>
            </a:r>
            <a:r>
              <a:rPr lang="en-US" altLang="zh-CN" sz="1600">
                <a:latin typeface="Tahoma" charset="0"/>
                <a:ea typeface="宋体" charset="0"/>
              </a:rPr>
              <a:t> S0’</a:t>
            </a:r>
          </a:p>
          <a:p>
            <a:pPr>
              <a:defRPr/>
            </a:pPr>
            <a:r>
              <a:rPr lang="en-US" altLang="zh-CN" sz="1600">
                <a:latin typeface="Tahoma" charset="0"/>
                <a:ea typeface="宋体" charset="0"/>
              </a:rPr>
              <a:t>O3 = G </a:t>
            </a:r>
            <a:r>
              <a:rPr lang="en-US" altLang="zh-CN" sz="1600">
                <a:latin typeface="Tahoma" charset="0"/>
                <a:ea typeface="宋体" charset="0"/>
                <a:sym typeface="Symbol" charset="2"/>
              </a:rPr>
              <a:t></a:t>
            </a:r>
            <a:r>
              <a:rPr lang="en-US" altLang="zh-CN" sz="1600">
                <a:latin typeface="Tahoma" charset="0"/>
                <a:ea typeface="宋体" charset="0"/>
              </a:rPr>
              <a:t>  S2’ </a:t>
            </a:r>
            <a:r>
              <a:rPr lang="en-US" altLang="zh-CN" sz="1600">
                <a:latin typeface="Tahoma" charset="0"/>
                <a:ea typeface="宋体" charset="0"/>
                <a:sym typeface="Symbol" charset="2"/>
              </a:rPr>
              <a:t> </a:t>
            </a:r>
            <a:r>
              <a:rPr lang="en-US" altLang="zh-CN" sz="1600">
                <a:latin typeface="Tahoma" charset="0"/>
                <a:ea typeface="宋体" charset="0"/>
              </a:rPr>
              <a:t> S1  </a:t>
            </a:r>
            <a:r>
              <a:rPr lang="en-US" altLang="zh-CN" sz="1600">
                <a:latin typeface="Tahoma" charset="0"/>
                <a:ea typeface="宋体" charset="0"/>
                <a:sym typeface="Symbol" charset="2"/>
              </a:rPr>
              <a:t></a:t>
            </a:r>
            <a:r>
              <a:rPr lang="en-US" altLang="zh-CN" sz="1600">
                <a:latin typeface="Tahoma" charset="0"/>
                <a:ea typeface="宋体" charset="0"/>
              </a:rPr>
              <a:t> S0</a:t>
            </a:r>
          </a:p>
          <a:p>
            <a:pPr>
              <a:defRPr/>
            </a:pPr>
            <a:r>
              <a:rPr lang="en-US" altLang="zh-CN" sz="1600">
                <a:latin typeface="Tahoma" charset="0"/>
                <a:ea typeface="宋体" charset="0"/>
              </a:rPr>
              <a:t>O4 = G </a:t>
            </a:r>
            <a:r>
              <a:rPr lang="en-US" altLang="zh-CN" sz="1600">
                <a:latin typeface="Tahoma" charset="0"/>
                <a:ea typeface="宋体" charset="0"/>
                <a:sym typeface="Symbol" charset="2"/>
              </a:rPr>
              <a:t> </a:t>
            </a:r>
            <a:r>
              <a:rPr lang="en-US" altLang="zh-CN" sz="1600">
                <a:latin typeface="Tahoma" charset="0"/>
                <a:ea typeface="宋体" charset="0"/>
              </a:rPr>
              <a:t> S2  </a:t>
            </a:r>
            <a:r>
              <a:rPr lang="en-US" altLang="zh-CN" sz="1600">
                <a:latin typeface="Tahoma" charset="0"/>
                <a:ea typeface="宋体" charset="0"/>
                <a:sym typeface="Symbol" charset="2"/>
              </a:rPr>
              <a:t></a:t>
            </a:r>
            <a:r>
              <a:rPr lang="en-US" altLang="zh-CN" sz="1600">
                <a:latin typeface="Tahoma" charset="0"/>
                <a:ea typeface="宋体" charset="0"/>
              </a:rPr>
              <a:t>  S1’ </a:t>
            </a:r>
            <a:r>
              <a:rPr lang="en-US" altLang="zh-CN" sz="1600">
                <a:latin typeface="Tahoma" charset="0"/>
                <a:ea typeface="宋体" charset="0"/>
                <a:sym typeface="Symbol" charset="2"/>
              </a:rPr>
              <a:t></a:t>
            </a:r>
            <a:r>
              <a:rPr lang="en-US" altLang="zh-CN" sz="1600">
                <a:latin typeface="Tahoma" charset="0"/>
                <a:ea typeface="宋体" charset="0"/>
              </a:rPr>
              <a:t> S0’</a:t>
            </a:r>
          </a:p>
          <a:p>
            <a:pPr>
              <a:defRPr/>
            </a:pPr>
            <a:r>
              <a:rPr lang="en-US" altLang="zh-CN" sz="1600">
                <a:latin typeface="Tahoma" charset="0"/>
                <a:ea typeface="宋体" charset="0"/>
              </a:rPr>
              <a:t>O5 = G </a:t>
            </a:r>
            <a:r>
              <a:rPr lang="en-US" altLang="zh-CN" sz="1600">
                <a:latin typeface="Tahoma" charset="0"/>
                <a:ea typeface="宋体" charset="0"/>
                <a:sym typeface="Symbol" charset="2"/>
              </a:rPr>
              <a:t> </a:t>
            </a:r>
            <a:r>
              <a:rPr lang="en-US" altLang="zh-CN" sz="1600">
                <a:latin typeface="Tahoma" charset="0"/>
                <a:ea typeface="宋体" charset="0"/>
              </a:rPr>
              <a:t> S2  </a:t>
            </a:r>
            <a:r>
              <a:rPr lang="en-US" altLang="zh-CN" sz="1600">
                <a:latin typeface="Tahoma" charset="0"/>
                <a:ea typeface="宋体" charset="0"/>
                <a:sym typeface="Symbol" charset="2"/>
              </a:rPr>
              <a:t></a:t>
            </a:r>
            <a:r>
              <a:rPr lang="en-US" altLang="zh-CN" sz="1600">
                <a:latin typeface="Tahoma" charset="0"/>
                <a:ea typeface="宋体" charset="0"/>
              </a:rPr>
              <a:t>  S1’ </a:t>
            </a:r>
            <a:r>
              <a:rPr lang="en-US" altLang="zh-CN" sz="1600">
                <a:latin typeface="Tahoma" charset="0"/>
                <a:ea typeface="宋体" charset="0"/>
                <a:sym typeface="Symbol" charset="2"/>
              </a:rPr>
              <a:t></a:t>
            </a:r>
            <a:r>
              <a:rPr lang="en-US" altLang="zh-CN" sz="1600">
                <a:latin typeface="Tahoma" charset="0"/>
                <a:ea typeface="宋体" charset="0"/>
              </a:rPr>
              <a:t> S0</a:t>
            </a:r>
          </a:p>
          <a:p>
            <a:pPr>
              <a:defRPr/>
            </a:pPr>
            <a:r>
              <a:rPr lang="en-US" altLang="zh-CN" sz="1600">
                <a:latin typeface="Tahoma" charset="0"/>
                <a:ea typeface="宋体" charset="0"/>
              </a:rPr>
              <a:t>O6 = G </a:t>
            </a:r>
            <a:r>
              <a:rPr lang="en-US" altLang="zh-CN" sz="1600">
                <a:latin typeface="Tahoma" charset="0"/>
                <a:ea typeface="宋体" charset="0"/>
                <a:sym typeface="Symbol" charset="2"/>
              </a:rPr>
              <a:t> </a:t>
            </a:r>
            <a:r>
              <a:rPr lang="en-US" altLang="zh-CN" sz="1600">
                <a:latin typeface="Tahoma" charset="0"/>
                <a:ea typeface="宋体" charset="0"/>
              </a:rPr>
              <a:t> S2  </a:t>
            </a:r>
            <a:r>
              <a:rPr lang="en-US" altLang="zh-CN" sz="1600">
                <a:latin typeface="Tahoma" charset="0"/>
                <a:ea typeface="宋体" charset="0"/>
                <a:sym typeface="Symbol" charset="2"/>
              </a:rPr>
              <a:t></a:t>
            </a:r>
            <a:r>
              <a:rPr lang="en-US" altLang="zh-CN" sz="1600">
                <a:latin typeface="Tahoma" charset="0"/>
                <a:ea typeface="宋体" charset="0"/>
              </a:rPr>
              <a:t>  S1  </a:t>
            </a:r>
            <a:r>
              <a:rPr lang="en-US" altLang="zh-CN" sz="1600">
                <a:latin typeface="Tahoma" charset="0"/>
                <a:ea typeface="宋体" charset="0"/>
                <a:sym typeface="Symbol" charset="2"/>
              </a:rPr>
              <a:t></a:t>
            </a:r>
            <a:r>
              <a:rPr lang="en-US" altLang="zh-CN" sz="1600">
                <a:latin typeface="Tahoma" charset="0"/>
                <a:ea typeface="宋体" charset="0"/>
              </a:rPr>
              <a:t> S0’</a:t>
            </a:r>
          </a:p>
          <a:p>
            <a:pPr>
              <a:defRPr/>
            </a:pPr>
            <a:r>
              <a:rPr lang="en-US" altLang="zh-CN" sz="1600">
                <a:latin typeface="Tahoma" charset="0"/>
                <a:ea typeface="宋体" charset="0"/>
              </a:rPr>
              <a:t>O7 = G </a:t>
            </a:r>
            <a:r>
              <a:rPr lang="en-US" altLang="zh-CN" sz="1600">
                <a:latin typeface="Tahoma" charset="0"/>
                <a:ea typeface="宋体" charset="0"/>
                <a:sym typeface="Symbol" charset="2"/>
              </a:rPr>
              <a:t> </a:t>
            </a:r>
            <a:r>
              <a:rPr lang="en-US" altLang="zh-CN" sz="1600">
                <a:latin typeface="Tahoma" charset="0"/>
                <a:ea typeface="宋体" charset="0"/>
              </a:rPr>
              <a:t> S2  </a:t>
            </a:r>
            <a:r>
              <a:rPr lang="en-US" altLang="zh-CN" sz="1600">
                <a:latin typeface="Tahoma" charset="0"/>
                <a:ea typeface="宋体" charset="0"/>
                <a:sym typeface="Symbol" charset="2"/>
              </a:rPr>
              <a:t></a:t>
            </a:r>
            <a:r>
              <a:rPr lang="en-US" altLang="zh-CN" sz="1600">
                <a:latin typeface="Tahoma" charset="0"/>
                <a:ea typeface="宋体" charset="0"/>
              </a:rPr>
              <a:t>  S1  </a:t>
            </a:r>
            <a:r>
              <a:rPr lang="en-US" altLang="zh-CN" sz="1600">
                <a:latin typeface="Tahoma" charset="0"/>
                <a:ea typeface="宋体" charset="0"/>
                <a:sym typeface="Symbol" charset="2"/>
              </a:rPr>
              <a:t></a:t>
            </a:r>
            <a:r>
              <a:rPr lang="en-US" altLang="zh-CN" sz="1600">
                <a:latin typeface="Tahoma" charset="0"/>
                <a:ea typeface="宋体" charset="0"/>
              </a:rPr>
              <a:t> S0</a:t>
            </a:r>
          </a:p>
        </p:txBody>
      </p:sp>
      <p:sp>
        <p:nvSpPr>
          <p:cNvPr id="1813509" name="Rectangle 5">
            <a:extLst>
              <a:ext uri="{FF2B5EF4-FFF2-40B4-BE49-F238E27FC236}">
                <a16:creationId xmlns:a16="http://schemas.microsoft.com/office/drawing/2014/main" id="{AFBA5FBE-2900-CD42-A4B1-6848B3586D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1333" y="323348"/>
            <a:ext cx="9050867" cy="6858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解复器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译码器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8" name="Rectangle 6">
            <a:extLst>
              <a:ext uri="{FF2B5EF4-FFF2-40B4-BE49-F238E27FC236}">
                <a16:creationId xmlns:a16="http://schemas.microsoft.com/office/drawing/2014/main" id="{9E4322FB-DD4C-B04A-9EFD-2F8261BC1E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Char char="q"/>
              <a:defRPr/>
            </a:pPr>
            <a:r>
              <a:rPr lang="en-US" altLang="zh-CN">
                <a:ea typeface="宋体" charset="0"/>
              </a:rPr>
              <a:t>Decoders / demultiplexers: general concept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altLang="zh-CN">
                <a:ea typeface="宋体" charset="0"/>
              </a:rPr>
              <a:t>Single data input, n control inputs, 2</a:t>
            </a:r>
            <a:r>
              <a:rPr lang="en-US" altLang="zh-CN" baseline="30000">
                <a:ea typeface="宋体" charset="0"/>
              </a:rPr>
              <a:t>n</a:t>
            </a:r>
            <a:r>
              <a:rPr lang="en-US" altLang="zh-CN">
                <a:ea typeface="宋体" charset="0"/>
              </a:rPr>
              <a:t>  outputs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altLang="zh-CN">
                <a:ea typeface="宋体" charset="0"/>
              </a:rPr>
              <a:t>Control inputs (called </a:t>
            </a:r>
            <a:r>
              <a:rPr lang="en-US" altLang="zh-CN">
                <a:latin typeface="Comic Sans MS" charset="0"/>
                <a:ea typeface="宋体" charset="0"/>
              </a:rPr>
              <a:t>“</a:t>
            </a:r>
            <a:r>
              <a:rPr lang="en-US" altLang="zh-CN">
                <a:ea typeface="宋体" charset="0"/>
              </a:rPr>
              <a:t>selects</a:t>
            </a:r>
            <a:r>
              <a:rPr lang="en-US" altLang="zh-CN">
                <a:latin typeface="Comic Sans MS" charset="0"/>
                <a:ea typeface="宋体" charset="0"/>
              </a:rPr>
              <a:t>”</a:t>
            </a:r>
            <a:r>
              <a:rPr lang="en-US" altLang="zh-CN">
                <a:ea typeface="宋体" charset="0"/>
              </a:rPr>
              <a:t> (S)) represent binary index of output to which the input is connected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altLang="zh-CN">
                <a:ea typeface="宋体" charset="0"/>
              </a:rPr>
              <a:t>Data input usually called </a:t>
            </a:r>
            <a:r>
              <a:rPr lang="en-US" altLang="zh-CN">
                <a:latin typeface="Comic Sans MS" charset="0"/>
                <a:ea typeface="宋体" charset="0"/>
              </a:rPr>
              <a:t>“</a:t>
            </a:r>
            <a:r>
              <a:rPr lang="en-US" altLang="zh-CN">
                <a:ea typeface="宋体" charset="0"/>
              </a:rPr>
              <a:t>enable</a:t>
            </a:r>
            <a:r>
              <a:rPr lang="en-US" altLang="zh-CN">
                <a:latin typeface="Comic Sans MS" charset="0"/>
                <a:ea typeface="宋体" charset="0"/>
              </a:rPr>
              <a:t>”</a:t>
            </a:r>
            <a:r>
              <a:rPr lang="en-US" altLang="zh-CN">
                <a:ea typeface="宋体" charset="0"/>
              </a:rPr>
              <a:t> (G)</a:t>
            </a:r>
          </a:p>
        </p:txBody>
      </p:sp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>
            <a:extLst>
              <a:ext uri="{FF2B5EF4-FFF2-40B4-BE49-F238E27FC236}">
                <a16:creationId xmlns:a16="http://schemas.microsoft.com/office/drawing/2014/main" id="{8321325F-D2B6-054C-81B8-D64CB585CB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10A4A4DA-8919-2446-B1F6-8AB5166ADD2B}" type="slidenum">
              <a:rPr lang="zh-CN" altLang="en-US" smtClean="0">
                <a:solidFill>
                  <a:srgbClr val="0000B6"/>
                </a:solidFill>
                <a:latin typeface="Book Antiqua" charset="0"/>
              </a:rPr>
              <a:pPr>
                <a:defRPr/>
              </a:pPr>
              <a:t>22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89090" name="页脚占位符 4">
            <a:extLst>
              <a:ext uri="{FF2B5EF4-FFF2-40B4-BE49-F238E27FC236}">
                <a16:creationId xmlns:a16="http://schemas.microsoft.com/office/drawing/2014/main" id="{4B6AF044-34AA-5F4C-95A5-5242F582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E37F8D81-0CAE-1845-B94A-7E11B41A6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4" y="3986214"/>
            <a:ext cx="3983037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7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demultiplexer generates appropriate</a:t>
            </a:r>
          </a:p>
          <a:p>
            <a:pPr algn="ctr">
              <a:lnSpc>
                <a:spcPts val="17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Min-term based on control signals</a:t>
            </a:r>
          </a:p>
          <a:p>
            <a:pPr algn="ctr">
              <a:lnSpc>
                <a:spcPts val="17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(it "decodes" control signals)</a:t>
            </a:r>
          </a:p>
        </p:txBody>
      </p:sp>
      <p:sp>
        <p:nvSpPr>
          <p:cNvPr id="1815555" name="Rectangle 3">
            <a:extLst>
              <a:ext uri="{FF2B5EF4-FFF2-40B4-BE49-F238E27FC236}">
                <a16:creationId xmlns:a16="http://schemas.microsoft.com/office/drawing/2014/main" id="{432005C2-89B5-8A49-AE5B-12719CCD5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1334" y="206375"/>
            <a:ext cx="9547756" cy="8382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解复器作为通用逻辑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990" name="Rectangle 4">
            <a:extLst>
              <a:ext uri="{FF2B5EF4-FFF2-40B4-BE49-F238E27FC236}">
                <a16:creationId xmlns:a16="http://schemas.microsoft.com/office/drawing/2014/main" id="{D016436E-D069-B248-8F91-41DB28AF2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Char char="q"/>
              <a:defRPr/>
            </a:pPr>
            <a:r>
              <a:rPr lang="en-US" altLang="zh-CN">
                <a:ea typeface="宋体" charset="0"/>
              </a:rPr>
              <a:t>n:2</a:t>
            </a:r>
            <a:r>
              <a:rPr lang="en-US" altLang="zh-CN" baseline="30000">
                <a:ea typeface="宋体" charset="0"/>
              </a:rPr>
              <a:t>n</a:t>
            </a:r>
            <a:r>
              <a:rPr lang="en-US" altLang="zh-CN">
                <a:ea typeface="宋体" charset="0"/>
              </a:rPr>
              <a:t> decoder implements any function of n variables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altLang="zh-CN">
                <a:ea typeface="宋体" charset="0"/>
              </a:rPr>
              <a:t>With the variables used as control inputs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altLang="zh-CN">
                <a:ea typeface="宋体" charset="0"/>
              </a:rPr>
              <a:t>Enable inputs tied to 1 and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altLang="zh-CN">
                <a:ea typeface="宋体" charset="0"/>
              </a:rPr>
              <a:t>Appropriate min-terms summed to form the function</a:t>
            </a:r>
            <a:br>
              <a:rPr lang="en-US" altLang="zh-CN">
                <a:ea typeface="宋体" charset="0"/>
              </a:rPr>
            </a:br>
            <a:endParaRPr lang="en-US" altLang="zh-CN">
              <a:ea typeface="宋体" charset="0"/>
            </a:endParaRPr>
          </a:p>
        </p:txBody>
      </p:sp>
      <p:grpSp>
        <p:nvGrpSpPr>
          <p:cNvPr id="89094" name="Group 5">
            <a:extLst>
              <a:ext uri="{FF2B5EF4-FFF2-40B4-BE49-F238E27FC236}">
                <a16:creationId xmlns:a16="http://schemas.microsoft.com/office/drawing/2014/main" id="{B7B018ED-152E-8A43-A7E8-35566DC47973}"/>
              </a:ext>
            </a:extLst>
          </p:cNvPr>
          <p:cNvGrpSpPr>
            <a:grpSpLocks/>
          </p:cNvGrpSpPr>
          <p:nvPr/>
        </p:nvGrpSpPr>
        <p:grpSpPr bwMode="auto">
          <a:xfrm>
            <a:off x="2425700" y="3535363"/>
            <a:ext cx="2768600" cy="2633662"/>
            <a:chOff x="576" y="2256"/>
            <a:chExt cx="1768" cy="1680"/>
          </a:xfrm>
        </p:grpSpPr>
        <p:sp>
          <p:nvSpPr>
            <p:cNvPr id="41992" name="Rectangle 6">
              <a:extLst>
                <a:ext uri="{FF2B5EF4-FFF2-40B4-BE49-F238E27FC236}">
                  <a16:creationId xmlns:a16="http://schemas.microsoft.com/office/drawing/2014/main" id="{9BF9A1E7-B6D1-6E4F-A80A-FED42054D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304"/>
              <a:ext cx="376" cy="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676275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676275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676275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676275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676275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76275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76275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76275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76275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A'B'C'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A'B'C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A'BC'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A'BC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AB'C'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AB'C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ABC'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ABC</a:t>
              </a:r>
            </a:p>
          </p:txBody>
        </p:sp>
        <p:sp>
          <p:nvSpPr>
            <p:cNvPr id="41993" name="Rectangle 7">
              <a:extLst>
                <a:ext uri="{FF2B5EF4-FFF2-40B4-BE49-F238E27FC236}">
                  <a16:creationId xmlns:a16="http://schemas.microsoft.com/office/drawing/2014/main" id="{1A6F3E0B-3571-A648-859C-DB726398F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" y="3760"/>
              <a:ext cx="353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C</a:t>
              </a:r>
            </a:p>
          </p:txBody>
        </p:sp>
        <p:sp>
          <p:nvSpPr>
            <p:cNvPr id="41994" name="Rectangle 8">
              <a:extLst>
                <a:ext uri="{FF2B5EF4-FFF2-40B4-BE49-F238E27FC236}">
                  <a16:creationId xmlns:a16="http://schemas.microsoft.com/office/drawing/2014/main" id="{0706983E-B740-D648-ABED-299E5CDAC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3752"/>
              <a:ext cx="35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</a:t>
              </a:r>
            </a:p>
          </p:txBody>
        </p:sp>
        <p:sp>
          <p:nvSpPr>
            <p:cNvPr id="41995" name="Rectangle 9">
              <a:extLst>
                <a:ext uri="{FF2B5EF4-FFF2-40B4-BE49-F238E27FC236}">
                  <a16:creationId xmlns:a16="http://schemas.microsoft.com/office/drawing/2014/main" id="{9A17FDA6-EDAA-9E41-A1B1-4492ECAB9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" y="3752"/>
              <a:ext cx="35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B</a:t>
              </a:r>
            </a:p>
          </p:txBody>
        </p:sp>
        <p:sp>
          <p:nvSpPr>
            <p:cNvPr id="41996" name="Rectangle 10">
              <a:extLst>
                <a:ext uri="{FF2B5EF4-FFF2-40B4-BE49-F238E27FC236}">
                  <a16:creationId xmlns:a16="http://schemas.microsoft.com/office/drawing/2014/main" id="{13CB6AD8-AC8C-B646-B261-2EE359E9C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272"/>
              <a:ext cx="104" cy="1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0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1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2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3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4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5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6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7</a:t>
              </a:r>
            </a:p>
          </p:txBody>
        </p:sp>
        <p:sp>
          <p:nvSpPr>
            <p:cNvPr id="41997" name="Rectangle 11">
              <a:extLst>
                <a:ext uri="{FF2B5EF4-FFF2-40B4-BE49-F238E27FC236}">
                  <a16:creationId xmlns:a16="http://schemas.microsoft.com/office/drawing/2014/main" id="{3D63E02F-668F-0D49-B546-4C7740B16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3368"/>
              <a:ext cx="409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S2</a:t>
              </a:r>
            </a:p>
          </p:txBody>
        </p:sp>
        <p:sp>
          <p:nvSpPr>
            <p:cNvPr id="41998" name="Rectangle 12">
              <a:extLst>
                <a:ext uri="{FF2B5EF4-FFF2-40B4-BE49-F238E27FC236}">
                  <a16:creationId xmlns:a16="http://schemas.microsoft.com/office/drawing/2014/main" id="{29E7D829-3FC5-CB4E-A8CD-A01A76E86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832"/>
              <a:ext cx="712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3:8 DEC</a:t>
              </a:r>
            </a:p>
          </p:txBody>
        </p:sp>
        <p:sp>
          <p:nvSpPr>
            <p:cNvPr id="41999" name="Rectangle 13">
              <a:extLst>
                <a:ext uri="{FF2B5EF4-FFF2-40B4-BE49-F238E27FC236}">
                  <a16:creationId xmlns:a16="http://schemas.microsoft.com/office/drawing/2014/main" id="{D4089C1D-05C3-F24F-8D6A-58F09C415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" y="3368"/>
              <a:ext cx="409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S1</a:t>
              </a:r>
            </a:p>
          </p:txBody>
        </p:sp>
        <p:sp>
          <p:nvSpPr>
            <p:cNvPr id="42000" name="Rectangle 14">
              <a:extLst>
                <a:ext uri="{FF2B5EF4-FFF2-40B4-BE49-F238E27FC236}">
                  <a16:creationId xmlns:a16="http://schemas.microsoft.com/office/drawing/2014/main" id="{E188A97E-FB21-7E43-A31D-39F2AE7ED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368"/>
              <a:ext cx="408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S0</a:t>
              </a:r>
            </a:p>
          </p:txBody>
        </p:sp>
        <p:sp>
          <p:nvSpPr>
            <p:cNvPr id="42001" name="Rectangle 15">
              <a:extLst>
                <a:ext uri="{FF2B5EF4-FFF2-40B4-BE49-F238E27FC236}">
                  <a16:creationId xmlns:a16="http://schemas.microsoft.com/office/drawing/2014/main" id="{BE0FAED0-82C4-5643-9341-CF93B9C21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784"/>
              <a:ext cx="336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zh-CN" altLang="en-US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“</a:t>
              </a: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1”</a:t>
              </a:r>
            </a:p>
          </p:txBody>
        </p:sp>
        <p:sp>
          <p:nvSpPr>
            <p:cNvPr id="42002" name="Rectangle 16">
              <a:extLst>
                <a:ext uri="{FF2B5EF4-FFF2-40B4-BE49-F238E27FC236}">
                  <a16:creationId xmlns:a16="http://schemas.microsoft.com/office/drawing/2014/main" id="{E0C02C88-B57A-934D-9FDE-BF104F3BC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256"/>
              <a:ext cx="720" cy="129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42003" name="Line 17">
              <a:extLst>
                <a:ext uri="{FF2B5EF4-FFF2-40B4-BE49-F238E27FC236}">
                  <a16:creationId xmlns:a16="http://schemas.microsoft.com/office/drawing/2014/main" id="{56A69477-260E-E046-9CF4-CABB255509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2880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2004" name="Line 18">
              <a:extLst>
                <a:ext uri="{FF2B5EF4-FFF2-40B4-BE49-F238E27FC236}">
                  <a16:creationId xmlns:a16="http://schemas.microsoft.com/office/drawing/2014/main" id="{64BDE2EB-5067-6849-8E42-A6FE00546E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2352"/>
              <a:ext cx="19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2005" name="Line 19">
              <a:extLst>
                <a:ext uri="{FF2B5EF4-FFF2-40B4-BE49-F238E27FC236}">
                  <a16:creationId xmlns:a16="http://schemas.microsoft.com/office/drawing/2014/main" id="{3D8C50AB-8D44-6E44-8621-F478FE89C4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2496"/>
              <a:ext cx="19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2006" name="Line 20">
              <a:extLst>
                <a:ext uri="{FF2B5EF4-FFF2-40B4-BE49-F238E27FC236}">
                  <a16:creationId xmlns:a16="http://schemas.microsoft.com/office/drawing/2014/main" id="{9B22A365-0D28-184E-8267-EECCD23225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2640"/>
              <a:ext cx="19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2007" name="Line 21">
              <a:extLst>
                <a:ext uri="{FF2B5EF4-FFF2-40B4-BE49-F238E27FC236}">
                  <a16:creationId xmlns:a16="http://schemas.microsoft.com/office/drawing/2014/main" id="{9B350A1B-A60C-5C42-99B8-1D26371037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2784"/>
              <a:ext cx="19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2008" name="Line 22">
              <a:extLst>
                <a:ext uri="{FF2B5EF4-FFF2-40B4-BE49-F238E27FC236}">
                  <a16:creationId xmlns:a16="http://schemas.microsoft.com/office/drawing/2014/main" id="{93FAA999-2930-AF46-BE32-3C7B130CF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9" y="3552"/>
              <a:ext cx="0" cy="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2009" name="Line 23">
              <a:extLst>
                <a:ext uri="{FF2B5EF4-FFF2-40B4-BE49-F238E27FC236}">
                  <a16:creationId xmlns:a16="http://schemas.microsoft.com/office/drawing/2014/main" id="{A360261C-78F1-4B48-88FE-3E31F0C341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68" y="3552"/>
              <a:ext cx="0" cy="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2010" name="Line 24">
              <a:extLst>
                <a:ext uri="{FF2B5EF4-FFF2-40B4-BE49-F238E27FC236}">
                  <a16:creationId xmlns:a16="http://schemas.microsoft.com/office/drawing/2014/main" id="{87374195-5A20-7343-89D8-9A11DDB97E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2928"/>
              <a:ext cx="19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2011" name="Line 25">
              <a:extLst>
                <a:ext uri="{FF2B5EF4-FFF2-40B4-BE49-F238E27FC236}">
                  <a16:creationId xmlns:a16="http://schemas.microsoft.com/office/drawing/2014/main" id="{6B33B6FE-DD01-B146-9C88-1A72530F6E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28" y="3072"/>
              <a:ext cx="19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2012" name="Line 26">
              <a:extLst>
                <a:ext uri="{FF2B5EF4-FFF2-40B4-BE49-F238E27FC236}">
                  <a16:creationId xmlns:a16="http://schemas.microsoft.com/office/drawing/2014/main" id="{3898AB00-BDA1-E348-918E-D6F5824A48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3216"/>
              <a:ext cx="19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2013" name="Line 27">
              <a:extLst>
                <a:ext uri="{FF2B5EF4-FFF2-40B4-BE49-F238E27FC236}">
                  <a16:creationId xmlns:a16="http://schemas.microsoft.com/office/drawing/2014/main" id="{7FBD8D75-2E23-C449-8E69-2619AFC7A9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3360"/>
              <a:ext cx="19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2014" name="Line 28">
              <a:extLst>
                <a:ext uri="{FF2B5EF4-FFF2-40B4-BE49-F238E27FC236}">
                  <a16:creationId xmlns:a16="http://schemas.microsoft.com/office/drawing/2014/main" id="{6D5E5320-F98B-7941-8A37-0F8649F752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8" y="3552"/>
              <a:ext cx="0" cy="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>
            <a:extLst>
              <a:ext uri="{FF2B5EF4-FFF2-40B4-BE49-F238E27FC236}">
                <a16:creationId xmlns:a16="http://schemas.microsoft.com/office/drawing/2014/main" id="{AEFDE23A-55E9-9549-9B87-069F54527E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3FFC44E6-8079-184D-B687-F02CD93D0F4F}" type="slidenum">
              <a:rPr lang="zh-CN" altLang="en-US" smtClean="0">
                <a:solidFill>
                  <a:srgbClr val="0000B6"/>
                </a:solidFill>
                <a:latin typeface="Book Antiqua" charset="0"/>
              </a:rPr>
              <a:pPr>
                <a:defRPr/>
              </a:pPr>
              <a:t>23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91138" name="页脚占位符 4">
            <a:extLst>
              <a:ext uri="{FF2B5EF4-FFF2-40B4-BE49-F238E27FC236}">
                <a16:creationId xmlns:a16="http://schemas.microsoft.com/office/drawing/2014/main" id="{9799A640-137E-6A4B-B642-443EDACF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grpSp>
        <p:nvGrpSpPr>
          <p:cNvPr id="1817602" name="Group 2">
            <a:extLst>
              <a:ext uri="{FF2B5EF4-FFF2-40B4-BE49-F238E27FC236}">
                <a16:creationId xmlns:a16="http://schemas.microsoft.com/office/drawing/2014/main" id="{59AA2937-678C-3F49-B7FA-678C0C184813}"/>
              </a:ext>
            </a:extLst>
          </p:cNvPr>
          <p:cNvGrpSpPr>
            <a:grpSpLocks/>
          </p:cNvGrpSpPr>
          <p:nvPr/>
        </p:nvGrpSpPr>
        <p:grpSpPr bwMode="auto">
          <a:xfrm>
            <a:off x="8062913" y="2722564"/>
            <a:ext cx="2692400" cy="3125787"/>
            <a:chOff x="3744" y="1617"/>
            <a:chExt cx="1720" cy="1995"/>
          </a:xfrm>
        </p:grpSpPr>
        <p:sp>
          <p:nvSpPr>
            <p:cNvPr id="91203" name="Arc 3">
              <a:extLst>
                <a:ext uri="{FF2B5EF4-FFF2-40B4-BE49-F238E27FC236}">
                  <a16:creationId xmlns:a16="http://schemas.microsoft.com/office/drawing/2014/main" id="{E41B4438-ED9B-354A-8AD2-1B98D8BEB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" y="1629"/>
              <a:ext cx="412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04" name="Arc 4">
              <a:extLst>
                <a:ext uri="{FF2B5EF4-FFF2-40B4-BE49-F238E27FC236}">
                  <a16:creationId xmlns:a16="http://schemas.microsoft.com/office/drawing/2014/main" id="{C1CC2702-C254-4F43-8D94-86615B335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" y="1617"/>
              <a:ext cx="420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05" name="Arc 5">
              <a:extLst>
                <a:ext uri="{FF2B5EF4-FFF2-40B4-BE49-F238E27FC236}">
                  <a16:creationId xmlns:a16="http://schemas.microsoft.com/office/drawing/2014/main" id="{D57F6B18-5639-9C42-9B02-255308D95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" y="1748"/>
              <a:ext cx="388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06" name="Arc 6">
              <a:extLst>
                <a:ext uri="{FF2B5EF4-FFF2-40B4-BE49-F238E27FC236}">
                  <a16:creationId xmlns:a16="http://schemas.microsoft.com/office/drawing/2014/main" id="{0A952445-2821-D942-B4A3-A1C93D238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8" y="1752"/>
              <a:ext cx="39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07" name="Arc 7">
              <a:extLst>
                <a:ext uri="{FF2B5EF4-FFF2-40B4-BE49-F238E27FC236}">
                  <a16:creationId xmlns:a16="http://schemas.microsoft.com/office/drawing/2014/main" id="{BF81677C-7E82-7146-A53E-8495576DD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" y="1748"/>
              <a:ext cx="5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08" name="Arc 8">
              <a:extLst>
                <a:ext uri="{FF2B5EF4-FFF2-40B4-BE49-F238E27FC236}">
                  <a16:creationId xmlns:a16="http://schemas.microsoft.com/office/drawing/2014/main" id="{5AF506C8-163E-514E-8371-D5A79E35B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" y="1752"/>
              <a:ext cx="60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82" name="Line 9">
              <a:extLst>
                <a:ext uri="{FF2B5EF4-FFF2-40B4-BE49-F238E27FC236}">
                  <a16:creationId xmlns:a16="http://schemas.microsoft.com/office/drawing/2014/main" id="{D5A83EAD-600A-A048-9883-FDC21A86B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0" y="174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1210" name="Arc 10">
              <a:extLst>
                <a:ext uri="{FF2B5EF4-FFF2-40B4-BE49-F238E27FC236}">
                  <a16:creationId xmlns:a16="http://schemas.microsoft.com/office/drawing/2014/main" id="{2660DC88-8A17-8345-AAB6-AEBFB09C6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" y="1629"/>
              <a:ext cx="56" cy="1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11" name="Arc 11">
              <a:extLst>
                <a:ext uri="{FF2B5EF4-FFF2-40B4-BE49-F238E27FC236}">
                  <a16:creationId xmlns:a16="http://schemas.microsoft.com/office/drawing/2014/main" id="{AF491A40-E9AD-2A44-AF8B-C20968AA6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" y="1617"/>
              <a:ext cx="60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85" name="Line 12">
              <a:extLst>
                <a:ext uri="{FF2B5EF4-FFF2-40B4-BE49-F238E27FC236}">
                  <a16:creationId xmlns:a16="http://schemas.microsoft.com/office/drawing/2014/main" id="{5F781736-0B26-B24E-9266-E982922EC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0" y="1628"/>
              <a:ext cx="5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86" name="Line 13">
              <a:extLst>
                <a:ext uri="{FF2B5EF4-FFF2-40B4-BE49-F238E27FC236}">
                  <a16:creationId xmlns:a16="http://schemas.microsoft.com/office/drawing/2014/main" id="{9CA7E72B-C924-5F4B-8676-A32297923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6" y="1748"/>
              <a:ext cx="4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87" name="Line 14">
              <a:extLst>
                <a:ext uri="{FF2B5EF4-FFF2-40B4-BE49-F238E27FC236}">
                  <a16:creationId xmlns:a16="http://schemas.microsoft.com/office/drawing/2014/main" id="{C9FFDE8B-3282-6E48-AEB3-46AD3076B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8" y="1868"/>
              <a:ext cx="3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88" name="Line 15">
              <a:extLst>
                <a:ext uri="{FF2B5EF4-FFF2-40B4-BE49-F238E27FC236}">
                  <a16:creationId xmlns:a16="http://schemas.microsoft.com/office/drawing/2014/main" id="{F341CDB7-6AF4-C946-81C9-F96D0291EE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2" y="1748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89" name="Line 16">
              <a:extLst>
                <a:ext uri="{FF2B5EF4-FFF2-40B4-BE49-F238E27FC236}">
                  <a16:creationId xmlns:a16="http://schemas.microsoft.com/office/drawing/2014/main" id="{63F1D131-D5E1-BE48-8265-BA1475C88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632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90" name="Line 17">
              <a:extLst>
                <a:ext uri="{FF2B5EF4-FFF2-40B4-BE49-F238E27FC236}">
                  <a16:creationId xmlns:a16="http://schemas.microsoft.com/office/drawing/2014/main" id="{A582B1A1-E2EC-3946-9660-C5DF9EAC99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187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91" name="Line 18">
              <a:extLst>
                <a:ext uri="{FF2B5EF4-FFF2-40B4-BE49-F238E27FC236}">
                  <a16:creationId xmlns:a16="http://schemas.microsoft.com/office/drawing/2014/main" id="{5A2B4ED1-EC6C-AA46-B0FA-794DAD775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160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92" name="Line 19">
              <a:extLst>
                <a:ext uri="{FF2B5EF4-FFF2-40B4-BE49-F238E27FC236}">
                  <a16:creationId xmlns:a16="http://schemas.microsoft.com/office/drawing/2014/main" id="{B145800E-5F02-7947-9CC0-21A9D03126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1744"/>
              <a:ext cx="0" cy="4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93" name="Line 20">
              <a:extLst>
                <a:ext uri="{FF2B5EF4-FFF2-40B4-BE49-F238E27FC236}">
                  <a16:creationId xmlns:a16="http://schemas.microsoft.com/office/drawing/2014/main" id="{01DC5080-CAF6-7540-B415-0DEBFB870A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2" y="3612"/>
              <a:ext cx="3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94" name="Line 21">
              <a:extLst>
                <a:ext uri="{FF2B5EF4-FFF2-40B4-BE49-F238E27FC236}">
                  <a16:creationId xmlns:a16="http://schemas.microsoft.com/office/drawing/2014/main" id="{FC36CCA8-1017-3646-88EF-76332A7E5B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1864"/>
              <a:ext cx="8" cy="17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95" name="Rectangle 22">
              <a:extLst>
                <a:ext uri="{FF2B5EF4-FFF2-40B4-BE49-F238E27FC236}">
                  <a16:creationId xmlns:a16="http://schemas.microsoft.com/office/drawing/2014/main" id="{A04F7CBA-C609-7243-A331-28CDAF8F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652"/>
              <a:ext cx="400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F1</a:t>
              </a:r>
            </a:p>
          </p:txBody>
        </p:sp>
      </p:grpSp>
      <p:grpSp>
        <p:nvGrpSpPr>
          <p:cNvPr id="1817623" name="Group 23">
            <a:extLst>
              <a:ext uri="{FF2B5EF4-FFF2-40B4-BE49-F238E27FC236}">
                <a16:creationId xmlns:a16="http://schemas.microsoft.com/office/drawing/2014/main" id="{30C3C3D7-7975-6A49-8E36-37959937024C}"/>
              </a:ext>
            </a:extLst>
          </p:cNvPr>
          <p:cNvGrpSpPr>
            <a:grpSpLocks/>
          </p:cNvGrpSpPr>
          <p:nvPr/>
        </p:nvGrpSpPr>
        <p:grpSpPr bwMode="auto">
          <a:xfrm>
            <a:off x="8062913" y="4100513"/>
            <a:ext cx="2667000" cy="1503362"/>
            <a:chOff x="3744" y="2496"/>
            <a:chExt cx="1704" cy="960"/>
          </a:xfrm>
        </p:grpSpPr>
        <p:sp>
          <p:nvSpPr>
            <p:cNvPr id="91183" name="Arc 24">
              <a:extLst>
                <a:ext uri="{FF2B5EF4-FFF2-40B4-BE49-F238E27FC236}">
                  <a16:creationId xmlns:a16="http://schemas.microsoft.com/office/drawing/2014/main" id="{ADEDBF48-614C-6C49-A436-B120233DE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" y="2501"/>
              <a:ext cx="412" cy="1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84" name="Arc 25">
              <a:extLst>
                <a:ext uri="{FF2B5EF4-FFF2-40B4-BE49-F238E27FC236}">
                  <a16:creationId xmlns:a16="http://schemas.microsoft.com/office/drawing/2014/main" id="{03CB53A9-6408-104D-AEAB-FFF5BA82E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" y="2497"/>
              <a:ext cx="420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85" name="Arc 26">
              <a:extLst>
                <a:ext uri="{FF2B5EF4-FFF2-40B4-BE49-F238E27FC236}">
                  <a16:creationId xmlns:a16="http://schemas.microsoft.com/office/drawing/2014/main" id="{DA20129A-2426-BD47-8C2C-5E86F1B8D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" y="2628"/>
              <a:ext cx="388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86" name="Arc 27">
              <a:extLst>
                <a:ext uri="{FF2B5EF4-FFF2-40B4-BE49-F238E27FC236}">
                  <a16:creationId xmlns:a16="http://schemas.microsoft.com/office/drawing/2014/main" id="{7AD3037C-C76F-2A49-A2D0-53077D0C7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8" y="2632"/>
              <a:ext cx="39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87" name="Arc 28">
              <a:extLst>
                <a:ext uri="{FF2B5EF4-FFF2-40B4-BE49-F238E27FC236}">
                  <a16:creationId xmlns:a16="http://schemas.microsoft.com/office/drawing/2014/main" id="{14949298-0626-6947-BD66-1D53C1550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" y="2628"/>
              <a:ext cx="5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88" name="Arc 29">
              <a:extLst>
                <a:ext uri="{FF2B5EF4-FFF2-40B4-BE49-F238E27FC236}">
                  <a16:creationId xmlns:a16="http://schemas.microsoft.com/office/drawing/2014/main" id="{CA4F348A-9703-7146-B22F-DF9BE0087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" y="2632"/>
              <a:ext cx="60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62" name="Line 30">
              <a:extLst>
                <a:ext uri="{FF2B5EF4-FFF2-40B4-BE49-F238E27FC236}">
                  <a16:creationId xmlns:a16="http://schemas.microsoft.com/office/drawing/2014/main" id="{76DF65D0-E8B7-0348-9286-B9505334A3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0" y="2636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1190" name="Arc 31">
              <a:extLst>
                <a:ext uri="{FF2B5EF4-FFF2-40B4-BE49-F238E27FC236}">
                  <a16:creationId xmlns:a16="http://schemas.microsoft.com/office/drawing/2014/main" id="{4ED0D77D-9671-3D44-A16D-0B97DE326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" y="2501"/>
              <a:ext cx="56" cy="1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91" name="Arc 32">
              <a:extLst>
                <a:ext uri="{FF2B5EF4-FFF2-40B4-BE49-F238E27FC236}">
                  <a16:creationId xmlns:a16="http://schemas.microsoft.com/office/drawing/2014/main" id="{E270D58F-38EE-2B41-824E-786E2576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" y="2497"/>
              <a:ext cx="60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65" name="Line 33">
              <a:extLst>
                <a:ext uri="{FF2B5EF4-FFF2-40B4-BE49-F238E27FC236}">
                  <a16:creationId xmlns:a16="http://schemas.microsoft.com/office/drawing/2014/main" id="{4DD38F4F-7AB5-1E4F-AA1E-9317B45AD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2" y="2500"/>
              <a:ext cx="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66" name="Line 34">
              <a:extLst>
                <a:ext uri="{FF2B5EF4-FFF2-40B4-BE49-F238E27FC236}">
                  <a16:creationId xmlns:a16="http://schemas.microsoft.com/office/drawing/2014/main" id="{89C21AFE-5AC8-C04F-A69F-81BC1B821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6" y="2636"/>
              <a:ext cx="4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67" name="Line 35">
              <a:extLst>
                <a:ext uri="{FF2B5EF4-FFF2-40B4-BE49-F238E27FC236}">
                  <a16:creationId xmlns:a16="http://schemas.microsoft.com/office/drawing/2014/main" id="{F9EB818A-EC8B-F642-AA39-E1EF008591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0" y="2756"/>
              <a:ext cx="39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68" name="Line 36">
              <a:extLst>
                <a:ext uri="{FF2B5EF4-FFF2-40B4-BE49-F238E27FC236}">
                  <a16:creationId xmlns:a16="http://schemas.microsoft.com/office/drawing/2014/main" id="{F9583126-8E2B-554C-8459-AC6582E55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2" y="2636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69" name="Line 37">
              <a:extLst>
                <a:ext uri="{FF2B5EF4-FFF2-40B4-BE49-F238E27FC236}">
                  <a16:creationId xmlns:a16="http://schemas.microsoft.com/office/drawing/2014/main" id="{256232AE-F013-F948-BECC-90F6B0BA1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648"/>
              <a:ext cx="0" cy="8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70" name="Line 38">
              <a:extLst>
                <a:ext uri="{FF2B5EF4-FFF2-40B4-BE49-F238E27FC236}">
                  <a16:creationId xmlns:a16="http://schemas.microsoft.com/office/drawing/2014/main" id="{68845B13-04BE-AE44-8CEF-7B1F8D434D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4" y="3456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71" name="Line 39">
              <a:extLst>
                <a:ext uri="{FF2B5EF4-FFF2-40B4-BE49-F238E27FC236}">
                  <a16:creationId xmlns:a16="http://schemas.microsoft.com/office/drawing/2014/main" id="{3DFC0739-57E4-4F47-8D42-5E8CE2902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16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72" name="Line 40">
              <a:extLst>
                <a:ext uri="{FF2B5EF4-FFF2-40B4-BE49-F238E27FC236}">
                  <a16:creationId xmlns:a16="http://schemas.microsoft.com/office/drawing/2014/main" id="{8E982DBC-5680-CB4B-BCC3-92782593AE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496"/>
              <a:ext cx="0" cy="6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73" name="Oval 41">
              <a:extLst>
                <a:ext uri="{FF2B5EF4-FFF2-40B4-BE49-F238E27FC236}">
                  <a16:creationId xmlns:a16="http://schemas.microsoft.com/office/drawing/2014/main" id="{5BAB9C86-A37C-424B-A70F-2F7722C2E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2" y="2748"/>
              <a:ext cx="23" cy="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43074" name="Oval 42">
              <a:extLst>
                <a:ext uri="{FF2B5EF4-FFF2-40B4-BE49-F238E27FC236}">
                  <a16:creationId xmlns:a16="http://schemas.microsoft.com/office/drawing/2014/main" id="{46DD40F5-4B32-DB46-81CA-76FD9682E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736"/>
              <a:ext cx="31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43075" name="Rectangle 43">
              <a:extLst>
                <a:ext uri="{FF2B5EF4-FFF2-40B4-BE49-F238E27FC236}">
                  <a16:creationId xmlns:a16="http://schemas.microsoft.com/office/drawing/2014/main" id="{83A8EC89-F22E-1645-8EAA-6F47F10C5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8" y="2548"/>
              <a:ext cx="400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F2</a:t>
              </a:r>
            </a:p>
          </p:txBody>
        </p:sp>
      </p:grpSp>
      <p:grpSp>
        <p:nvGrpSpPr>
          <p:cNvPr id="1817644" name="Group 44">
            <a:extLst>
              <a:ext uri="{FF2B5EF4-FFF2-40B4-BE49-F238E27FC236}">
                <a16:creationId xmlns:a16="http://schemas.microsoft.com/office/drawing/2014/main" id="{81242E1E-A574-3E44-BC73-0D34BBCE2658}"/>
              </a:ext>
            </a:extLst>
          </p:cNvPr>
          <p:cNvGrpSpPr>
            <a:grpSpLocks/>
          </p:cNvGrpSpPr>
          <p:nvPr/>
        </p:nvGrpSpPr>
        <p:grpSpPr bwMode="auto">
          <a:xfrm>
            <a:off x="8664575" y="5667376"/>
            <a:ext cx="1828800" cy="614363"/>
            <a:chOff x="4128" y="3496"/>
            <a:chExt cx="1168" cy="392"/>
          </a:xfrm>
        </p:grpSpPr>
        <p:sp>
          <p:nvSpPr>
            <p:cNvPr id="43047" name="Line 45">
              <a:extLst>
                <a:ext uri="{FF2B5EF4-FFF2-40B4-BE49-F238E27FC236}">
                  <a16:creationId xmlns:a16="http://schemas.microsoft.com/office/drawing/2014/main" id="{FEC63276-D99E-ED4C-AD3C-FD0ABBB6C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0" y="3496"/>
              <a:ext cx="16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48" name="Line 46">
              <a:extLst>
                <a:ext uri="{FF2B5EF4-FFF2-40B4-BE49-F238E27FC236}">
                  <a16:creationId xmlns:a16="http://schemas.microsoft.com/office/drawing/2014/main" id="{23E747A4-6893-704F-8E87-93C2F2D386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40" y="3608"/>
              <a:ext cx="160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49" name="Line 47">
              <a:extLst>
                <a:ext uri="{FF2B5EF4-FFF2-40B4-BE49-F238E27FC236}">
                  <a16:creationId xmlns:a16="http://schemas.microsoft.com/office/drawing/2014/main" id="{BA24775A-498C-EE47-B1BB-28E8D10BF0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6" y="3496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50" name="Oval 48">
              <a:extLst>
                <a:ext uri="{FF2B5EF4-FFF2-40B4-BE49-F238E27FC236}">
                  <a16:creationId xmlns:a16="http://schemas.microsoft.com/office/drawing/2014/main" id="{D616B891-299F-A549-9BA2-4043762FA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8" y="3592"/>
              <a:ext cx="48" cy="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43051" name="Line 49">
              <a:extLst>
                <a:ext uri="{FF2B5EF4-FFF2-40B4-BE49-F238E27FC236}">
                  <a16:creationId xmlns:a16="http://schemas.microsoft.com/office/drawing/2014/main" id="{499D7274-03EE-074F-862B-8676E884F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8" y="3612"/>
              <a:ext cx="38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52" name="Line 50">
              <a:extLst>
                <a:ext uri="{FF2B5EF4-FFF2-40B4-BE49-F238E27FC236}">
                  <a16:creationId xmlns:a16="http://schemas.microsoft.com/office/drawing/2014/main" id="{2D2156F6-264C-D746-A95C-9193D4798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4" y="361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53" name="Oval 51">
              <a:extLst>
                <a:ext uri="{FF2B5EF4-FFF2-40B4-BE49-F238E27FC236}">
                  <a16:creationId xmlns:a16="http://schemas.microsoft.com/office/drawing/2014/main" id="{D3E9A9A9-94D4-3942-8406-4EB7B6731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2" y="3604"/>
              <a:ext cx="24" cy="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43054" name="Oval 52">
              <a:extLst>
                <a:ext uri="{FF2B5EF4-FFF2-40B4-BE49-F238E27FC236}">
                  <a16:creationId xmlns:a16="http://schemas.microsoft.com/office/drawing/2014/main" id="{7D265AC6-2E5D-6742-B19E-9545163C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600"/>
              <a:ext cx="32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43055" name="Rectangle 53">
              <a:extLst>
                <a:ext uri="{FF2B5EF4-FFF2-40B4-BE49-F238E27FC236}">
                  <a16:creationId xmlns:a16="http://schemas.microsoft.com/office/drawing/2014/main" id="{E2097085-F016-3F42-AE0A-C9D90D35D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3512"/>
              <a:ext cx="400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F3</a:t>
              </a:r>
            </a:p>
          </p:txBody>
        </p:sp>
      </p:grpSp>
      <p:sp>
        <p:nvSpPr>
          <p:cNvPr id="1817654" name="Rectangle 54">
            <a:extLst>
              <a:ext uri="{FF2B5EF4-FFF2-40B4-BE49-F238E27FC236}">
                <a16:creationId xmlns:a16="http://schemas.microsoft.com/office/drawing/2014/main" id="{D18F37DA-2ADC-3F48-87AF-FC821473FD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4349" y="426157"/>
            <a:ext cx="8312150" cy="8382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解复器作为通用逻辑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6" name="Rectangle 55">
            <a:extLst>
              <a:ext uri="{FF2B5EF4-FFF2-40B4-BE49-F238E27FC236}">
                <a16:creationId xmlns:a16="http://schemas.microsoft.com/office/drawing/2014/main" id="{2F62DD15-605C-C04C-AF10-A7B6508CB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61350" cy="4457700"/>
          </a:xfrm>
        </p:spPr>
        <p:txBody>
          <a:bodyPr/>
          <a:lstStyle/>
          <a:p>
            <a:pPr>
              <a:buFont typeface="Wingdings" charset="2"/>
              <a:buChar char="q"/>
              <a:defRPr/>
            </a:pPr>
            <a:r>
              <a:rPr lang="en-US" altLang="zh-CN">
                <a:ea typeface="宋体" charset="0"/>
              </a:rPr>
              <a:t>F1 = A' B C' D + A' B' C D + A B C D</a:t>
            </a:r>
          </a:p>
          <a:p>
            <a:pPr>
              <a:buFont typeface="Wingdings" charset="2"/>
              <a:buChar char="q"/>
              <a:defRPr/>
            </a:pPr>
            <a:r>
              <a:rPr lang="en-US" altLang="zh-CN">
                <a:ea typeface="宋体" charset="0"/>
              </a:rPr>
              <a:t>F2 = A B C' D</a:t>
            </a:r>
            <a:r>
              <a:rPr lang="en-US" altLang="zh-CN">
                <a:latin typeface="Comic Sans MS" charset="0"/>
                <a:ea typeface="宋体" charset="0"/>
              </a:rPr>
              <a:t>’</a:t>
            </a:r>
            <a:r>
              <a:rPr lang="en-US" altLang="zh-CN">
                <a:ea typeface="宋体" charset="0"/>
              </a:rPr>
              <a:t> + A B C</a:t>
            </a:r>
          </a:p>
          <a:p>
            <a:pPr>
              <a:buFont typeface="Wingdings" charset="2"/>
              <a:buChar char="q"/>
              <a:defRPr/>
            </a:pPr>
            <a:r>
              <a:rPr lang="en-US" altLang="zh-CN">
                <a:ea typeface="宋体" charset="0"/>
              </a:rPr>
              <a:t>F3 = (A' + B' + C' + D')</a:t>
            </a:r>
          </a:p>
        </p:txBody>
      </p:sp>
      <p:grpSp>
        <p:nvGrpSpPr>
          <p:cNvPr id="91144" name="Group 56">
            <a:extLst>
              <a:ext uri="{FF2B5EF4-FFF2-40B4-BE49-F238E27FC236}">
                <a16:creationId xmlns:a16="http://schemas.microsoft.com/office/drawing/2014/main" id="{A2AF13F0-37EF-D54B-BA8A-8B7408088EC9}"/>
              </a:ext>
            </a:extLst>
          </p:cNvPr>
          <p:cNvGrpSpPr>
            <a:grpSpLocks/>
          </p:cNvGrpSpPr>
          <p:nvPr/>
        </p:nvGrpSpPr>
        <p:grpSpPr bwMode="auto">
          <a:xfrm>
            <a:off x="4905375" y="2293938"/>
            <a:ext cx="3232150" cy="4576762"/>
            <a:chOff x="1728" y="1344"/>
            <a:chExt cx="2064" cy="2920"/>
          </a:xfrm>
        </p:grpSpPr>
        <p:sp>
          <p:nvSpPr>
            <p:cNvPr id="43018" name="Rectangle 57">
              <a:extLst>
                <a:ext uri="{FF2B5EF4-FFF2-40B4-BE49-F238E27FC236}">
                  <a16:creationId xmlns:a16="http://schemas.microsoft.com/office/drawing/2014/main" id="{9D0A59E0-FEF6-954D-8F5F-E2E2E7EBE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3888"/>
              <a:ext cx="352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</a:t>
              </a:r>
            </a:p>
          </p:txBody>
        </p:sp>
        <p:sp>
          <p:nvSpPr>
            <p:cNvPr id="43019" name="Rectangle 58">
              <a:extLst>
                <a:ext uri="{FF2B5EF4-FFF2-40B4-BE49-F238E27FC236}">
                  <a16:creationId xmlns:a16="http://schemas.microsoft.com/office/drawing/2014/main" id="{EF00E473-09C7-0142-849A-60F2E7EE2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3888"/>
              <a:ext cx="352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B</a:t>
              </a:r>
            </a:p>
          </p:txBody>
        </p:sp>
        <p:sp>
          <p:nvSpPr>
            <p:cNvPr id="43020" name="Rectangle 59">
              <a:extLst>
                <a:ext uri="{FF2B5EF4-FFF2-40B4-BE49-F238E27FC236}">
                  <a16:creationId xmlns:a16="http://schemas.microsoft.com/office/drawing/2014/main" id="{5D6C4A73-F674-4F44-A5B9-041069723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344"/>
              <a:ext cx="864" cy="2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676275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676275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676275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676275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676275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76275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76275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76275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76275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775"/>
                </a:lnSpc>
                <a:spcAft>
                  <a:spcPts val="1975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0	A'B'C'D'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1	A'B'C'D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2	A'B'CD'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3	A'B'CD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4	A'BC'D'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5	A'BC'D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6	A'BCD'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7	A'BCD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8	AB'C'D'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9	AB'C'D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10	AB'CD'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11	AB'CD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12	ABC'D'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13	ABC'D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14	ABCD'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15	ABCD</a:t>
              </a:r>
            </a:p>
          </p:txBody>
        </p:sp>
        <p:sp>
          <p:nvSpPr>
            <p:cNvPr id="43021" name="Rectangle 60">
              <a:extLst>
                <a:ext uri="{FF2B5EF4-FFF2-40B4-BE49-F238E27FC236}">
                  <a16:creationId xmlns:a16="http://schemas.microsoft.com/office/drawing/2014/main" id="{DF9CD2DF-4DFB-9140-96DF-F0E2E7828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404"/>
              <a:ext cx="695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4:16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DEC</a:t>
              </a:r>
            </a:p>
          </p:txBody>
        </p:sp>
        <p:sp>
          <p:nvSpPr>
            <p:cNvPr id="43022" name="Rectangle 61">
              <a:extLst>
                <a:ext uri="{FF2B5EF4-FFF2-40B4-BE49-F238E27FC236}">
                  <a16:creationId xmlns:a16="http://schemas.microsoft.com/office/drawing/2014/main" id="{BB224BB3-64A2-BC41-B4BE-F918A84FF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496"/>
              <a:ext cx="496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Enable</a:t>
              </a:r>
            </a:p>
          </p:txBody>
        </p:sp>
        <p:sp>
          <p:nvSpPr>
            <p:cNvPr id="43023" name="Rectangle 62">
              <a:extLst>
                <a:ext uri="{FF2B5EF4-FFF2-40B4-BE49-F238E27FC236}">
                  <a16:creationId xmlns:a16="http://schemas.microsoft.com/office/drawing/2014/main" id="{145AF1F8-8805-1746-B1B8-ED0B72A0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344"/>
              <a:ext cx="720" cy="235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43024" name="Line 63">
              <a:extLst>
                <a:ext uri="{FF2B5EF4-FFF2-40B4-BE49-F238E27FC236}">
                  <a16:creationId xmlns:a16="http://schemas.microsoft.com/office/drawing/2014/main" id="{D4F4785D-C5D5-294F-A690-9DB8E3101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592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25" name="Line 64">
              <a:extLst>
                <a:ext uri="{FF2B5EF4-FFF2-40B4-BE49-F238E27FC236}">
                  <a16:creationId xmlns:a16="http://schemas.microsoft.com/office/drawing/2014/main" id="{1CF60B46-2358-DE45-B5DE-0B5456D45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696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26" name="Line 65">
              <a:extLst>
                <a:ext uri="{FF2B5EF4-FFF2-40B4-BE49-F238E27FC236}">
                  <a16:creationId xmlns:a16="http://schemas.microsoft.com/office/drawing/2014/main" id="{70B51309-79FB-7740-987A-05C0CEEAF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696"/>
              <a:ext cx="1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27" name="Line 66">
              <a:extLst>
                <a:ext uri="{FF2B5EF4-FFF2-40B4-BE49-F238E27FC236}">
                  <a16:creationId xmlns:a16="http://schemas.microsoft.com/office/drawing/2014/main" id="{132FC875-B6E7-8A4D-ACC6-B130790DE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696"/>
              <a:ext cx="1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28" name="Line 67">
              <a:extLst>
                <a:ext uri="{FF2B5EF4-FFF2-40B4-BE49-F238E27FC236}">
                  <a16:creationId xmlns:a16="http://schemas.microsoft.com/office/drawing/2014/main" id="{913B143F-0D93-C743-B44A-1D72D2449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440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29" name="Line 68">
              <a:extLst>
                <a:ext uri="{FF2B5EF4-FFF2-40B4-BE49-F238E27FC236}">
                  <a16:creationId xmlns:a16="http://schemas.microsoft.com/office/drawing/2014/main" id="{6C11C179-AE78-E340-9C71-FC02D8DCC8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1584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30" name="Line 69">
              <a:extLst>
                <a:ext uri="{FF2B5EF4-FFF2-40B4-BE49-F238E27FC236}">
                  <a16:creationId xmlns:a16="http://schemas.microsoft.com/office/drawing/2014/main" id="{56030B91-26AA-C843-8153-3A6E69B684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3696"/>
              <a:ext cx="1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31" name="Rectangle 70">
              <a:extLst>
                <a:ext uri="{FF2B5EF4-FFF2-40B4-BE49-F238E27FC236}">
                  <a16:creationId xmlns:a16="http://schemas.microsoft.com/office/drawing/2014/main" id="{A5AECBC1-2A66-944C-B5DD-9B80CE171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" y="3888"/>
              <a:ext cx="352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C</a:t>
              </a:r>
            </a:p>
          </p:txBody>
        </p:sp>
        <p:sp>
          <p:nvSpPr>
            <p:cNvPr id="43032" name="Rectangle 71">
              <a:extLst>
                <a:ext uri="{FF2B5EF4-FFF2-40B4-BE49-F238E27FC236}">
                  <a16:creationId xmlns:a16="http://schemas.microsoft.com/office/drawing/2014/main" id="{37A19540-D6F8-F44D-AE7B-AE56243D2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8" y="3888"/>
              <a:ext cx="352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D</a:t>
              </a:r>
            </a:p>
          </p:txBody>
        </p:sp>
        <p:sp>
          <p:nvSpPr>
            <p:cNvPr id="43033" name="Line 72">
              <a:extLst>
                <a:ext uri="{FF2B5EF4-FFF2-40B4-BE49-F238E27FC236}">
                  <a16:creationId xmlns:a16="http://schemas.microsoft.com/office/drawing/2014/main" id="{94462B9E-E2A1-1A45-B873-A51659B80F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728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34" name="Line 73">
              <a:extLst>
                <a:ext uri="{FF2B5EF4-FFF2-40B4-BE49-F238E27FC236}">
                  <a16:creationId xmlns:a16="http://schemas.microsoft.com/office/drawing/2014/main" id="{F947D061-9002-ED4A-95D6-17E46035BA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1872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35" name="Line 74">
              <a:extLst>
                <a:ext uri="{FF2B5EF4-FFF2-40B4-BE49-F238E27FC236}">
                  <a16:creationId xmlns:a16="http://schemas.microsoft.com/office/drawing/2014/main" id="{33FE3BF1-83E7-0B4F-85B0-ACD0A0369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016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36" name="Line 75">
              <a:extLst>
                <a:ext uri="{FF2B5EF4-FFF2-40B4-BE49-F238E27FC236}">
                  <a16:creationId xmlns:a16="http://schemas.microsoft.com/office/drawing/2014/main" id="{58C9A40A-AF29-B446-AB76-9FE763C131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2160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37" name="Line 76">
              <a:extLst>
                <a:ext uri="{FF2B5EF4-FFF2-40B4-BE49-F238E27FC236}">
                  <a16:creationId xmlns:a16="http://schemas.microsoft.com/office/drawing/2014/main" id="{B5AD7B84-F86D-FB4B-B6CD-E84803432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304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38" name="Line 77">
              <a:extLst>
                <a:ext uri="{FF2B5EF4-FFF2-40B4-BE49-F238E27FC236}">
                  <a16:creationId xmlns:a16="http://schemas.microsoft.com/office/drawing/2014/main" id="{EB1977D5-65CB-D049-8587-4D37B4DE51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2448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39" name="Line 78">
              <a:extLst>
                <a:ext uri="{FF2B5EF4-FFF2-40B4-BE49-F238E27FC236}">
                  <a16:creationId xmlns:a16="http://schemas.microsoft.com/office/drawing/2014/main" id="{4726F6CC-8147-1B41-B577-681715D8E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592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40" name="Line 79">
              <a:extLst>
                <a:ext uri="{FF2B5EF4-FFF2-40B4-BE49-F238E27FC236}">
                  <a16:creationId xmlns:a16="http://schemas.microsoft.com/office/drawing/2014/main" id="{A82BC652-F2BD-F945-8D91-1E04BE5490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2736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41" name="Line 80">
              <a:extLst>
                <a:ext uri="{FF2B5EF4-FFF2-40B4-BE49-F238E27FC236}">
                  <a16:creationId xmlns:a16="http://schemas.microsoft.com/office/drawing/2014/main" id="{C1320C09-3441-0B44-90A6-CCE5763FB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880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42" name="Line 81">
              <a:extLst>
                <a:ext uri="{FF2B5EF4-FFF2-40B4-BE49-F238E27FC236}">
                  <a16:creationId xmlns:a16="http://schemas.microsoft.com/office/drawing/2014/main" id="{544BCB1C-630D-AC42-8D01-BDC8C1FD29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3024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43" name="Line 82">
              <a:extLst>
                <a:ext uri="{FF2B5EF4-FFF2-40B4-BE49-F238E27FC236}">
                  <a16:creationId xmlns:a16="http://schemas.microsoft.com/office/drawing/2014/main" id="{128339A4-7B19-AC4F-A0CB-609D776F6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168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44" name="Line 83">
              <a:extLst>
                <a:ext uri="{FF2B5EF4-FFF2-40B4-BE49-F238E27FC236}">
                  <a16:creationId xmlns:a16="http://schemas.microsoft.com/office/drawing/2014/main" id="{CE3050E9-C16F-134F-85FE-784909AF5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3312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45" name="Line 84">
              <a:extLst>
                <a:ext uri="{FF2B5EF4-FFF2-40B4-BE49-F238E27FC236}">
                  <a16:creationId xmlns:a16="http://schemas.microsoft.com/office/drawing/2014/main" id="{75E4BFF7-6323-E645-BDEE-F99538BEA3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456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046" name="Line 85">
              <a:extLst>
                <a:ext uri="{FF2B5EF4-FFF2-40B4-BE49-F238E27FC236}">
                  <a16:creationId xmlns:a16="http://schemas.microsoft.com/office/drawing/2014/main" id="{C7773C89-9440-BF4B-B1A4-B04A964AED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3600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>
            <a:extLst>
              <a:ext uri="{FF2B5EF4-FFF2-40B4-BE49-F238E27FC236}">
                <a16:creationId xmlns:a16="http://schemas.microsoft.com/office/drawing/2014/main" id="{B92F5F54-B5CE-E144-9C68-C6FDB9A94A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49A8A491-EC60-0442-B8D6-37724F643D0F}" type="slidenum">
              <a:rPr lang="zh-CN" altLang="en-US" smtClean="0">
                <a:solidFill>
                  <a:srgbClr val="0000B6"/>
                </a:solidFill>
                <a:latin typeface="Book Antiqua" charset="0"/>
              </a:rPr>
              <a:pPr>
                <a:defRPr/>
              </a:pPr>
              <a:t>24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93186" name="页脚占位符 4">
            <a:extLst>
              <a:ext uri="{FF2B5EF4-FFF2-40B4-BE49-F238E27FC236}">
                <a16:creationId xmlns:a16="http://schemas.microsoft.com/office/drawing/2014/main" id="{6A81AD03-EAD9-BD4C-934D-FC08D1108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9065D7FD-4B12-2048-A7B0-EF2C897A1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9676" y="3654426"/>
            <a:ext cx="449263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4E8C2513-3C66-F444-A357-5BE63D47D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51" y="3643313"/>
            <a:ext cx="449263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4038" name="Rectangle 4">
            <a:extLst>
              <a:ext uri="{FF2B5EF4-FFF2-40B4-BE49-F238E27FC236}">
                <a16:creationId xmlns:a16="http://schemas.microsoft.com/office/drawing/2014/main" id="{D4177157-63D7-AF48-BD46-C68FDA8EC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763" y="3643313"/>
            <a:ext cx="449262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4039" name="Rectangle 5">
            <a:extLst>
              <a:ext uri="{FF2B5EF4-FFF2-40B4-BE49-F238E27FC236}">
                <a16:creationId xmlns:a16="http://schemas.microsoft.com/office/drawing/2014/main" id="{7CB5F438-6495-0D4E-B99D-789CB237B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1957389"/>
            <a:ext cx="1541462" cy="169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375"/>
              </a:lnSpc>
              <a:spcAft>
                <a:spcPts val="1975"/>
              </a:spcAft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0	A'B'C'D'E'</a:t>
            </a:r>
            <a:b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1</a:t>
            </a:r>
            <a:b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2</a:t>
            </a:r>
            <a:b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3</a:t>
            </a:r>
            <a:b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4</a:t>
            </a:r>
            <a:b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5</a:t>
            </a:r>
            <a:b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6</a:t>
            </a:r>
            <a:b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7</a:t>
            </a:r>
          </a:p>
        </p:txBody>
      </p:sp>
      <p:sp>
        <p:nvSpPr>
          <p:cNvPr id="44040" name="Rectangle 6">
            <a:extLst>
              <a:ext uri="{FF2B5EF4-FFF2-40B4-BE49-F238E27FC236}">
                <a16:creationId xmlns:a16="http://schemas.microsoft.com/office/drawing/2014/main" id="{74F5CF28-3DC6-1D44-987D-A1982F823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775" y="3276601"/>
            <a:ext cx="5207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675"/>
              </a:lnSpc>
              <a:spcAft>
                <a:spcPts val="1975"/>
              </a:spcAft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S2</a:t>
            </a:r>
          </a:p>
        </p:txBody>
      </p:sp>
      <p:sp>
        <p:nvSpPr>
          <p:cNvPr id="44041" name="Rectangle 7">
            <a:extLst>
              <a:ext uri="{FF2B5EF4-FFF2-40B4-BE49-F238E27FC236}">
                <a16:creationId xmlns:a16="http://schemas.microsoft.com/office/drawing/2014/main" id="{8DB1EB0A-80A9-AE4C-9187-8B6382497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3863" y="2528888"/>
            <a:ext cx="8890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675"/>
              </a:lnSpc>
              <a:spcAft>
                <a:spcPts val="1975"/>
              </a:spcAft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3:8 DEC</a:t>
            </a:r>
          </a:p>
        </p:txBody>
      </p:sp>
      <p:sp>
        <p:nvSpPr>
          <p:cNvPr id="44042" name="Rectangle 8">
            <a:extLst>
              <a:ext uri="{FF2B5EF4-FFF2-40B4-BE49-F238E27FC236}">
                <a16:creationId xmlns:a16="http://schemas.microsoft.com/office/drawing/2014/main" id="{8B460FBE-06FD-3947-B15F-1330CAA12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050" y="3276601"/>
            <a:ext cx="5207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675"/>
              </a:lnSpc>
              <a:spcAft>
                <a:spcPts val="1975"/>
              </a:spcAft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S1</a:t>
            </a:r>
          </a:p>
        </p:txBody>
      </p:sp>
      <p:sp>
        <p:nvSpPr>
          <p:cNvPr id="44043" name="Rectangle 9">
            <a:extLst>
              <a:ext uri="{FF2B5EF4-FFF2-40B4-BE49-F238E27FC236}">
                <a16:creationId xmlns:a16="http://schemas.microsoft.com/office/drawing/2014/main" id="{3B55DD30-4BA2-1748-82FC-79D3DB5C4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276601"/>
            <a:ext cx="5222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675"/>
              </a:lnSpc>
              <a:spcAft>
                <a:spcPts val="1975"/>
              </a:spcAft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S0</a:t>
            </a:r>
          </a:p>
        </p:txBody>
      </p:sp>
      <p:sp>
        <p:nvSpPr>
          <p:cNvPr id="44044" name="Rectangle 10">
            <a:extLst>
              <a:ext uri="{FF2B5EF4-FFF2-40B4-BE49-F238E27FC236}">
                <a16:creationId xmlns:a16="http://schemas.microsoft.com/office/drawing/2014/main" id="{4550FB0D-2204-0A4B-9D76-ACFE92CFF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1" y="2540001"/>
            <a:ext cx="430213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4045" name="Rectangle 11">
            <a:extLst>
              <a:ext uri="{FF2B5EF4-FFF2-40B4-BE49-F238E27FC236}">
                <a16:creationId xmlns:a16="http://schemas.microsoft.com/office/drawing/2014/main" id="{4849B67F-382D-7945-A891-3D50AF822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75" y="1881188"/>
            <a:ext cx="908050" cy="16049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4046" name="Line 12">
            <a:extLst>
              <a:ext uri="{FF2B5EF4-FFF2-40B4-BE49-F238E27FC236}">
                <a16:creationId xmlns:a16="http://schemas.microsoft.com/office/drawing/2014/main" id="{CF79EE3F-8844-E748-A474-A6A582EF6C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1925" y="2652713"/>
            <a:ext cx="287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047" name="Line 13">
            <a:extLst>
              <a:ext uri="{FF2B5EF4-FFF2-40B4-BE49-F238E27FC236}">
                <a16:creationId xmlns:a16="http://schemas.microsoft.com/office/drawing/2014/main" id="{910B0DF9-ADE8-7547-8C73-97677825E2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488" y="3495675"/>
            <a:ext cx="0" cy="2362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048" name="Line 14">
            <a:extLst>
              <a:ext uri="{FF2B5EF4-FFF2-40B4-BE49-F238E27FC236}">
                <a16:creationId xmlns:a16="http://schemas.microsoft.com/office/drawing/2014/main" id="{70657704-63EE-2541-93B2-104D1E1C3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4875" y="3495675"/>
            <a:ext cx="0" cy="23304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049" name="Line 15">
            <a:extLst>
              <a:ext uri="{FF2B5EF4-FFF2-40B4-BE49-F238E27FC236}">
                <a16:creationId xmlns:a16="http://schemas.microsoft.com/office/drawing/2014/main" id="{87CE8B60-F241-AD4B-99C3-8C3CB8475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0313" y="3505201"/>
            <a:ext cx="0" cy="2301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050" name="Line 16">
            <a:extLst>
              <a:ext uri="{FF2B5EF4-FFF2-40B4-BE49-F238E27FC236}">
                <a16:creationId xmlns:a16="http://schemas.microsoft.com/office/drawing/2014/main" id="{A9031F8C-0606-9647-A052-E9EC252BB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9063" y="20701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051" name="Line 17">
            <a:extLst>
              <a:ext uri="{FF2B5EF4-FFF2-40B4-BE49-F238E27FC236}">
                <a16:creationId xmlns:a16="http://schemas.microsoft.com/office/drawing/2014/main" id="{6C2839B4-BECA-4A43-93F2-E45898771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9063" y="2244725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052" name="Line 18">
            <a:extLst>
              <a:ext uri="{FF2B5EF4-FFF2-40B4-BE49-F238E27FC236}">
                <a16:creationId xmlns:a16="http://schemas.microsoft.com/office/drawing/2014/main" id="{C2719B8A-5E07-7E4C-838E-A052C5571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9538" y="2427288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053" name="Line 19">
            <a:extLst>
              <a:ext uri="{FF2B5EF4-FFF2-40B4-BE49-F238E27FC236}">
                <a16:creationId xmlns:a16="http://schemas.microsoft.com/office/drawing/2014/main" id="{B3B45432-9589-FD41-A1BE-ADC50AF615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9063" y="26019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054" name="Line 20">
            <a:extLst>
              <a:ext uri="{FF2B5EF4-FFF2-40B4-BE49-F238E27FC236}">
                <a16:creationId xmlns:a16="http://schemas.microsoft.com/office/drawing/2014/main" id="{7290378C-D565-A94F-97E3-4219ACDCC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9063" y="2784475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055" name="Line 21">
            <a:extLst>
              <a:ext uri="{FF2B5EF4-FFF2-40B4-BE49-F238E27FC236}">
                <a16:creationId xmlns:a16="http://schemas.microsoft.com/office/drawing/2014/main" id="{D72EA276-A7DA-CD45-B5BC-A32E3E4A21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9063" y="29591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056" name="Line 22">
            <a:extLst>
              <a:ext uri="{FF2B5EF4-FFF2-40B4-BE49-F238E27FC236}">
                <a16:creationId xmlns:a16="http://schemas.microsoft.com/office/drawing/2014/main" id="{B4F58EF3-37D4-2F48-9DAF-0D23F73A84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9538" y="314325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057" name="Line 23">
            <a:extLst>
              <a:ext uri="{FF2B5EF4-FFF2-40B4-BE49-F238E27FC236}">
                <a16:creationId xmlns:a16="http://schemas.microsoft.com/office/drawing/2014/main" id="{D0574289-277D-0543-9E07-267BC074C7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9063" y="3317875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058" name="Rectangle 24">
            <a:extLst>
              <a:ext uri="{FF2B5EF4-FFF2-40B4-BE49-F238E27FC236}">
                <a16:creationId xmlns:a16="http://schemas.microsoft.com/office/drawing/2014/main" id="{4D19EC47-104D-D448-A11C-F68359D92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1" y="4379913"/>
            <a:ext cx="449263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675"/>
              </a:lnSpc>
              <a:spcAft>
                <a:spcPts val="1975"/>
              </a:spcAft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A</a:t>
            </a:r>
          </a:p>
        </p:txBody>
      </p:sp>
      <p:sp>
        <p:nvSpPr>
          <p:cNvPr id="44059" name="Rectangle 25">
            <a:extLst>
              <a:ext uri="{FF2B5EF4-FFF2-40B4-BE49-F238E27FC236}">
                <a16:creationId xmlns:a16="http://schemas.microsoft.com/office/drawing/2014/main" id="{C7CD02FB-7D49-8946-9A12-12C9C10EA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313" y="4379913"/>
            <a:ext cx="449262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675"/>
              </a:lnSpc>
              <a:spcAft>
                <a:spcPts val="1975"/>
              </a:spcAft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B</a:t>
            </a:r>
          </a:p>
        </p:txBody>
      </p:sp>
      <p:sp>
        <p:nvSpPr>
          <p:cNvPr id="44060" name="Rectangle 26">
            <a:extLst>
              <a:ext uri="{FF2B5EF4-FFF2-40B4-BE49-F238E27FC236}">
                <a16:creationId xmlns:a16="http://schemas.microsoft.com/office/drawing/2014/main" id="{D3D0A4FA-A7AB-7F4D-BAF9-5711EFD7A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338" y="3460751"/>
            <a:ext cx="1073150" cy="100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375"/>
              </a:lnSpc>
              <a:spcAft>
                <a:spcPts val="1975"/>
              </a:spcAft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0</a:t>
            </a:r>
            <a:b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1</a:t>
            </a:r>
            <a:b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2</a:t>
            </a:r>
            <a:b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3</a:t>
            </a:r>
          </a:p>
        </p:txBody>
      </p:sp>
      <p:sp>
        <p:nvSpPr>
          <p:cNvPr id="44061" name="Rectangle 27">
            <a:extLst>
              <a:ext uri="{FF2B5EF4-FFF2-40B4-BE49-F238E27FC236}">
                <a16:creationId xmlns:a16="http://schemas.microsoft.com/office/drawing/2014/main" id="{012F2B03-9D3A-894E-AD40-A331ECBCF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9" y="4011613"/>
            <a:ext cx="52228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675"/>
              </a:lnSpc>
              <a:spcAft>
                <a:spcPts val="1975"/>
              </a:spcAft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S1</a:t>
            </a:r>
          </a:p>
        </p:txBody>
      </p:sp>
      <p:sp>
        <p:nvSpPr>
          <p:cNvPr id="44062" name="Rectangle 28">
            <a:extLst>
              <a:ext uri="{FF2B5EF4-FFF2-40B4-BE49-F238E27FC236}">
                <a16:creationId xmlns:a16="http://schemas.microsoft.com/office/drawing/2014/main" id="{20B7A5F8-9229-8547-B76C-4D0300A65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775" y="3665539"/>
            <a:ext cx="8890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675"/>
              </a:lnSpc>
              <a:spcAft>
                <a:spcPts val="1975"/>
              </a:spcAft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2:4 DEC</a:t>
            </a:r>
          </a:p>
        </p:txBody>
      </p:sp>
      <p:sp>
        <p:nvSpPr>
          <p:cNvPr id="44063" name="Rectangle 29">
            <a:extLst>
              <a:ext uri="{FF2B5EF4-FFF2-40B4-BE49-F238E27FC236}">
                <a16:creationId xmlns:a16="http://schemas.microsoft.com/office/drawing/2014/main" id="{BCB65034-41F8-5B4A-A7A3-61B428EDE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600" y="4011613"/>
            <a:ext cx="5207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675"/>
              </a:lnSpc>
              <a:spcAft>
                <a:spcPts val="1975"/>
              </a:spcAft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S0</a:t>
            </a:r>
          </a:p>
        </p:txBody>
      </p:sp>
      <p:sp>
        <p:nvSpPr>
          <p:cNvPr id="44064" name="Rectangle 30">
            <a:extLst>
              <a:ext uri="{FF2B5EF4-FFF2-40B4-BE49-F238E27FC236}">
                <a16:creationId xmlns:a16="http://schemas.microsoft.com/office/drawing/2014/main" id="{C16889BE-82F0-BC4C-B35D-C9EA24CB5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401" y="3686176"/>
            <a:ext cx="4286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675"/>
              </a:lnSpc>
              <a:spcAft>
                <a:spcPts val="1975"/>
              </a:spcAft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F</a:t>
            </a:r>
          </a:p>
        </p:txBody>
      </p:sp>
      <p:sp>
        <p:nvSpPr>
          <p:cNvPr id="44065" name="Rectangle 31">
            <a:extLst>
              <a:ext uri="{FF2B5EF4-FFF2-40B4-BE49-F238E27FC236}">
                <a16:creationId xmlns:a16="http://schemas.microsoft.com/office/drawing/2014/main" id="{EE937159-7E1A-A64F-904C-D0310A47C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925" y="3414714"/>
            <a:ext cx="908050" cy="8080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4066" name="Line 32">
            <a:extLst>
              <a:ext uri="{FF2B5EF4-FFF2-40B4-BE49-F238E27FC236}">
                <a16:creationId xmlns:a16="http://schemas.microsoft.com/office/drawing/2014/main" id="{45217017-20BC-AA47-9914-DF64BA6053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6475" y="3797300"/>
            <a:ext cx="287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067" name="Line 33">
            <a:extLst>
              <a:ext uri="{FF2B5EF4-FFF2-40B4-BE49-F238E27FC236}">
                <a16:creationId xmlns:a16="http://schemas.microsoft.com/office/drawing/2014/main" id="{C613C9F2-6B8C-264A-A763-2916BDE8AD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1450" y="4232275"/>
            <a:ext cx="0" cy="255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068" name="Line 34">
            <a:extLst>
              <a:ext uri="{FF2B5EF4-FFF2-40B4-BE49-F238E27FC236}">
                <a16:creationId xmlns:a16="http://schemas.microsoft.com/office/drawing/2014/main" id="{380A53AD-CC65-3542-A8D4-F96B9A14BC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9425" y="4232276"/>
            <a:ext cx="0" cy="244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069" name="Line 35">
            <a:extLst>
              <a:ext uri="{FF2B5EF4-FFF2-40B4-BE49-F238E27FC236}">
                <a16:creationId xmlns:a16="http://schemas.microsoft.com/office/drawing/2014/main" id="{FD492621-11D7-8E4C-9C4C-6E71D02DF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5201" y="3521075"/>
            <a:ext cx="2841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070" name="Line 36">
            <a:extLst>
              <a:ext uri="{FF2B5EF4-FFF2-40B4-BE49-F238E27FC236}">
                <a16:creationId xmlns:a16="http://schemas.microsoft.com/office/drawing/2014/main" id="{B1712598-BC48-7D4D-AF55-66D5F5931E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5201" y="3695700"/>
            <a:ext cx="2841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071" name="Line 37">
            <a:extLst>
              <a:ext uri="{FF2B5EF4-FFF2-40B4-BE49-F238E27FC236}">
                <a16:creationId xmlns:a16="http://schemas.microsoft.com/office/drawing/2014/main" id="{9CF59661-AE95-B449-B3FC-C9F2211114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4088" y="387985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072" name="Line 38">
            <a:extLst>
              <a:ext uri="{FF2B5EF4-FFF2-40B4-BE49-F238E27FC236}">
                <a16:creationId xmlns:a16="http://schemas.microsoft.com/office/drawing/2014/main" id="{8E531532-736E-6A4E-9D58-9134CEBE9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5201" y="4054475"/>
            <a:ext cx="2841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073" name="Rectangle 39">
            <a:extLst>
              <a:ext uri="{FF2B5EF4-FFF2-40B4-BE49-F238E27FC236}">
                <a16:creationId xmlns:a16="http://schemas.microsoft.com/office/drawing/2014/main" id="{965DD824-4457-0744-9C78-DBA0A37F5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75" y="4129088"/>
            <a:ext cx="908050" cy="1606550"/>
          </a:xfrm>
          <a:prstGeom prst="rect">
            <a:avLst/>
          </a:prstGeom>
          <a:solidFill>
            <a:schemeClr val="bg1">
              <a:alpha val="50195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4074" name="Line 40">
            <a:extLst>
              <a:ext uri="{FF2B5EF4-FFF2-40B4-BE49-F238E27FC236}">
                <a16:creationId xmlns:a16="http://schemas.microsoft.com/office/drawing/2014/main" id="{7F2D0534-09EA-AC44-BDFE-41C13572D4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9063" y="4319588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075" name="Line 41">
            <a:extLst>
              <a:ext uri="{FF2B5EF4-FFF2-40B4-BE49-F238E27FC236}">
                <a16:creationId xmlns:a16="http://schemas.microsoft.com/office/drawing/2014/main" id="{BF870233-A02C-0241-9C3E-60D0D77BD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9063" y="4492625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076" name="Line 42">
            <a:extLst>
              <a:ext uri="{FF2B5EF4-FFF2-40B4-BE49-F238E27FC236}">
                <a16:creationId xmlns:a16="http://schemas.microsoft.com/office/drawing/2014/main" id="{2604C3F2-925C-3849-8D80-D91642AF9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9538" y="4676775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077" name="Line 43">
            <a:extLst>
              <a:ext uri="{FF2B5EF4-FFF2-40B4-BE49-F238E27FC236}">
                <a16:creationId xmlns:a16="http://schemas.microsoft.com/office/drawing/2014/main" id="{498F9178-2779-D143-925A-3108FCFB2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9063" y="48498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078" name="Line 44">
            <a:extLst>
              <a:ext uri="{FF2B5EF4-FFF2-40B4-BE49-F238E27FC236}">
                <a16:creationId xmlns:a16="http://schemas.microsoft.com/office/drawing/2014/main" id="{77E20905-FA82-2545-A16C-846AC67453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9063" y="503555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079" name="Line 45">
            <a:extLst>
              <a:ext uri="{FF2B5EF4-FFF2-40B4-BE49-F238E27FC236}">
                <a16:creationId xmlns:a16="http://schemas.microsoft.com/office/drawing/2014/main" id="{311699B6-B988-304D-A4AD-2365344BA9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9063" y="5208588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080" name="Line 46">
            <a:extLst>
              <a:ext uri="{FF2B5EF4-FFF2-40B4-BE49-F238E27FC236}">
                <a16:creationId xmlns:a16="http://schemas.microsoft.com/office/drawing/2014/main" id="{066EA98F-1D83-E140-83BE-C47E1AD90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9538" y="5392738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081" name="Rectangle 47">
            <a:extLst>
              <a:ext uri="{FF2B5EF4-FFF2-40B4-BE49-F238E27FC236}">
                <a16:creationId xmlns:a16="http://schemas.microsoft.com/office/drawing/2014/main" id="{40F0F2FC-D1CA-0E4F-BD86-06D7FA37C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7413" y="3654426"/>
            <a:ext cx="449262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4082" name="Rectangle 48">
            <a:extLst>
              <a:ext uri="{FF2B5EF4-FFF2-40B4-BE49-F238E27FC236}">
                <a16:creationId xmlns:a16="http://schemas.microsoft.com/office/drawing/2014/main" id="{FAD91931-14C1-274F-865F-46F673D40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0" y="3643313"/>
            <a:ext cx="45085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4083" name="Rectangle 49">
            <a:extLst>
              <a:ext uri="{FF2B5EF4-FFF2-40B4-BE49-F238E27FC236}">
                <a16:creationId xmlns:a16="http://schemas.microsoft.com/office/drawing/2014/main" id="{7F0581C0-2F52-6546-B023-7C9AF72D1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501" y="3643313"/>
            <a:ext cx="449263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4084" name="Rectangle 50">
            <a:extLst>
              <a:ext uri="{FF2B5EF4-FFF2-40B4-BE49-F238E27FC236}">
                <a16:creationId xmlns:a16="http://schemas.microsoft.com/office/drawing/2014/main" id="{78B962F2-1AC9-8E43-84B0-550B5C771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9" y="1966914"/>
            <a:ext cx="1296987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375"/>
              </a:lnSpc>
              <a:spcAft>
                <a:spcPts val="1975"/>
              </a:spcAft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0</a:t>
            </a:r>
            <a:b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1</a:t>
            </a:r>
            <a:b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2	A'BC'DE'</a:t>
            </a:r>
            <a:b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3</a:t>
            </a:r>
            <a:b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4</a:t>
            </a:r>
            <a:b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5</a:t>
            </a:r>
            <a:b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6</a:t>
            </a:r>
            <a:b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7</a:t>
            </a:r>
          </a:p>
        </p:txBody>
      </p:sp>
      <p:sp>
        <p:nvSpPr>
          <p:cNvPr id="44085" name="Rectangle 51">
            <a:extLst>
              <a:ext uri="{FF2B5EF4-FFF2-40B4-BE49-F238E27FC236}">
                <a16:creationId xmlns:a16="http://schemas.microsoft.com/office/drawing/2014/main" id="{D3628B67-CC54-1D41-8C27-002968689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925" y="3276601"/>
            <a:ext cx="5222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675"/>
              </a:lnSpc>
              <a:spcAft>
                <a:spcPts val="1975"/>
              </a:spcAft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S2</a:t>
            </a:r>
          </a:p>
        </p:txBody>
      </p:sp>
      <p:sp>
        <p:nvSpPr>
          <p:cNvPr id="44086" name="Rectangle 52">
            <a:extLst>
              <a:ext uri="{FF2B5EF4-FFF2-40B4-BE49-F238E27FC236}">
                <a16:creationId xmlns:a16="http://schemas.microsoft.com/office/drawing/2014/main" id="{61A7C715-E3BC-CC46-BF3F-CF3254503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2238" y="2528888"/>
            <a:ext cx="887412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675"/>
              </a:lnSpc>
              <a:spcAft>
                <a:spcPts val="1975"/>
              </a:spcAft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3:8 DEC</a:t>
            </a:r>
          </a:p>
        </p:txBody>
      </p:sp>
      <p:sp>
        <p:nvSpPr>
          <p:cNvPr id="44087" name="Rectangle 53">
            <a:extLst>
              <a:ext uri="{FF2B5EF4-FFF2-40B4-BE49-F238E27FC236}">
                <a16:creationId xmlns:a16="http://schemas.microsoft.com/office/drawing/2014/main" id="{E87090B3-7159-484F-B960-E346E679F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788" y="3276601"/>
            <a:ext cx="5207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675"/>
              </a:lnSpc>
              <a:spcAft>
                <a:spcPts val="1975"/>
              </a:spcAft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S1</a:t>
            </a:r>
          </a:p>
        </p:txBody>
      </p:sp>
      <p:sp>
        <p:nvSpPr>
          <p:cNvPr id="44088" name="Rectangle 54">
            <a:extLst>
              <a:ext uri="{FF2B5EF4-FFF2-40B4-BE49-F238E27FC236}">
                <a16:creationId xmlns:a16="http://schemas.microsoft.com/office/drawing/2014/main" id="{0B753BBC-3E20-2546-A864-C53A077F8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064" y="3276601"/>
            <a:ext cx="5222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675"/>
              </a:lnSpc>
              <a:spcAft>
                <a:spcPts val="1975"/>
              </a:spcAft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S0</a:t>
            </a:r>
          </a:p>
        </p:txBody>
      </p:sp>
      <p:sp>
        <p:nvSpPr>
          <p:cNvPr id="44089" name="Rectangle 55">
            <a:extLst>
              <a:ext uri="{FF2B5EF4-FFF2-40B4-BE49-F238E27FC236}">
                <a16:creationId xmlns:a16="http://schemas.microsoft.com/office/drawing/2014/main" id="{9847456F-B3DE-E443-B29A-DFBF4AE8E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0589" y="2540001"/>
            <a:ext cx="4286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4090" name="Rectangle 56">
            <a:extLst>
              <a:ext uri="{FF2B5EF4-FFF2-40B4-BE49-F238E27FC236}">
                <a16:creationId xmlns:a16="http://schemas.microsoft.com/office/drawing/2014/main" id="{70172BC5-C5C0-E348-A944-1B0935D7F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525" y="1881188"/>
            <a:ext cx="909638" cy="16049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4091" name="Line 57">
            <a:extLst>
              <a:ext uri="{FF2B5EF4-FFF2-40B4-BE49-F238E27FC236}">
                <a16:creationId xmlns:a16="http://schemas.microsoft.com/office/drawing/2014/main" id="{15A09931-2658-9247-8CA5-BE37C0D1EA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9664" y="2652713"/>
            <a:ext cx="2873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092" name="Line 58">
            <a:extLst>
              <a:ext uri="{FF2B5EF4-FFF2-40B4-BE49-F238E27FC236}">
                <a16:creationId xmlns:a16="http://schemas.microsoft.com/office/drawing/2014/main" id="{9038F22E-3234-704D-AD80-F0112EF0BF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4638" y="3495675"/>
            <a:ext cx="0" cy="22812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093" name="Line 59">
            <a:extLst>
              <a:ext uri="{FF2B5EF4-FFF2-40B4-BE49-F238E27FC236}">
                <a16:creationId xmlns:a16="http://schemas.microsoft.com/office/drawing/2014/main" id="{5C84656B-7785-314A-80EA-1194F4D6DB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1025" y="3495675"/>
            <a:ext cx="0" cy="2198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094" name="Line 60">
            <a:extLst>
              <a:ext uri="{FF2B5EF4-FFF2-40B4-BE49-F238E27FC236}">
                <a16:creationId xmlns:a16="http://schemas.microsoft.com/office/drawing/2014/main" id="{E5A1FD59-E338-1A4B-98EE-0612A468C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8528050" y="3495675"/>
            <a:ext cx="0" cy="22812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095" name="Line 61">
            <a:extLst>
              <a:ext uri="{FF2B5EF4-FFF2-40B4-BE49-F238E27FC236}">
                <a16:creationId xmlns:a16="http://schemas.microsoft.com/office/drawing/2014/main" id="{93FF811E-1C0F-764C-A512-C124F1627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5214" y="2070100"/>
            <a:ext cx="2873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096" name="Line 62">
            <a:extLst>
              <a:ext uri="{FF2B5EF4-FFF2-40B4-BE49-F238E27FC236}">
                <a16:creationId xmlns:a16="http://schemas.microsoft.com/office/drawing/2014/main" id="{549F69EC-FFCE-274E-B5D1-26AE8B6B66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5214" y="2244725"/>
            <a:ext cx="2873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097" name="Line 63">
            <a:extLst>
              <a:ext uri="{FF2B5EF4-FFF2-40B4-BE49-F238E27FC236}">
                <a16:creationId xmlns:a16="http://schemas.microsoft.com/office/drawing/2014/main" id="{F4134BFE-F2EB-384E-B235-F3403C134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75689" y="2427288"/>
            <a:ext cx="2873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098" name="Line 64">
            <a:extLst>
              <a:ext uri="{FF2B5EF4-FFF2-40B4-BE49-F238E27FC236}">
                <a16:creationId xmlns:a16="http://schemas.microsoft.com/office/drawing/2014/main" id="{1DE23EBA-1A70-C84B-BE73-EA608318CE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5214" y="2601913"/>
            <a:ext cx="2873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099" name="Line 65">
            <a:extLst>
              <a:ext uri="{FF2B5EF4-FFF2-40B4-BE49-F238E27FC236}">
                <a16:creationId xmlns:a16="http://schemas.microsoft.com/office/drawing/2014/main" id="{EC4F1AD1-A13E-1545-AC3D-0170C688DF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5214" y="2784475"/>
            <a:ext cx="2873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100" name="Line 66">
            <a:extLst>
              <a:ext uri="{FF2B5EF4-FFF2-40B4-BE49-F238E27FC236}">
                <a16:creationId xmlns:a16="http://schemas.microsoft.com/office/drawing/2014/main" id="{D6838206-0962-454F-A73E-A2F746DD7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5214" y="2959100"/>
            <a:ext cx="2873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101" name="Line 67">
            <a:extLst>
              <a:ext uri="{FF2B5EF4-FFF2-40B4-BE49-F238E27FC236}">
                <a16:creationId xmlns:a16="http://schemas.microsoft.com/office/drawing/2014/main" id="{3AB52DB8-1736-5844-BE59-AB5940A1A47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75689" y="3143250"/>
            <a:ext cx="2873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102" name="Line 68">
            <a:extLst>
              <a:ext uri="{FF2B5EF4-FFF2-40B4-BE49-F238E27FC236}">
                <a16:creationId xmlns:a16="http://schemas.microsoft.com/office/drawing/2014/main" id="{BA1F767E-D3AD-8343-B612-2D1BB32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5214" y="3317875"/>
            <a:ext cx="2873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103" name="Rectangle 69">
            <a:extLst>
              <a:ext uri="{FF2B5EF4-FFF2-40B4-BE49-F238E27FC236}">
                <a16:creationId xmlns:a16="http://schemas.microsoft.com/office/drawing/2014/main" id="{7CF85037-CB6B-8B42-B27D-CF3B40310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7413" y="5903913"/>
            <a:ext cx="449262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675"/>
              </a:lnSpc>
              <a:spcAft>
                <a:spcPts val="1975"/>
              </a:spcAft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E</a:t>
            </a:r>
          </a:p>
        </p:txBody>
      </p:sp>
      <p:sp>
        <p:nvSpPr>
          <p:cNvPr id="44104" name="Rectangle 70">
            <a:extLst>
              <a:ext uri="{FF2B5EF4-FFF2-40B4-BE49-F238E27FC236}">
                <a16:creationId xmlns:a16="http://schemas.microsoft.com/office/drawing/2014/main" id="{40BBA6EF-0D62-0345-9EF0-9F3A3B0F6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0" y="5894389"/>
            <a:ext cx="4508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675"/>
              </a:lnSpc>
              <a:spcAft>
                <a:spcPts val="1975"/>
              </a:spcAft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C</a:t>
            </a:r>
          </a:p>
        </p:txBody>
      </p:sp>
      <p:sp>
        <p:nvSpPr>
          <p:cNvPr id="44105" name="Rectangle 71">
            <a:extLst>
              <a:ext uri="{FF2B5EF4-FFF2-40B4-BE49-F238E27FC236}">
                <a16:creationId xmlns:a16="http://schemas.microsoft.com/office/drawing/2014/main" id="{448075B7-AEE0-A94A-B442-290E59987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525" y="4129088"/>
            <a:ext cx="909638" cy="1606550"/>
          </a:xfrm>
          <a:prstGeom prst="rect">
            <a:avLst/>
          </a:prstGeom>
          <a:solidFill>
            <a:schemeClr val="bg1">
              <a:alpha val="50195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4106" name="Rectangle 72">
            <a:extLst>
              <a:ext uri="{FF2B5EF4-FFF2-40B4-BE49-F238E27FC236}">
                <a16:creationId xmlns:a16="http://schemas.microsoft.com/office/drawing/2014/main" id="{58BC2AE1-B163-F849-8C93-53B92CDEF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501" y="5894389"/>
            <a:ext cx="449263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675"/>
              </a:lnSpc>
              <a:spcAft>
                <a:spcPts val="1975"/>
              </a:spcAft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D</a:t>
            </a:r>
          </a:p>
        </p:txBody>
      </p:sp>
      <p:sp>
        <p:nvSpPr>
          <p:cNvPr id="44107" name="Rectangle 73">
            <a:extLst>
              <a:ext uri="{FF2B5EF4-FFF2-40B4-BE49-F238E27FC236}">
                <a16:creationId xmlns:a16="http://schemas.microsoft.com/office/drawing/2014/main" id="{19E015ED-74CE-3841-B47E-28A939911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8525" y="4206875"/>
            <a:ext cx="1347788" cy="169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375"/>
              </a:lnSpc>
              <a:spcAft>
                <a:spcPts val="1975"/>
              </a:spcAft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0	AB'C'D'E'</a:t>
            </a:r>
            <a:b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1</a:t>
            </a:r>
            <a:b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2</a:t>
            </a:r>
            <a:b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3</a:t>
            </a:r>
            <a:b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4</a:t>
            </a:r>
            <a:b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5</a:t>
            </a:r>
            <a:b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6</a:t>
            </a:r>
            <a:b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7	AB'CDE</a:t>
            </a:r>
          </a:p>
        </p:txBody>
      </p:sp>
      <p:sp>
        <p:nvSpPr>
          <p:cNvPr id="44108" name="Rectangle 74">
            <a:extLst>
              <a:ext uri="{FF2B5EF4-FFF2-40B4-BE49-F238E27FC236}">
                <a16:creationId xmlns:a16="http://schemas.microsoft.com/office/drawing/2014/main" id="{6A050197-49A3-854B-8942-935A64A42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0589" y="4789488"/>
            <a:ext cx="42862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4109" name="Line 75">
            <a:extLst>
              <a:ext uri="{FF2B5EF4-FFF2-40B4-BE49-F238E27FC236}">
                <a16:creationId xmlns:a16="http://schemas.microsoft.com/office/drawing/2014/main" id="{7AB1626A-51E3-114C-89A6-CF15E944D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9664" y="4902200"/>
            <a:ext cx="2873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110" name="Line 76">
            <a:extLst>
              <a:ext uri="{FF2B5EF4-FFF2-40B4-BE49-F238E27FC236}">
                <a16:creationId xmlns:a16="http://schemas.microsoft.com/office/drawing/2014/main" id="{A8032756-7309-5B41-8CFA-150F9C2722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8750" y="2657475"/>
            <a:ext cx="0" cy="858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111" name="Line 77">
            <a:extLst>
              <a:ext uri="{FF2B5EF4-FFF2-40B4-BE49-F238E27FC236}">
                <a16:creationId xmlns:a16="http://schemas.microsoft.com/office/drawing/2014/main" id="{A0197AC0-D5D3-D04E-A351-08985BF14E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87925" y="3521075"/>
            <a:ext cx="25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112" name="Line 78">
            <a:extLst>
              <a:ext uri="{FF2B5EF4-FFF2-40B4-BE49-F238E27FC236}">
                <a16:creationId xmlns:a16="http://schemas.microsoft.com/office/drawing/2014/main" id="{FC6F3F19-A866-8F4F-9AFA-AA1F0D0BF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8089" y="4052888"/>
            <a:ext cx="2047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113" name="Line 79">
            <a:extLst>
              <a:ext uri="{FF2B5EF4-FFF2-40B4-BE49-F238E27FC236}">
                <a16:creationId xmlns:a16="http://schemas.microsoft.com/office/drawing/2014/main" id="{B30FCF57-A231-7343-AF74-DAE7FFB0F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8750" y="4059239"/>
            <a:ext cx="0" cy="827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114" name="Line 80">
            <a:extLst>
              <a:ext uri="{FF2B5EF4-FFF2-40B4-BE49-F238E27FC236}">
                <a16:creationId xmlns:a16="http://schemas.microsoft.com/office/drawing/2014/main" id="{0E098144-73B2-B94C-819A-9DE1E9C04B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7288" y="3879850"/>
            <a:ext cx="24828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115" name="Line 81">
            <a:extLst>
              <a:ext uri="{FF2B5EF4-FFF2-40B4-BE49-F238E27FC236}">
                <a16:creationId xmlns:a16="http://schemas.microsoft.com/office/drawing/2014/main" id="{6A32859A-0362-AE46-815E-2A7BF4006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4900" y="3884614"/>
            <a:ext cx="0" cy="1012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116" name="Line 82">
            <a:extLst>
              <a:ext uri="{FF2B5EF4-FFF2-40B4-BE49-F238E27FC236}">
                <a16:creationId xmlns:a16="http://schemas.microsoft.com/office/drawing/2014/main" id="{04F94BFB-AE18-8C48-B1B4-A7CF82137E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5375" y="2657476"/>
            <a:ext cx="0" cy="1033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117" name="Line 83">
            <a:extLst>
              <a:ext uri="{FF2B5EF4-FFF2-40B4-BE49-F238E27FC236}">
                <a16:creationId xmlns:a16="http://schemas.microsoft.com/office/drawing/2014/main" id="{8F926632-0A7B-DC4A-95D3-207169BC7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95850" y="3695700"/>
            <a:ext cx="25542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819732" name="Rectangle 84">
            <a:extLst>
              <a:ext uri="{FF2B5EF4-FFF2-40B4-BE49-F238E27FC236}">
                <a16:creationId xmlns:a16="http://schemas.microsoft.com/office/drawing/2014/main" id="{3D2BC02C-C723-6040-B3A9-D2CD9D095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28599"/>
            <a:ext cx="10363200" cy="914401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译码器级联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119" name="Rectangle 85">
            <a:extLst>
              <a:ext uri="{FF2B5EF4-FFF2-40B4-BE49-F238E27FC236}">
                <a16:creationId xmlns:a16="http://schemas.microsoft.com/office/drawing/2014/main" id="{2AC28C2A-27C2-BB4E-B812-82093024DF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Char char="q"/>
              <a:defRPr/>
            </a:pPr>
            <a:r>
              <a:rPr lang="en-US" altLang="zh-CN">
                <a:ea typeface="宋体" charset="0"/>
              </a:rPr>
              <a:t>5:32 decoder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altLang="zh-CN">
                <a:ea typeface="宋体" charset="0"/>
              </a:rPr>
              <a:t>1x2:4 decoder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altLang="zh-CN">
                <a:ea typeface="宋体" charset="0"/>
              </a:rPr>
              <a:t>4x3:8 decoders</a:t>
            </a:r>
          </a:p>
        </p:txBody>
      </p:sp>
      <p:sp>
        <p:nvSpPr>
          <p:cNvPr id="44120" name="Rectangle 86">
            <a:extLst>
              <a:ext uri="{FF2B5EF4-FFF2-40B4-BE49-F238E27FC236}">
                <a16:creationId xmlns:a16="http://schemas.microsoft.com/office/drawing/2014/main" id="{91D55B1A-0169-9C42-B354-3437CB728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3863" y="4779964"/>
            <a:ext cx="8890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675"/>
              </a:lnSpc>
              <a:spcAft>
                <a:spcPts val="1975"/>
              </a:spcAft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3:8 DEC</a:t>
            </a:r>
          </a:p>
        </p:txBody>
      </p:sp>
      <p:sp>
        <p:nvSpPr>
          <p:cNvPr id="44121" name="Rectangle 87">
            <a:extLst>
              <a:ext uri="{FF2B5EF4-FFF2-40B4-BE49-F238E27FC236}">
                <a16:creationId xmlns:a16="http://schemas.microsoft.com/office/drawing/2014/main" id="{8644635D-D7BC-894D-94A2-7C6351A9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1" y="4789488"/>
            <a:ext cx="430213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4122" name="Line 88">
            <a:extLst>
              <a:ext uri="{FF2B5EF4-FFF2-40B4-BE49-F238E27FC236}">
                <a16:creationId xmlns:a16="http://schemas.microsoft.com/office/drawing/2014/main" id="{4648A535-5BCC-884F-98B2-FA77804CA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1925" y="4902200"/>
            <a:ext cx="287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123" name="Rectangle 89">
            <a:extLst>
              <a:ext uri="{FF2B5EF4-FFF2-40B4-BE49-F238E27FC236}">
                <a16:creationId xmlns:a16="http://schemas.microsoft.com/office/drawing/2014/main" id="{82F27774-0A38-BE46-8475-4C5B03220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4206875"/>
            <a:ext cx="1255712" cy="169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676275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375"/>
              </a:lnSpc>
              <a:spcAft>
                <a:spcPts val="1975"/>
              </a:spcAft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0</a:t>
            </a:r>
            <a:b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1</a:t>
            </a:r>
            <a:b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2</a:t>
            </a:r>
            <a:b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3</a:t>
            </a:r>
            <a:b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4</a:t>
            </a:r>
            <a:b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5</a:t>
            </a:r>
            <a:b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6</a:t>
            </a:r>
            <a:b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7	ABCDE</a:t>
            </a:r>
          </a:p>
        </p:txBody>
      </p:sp>
      <p:sp>
        <p:nvSpPr>
          <p:cNvPr id="44124" name="Rectangle 90">
            <a:extLst>
              <a:ext uri="{FF2B5EF4-FFF2-40B4-BE49-F238E27FC236}">
                <a16:creationId xmlns:a16="http://schemas.microsoft.com/office/drawing/2014/main" id="{B163EF8E-EC8A-FD46-B1D4-7C18E6E75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9676" y="5903913"/>
            <a:ext cx="449263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675"/>
              </a:lnSpc>
              <a:spcAft>
                <a:spcPts val="1975"/>
              </a:spcAft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E</a:t>
            </a:r>
          </a:p>
        </p:txBody>
      </p:sp>
      <p:sp>
        <p:nvSpPr>
          <p:cNvPr id="44125" name="Rectangle 91">
            <a:extLst>
              <a:ext uri="{FF2B5EF4-FFF2-40B4-BE49-F238E27FC236}">
                <a16:creationId xmlns:a16="http://schemas.microsoft.com/office/drawing/2014/main" id="{5F83885A-DA1A-2141-9477-19A1EC30B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51" y="5894389"/>
            <a:ext cx="449263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675"/>
              </a:lnSpc>
              <a:spcAft>
                <a:spcPts val="1975"/>
              </a:spcAft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C</a:t>
            </a:r>
          </a:p>
        </p:txBody>
      </p:sp>
      <p:sp>
        <p:nvSpPr>
          <p:cNvPr id="44126" name="Rectangle 92">
            <a:extLst>
              <a:ext uri="{FF2B5EF4-FFF2-40B4-BE49-F238E27FC236}">
                <a16:creationId xmlns:a16="http://schemas.microsoft.com/office/drawing/2014/main" id="{47B6CD77-BB97-ED4F-84D5-3B58666B6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763" y="5894389"/>
            <a:ext cx="449262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675"/>
              </a:lnSpc>
              <a:spcAft>
                <a:spcPts val="1975"/>
              </a:spcAft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D</a:t>
            </a:r>
          </a:p>
        </p:txBody>
      </p:sp>
      <p:sp>
        <p:nvSpPr>
          <p:cNvPr id="44127" name="Rectangle 93">
            <a:extLst>
              <a:ext uri="{FF2B5EF4-FFF2-40B4-BE49-F238E27FC236}">
                <a16:creationId xmlns:a16="http://schemas.microsoft.com/office/drawing/2014/main" id="{9777D82C-D6AE-6146-BC11-D40FDCF57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775" y="5526088"/>
            <a:ext cx="5207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675"/>
              </a:lnSpc>
              <a:spcAft>
                <a:spcPts val="1975"/>
              </a:spcAft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S2</a:t>
            </a:r>
          </a:p>
        </p:txBody>
      </p:sp>
      <p:sp>
        <p:nvSpPr>
          <p:cNvPr id="44128" name="Rectangle 94">
            <a:extLst>
              <a:ext uri="{FF2B5EF4-FFF2-40B4-BE49-F238E27FC236}">
                <a16:creationId xmlns:a16="http://schemas.microsoft.com/office/drawing/2014/main" id="{C6AA11EB-9856-3E43-8E1B-9EFC18F13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050" y="5526088"/>
            <a:ext cx="5207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675"/>
              </a:lnSpc>
              <a:spcAft>
                <a:spcPts val="1975"/>
              </a:spcAft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S1</a:t>
            </a:r>
          </a:p>
        </p:txBody>
      </p:sp>
      <p:sp>
        <p:nvSpPr>
          <p:cNvPr id="44129" name="Rectangle 95">
            <a:extLst>
              <a:ext uri="{FF2B5EF4-FFF2-40B4-BE49-F238E27FC236}">
                <a16:creationId xmlns:a16="http://schemas.microsoft.com/office/drawing/2014/main" id="{8F7ACD8F-F862-7343-A043-BF97F76E8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5526088"/>
            <a:ext cx="52228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675"/>
              </a:lnSpc>
              <a:spcAft>
                <a:spcPts val="1975"/>
              </a:spcAft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S0</a:t>
            </a:r>
          </a:p>
        </p:txBody>
      </p:sp>
      <p:sp>
        <p:nvSpPr>
          <p:cNvPr id="44130" name="Line 96">
            <a:extLst>
              <a:ext uri="{FF2B5EF4-FFF2-40B4-BE49-F238E27FC236}">
                <a16:creationId xmlns:a16="http://schemas.microsoft.com/office/drawing/2014/main" id="{FACD06FF-D8E9-824C-8712-B072371CA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488" y="5745164"/>
            <a:ext cx="0" cy="255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131" name="Line 97">
            <a:extLst>
              <a:ext uri="{FF2B5EF4-FFF2-40B4-BE49-F238E27FC236}">
                <a16:creationId xmlns:a16="http://schemas.microsoft.com/office/drawing/2014/main" id="{0DD5B0AC-B770-E24A-8A2B-F0E6D48177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4875" y="5745163"/>
            <a:ext cx="0" cy="2460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132" name="Line 98">
            <a:extLst>
              <a:ext uri="{FF2B5EF4-FFF2-40B4-BE49-F238E27FC236}">
                <a16:creationId xmlns:a16="http://schemas.microsoft.com/office/drawing/2014/main" id="{1D3AC627-1E82-BC48-B933-F549961FC2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0313" y="5756276"/>
            <a:ext cx="0" cy="244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133" name="Line 99">
            <a:extLst>
              <a:ext uri="{FF2B5EF4-FFF2-40B4-BE49-F238E27FC236}">
                <a16:creationId xmlns:a16="http://schemas.microsoft.com/office/drawing/2014/main" id="{B077DA62-F439-D044-882E-536ABCE2D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9063" y="556736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134" name="Rectangle 100">
            <a:extLst>
              <a:ext uri="{FF2B5EF4-FFF2-40B4-BE49-F238E27FC236}">
                <a16:creationId xmlns:a16="http://schemas.microsoft.com/office/drawing/2014/main" id="{C8DA2C39-DE47-7B47-87A9-C13E8A149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925" y="5526088"/>
            <a:ext cx="52228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675"/>
              </a:lnSpc>
              <a:spcAft>
                <a:spcPts val="1975"/>
              </a:spcAft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S2</a:t>
            </a:r>
          </a:p>
        </p:txBody>
      </p:sp>
      <p:sp>
        <p:nvSpPr>
          <p:cNvPr id="44135" name="Rectangle 101">
            <a:extLst>
              <a:ext uri="{FF2B5EF4-FFF2-40B4-BE49-F238E27FC236}">
                <a16:creationId xmlns:a16="http://schemas.microsoft.com/office/drawing/2014/main" id="{F0CC7897-D957-584D-B00D-8DB2FFD4E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1" y="4779964"/>
            <a:ext cx="887413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675"/>
              </a:lnSpc>
              <a:spcAft>
                <a:spcPts val="1975"/>
              </a:spcAft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3:8 DEC</a:t>
            </a:r>
          </a:p>
        </p:txBody>
      </p:sp>
      <p:sp>
        <p:nvSpPr>
          <p:cNvPr id="44136" name="Rectangle 102">
            <a:extLst>
              <a:ext uri="{FF2B5EF4-FFF2-40B4-BE49-F238E27FC236}">
                <a16:creationId xmlns:a16="http://schemas.microsoft.com/office/drawing/2014/main" id="{C8611598-2698-7543-8C3E-9A4CEE979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788" y="5526088"/>
            <a:ext cx="5207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675"/>
              </a:lnSpc>
              <a:spcAft>
                <a:spcPts val="1975"/>
              </a:spcAft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S1</a:t>
            </a:r>
          </a:p>
        </p:txBody>
      </p:sp>
      <p:sp>
        <p:nvSpPr>
          <p:cNvPr id="44137" name="Rectangle 103">
            <a:extLst>
              <a:ext uri="{FF2B5EF4-FFF2-40B4-BE49-F238E27FC236}">
                <a16:creationId xmlns:a16="http://schemas.microsoft.com/office/drawing/2014/main" id="{06F885B5-3D14-A34A-8053-3B5F300CC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064" y="5526088"/>
            <a:ext cx="52228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675"/>
              </a:lnSpc>
              <a:spcAft>
                <a:spcPts val="1975"/>
              </a:spcAft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S0</a:t>
            </a:r>
          </a:p>
        </p:txBody>
      </p:sp>
      <p:sp>
        <p:nvSpPr>
          <p:cNvPr id="44138" name="Line 104">
            <a:extLst>
              <a:ext uri="{FF2B5EF4-FFF2-40B4-BE49-F238E27FC236}">
                <a16:creationId xmlns:a16="http://schemas.microsoft.com/office/drawing/2014/main" id="{76516FEA-5343-8041-B8C8-C9C5637362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4638" y="5745164"/>
            <a:ext cx="0" cy="255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139" name="Line 105">
            <a:extLst>
              <a:ext uri="{FF2B5EF4-FFF2-40B4-BE49-F238E27FC236}">
                <a16:creationId xmlns:a16="http://schemas.microsoft.com/office/drawing/2014/main" id="{94EC6C76-6AB2-7D4A-B649-46600F9E85B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1025" y="5745163"/>
            <a:ext cx="0" cy="2460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140" name="Line 106">
            <a:extLst>
              <a:ext uri="{FF2B5EF4-FFF2-40B4-BE49-F238E27FC236}">
                <a16:creationId xmlns:a16="http://schemas.microsoft.com/office/drawing/2014/main" id="{BE583788-6D2B-084A-9707-3F524FB67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8528050" y="5756276"/>
            <a:ext cx="0" cy="244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141" name="Line 107">
            <a:extLst>
              <a:ext uri="{FF2B5EF4-FFF2-40B4-BE49-F238E27FC236}">
                <a16:creationId xmlns:a16="http://schemas.microsoft.com/office/drawing/2014/main" id="{EDFC2012-8992-5640-9120-37D15E1EE3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5214" y="4319588"/>
            <a:ext cx="2873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142" name="Line 108">
            <a:extLst>
              <a:ext uri="{FF2B5EF4-FFF2-40B4-BE49-F238E27FC236}">
                <a16:creationId xmlns:a16="http://schemas.microsoft.com/office/drawing/2014/main" id="{18E75DDB-DCF6-BD45-A75C-AB093A84BA9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5214" y="4492625"/>
            <a:ext cx="2873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143" name="Line 109">
            <a:extLst>
              <a:ext uri="{FF2B5EF4-FFF2-40B4-BE49-F238E27FC236}">
                <a16:creationId xmlns:a16="http://schemas.microsoft.com/office/drawing/2014/main" id="{8A5B1C90-C983-4F48-8FDD-EFC213D50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675689" y="4676775"/>
            <a:ext cx="2873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144" name="Line 110">
            <a:extLst>
              <a:ext uri="{FF2B5EF4-FFF2-40B4-BE49-F238E27FC236}">
                <a16:creationId xmlns:a16="http://schemas.microsoft.com/office/drawing/2014/main" id="{283FC5D8-D0C0-B241-951B-E180BA71B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5214" y="4849813"/>
            <a:ext cx="2873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145" name="Line 111">
            <a:extLst>
              <a:ext uri="{FF2B5EF4-FFF2-40B4-BE49-F238E27FC236}">
                <a16:creationId xmlns:a16="http://schemas.microsoft.com/office/drawing/2014/main" id="{D6F8A3E7-9227-F048-83FB-217DB8B8EA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5214" y="5035550"/>
            <a:ext cx="2873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146" name="Line 112">
            <a:extLst>
              <a:ext uri="{FF2B5EF4-FFF2-40B4-BE49-F238E27FC236}">
                <a16:creationId xmlns:a16="http://schemas.microsoft.com/office/drawing/2014/main" id="{2FDE3A7A-1E26-3E48-85F8-D45C9702A20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5214" y="5208588"/>
            <a:ext cx="2873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147" name="Line 113">
            <a:extLst>
              <a:ext uri="{FF2B5EF4-FFF2-40B4-BE49-F238E27FC236}">
                <a16:creationId xmlns:a16="http://schemas.microsoft.com/office/drawing/2014/main" id="{D6B5BADA-F903-E14E-92FA-B495FA7119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675689" y="5392738"/>
            <a:ext cx="2873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148" name="Line 114">
            <a:extLst>
              <a:ext uri="{FF2B5EF4-FFF2-40B4-BE49-F238E27FC236}">
                <a16:creationId xmlns:a16="http://schemas.microsoft.com/office/drawing/2014/main" id="{2AD3A281-9B3A-4747-8D33-8EF4762A0FA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5214" y="5567363"/>
            <a:ext cx="2873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>
            <a:extLst>
              <a:ext uri="{FF2B5EF4-FFF2-40B4-BE49-F238E27FC236}">
                <a16:creationId xmlns:a16="http://schemas.microsoft.com/office/drawing/2014/main" id="{3849C8E0-8566-3145-8E17-1AC0ADB46D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00BC3C95-B944-C143-A5ED-D33595C2A59B}" type="slidenum">
              <a:rPr lang="zh-CN" altLang="en-US" smtClean="0">
                <a:solidFill>
                  <a:srgbClr val="0000B6"/>
                </a:solidFill>
                <a:latin typeface="Book Antiqua" charset="0"/>
              </a:rPr>
              <a:pPr>
                <a:defRPr/>
              </a:pPr>
              <a:t>25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95234" name="页脚占位符 4">
            <a:extLst>
              <a:ext uri="{FF2B5EF4-FFF2-40B4-BE49-F238E27FC236}">
                <a16:creationId xmlns:a16="http://schemas.microsoft.com/office/drawing/2014/main" id="{2BA8F26A-A443-F745-91E9-4F88E2D5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9FC635AA-A061-6542-A543-6CA35C8E8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2314" y="3294064"/>
            <a:ext cx="1076325" cy="18430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BD3A2946-C431-C04F-B7D0-93787BE6D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4078289"/>
            <a:ext cx="827088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575"/>
              </a:lnSpc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decoder</a:t>
            </a:r>
          </a:p>
        </p:txBody>
      </p:sp>
      <p:sp>
        <p:nvSpPr>
          <p:cNvPr id="45062" name="Line 4">
            <a:extLst>
              <a:ext uri="{FF2B5EF4-FFF2-40B4-BE49-F238E27FC236}">
                <a16:creationId xmlns:a16="http://schemas.microsoft.com/office/drawing/2014/main" id="{5B44658F-8FE6-5C43-8152-916B2E3038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5188" y="5137151"/>
            <a:ext cx="0" cy="288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5063" name="Line 5">
            <a:extLst>
              <a:ext uri="{FF2B5EF4-FFF2-40B4-BE49-F238E27FC236}">
                <a16:creationId xmlns:a16="http://schemas.microsoft.com/office/drawing/2014/main" id="{A5A36B6B-ED1C-4045-91F5-C4375A161B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137151"/>
            <a:ext cx="0" cy="288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5064" name="Line 6">
            <a:extLst>
              <a:ext uri="{FF2B5EF4-FFF2-40B4-BE49-F238E27FC236}">
                <a16:creationId xmlns:a16="http://schemas.microsoft.com/office/drawing/2014/main" id="{F71B188A-26BF-F445-890A-A45DE80DE3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513" y="5137151"/>
            <a:ext cx="0" cy="288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5065" name="Line 7">
            <a:extLst>
              <a:ext uri="{FF2B5EF4-FFF2-40B4-BE49-F238E27FC236}">
                <a16:creationId xmlns:a16="http://schemas.microsoft.com/office/drawing/2014/main" id="{292F006A-A329-2047-A4E4-70CDBA8D8F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8738" y="5137151"/>
            <a:ext cx="0" cy="288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5066" name="Line 8">
            <a:extLst>
              <a:ext uri="{FF2B5EF4-FFF2-40B4-BE49-F238E27FC236}">
                <a16:creationId xmlns:a16="http://schemas.microsoft.com/office/drawing/2014/main" id="{B10959EC-ADD7-0347-937F-8CAE29EB7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9550" y="5137151"/>
            <a:ext cx="0" cy="288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5067" name="Line 9">
            <a:extLst>
              <a:ext uri="{FF2B5EF4-FFF2-40B4-BE49-F238E27FC236}">
                <a16:creationId xmlns:a16="http://schemas.microsoft.com/office/drawing/2014/main" id="{E3403252-3556-744F-84C1-0ECE7131D7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3063" y="5137151"/>
            <a:ext cx="0" cy="288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5068" name="Rectangle 10">
            <a:extLst>
              <a:ext uri="{FF2B5EF4-FFF2-40B4-BE49-F238E27FC236}">
                <a16:creationId xmlns:a16="http://schemas.microsoft.com/office/drawing/2014/main" id="{546B7573-42A0-254F-A652-94A330D2A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864" y="5281614"/>
            <a:ext cx="1552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9271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50850" defTabSz="901700">
              <a:tabLst>
                <a:tab pos="9271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9271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9271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9271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9271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9271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9271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9271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275"/>
              </a:lnSpc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0	n-1</a:t>
            </a:r>
          </a:p>
          <a:p>
            <a:pPr lvl="1">
              <a:lnSpc>
                <a:spcPts val="2275"/>
              </a:lnSpc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Address</a:t>
            </a:r>
          </a:p>
        </p:txBody>
      </p:sp>
      <p:sp>
        <p:nvSpPr>
          <p:cNvPr id="45069" name="Rectangle 11">
            <a:extLst>
              <a:ext uri="{FF2B5EF4-FFF2-40B4-BE49-F238E27FC236}">
                <a16:creationId xmlns:a16="http://schemas.microsoft.com/office/drawing/2014/main" id="{B6472844-8E38-B843-8439-1EC89FFCF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038" y="3400426"/>
            <a:ext cx="588962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575"/>
              </a:lnSpc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2   -1</a:t>
            </a:r>
          </a:p>
        </p:txBody>
      </p:sp>
      <p:sp>
        <p:nvSpPr>
          <p:cNvPr id="45070" name="Rectangle 12">
            <a:extLst>
              <a:ext uri="{FF2B5EF4-FFF2-40B4-BE49-F238E27FC236}">
                <a16:creationId xmlns:a16="http://schemas.microsoft.com/office/drawing/2014/main" id="{45A65228-4A6F-A747-A7FD-13ED90B74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1" y="3287714"/>
            <a:ext cx="225425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575"/>
              </a:lnSpc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n</a:t>
            </a:r>
          </a:p>
        </p:txBody>
      </p:sp>
      <p:sp>
        <p:nvSpPr>
          <p:cNvPr id="45071" name="Rectangle 13">
            <a:extLst>
              <a:ext uri="{FF2B5EF4-FFF2-40B4-BE49-F238E27FC236}">
                <a16:creationId xmlns:a16="http://schemas.microsoft.com/office/drawing/2014/main" id="{C510A6A8-F665-B54C-A25B-CB1F84009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864" y="4779964"/>
            <a:ext cx="225425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575"/>
              </a:lnSpc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0</a:t>
            </a:r>
          </a:p>
        </p:txBody>
      </p:sp>
      <p:sp>
        <p:nvSpPr>
          <p:cNvPr id="45072" name="Line 14">
            <a:extLst>
              <a:ext uri="{FF2B5EF4-FFF2-40B4-BE49-F238E27FC236}">
                <a16:creationId xmlns:a16="http://schemas.microsoft.com/office/drawing/2014/main" id="{FDBF159B-3E29-354B-9C74-9AEBB9D41E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8638" y="3513138"/>
            <a:ext cx="19796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5073" name="Line 15">
            <a:extLst>
              <a:ext uri="{FF2B5EF4-FFF2-40B4-BE49-F238E27FC236}">
                <a16:creationId xmlns:a16="http://schemas.microsoft.com/office/drawing/2014/main" id="{818E7912-D973-9A42-BC3A-2BF3B63D49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8638" y="4905375"/>
            <a:ext cx="19923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5074" name="Line 16">
            <a:extLst>
              <a:ext uri="{FF2B5EF4-FFF2-40B4-BE49-F238E27FC236}">
                <a16:creationId xmlns:a16="http://schemas.microsoft.com/office/drawing/2014/main" id="{66A37D7B-067D-2B45-ACCC-7E1F1CE45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8638" y="3978275"/>
            <a:ext cx="19796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5075" name="Line 17">
            <a:extLst>
              <a:ext uri="{FF2B5EF4-FFF2-40B4-BE49-F238E27FC236}">
                <a16:creationId xmlns:a16="http://schemas.microsoft.com/office/drawing/2014/main" id="{004BF5CB-4E36-FC46-9DA7-477B081E7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5838" y="3432176"/>
            <a:ext cx="0" cy="1730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5076" name="Line 18">
            <a:extLst>
              <a:ext uri="{FF2B5EF4-FFF2-40B4-BE49-F238E27FC236}">
                <a16:creationId xmlns:a16="http://schemas.microsoft.com/office/drawing/2014/main" id="{BC129FBE-75E5-1B41-A84F-119986BB08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7475" y="3444876"/>
            <a:ext cx="0" cy="1730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5077" name="Line 19">
            <a:extLst>
              <a:ext uri="{FF2B5EF4-FFF2-40B4-BE49-F238E27FC236}">
                <a16:creationId xmlns:a16="http://schemas.microsoft.com/office/drawing/2014/main" id="{E4B64556-714B-6C4F-AC19-C0866AD1A57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4825" y="3444876"/>
            <a:ext cx="0" cy="17176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5078" name="Line 20">
            <a:extLst>
              <a:ext uri="{FF2B5EF4-FFF2-40B4-BE49-F238E27FC236}">
                <a16:creationId xmlns:a16="http://schemas.microsoft.com/office/drawing/2014/main" id="{767D02B4-3AD7-E04D-A662-7502C28E3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526463" y="3444876"/>
            <a:ext cx="0" cy="1730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5079" name="Line 21">
            <a:extLst>
              <a:ext uri="{FF2B5EF4-FFF2-40B4-BE49-F238E27FC236}">
                <a16:creationId xmlns:a16="http://schemas.microsoft.com/office/drawing/2014/main" id="{1242AD96-5A97-6D46-B845-5392EA54E2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8638" y="4391025"/>
            <a:ext cx="19796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95255" name="Group 22">
            <a:extLst>
              <a:ext uri="{FF2B5EF4-FFF2-40B4-BE49-F238E27FC236}">
                <a16:creationId xmlns:a16="http://schemas.microsoft.com/office/drawing/2014/main" id="{224AAC0F-C5F9-734B-858A-5530B993B1BD}"/>
              </a:ext>
            </a:extLst>
          </p:cNvPr>
          <p:cNvGrpSpPr>
            <a:grpSpLocks/>
          </p:cNvGrpSpPr>
          <p:nvPr/>
        </p:nvGrpSpPr>
        <p:grpSpPr bwMode="auto">
          <a:xfrm>
            <a:off x="7054850" y="3959225"/>
            <a:ext cx="287338" cy="369888"/>
            <a:chOff x="3236" y="2036"/>
            <a:chExt cx="184" cy="236"/>
          </a:xfrm>
        </p:grpSpPr>
        <p:sp>
          <p:nvSpPr>
            <p:cNvPr id="45212" name="Line 23">
              <a:extLst>
                <a:ext uri="{FF2B5EF4-FFF2-40B4-BE49-F238E27FC236}">
                  <a16:creationId xmlns:a16="http://schemas.microsoft.com/office/drawing/2014/main" id="{81D7F8E5-FBE0-5945-A86A-064512754B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8" y="2088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213" name="Line 24">
              <a:extLst>
                <a:ext uri="{FF2B5EF4-FFF2-40B4-BE49-F238E27FC236}">
                  <a16:creationId xmlns:a16="http://schemas.microsoft.com/office/drawing/2014/main" id="{D32CEB13-D68B-E849-AB4A-5B8961AB2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4" y="2092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214" name="Line 25">
              <a:extLst>
                <a:ext uri="{FF2B5EF4-FFF2-40B4-BE49-F238E27FC236}">
                  <a16:creationId xmlns:a16="http://schemas.microsoft.com/office/drawing/2014/main" id="{0D3C5895-10BA-0646-8B7E-7101E1C4FF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2" y="2144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215" name="Line 26">
              <a:extLst>
                <a:ext uri="{FF2B5EF4-FFF2-40B4-BE49-F238E27FC236}">
                  <a16:creationId xmlns:a16="http://schemas.microsoft.com/office/drawing/2014/main" id="{9B29BBE1-9BFB-EA43-9B81-39971FCA4D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0" y="2200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216" name="Line 27">
              <a:extLst>
                <a:ext uri="{FF2B5EF4-FFF2-40B4-BE49-F238E27FC236}">
                  <a16:creationId xmlns:a16="http://schemas.microsoft.com/office/drawing/2014/main" id="{DDCCEEAA-289D-594A-96F0-8AC7850B51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6" y="2148"/>
              <a:ext cx="0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95392" name="Group 28">
              <a:extLst>
                <a:ext uri="{FF2B5EF4-FFF2-40B4-BE49-F238E27FC236}">
                  <a16:creationId xmlns:a16="http://schemas.microsoft.com/office/drawing/2014/main" id="{2BCC0965-CCA9-EE4B-B6DF-A87799DD0C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2" y="2204"/>
              <a:ext cx="96" cy="68"/>
              <a:chOff x="3292" y="2204"/>
              <a:chExt cx="96" cy="68"/>
            </a:xfrm>
          </p:grpSpPr>
          <p:sp>
            <p:nvSpPr>
              <p:cNvPr id="45223" name="Line 29">
                <a:extLst>
                  <a:ext uri="{FF2B5EF4-FFF2-40B4-BE49-F238E27FC236}">
                    <a16:creationId xmlns:a16="http://schemas.microsoft.com/office/drawing/2014/main" id="{57D87745-A60C-CA4D-80FB-5AC3930F14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2" y="2232"/>
                <a:ext cx="9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5224" name="Line 30">
                <a:extLst>
                  <a:ext uri="{FF2B5EF4-FFF2-40B4-BE49-F238E27FC236}">
                    <a16:creationId xmlns:a16="http://schemas.microsoft.com/office/drawing/2014/main" id="{B0C3225B-9698-A840-A1A3-A0D3199AFB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8" y="2248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5225" name="Line 31">
                <a:extLst>
                  <a:ext uri="{FF2B5EF4-FFF2-40B4-BE49-F238E27FC236}">
                    <a16:creationId xmlns:a16="http://schemas.microsoft.com/office/drawing/2014/main" id="{A87051BD-A292-7548-9ABF-7BFE82520F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3" y="2272"/>
                <a:ext cx="1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5226" name="Line 32">
                <a:extLst>
                  <a:ext uri="{FF2B5EF4-FFF2-40B4-BE49-F238E27FC236}">
                    <a16:creationId xmlns:a16="http://schemas.microsoft.com/office/drawing/2014/main" id="{0A117A6C-A841-8946-A077-F53913835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4" y="221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5227" name="Line 33">
                <a:extLst>
                  <a:ext uri="{FF2B5EF4-FFF2-40B4-BE49-F238E27FC236}">
                    <a16:creationId xmlns:a16="http://schemas.microsoft.com/office/drawing/2014/main" id="{54452F69-BF1A-DE4C-9388-729BD9666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4" y="2204"/>
                <a:ext cx="0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45218" name="Line 34">
              <a:extLst>
                <a:ext uri="{FF2B5EF4-FFF2-40B4-BE49-F238E27FC236}">
                  <a16:creationId xmlns:a16="http://schemas.microsoft.com/office/drawing/2014/main" id="{2DA7AE44-CA5A-0948-9CB3-EE05483D3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2" y="2148"/>
              <a:ext cx="0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219" name="Line 35">
              <a:extLst>
                <a:ext uri="{FF2B5EF4-FFF2-40B4-BE49-F238E27FC236}">
                  <a16:creationId xmlns:a16="http://schemas.microsoft.com/office/drawing/2014/main" id="{917132F9-63B4-EC45-B36E-310A713353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6" y="2160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220" name="Line 36">
              <a:extLst>
                <a:ext uri="{FF2B5EF4-FFF2-40B4-BE49-F238E27FC236}">
                  <a16:creationId xmlns:a16="http://schemas.microsoft.com/office/drawing/2014/main" id="{6B3A215D-8571-744F-B80F-11A6D673C8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0" y="2044"/>
              <a:ext cx="0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221" name="Oval 37">
              <a:extLst>
                <a:ext uri="{FF2B5EF4-FFF2-40B4-BE49-F238E27FC236}">
                  <a16:creationId xmlns:a16="http://schemas.microsoft.com/office/drawing/2014/main" id="{150293AB-125D-9B4A-87F6-9D00332A5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6" y="2036"/>
              <a:ext cx="24" cy="1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45222" name="Oval 38">
              <a:extLst>
                <a:ext uri="{FF2B5EF4-FFF2-40B4-BE49-F238E27FC236}">
                  <a16:creationId xmlns:a16="http://schemas.microsoft.com/office/drawing/2014/main" id="{B502BEC7-DD2C-1843-9F64-887759B32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2084"/>
              <a:ext cx="8" cy="2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</p:grpSp>
      <p:grpSp>
        <p:nvGrpSpPr>
          <p:cNvPr id="95256" name="Group 39">
            <a:extLst>
              <a:ext uri="{FF2B5EF4-FFF2-40B4-BE49-F238E27FC236}">
                <a16:creationId xmlns:a16="http://schemas.microsoft.com/office/drawing/2014/main" id="{12343FA2-552E-9C4F-A6F3-9373F818E304}"/>
              </a:ext>
            </a:extLst>
          </p:cNvPr>
          <p:cNvGrpSpPr>
            <a:grpSpLocks/>
          </p:cNvGrpSpPr>
          <p:nvPr/>
        </p:nvGrpSpPr>
        <p:grpSpPr bwMode="auto">
          <a:xfrm>
            <a:off x="7442201" y="3959225"/>
            <a:ext cx="301625" cy="369888"/>
            <a:chOff x="3484" y="2036"/>
            <a:chExt cx="192" cy="236"/>
          </a:xfrm>
        </p:grpSpPr>
        <p:sp>
          <p:nvSpPr>
            <p:cNvPr id="45196" name="Line 40">
              <a:extLst>
                <a:ext uri="{FF2B5EF4-FFF2-40B4-BE49-F238E27FC236}">
                  <a16:creationId xmlns:a16="http://schemas.microsoft.com/office/drawing/2014/main" id="{64D34D23-CD74-6949-9F53-32C752F143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96" y="2088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97" name="Line 41">
              <a:extLst>
                <a:ext uri="{FF2B5EF4-FFF2-40B4-BE49-F238E27FC236}">
                  <a16:creationId xmlns:a16="http://schemas.microsoft.com/office/drawing/2014/main" id="{F1E8695D-15AA-C048-9718-F85E513C7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2" y="2092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98" name="Line 42">
              <a:extLst>
                <a:ext uri="{FF2B5EF4-FFF2-40B4-BE49-F238E27FC236}">
                  <a16:creationId xmlns:a16="http://schemas.microsoft.com/office/drawing/2014/main" id="{A89ECD05-24B7-5B4D-8069-9E3A56B540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8" y="2144"/>
              <a:ext cx="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99" name="Line 43">
              <a:extLst>
                <a:ext uri="{FF2B5EF4-FFF2-40B4-BE49-F238E27FC236}">
                  <a16:creationId xmlns:a16="http://schemas.microsoft.com/office/drawing/2014/main" id="{47D73398-97A8-0947-B6F4-38CF3D52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6" y="2200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200" name="Line 44">
              <a:extLst>
                <a:ext uri="{FF2B5EF4-FFF2-40B4-BE49-F238E27FC236}">
                  <a16:creationId xmlns:a16="http://schemas.microsoft.com/office/drawing/2014/main" id="{2A4EA78E-419B-244F-A2DB-C6E8AA19E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148"/>
              <a:ext cx="0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95376" name="Group 45">
              <a:extLst>
                <a:ext uri="{FF2B5EF4-FFF2-40B4-BE49-F238E27FC236}">
                  <a16:creationId xmlns:a16="http://schemas.microsoft.com/office/drawing/2014/main" id="{323B84ED-8FA9-F74E-A5A2-0D5541C5B0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0" y="2204"/>
              <a:ext cx="104" cy="68"/>
              <a:chOff x="3540" y="2204"/>
              <a:chExt cx="104" cy="68"/>
            </a:xfrm>
          </p:grpSpPr>
          <p:sp>
            <p:nvSpPr>
              <p:cNvPr id="45207" name="Line 46">
                <a:extLst>
                  <a:ext uri="{FF2B5EF4-FFF2-40B4-BE49-F238E27FC236}">
                    <a16:creationId xmlns:a16="http://schemas.microsoft.com/office/drawing/2014/main" id="{AE26371E-F4F1-3A42-9F89-AF9FBCEEB9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232"/>
                <a:ext cx="10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5208" name="Line 47">
                <a:extLst>
                  <a:ext uri="{FF2B5EF4-FFF2-40B4-BE49-F238E27FC236}">
                    <a16:creationId xmlns:a16="http://schemas.microsoft.com/office/drawing/2014/main" id="{5716E060-2B2B-CF42-80B3-5AE402CB2B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4" y="2248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5209" name="Line 48">
                <a:extLst>
                  <a:ext uri="{FF2B5EF4-FFF2-40B4-BE49-F238E27FC236}">
                    <a16:creationId xmlns:a16="http://schemas.microsoft.com/office/drawing/2014/main" id="{52DF0030-D480-644C-A589-35CAA6683F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8" y="2272"/>
                <a:ext cx="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5210" name="Line 49">
                <a:extLst>
                  <a:ext uri="{FF2B5EF4-FFF2-40B4-BE49-F238E27FC236}">
                    <a16:creationId xmlns:a16="http://schemas.microsoft.com/office/drawing/2014/main" id="{79491448-8EB1-7745-B0B3-4FE73F5482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2" y="221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5211" name="Line 50">
                <a:extLst>
                  <a:ext uri="{FF2B5EF4-FFF2-40B4-BE49-F238E27FC236}">
                    <a16:creationId xmlns:a16="http://schemas.microsoft.com/office/drawing/2014/main" id="{EB59ED54-4296-ED42-A956-3E1BE76890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2" y="2204"/>
                <a:ext cx="0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45202" name="Line 51">
              <a:extLst>
                <a:ext uri="{FF2B5EF4-FFF2-40B4-BE49-F238E27FC236}">
                  <a16:creationId xmlns:a16="http://schemas.microsoft.com/office/drawing/2014/main" id="{02F27AEB-9E07-4245-A3FB-5FF864F80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8" y="2148"/>
              <a:ext cx="0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203" name="Line 52">
              <a:extLst>
                <a:ext uri="{FF2B5EF4-FFF2-40B4-BE49-F238E27FC236}">
                  <a16:creationId xmlns:a16="http://schemas.microsoft.com/office/drawing/2014/main" id="{27F6D7DB-7188-874D-894D-385CA2C8D8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92" y="2160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204" name="Line 53">
              <a:extLst>
                <a:ext uri="{FF2B5EF4-FFF2-40B4-BE49-F238E27FC236}">
                  <a16:creationId xmlns:a16="http://schemas.microsoft.com/office/drawing/2014/main" id="{73A52C17-D182-8844-B30E-D52152BF26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6" y="2044"/>
              <a:ext cx="0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205" name="Oval 54">
              <a:extLst>
                <a:ext uri="{FF2B5EF4-FFF2-40B4-BE49-F238E27FC236}">
                  <a16:creationId xmlns:a16="http://schemas.microsoft.com/office/drawing/2014/main" id="{6E33D276-B615-804E-B62C-36D18D96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2036"/>
              <a:ext cx="24" cy="1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45206" name="Oval 55">
              <a:extLst>
                <a:ext uri="{FF2B5EF4-FFF2-40B4-BE49-F238E27FC236}">
                  <a16:creationId xmlns:a16="http://schemas.microsoft.com/office/drawing/2014/main" id="{ECAA30A4-C30A-164E-ABD4-DE4BB5956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2084"/>
              <a:ext cx="16" cy="2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</p:grpSp>
      <p:grpSp>
        <p:nvGrpSpPr>
          <p:cNvPr id="95257" name="Group 56">
            <a:extLst>
              <a:ext uri="{FF2B5EF4-FFF2-40B4-BE49-F238E27FC236}">
                <a16:creationId xmlns:a16="http://schemas.microsoft.com/office/drawing/2014/main" id="{D740278C-DC1D-3145-8E88-7B00F49453CC}"/>
              </a:ext>
            </a:extLst>
          </p:cNvPr>
          <p:cNvGrpSpPr>
            <a:grpSpLocks/>
          </p:cNvGrpSpPr>
          <p:nvPr/>
        </p:nvGrpSpPr>
        <p:grpSpPr bwMode="auto">
          <a:xfrm>
            <a:off x="7442201" y="4384675"/>
            <a:ext cx="301625" cy="369888"/>
            <a:chOff x="3484" y="2308"/>
            <a:chExt cx="192" cy="236"/>
          </a:xfrm>
        </p:grpSpPr>
        <p:sp>
          <p:nvSpPr>
            <p:cNvPr id="45180" name="Line 57">
              <a:extLst>
                <a:ext uri="{FF2B5EF4-FFF2-40B4-BE49-F238E27FC236}">
                  <a16:creationId xmlns:a16="http://schemas.microsoft.com/office/drawing/2014/main" id="{BD18C164-4683-CE46-B69C-28AACD7E9F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96" y="2360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81" name="Line 58">
              <a:extLst>
                <a:ext uri="{FF2B5EF4-FFF2-40B4-BE49-F238E27FC236}">
                  <a16:creationId xmlns:a16="http://schemas.microsoft.com/office/drawing/2014/main" id="{143DB43B-3AB8-E04C-8B4F-3B3B7FC98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2" y="2364"/>
              <a:ext cx="0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82" name="Line 59">
              <a:extLst>
                <a:ext uri="{FF2B5EF4-FFF2-40B4-BE49-F238E27FC236}">
                  <a16:creationId xmlns:a16="http://schemas.microsoft.com/office/drawing/2014/main" id="{DC0A8591-804D-EB4C-A12F-4B8A911D1E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8" y="2424"/>
              <a:ext cx="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83" name="Line 60">
              <a:extLst>
                <a:ext uri="{FF2B5EF4-FFF2-40B4-BE49-F238E27FC236}">
                  <a16:creationId xmlns:a16="http://schemas.microsoft.com/office/drawing/2014/main" id="{C18C4442-D02F-E84D-90D4-4A45A22283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6" y="2464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84" name="Line 61">
              <a:extLst>
                <a:ext uri="{FF2B5EF4-FFF2-40B4-BE49-F238E27FC236}">
                  <a16:creationId xmlns:a16="http://schemas.microsoft.com/office/drawing/2014/main" id="{774D7BED-BBD5-0741-A85A-78EBB6487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428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95360" name="Group 62">
              <a:extLst>
                <a:ext uri="{FF2B5EF4-FFF2-40B4-BE49-F238E27FC236}">
                  <a16:creationId xmlns:a16="http://schemas.microsoft.com/office/drawing/2014/main" id="{15C9F97E-4AEA-8E4C-A050-195BCCA92B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0" y="2468"/>
              <a:ext cx="104" cy="76"/>
              <a:chOff x="3540" y="2468"/>
              <a:chExt cx="104" cy="76"/>
            </a:xfrm>
          </p:grpSpPr>
          <p:sp>
            <p:nvSpPr>
              <p:cNvPr id="45191" name="Line 63">
                <a:extLst>
                  <a:ext uri="{FF2B5EF4-FFF2-40B4-BE49-F238E27FC236}">
                    <a16:creationId xmlns:a16="http://schemas.microsoft.com/office/drawing/2014/main" id="{D5DE3B04-2A9D-4F49-A58F-B46620EEF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04"/>
                <a:ext cx="10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5192" name="Line 64">
                <a:extLst>
                  <a:ext uri="{FF2B5EF4-FFF2-40B4-BE49-F238E27FC236}">
                    <a16:creationId xmlns:a16="http://schemas.microsoft.com/office/drawing/2014/main" id="{C8FDDB85-B7A1-6A43-8FDF-EAEFF3A14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4" y="2520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5193" name="Line 65">
                <a:extLst>
                  <a:ext uri="{FF2B5EF4-FFF2-40B4-BE49-F238E27FC236}">
                    <a16:creationId xmlns:a16="http://schemas.microsoft.com/office/drawing/2014/main" id="{BB7DADE2-EBDF-4C4C-B283-3A996198A3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8" y="2544"/>
                <a:ext cx="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5194" name="Line 66">
                <a:extLst>
                  <a:ext uri="{FF2B5EF4-FFF2-40B4-BE49-F238E27FC236}">
                    <a16:creationId xmlns:a16="http://schemas.microsoft.com/office/drawing/2014/main" id="{064B2789-389D-A642-B514-3FA4094459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2" y="248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5195" name="Line 67">
                <a:extLst>
                  <a:ext uri="{FF2B5EF4-FFF2-40B4-BE49-F238E27FC236}">
                    <a16:creationId xmlns:a16="http://schemas.microsoft.com/office/drawing/2014/main" id="{4818C30A-67F2-EA41-88FA-C8E200CC6D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2" y="2468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45186" name="Line 68">
              <a:extLst>
                <a:ext uri="{FF2B5EF4-FFF2-40B4-BE49-F238E27FC236}">
                  <a16:creationId xmlns:a16="http://schemas.microsoft.com/office/drawing/2014/main" id="{3F9BCFE4-920E-7C43-8BFD-6B1CE0891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8" y="2420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87" name="Line 69">
              <a:extLst>
                <a:ext uri="{FF2B5EF4-FFF2-40B4-BE49-F238E27FC236}">
                  <a16:creationId xmlns:a16="http://schemas.microsoft.com/office/drawing/2014/main" id="{E3086E0A-AE8E-134E-A620-88C4D09EE9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92" y="2432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88" name="Line 70">
              <a:extLst>
                <a:ext uri="{FF2B5EF4-FFF2-40B4-BE49-F238E27FC236}">
                  <a16:creationId xmlns:a16="http://schemas.microsoft.com/office/drawing/2014/main" id="{6BAC31C4-88C0-B04D-85A8-1BC7EB3CD8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6" y="2308"/>
              <a:ext cx="0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89" name="Oval 71">
              <a:extLst>
                <a:ext uri="{FF2B5EF4-FFF2-40B4-BE49-F238E27FC236}">
                  <a16:creationId xmlns:a16="http://schemas.microsoft.com/office/drawing/2014/main" id="{89BC067D-E77B-D24A-B863-5F77E4D24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2308"/>
              <a:ext cx="24" cy="2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45190" name="Oval 72">
              <a:extLst>
                <a:ext uri="{FF2B5EF4-FFF2-40B4-BE49-F238E27FC236}">
                  <a16:creationId xmlns:a16="http://schemas.microsoft.com/office/drawing/2014/main" id="{98F7662F-C164-D34B-BA2E-92B58E300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2356"/>
              <a:ext cx="16" cy="2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</p:grpSp>
      <p:grpSp>
        <p:nvGrpSpPr>
          <p:cNvPr id="95258" name="Group 73">
            <a:extLst>
              <a:ext uri="{FF2B5EF4-FFF2-40B4-BE49-F238E27FC236}">
                <a16:creationId xmlns:a16="http://schemas.microsoft.com/office/drawing/2014/main" id="{7A7C4CA9-3C2B-4E4A-8666-669AF0AB441F}"/>
              </a:ext>
            </a:extLst>
          </p:cNvPr>
          <p:cNvGrpSpPr>
            <a:grpSpLocks/>
          </p:cNvGrpSpPr>
          <p:nvPr/>
        </p:nvGrpSpPr>
        <p:grpSpPr bwMode="auto">
          <a:xfrm>
            <a:off x="8231189" y="4384675"/>
            <a:ext cx="301625" cy="369888"/>
            <a:chOff x="3988" y="2308"/>
            <a:chExt cx="192" cy="236"/>
          </a:xfrm>
        </p:grpSpPr>
        <p:sp>
          <p:nvSpPr>
            <p:cNvPr id="45164" name="Line 74">
              <a:extLst>
                <a:ext uri="{FF2B5EF4-FFF2-40B4-BE49-F238E27FC236}">
                  <a16:creationId xmlns:a16="http://schemas.microsoft.com/office/drawing/2014/main" id="{E50E350C-3EE9-8A42-8402-7ED328761B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00" y="2360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65" name="Line 75">
              <a:extLst>
                <a:ext uri="{FF2B5EF4-FFF2-40B4-BE49-F238E27FC236}">
                  <a16:creationId xmlns:a16="http://schemas.microsoft.com/office/drawing/2014/main" id="{A7765AA8-36AD-C34E-B390-8DB15F21C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2364"/>
              <a:ext cx="0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66" name="Line 76">
              <a:extLst>
                <a:ext uri="{FF2B5EF4-FFF2-40B4-BE49-F238E27FC236}">
                  <a16:creationId xmlns:a16="http://schemas.microsoft.com/office/drawing/2014/main" id="{9E1855D6-0288-F14C-9E1C-110562CB5B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52" y="2424"/>
              <a:ext cx="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67" name="Line 77">
              <a:extLst>
                <a:ext uri="{FF2B5EF4-FFF2-40B4-BE49-F238E27FC236}">
                  <a16:creationId xmlns:a16="http://schemas.microsoft.com/office/drawing/2014/main" id="{10CEBF9A-2861-D042-BBA1-6D1CF7280B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0" y="2464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68" name="Line 78">
              <a:extLst>
                <a:ext uri="{FF2B5EF4-FFF2-40B4-BE49-F238E27FC236}">
                  <a16:creationId xmlns:a16="http://schemas.microsoft.com/office/drawing/2014/main" id="{6C113CF1-CABE-7045-A3C6-F53C5875F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6" y="2428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95344" name="Group 79">
              <a:extLst>
                <a:ext uri="{FF2B5EF4-FFF2-40B4-BE49-F238E27FC236}">
                  <a16:creationId xmlns:a16="http://schemas.microsoft.com/office/drawing/2014/main" id="{D56B84C9-EFD3-0646-B685-B0AEF7AF47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4" y="2468"/>
              <a:ext cx="104" cy="76"/>
              <a:chOff x="4044" y="2468"/>
              <a:chExt cx="104" cy="76"/>
            </a:xfrm>
          </p:grpSpPr>
          <p:sp>
            <p:nvSpPr>
              <p:cNvPr id="45175" name="Line 80">
                <a:extLst>
                  <a:ext uri="{FF2B5EF4-FFF2-40B4-BE49-F238E27FC236}">
                    <a16:creationId xmlns:a16="http://schemas.microsoft.com/office/drawing/2014/main" id="{D124BF6B-BE91-6E4A-8A7C-89573B0645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4" y="2504"/>
                <a:ext cx="10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5176" name="Line 81">
                <a:extLst>
                  <a:ext uri="{FF2B5EF4-FFF2-40B4-BE49-F238E27FC236}">
                    <a16:creationId xmlns:a16="http://schemas.microsoft.com/office/drawing/2014/main" id="{66B84F04-83B1-B04D-8675-811AA1C6C5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8" y="2520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5177" name="Line 82">
                <a:extLst>
                  <a:ext uri="{FF2B5EF4-FFF2-40B4-BE49-F238E27FC236}">
                    <a16:creationId xmlns:a16="http://schemas.microsoft.com/office/drawing/2014/main" id="{462E0647-D69E-A849-807E-99687B5F46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2" y="2544"/>
                <a:ext cx="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5178" name="Line 83">
                <a:extLst>
                  <a:ext uri="{FF2B5EF4-FFF2-40B4-BE49-F238E27FC236}">
                    <a16:creationId xmlns:a16="http://schemas.microsoft.com/office/drawing/2014/main" id="{B46B3B47-23EF-F348-B6E7-C0DADF0B06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6" y="248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5179" name="Line 84">
                <a:extLst>
                  <a:ext uri="{FF2B5EF4-FFF2-40B4-BE49-F238E27FC236}">
                    <a16:creationId xmlns:a16="http://schemas.microsoft.com/office/drawing/2014/main" id="{9DC58487-4A31-A94C-BD63-EC6C889BEA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6" y="2468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45170" name="Line 85">
              <a:extLst>
                <a:ext uri="{FF2B5EF4-FFF2-40B4-BE49-F238E27FC236}">
                  <a16:creationId xmlns:a16="http://schemas.microsoft.com/office/drawing/2014/main" id="{1B7258F8-72DB-8843-B829-36298FC7B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420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71" name="Line 86">
              <a:extLst>
                <a:ext uri="{FF2B5EF4-FFF2-40B4-BE49-F238E27FC236}">
                  <a16:creationId xmlns:a16="http://schemas.microsoft.com/office/drawing/2014/main" id="{9A6AFA57-1115-784D-85E4-B437393CF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6" y="2432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72" name="Line 87">
              <a:extLst>
                <a:ext uri="{FF2B5EF4-FFF2-40B4-BE49-F238E27FC236}">
                  <a16:creationId xmlns:a16="http://schemas.microsoft.com/office/drawing/2014/main" id="{88640376-81A2-0D42-82B9-081BEEC68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0" y="2308"/>
              <a:ext cx="0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73" name="Oval 88">
              <a:extLst>
                <a:ext uri="{FF2B5EF4-FFF2-40B4-BE49-F238E27FC236}">
                  <a16:creationId xmlns:a16="http://schemas.microsoft.com/office/drawing/2014/main" id="{DB66EC8E-7B5E-804E-9DBC-E02FE7B5A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2308"/>
              <a:ext cx="24" cy="2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45174" name="Oval 89">
              <a:extLst>
                <a:ext uri="{FF2B5EF4-FFF2-40B4-BE49-F238E27FC236}">
                  <a16:creationId xmlns:a16="http://schemas.microsoft.com/office/drawing/2014/main" id="{AFFBF3FC-57B3-FD4D-B2C3-8D0444BF1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" y="2356"/>
              <a:ext cx="16" cy="2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</p:grpSp>
      <p:grpSp>
        <p:nvGrpSpPr>
          <p:cNvPr id="95259" name="Group 90">
            <a:extLst>
              <a:ext uri="{FF2B5EF4-FFF2-40B4-BE49-F238E27FC236}">
                <a16:creationId xmlns:a16="http://schemas.microsoft.com/office/drawing/2014/main" id="{0AD81364-B17C-2445-B852-9DAF5D0BDA4B}"/>
              </a:ext>
            </a:extLst>
          </p:cNvPr>
          <p:cNvGrpSpPr>
            <a:grpSpLocks/>
          </p:cNvGrpSpPr>
          <p:nvPr/>
        </p:nvGrpSpPr>
        <p:grpSpPr bwMode="auto">
          <a:xfrm>
            <a:off x="7135814" y="2686051"/>
            <a:ext cx="363537" cy="796925"/>
            <a:chOff x="3288" y="1224"/>
            <a:chExt cx="232" cy="508"/>
          </a:xfrm>
        </p:grpSpPr>
        <p:sp>
          <p:nvSpPr>
            <p:cNvPr id="45149" name="Rectangle 91">
              <a:extLst>
                <a:ext uri="{FF2B5EF4-FFF2-40B4-BE49-F238E27FC236}">
                  <a16:creationId xmlns:a16="http://schemas.microsoft.com/office/drawing/2014/main" id="{9A8919AB-E20D-8540-AF0F-0BF95BE55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224"/>
              <a:ext cx="232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988"/>
                </a:lnSpc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Tahoma" charset="0"/>
                  <a:ea typeface="宋体" charset="0"/>
                </a:rPr>
                <a:t>1</a:t>
              </a:r>
            </a:p>
          </p:txBody>
        </p:sp>
        <p:sp>
          <p:nvSpPr>
            <p:cNvPr id="45150" name="Line 92">
              <a:extLst>
                <a:ext uri="{FF2B5EF4-FFF2-40B4-BE49-F238E27FC236}">
                  <a16:creationId xmlns:a16="http://schemas.microsoft.com/office/drawing/2014/main" id="{2B4D81CB-0242-9E4D-84FE-B4125AD7D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6" y="1404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95326" name="Group 93">
              <a:extLst>
                <a:ext uri="{FF2B5EF4-FFF2-40B4-BE49-F238E27FC236}">
                  <a16:creationId xmlns:a16="http://schemas.microsoft.com/office/drawing/2014/main" id="{E54207E8-C010-E44B-B871-459665FEDC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4" y="1332"/>
              <a:ext cx="104" cy="64"/>
              <a:chOff x="3364" y="1332"/>
              <a:chExt cx="104" cy="64"/>
            </a:xfrm>
          </p:grpSpPr>
          <p:sp>
            <p:nvSpPr>
              <p:cNvPr id="45161" name="Line 94">
                <a:extLst>
                  <a:ext uri="{FF2B5EF4-FFF2-40B4-BE49-F238E27FC236}">
                    <a16:creationId xmlns:a16="http://schemas.microsoft.com/office/drawing/2014/main" id="{B366612E-0905-E946-9677-4FC56D8399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4" y="1392"/>
                <a:ext cx="10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5162" name="Line 95">
                <a:extLst>
                  <a:ext uri="{FF2B5EF4-FFF2-40B4-BE49-F238E27FC236}">
                    <a16:creationId xmlns:a16="http://schemas.microsoft.com/office/drawing/2014/main" id="{14F4E033-E843-C94B-BD87-C2285890EC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4" y="1332"/>
                <a:ext cx="49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5163" name="Line 96">
                <a:extLst>
                  <a:ext uri="{FF2B5EF4-FFF2-40B4-BE49-F238E27FC236}">
                    <a16:creationId xmlns:a16="http://schemas.microsoft.com/office/drawing/2014/main" id="{525CE65A-8283-9542-8B5E-0CC581048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1340"/>
                <a:ext cx="49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45152" name="Line 97">
              <a:extLst>
                <a:ext uri="{FF2B5EF4-FFF2-40B4-BE49-F238E27FC236}">
                  <a16:creationId xmlns:a16="http://schemas.microsoft.com/office/drawing/2014/main" id="{5E91D4C0-5EC5-2741-BB98-92B7D0E934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6" y="1668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53" name="Line 98">
              <a:extLst>
                <a:ext uri="{FF2B5EF4-FFF2-40B4-BE49-F238E27FC236}">
                  <a16:creationId xmlns:a16="http://schemas.microsoft.com/office/drawing/2014/main" id="{C4E6F7A7-DDA5-2F44-BDFD-A25F05573B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0" y="1660"/>
              <a:ext cx="24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54" name="Line 99">
              <a:extLst>
                <a:ext uri="{FF2B5EF4-FFF2-40B4-BE49-F238E27FC236}">
                  <a16:creationId xmlns:a16="http://schemas.microsoft.com/office/drawing/2014/main" id="{CA4C4E5C-1C9F-5E4F-A827-602E40CA3A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80" y="1628"/>
              <a:ext cx="72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55" name="Line 100">
              <a:extLst>
                <a:ext uri="{FF2B5EF4-FFF2-40B4-BE49-F238E27FC236}">
                  <a16:creationId xmlns:a16="http://schemas.microsoft.com/office/drawing/2014/main" id="{C78D0E24-B869-9445-8CCC-1A7E255676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8" y="1596"/>
              <a:ext cx="56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56" name="Line 101">
              <a:extLst>
                <a:ext uri="{FF2B5EF4-FFF2-40B4-BE49-F238E27FC236}">
                  <a16:creationId xmlns:a16="http://schemas.microsoft.com/office/drawing/2014/main" id="{22309E61-DB3A-B446-9B9C-1ED42F2CDF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80" y="1564"/>
              <a:ext cx="72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57" name="Line 102">
              <a:extLst>
                <a:ext uri="{FF2B5EF4-FFF2-40B4-BE49-F238E27FC236}">
                  <a16:creationId xmlns:a16="http://schemas.microsoft.com/office/drawing/2014/main" id="{FD30DA2F-6F37-1B49-89D5-2DE7907F58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8" y="1532"/>
              <a:ext cx="56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58" name="Line 103">
              <a:extLst>
                <a:ext uri="{FF2B5EF4-FFF2-40B4-BE49-F238E27FC236}">
                  <a16:creationId xmlns:a16="http://schemas.microsoft.com/office/drawing/2014/main" id="{BDFDBA67-79E1-A446-84A6-9590F928A0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80" y="1500"/>
              <a:ext cx="72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59" name="Line 104">
              <a:extLst>
                <a:ext uri="{FF2B5EF4-FFF2-40B4-BE49-F238E27FC236}">
                  <a16:creationId xmlns:a16="http://schemas.microsoft.com/office/drawing/2014/main" id="{EF223D59-381F-8141-9515-EAA1EE7EE9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8" y="1476"/>
              <a:ext cx="23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60" name="Line 105">
              <a:extLst>
                <a:ext uri="{FF2B5EF4-FFF2-40B4-BE49-F238E27FC236}">
                  <a16:creationId xmlns:a16="http://schemas.microsoft.com/office/drawing/2014/main" id="{63D3DD26-3653-4A41-B620-FF2DC36E72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6" y="1452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95260" name="Group 106">
            <a:extLst>
              <a:ext uri="{FF2B5EF4-FFF2-40B4-BE49-F238E27FC236}">
                <a16:creationId xmlns:a16="http://schemas.microsoft.com/office/drawing/2014/main" id="{042ED557-3167-094C-9026-A088255656FB}"/>
              </a:ext>
            </a:extLst>
          </p:cNvPr>
          <p:cNvGrpSpPr>
            <a:grpSpLocks/>
          </p:cNvGrpSpPr>
          <p:nvPr/>
        </p:nvGrpSpPr>
        <p:grpSpPr bwMode="auto">
          <a:xfrm>
            <a:off x="7535864" y="2686051"/>
            <a:ext cx="363537" cy="796925"/>
            <a:chOff x="3544" y="1224"/>
            <a:chExt cx="232" cy="508"/>
          </a:xfrm>
        </p:grpSpPr>
        <p:sp>
          <p:nvSpPr>
            <p:cNvPr id="45134" name="Rectangle 107">
              <a:extLst>
                <a:ext uri="{FF2B5EF4-FFF2-40B4-BE49-F238E27FC236}">
                  <a16:creationId xmlns:a16="http://schemas.microsoft.com/office/drawing/2014/main" id="{C79B323B-34A9-544C-BA63-9F64A7401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1224"/>
              <a:ext cx="232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988"/>
                </a:lnSpc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Tahoma" charset="0"/>
                  <a:ea typeface="宋体" charset="0"/>
                </a:rPr>
                <a:t>1</a:t>
              </a:r>
            </a:p>
          </p:txBody>
        </p:sp>
        <p:sp>
          <p:nvSpPr>
            <p:cNvPr id="45135" name="Line 108">
              <a:extLst>
                <a:ext uri="{FF2B5EF4-FFF2-40B4-BE49-F238E27FC236}">
                  <a16:creationId xmlns:a16="http://schemas.microsoft.com/office/drawing/2014/main" id="{596FD7BC-4A09-AA4D-82E8-A2003E04F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2" y="1404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95311" name="Group 109">
              <a:extLst>
                <a:ext uri="{FF2B5EF4-FFF2-40B4-BE49-F238E27FC236}">
                  <a16:creationId xmlns:a16="http://schemas.microsoft.com/office/drawing/2014/main" id="{39D06F99-7A63-B94C-A5BB-03C7917D34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0" y="1332"/>
              <a:ext cx="96" cy="64"/>
              <a:chOff x="3620" y="1332"/>
              <a:chExt cx="96" cy="64"/>
            </a:xfrm>
          </p:grpSpPr>
          <p:sp>
            <p:nvSpPr>
              <p:cNvPr id="45146" name="Line 110">
                <a:extLst>
                  <a:ext uri="{FF2B5EF4-FFF2-40B4-BE49-F238E27FC236}">
                    <a16:creationId xmlns:a16="http://schemas.microsoft.com/office/drawing/2014/main" id="{9ABE183B-B32F-4F43-B1E9-120E4AF3E5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0" y="1392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5147" name="Line 111">
                <a:extLst>
                  <a:ext uri="{FF2B5EF4-FFF2-40B4-BE49-F238E27FC236}">
                    <a16:creationId xmlns:a16="http://schemas.microsoft.com/office/drawing/2014/main" id="{83F29296-A8B2-1140-BF31-45D67AD3E6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20" y="1332"/>
                <a:ext cx="49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5148" name="Line 112">
                <a:extLst>
                  <a:ext uri="{FF2B5EF4-FFF2-40B4-BE49-F238E27FC236}">
                    <a16:creationId xmlns:a16="http://schemas.microsoft.com/office/drawing/2014/main" id="{7205376B-5487-934F-831B-3AC66CD4D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6" y="1340"/>
                <a:ext cx="41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45137" name="Line 113">
              <a:extLst>
                <a:ext uri="{FF2B5EF4-FFF2-40B4-BE49-F238E27FC236}">
                  <a16:creationId xmlns:a16="http://schemas.microsoft.com/office/drawing/2014/main" id="{B446A8D4-FFBE-3B41-8E3B-94A419CE4E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2" y="1668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38" name="Line 114">
              <a:extLst>
                <a:ext uri="{FF2B5EF4-FFF2-40B4-BE49-F238E27FC236}">
                  <a16:creationId xmlns:a16="http://schemas.microsoft.com/office/drawing/2014/main" id="{D4C81FD1-9FAA-1742-A524-1D51E17D1C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6" y="1660"/>
              <a:ext cx="24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39" name="Line 115">
              <a:extLst>
                <a:ext uri="{FF2B5EF4-FFF2-40B4-BE49-F238E27FC236}">
                  <a16:creationId xmlns:a16="http://schemas.microsoft.com/office/drawing/2014/main" id="{7DD08196-09AB-804F-AB42-ABD6DE555B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36" y="1628"/>
              <a:ext cx="72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40" name="Line 116">
              <a:extLst>
                <a:ext uri="{FF2B5EF4-FFF2-40B4-BE49-F238E27FC236}">
                  <a16:creationId xmlns:a16="http://schemas.microsoft.com/office/drawing/2014/main" id="{9DACA34F-D157-5A48-B33D-D8AE3CF4E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4" y="1596"/>
              <a:ext cx="56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41" name="Line 117">
              <a:extLst>
                <a:ext uri="{FF2B5EF4-FFF2-40B4-BE49-F238E27FC236}">
                  <a16:creationId xmlns:a16="http://schemas.microsoft.com/office/drawing/2014/main" id="{BD7667E8-1A6F-9348-B9CF-5A6CF9ED9E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36" y="1564"/>
              <a:ext cx="72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42" name="Line 118">
              <a:extLst>
                <a:ext uri="{FF2B5EF4-FFF2-40B4-BE49-F238E27FC236}">
                  <a16:creationId xmlns:a16="http://schemas.microsoft.com/office/drawing/2014/main" id="{17A6291F-F4EE-9C4B-88B5-4754A67F39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4" y="1532"/>
              <a:ext cx="56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43" name="Line 119">
              <a:extLst>
                <a:ext uri="{FF2B5EF4-FFF2-40B4-BE49-F238E27FC236}">
                  <a16:creationId xmlns:a16="http://schemas.microsoft.com/office/drawing/2014/main" id="{09C66EA7-6D6B-0D46-B3A8-54681D53D1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36" y="1500"/>
              <a:ext cx="72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44" name="Line 120">
              <a:extLst>
                <a:ext uri="{FF2B5EF4-FFF2-40B4-BE49-F238E27FC236}">
                  <a16:creationId xmlns:a16="http://schemas.microsoft.com/office/drawing/2014/main" id="{A2D961DB-3DCB-A44F-B2DD-7BCC47F31F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4" y="1476"/>
              <a:ext cx="23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45" name="Line 121">
              <a:extLst>
                <a:ext uri="{FF2B5EF4-FFF2-40B4-BE49-F238E27FC236}">
                  <a16:creationId xmlns:a16="http://schemas.microsoft.com/office/drawing/2014/main" id="{72184BB5-D41E-6143-847A-6613984320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2" y="1452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95261" name="Group 122">
            <a:extLst>
              <a:ext uri="{FF2B5EF4-FFF2-40B4-BE49-F238E27FC236}">
                <a16:creationId xmlns:a16="http://schemas.microsoft.com/office/drawing/2014/main" id="{44E39835-FBD0-AB4A-BD92-56A317F4B8FF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2686051"/>
            <a:ext cx="363538" cy="796925"/>
            <a:chOff x="3792" y="1224"/>
            <a:chExt cx="232" cy="508"/>
          </a:xfrm>
        </p:grpSpPr>
        <p:sp>
          <p:nvSpPr>
            <p:cNvPr id="45119" name="Rectangle 123">
              <a:extLst>
                <a:ext uri="{FF2B5EF4-FFF2-40B4-BE49-F238E27FC236}">
                  <a16:creationId xmlns:a16="http://schemas.microsoft.com/office/drawing/2014/main" id="{14E856FB-0DD3-274A-A659-7907316D2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224"/>
              <a:ext cx="232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988"/>
                </a:lnSpc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Tahoma" charset="0"/>
                  <a:ea typeface="宋体" charset="0"/>
                </a:rPr>
                <a:t>1</a:t>
              </a:r>
            </a:p>
          </p:txBody>
        </p:sp>
        <p:sp>
          <p:nvSpPr>
            <p:cNvPr id="45120" name="Line 124">
              <a:extLst>
                <a:ext uri="{FF2B5EF4-FFF2-40B4-BE49-F238E27FC236}">
                  <a16:creationId xmlns:a16="http://schemas.microsoft.com/office/drawing/2014/main" id="{FC395894-6CF6-A849-860C-515100DB3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0" y="1404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95296" name="Group 125">
              <a:extLst>
                <a:ext uri="{FF2B5EF4-FFF2-40B4-BE49-F238E27FC236}">
                  <a16:creationId xmlns:a16="http://schemas.microsoft.com/office/drawing/2014/main" id="{6FD78217-9D1C-9443-8118-9F007763BB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8" y="1332"/>
              <a:ext cx="104" cy="64"/>
              <a:chOff x="3868" y="1332"/>
              <a:chExt cx="104" cy="64"/>
            </a:xfrm>
          </p:grpSpPr>
          <p:sp>
            <p:nvSpPr>
              <p:cNvPr id="45131" name="Line 126">
                <a:extLst>
                  <a:ext uri="{FF2B5EF4-FFF2-40B4-BE49-F238E27FC236}">
                    <a16:creationId xmlns:a16="http://schemas.microsoft.com/office/drawing/2014/main" id="{658A43BB-6BF6-7F4E-9BEE-D7D5B1C996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8" y="1392"/>
                <a:ext cx="10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5132" name="Line 127">
                <a:extLst>
                  <a:ext uri="{FF2B5EF4-FFF2-40B4-BE49-F238E27FC236}">
                    <a16:creationId xmlns:a16="http://schemas.microsoft.com/office/drawing/2014/main" id="{FE0ACF0C-70E4-F444-8BA6-265E0F07A3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68" y="1332"/>
                <a:ext cx="49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5133" name="Line 128">
                <a:extLst>
                  <a:ext uri="{FF2B5EF4-FFF2-40B4-BE49-F238E27FC236}">
                    <a16:creationId xmlns:a16="http://schemas.microsoft.com/office/drawing/2014/main" id="{59F64811-B37C-DF49-9578-063EDA84F2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4" y="1340"/>
                <a:ext cx="49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45122" name="Line 129">
              <a:extLst>
                <a:ext uri="{FF2B5EF4-FFF2-40B4-BE49-F238E27FC236}">
                  <a16:creationId xmlns:a16="http://schemas.microsoft.com/office/drawing/2014/main" id="{16400212-C4DD-714B-BA74-A6CDF1B04A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0" y="1668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23" name="Line 130">
              <a:extLst>
                <a:ext uri="{FF2B5EF4-FFF2-40B4-BE49-F238E27FC236}">
                  <a16:creationId xmlns:a16="http://schemas.microsoft.com/office/drawing/2014/main" id="{80C0CAB1-C565-734D-BB56-548054761B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4" y="1660"/>
              <a:ext cx="24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24" name="Line 131">
              <a:extLst>
                <a:ext uri="{FF2B5EF4-FFF2-40B4-BE49-F238E27FC236}">
                  <a16:creationId xmlns:a16="http://schemas.microsoft.com/office/drawing/2014/main" id="{8263E55F-3564-8B45-80D1-46A6A2060F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84" y="1628"/>
              <a:ext cx="72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25" name="Line 132">
              <a:extLst>
                <a:ext uri="{FF2B5EF4-FFF2-40B4-BE49-F238E27FC236}">
                  <a16:creationId xmlns:a16="http://schemas.microsoft.com/office/drawing/2014/main" id="{1A01F21F-99AB-0E42-AA7A-A88A1606B4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2" y="1596"/>
              <a:ext cx="56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26" name="Line 133">
              <a:extLst>
                <a:ext uri="{FF2B5EF4-FFF2-40B4-BE49-F238E27FC236}">
                  <a16:creationId xmlns:a16="http://schemas.microsoft.com/office/drawing/2014/main" id="{0FD5055C-9C90-7449-A3CB-8916BCF8FD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84" y="1564"/>
              <a:ext cx="72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27" name="Line 134">
              <a:extLst>
                <a:ext uri="{FF2B5EF4-FFF2-40B4-BE49-F238E27FC236}">
                  <a16:creationId xmlns:a16="http://schemas.microsoft.com/office/drawing/2014/main" id="{365686C7-1F83-F049-9DF9-93EFE4889A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2" y="1532"/>
              <a:ext cx="56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28" name="Line 135">
              <a:extLst>
                <a:ext uri="{FF2B5EF4-FFF2-40B4-BE49-F238E27FC236}">
                  <a16:creationId xmlns:a16="http://schemas.microsoft.com/office/drawing/2014/main" id="{854D0036-D78E-354A-92DE-27E30D8C31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84" y="1500"/>
              <a:ext cx="72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29" name="Line 136">
              <a:extLst>
                <a:ext uri="{FF2B5EF4-FFF2-40B4-BE49-F238E27FC236}">
                  <a16:creationId xmlns:a16="http://schemas.microsoft.com/office/drawing/2014/main" id="{45190894-71A6-2043-AADC-C483491DA3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2" y="1476"/>
              <a:ext cx="23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30" name="Line 137">
              <a:extLst>
                <a:ext uri="{FF2B5EF4-FFF2-40B4-BE49-F238E27FC236}">
                  <a16:creationId xmlns:a16="http://schemas.microsoft.com/office/drawing/2014/main" id="{D8D31BE9-6212-444D-92FE-005AE50C56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0" y="1452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95262" name="Group 138">
            <a:extLst>
              <a:ext uri="{FF2B5EF4-FFF2-40B4-BE49-F238E27FC236}">
                <a16:creationId xmlns:a16="http://schemas.microsoft.com/office/drawing/2014/main" id="{B14878ED-0E97-364D-818D-9942F79EF04B}"/>
              </a:ext>
            </a:extLst>
          </p:cNvPr>
          <p:cNvGrpSpPr>
            <a:grpSpLocks/>
          </p:cNvGrpSpPr>
          <p:nvPr/>
        </p:nvGrpSpPr>
        <p:grpSpPr bwMode="auto">
          <a:xfrm>
            <a:off x="8324850" y="2686051"/>
            <a:ext cx="363538" cy="796925"/>
            <a:chOff x="4048" y="1224"/>
            <a:chExt cx="232" cy="508"/>
          </a:xfrm>
        </p:grpSpPr>
        <p:sp>
          <p:nvSpPr>
            <p:cNvPr id="45104" name="Rectangle 139">
              <a:extLst>
                <a:ext uri="{FF2B5EF4-FFF2-40B4-BE49-F238E27FC236}">
                  <a16:creationId xmlns:a16="http://schemas.microsoft.com/office/drawing/2014/main" id="{686C75F0-5C79-CD44-B33B-59E5A7182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1224"/>
              <a:ext cx="232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988"/>
                </a:lnSpc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Tahoma" charset="0"/>
                  <a:ea typeface="宋体" charset="0"/>
                </a:rPr>
                <a:t>1</a:t>
              </a:r>
            </a:p>
          </p:txBody>
        </p:sp>
        <p:sp>
          <p:nvSpPr>
            <p:cNvPr id="45105" name="Line 140">
              <a:extLst>
                <a:ext uri="{FF2B5EF4-FFF2-40B4-BE49-F238E27FC236}">
                  <a16:creationId xmlns:a16="http://schemas.microsoft.com/office/drawing/2014/main" id="{230095CF-05DA-0C41-B1CF-89CC63E05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404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95281" name="Group 141">
              <a:extLst>
                <a:ext uri="{FF2B5EF4-FFF2-40B4-BE49-F238E27FC236}">
                  <a16:creationId xmlns:a16="http://schemas.microsoft.com/office/drawing/2014/main" id="{FC1D18D2-058C-CB4A-9CFE-D49CCB09A8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4" y="1332"/>
              <a:ext cx="104" cy="64"/>
              <a:chOff x="4124" y="1332"/>
              <a:chExt cx="104" cy="64"/>
            </a:xfrm>
          </p:grpSpPr>
          <p:sp>
            <p:nvSpPr>
              <p:cNvPr id="45116" name="Line 142">
                <a:extLst>
                  <a:ext uri="{FF2B5EF4-FFF2-40B4-BE49-F238E27FC236}">
                    <a16:creationId xmlns:a16="http://schemas.microsoft.com/office/drawing/2014/main" id="{9DC201B1-3771-4F44-90D3-DE4CC2F1C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4" y="1392"/>
                <a:ext cx="10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5117" name="Line 143">
                <a:extLst>
                  <a:ext uri="{FF2B5EF4-FFF2-40B4-BE49-F238E27FC236}">
                    <a16:creationId xmlns:a16="http://schemas.microsoft.com/office/drawing/2014/main" id="{AD51C7E4-B7AC-ED4D-8362-5DC7CBB61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4" y="1332"/>
                <a:ext cx="49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5118" name="Line 144">
                <a:extLst>
                  <a:ext uri="{FF2B5EF4-FFF2-40B4-BE49-F238E27FC236}">
                    <a16:creationId xmlns:a16="http://schemas.microsoft.com/office/drawing/2014/main" id="{70A64636-E1D2-8846-A477-E1DA7FC92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0" y="1340"/>
                <a:ext cx="49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45107" name="Line 145">
              <a:extLst>
                <a:ext uri="{FF2B5EF4-FFF2-40B4-BE49-F238E27FC236}">
                  <a16:creationId xmlns:a16="http://schemas.microsoft.com/office/drawing/2014/main" id="{6DAD6602-D5C4-1B4B-95BD-A658A32DDB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1668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08" name="Line 146">
              <a:extLst>
                <a:ext uri="{FF2B5EF4-FFF2-40B4-BE49-F238E27FC236}">
                  <a16:creationId xmlns:a16="http://schemas.microsoft.com/office/drawing/2014/main" id="{3546A052-FC0E-5F40-B776-6111EFDFBB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0" y="1660"/>
              <a:ext cx="24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09" name="Line 147">
              <a:extLst>
                <a:ext uri="{FF2B5EF4-FFF2-40B4-BE49-F238E27FC236}">
                  <a16:creationId xmlns:a16="http://schemas.microsoft.com/office/drawing/2014/main" id="{5BCE6AC5-84E1-6E45-85F9-A11F1DDF3E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40" y="1628"/>
              <a:ext cx="72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10" name="Line 148">
              <a:extLst>
                <a:ext uri="{FF2B5EF4-FFF2-40B4-BE49-F238E27FC236}">
                  <a16:creationId xmlns:a16="http://schemas.microsoft.com/office/drawing/2014/main" id="{36410483-75FA-D741-9710-537AE1BC37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8" y="1596"/>
              <a:ext cx="56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11" name="Line 149">
              <a:extLst>
                <a:ext uri="{FF2B5EF4-FFF2-40B4-BE49-F238E27FC236}">
                  <a16:creationId xmlns:a16="http://schemas.microsoft.com/office/drawing/2014/main" id="{D699301D-9A68-8547-BEEC-ED0B890523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40" y="1564"/>
              <a:ext cx="72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12" name="Line 150">
              <a:extLst>
                <a:ext uri="{FF2B5EF4-FFF2-40B4-BE49-F238E27FC236}">
                  <a16:creationId xmlns:a16="http://schemas.microsoft.com/office/drawing/2014/main" id="{71F628DC-46D3-F34B-A6A9-E4C0686F16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8" y="1532"/>
              <a:ext cx="56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13" name="Line 151">
              <a:extLst>
                <a:ext uri="{FF2B5EF4-FFF2-40B4-BE49-F238E27FC236}">
                  <a16:creationId xmlns:a16="http://schemas.microsoft.com/office/drawing/2014/main" id="{816C3F64-91BD-FA41-BC31-E9BD780FE4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40" y="1500"/>
              <a:ext cx="72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14" name="Line 152">
              <a:extLst>
                <a:ext uri="{FF2B5EF4-FFF2-40B4-BE49-F238E27FC236}">
                  <a16:creationId xmlns:a16="http://schemas.microsoft.com/office/drawing/2014/main" id="{8FEFE2F6-413A-C740-9424-6498DBCD58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8" y="1476"/>
              <a:ext cx="23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115" name="Line 153">
              <a:extLst>
                <a:ext uri="{FF2B5EF4-FFF2-40B4-BE49-F238E27FC236}">
                  <a16:creationId xmlns:a16="http://schemas.microsoft.com/office/drawing/2014/main" id="{DB40A0B9-D6E6-DC4C-8FBD-ECE2BC44D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1452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45088" name="Rectangle 154">
            <a:extLst>
              <a:ext uri="{FF2B5EF4-FFF2-40B4-BE49-F238E27FC236}">
                <a16:creationId xmlns:a16="http://schemas.microsoft.com/office/drawing/2014/main" id="{10DABFA6-69D9-4D48-B9A4-FB1A4430E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5439" y="3840164"/>
            <a:ext cx="1603375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575"/>
              </a:lnSpc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word[i] = 0011</a:t>
            </a:r>
            <a:b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/>
            </a:r>
            <a:b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</a:b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word[j] = 1010</a:t>
            </a:r>
          </a:p>
        </p:txBody>
      </p:sp>
      <p:sp>
        <p:nvSpPr>
          <p:cNvPr id="45089" name="Rectangle 155">
            <a:extLst>
              <a:ext uri="{FF2B5EF4-FFF2-40B4-BE49-F238E27FC236}">
                <a16:creationId xmlns:a16="http://schemas.microsoft.com/office/drawing/2014/main" id="{EB094450-6D46-8748-B6F5-F8F05BCC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1" y="5795964"/>
            <a:ext cx="3368675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575"/>
              </a:lnSpc>
              <a:defRPr/>
            </a:pPr>
            <a:r>
              <a:rPr lang="en-US" altLang="zh-CN" sz="1400">
                <a:solidFill>
                  <a:srgbClr val="000000"/>
                </a:solidFill>
                <a:latin typeface="Comic Sans MS" charset="0"/>
                <a:ea typeface="宋体" charset="0"/>
              </a:rPr>
              <a:t>bit lines (normally pulled to 1 through </a:t>
            </a:r>
            <a:br>
              <a:rPr lang="en-US" altLang="zh-CN" sz="1400">
                <a:solidFill>
                  <a:srgbClr val="000000"/>
                </a:solidFill>
                <a:latin typeface="Comic Sans MS" charset="0"/>
                <a:ea typeface="宋体" charset="0"/>
              </a:rPr>
            </a:br>
            <a:r>
              <a:rPr lang="en-US" altLang="zh-CN" sz="1400">
                <a:solidFill>
                  <a:srgbClr val="000000"/>
                </a:solidFill>
                <a:latin typeface="Comic Sans MS" charset="0"/>
                <a:ea typeface="宋体" charset="0"/>
              </a:rPr>
              <a:t>resistor – selectively connected to 0 </a:t>
            </a:r>
            <a:br>
              <a:rPr lang="en-US" altLang="zh-CN" sz="1400">
                <a:solidFill>
                  <a:srgbClr val="000000"/>
                </a:solidFill>
                <a:latin typeface="Comic Sans MS" charset="0"/>
                <a:ea typeface="宋体" charset="0"/>
              </a:rPr>
            </a:br>
            <a:r>
              <a:rPr lang="en-US" altLang="zh-CN" sz="1400">
                <a:solidFill>
                  <a:srgbClr val="000000"/>
                </a:solidFill>
                <a:latin typeface="Comic Sans MS" charset="0"/>
                <a:ea typeface="宋体" charset="0"/>
              </a:rPr>
              <a:t>by word line controlled switches)</a:t>
            </a:r>
          </a:p>
        </p:txBody>
      </p:sp>
      <p:sp>
        <p:nvSpPr>
          <p:cNvPr id="45090" name="Rectangle 156">
            <a:extLst>
              <a:ext uri="{FF2B5EF4-FFF2-40B4-BE49-F238E27FC236}">
                <a16:creationId xmlns:a16="http://schemas.microsoft.com/office/drawing/2014/main" id="{078E31FB-CCDB-D047-98F9-AD46D7DA7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863" y="4252914"/>
            <a:ext cx="188912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575"/>
              </a:lnSpc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j</a:t>
            </a:r>
          </a:p>
        </p:txBody>
      </p:sp>
      <p:sp>
        <p:nvSpPr>
          <p:cNvPr id="45091" name="Rectangle 157">
            <a:extLst>
              <a:ext uri="{FF2B5EF4-FFF2-40B4-BE49-F238E27FC236}">
                <a16:creationId xmlns:a16="http://schemas.microsoft.com/office/drawing/2014/main" id="{7ED35570-4D83-9540-BFEA-DEF382776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4" y="3840164"/>
            <a:ext cx="187325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575"/>
              </a:lnSpc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i</a:t>
            </a:r>
          </a:p>
        </p:txBody>
      </p:sp>
      <p:sp>
        <p:nvSpPr>
          <p:cNvPr id="45092" name="Rectangle 158">
            <a:extLst>
              <a:ext uri="{FF2B5EF4-FFF2-40B4-BE49-F238E27FC236}">
                <a16:creationId xmlns:a16="http://schemas.microsoft.com/office/drawing/2014/main" id="{8A93B588-8CDD-B04D-882D-24D06AE4B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7050" y="5056189"/>
            <a:ext cx="2292350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075"/>
              </a:lnSpc>
              <a:defRPr/>
            </a:pPr>
            <a:r>
              <a:rPr lang="en-US" altLang="zh-CN" sz="1400">
                <a:solidFill>
                  <a:srgbClr val="000000"/>
                </a:solidFill>
                <a:latin typeface="Comic Sans MS" charset="0"/>
                <a:ea typeface="宋体" charset="0"/>
              </a:rPr>
              <a:t>internal organization</a:t>
            </a:r>
          </a:p>
        </p:txBody>
      </p:sp>
      <p:sp>
        <p:nvSpPr>
          <p:cNvPr id="45093" name="Line 159">
            <a:extLst>
              <a:ext uri="{FF2B5EF4-FFF2-40B4-BE49-F238E27FC236}">
                <a16:creationId xmlns:a16="http://schemas.microsoft.com/office/drawing/2014/main" id="{8349EA2F-C3A3-7440-9EDC-8F9491A8B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4889" y="5211763"/>
            <a:ext cx="1603375" cy="5524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5094" name="Line 160">
            <a:extLst>
              <a:ext uri="{FF2B5EF4-FFF2-40B4-BE49-F238E27FC236}">
                <a16:creationId xmlns:a16="http://schemas.microsoft.com/office/drawing/2014/main" id="{1CC9F249-F9DB-704D-BE5B-710FDD2FCD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3039" y="5224463"/>
            <a:ext cx="1177925" cy="5524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5095" name="Line 161">
            <a:extLst>
              <a:ext uri="{FF2B5EF4-FFF2-40B4-BE49-F238E27FC236}">
                <a16:creationId xmlns:a16="http://schemas.microsoft.com/office/drawing/2014/main" id="{21EBC5E5-818B-8941-8B52-2A3D7AF109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9275" y="5224463"/>
            <a:ext cx="814388" cy="5524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5096" name="Line 162">
            <a:extLst>
              <a:ext uri="{FF2B5EF4-FFF2-40B4-BE49-F238E27FC236}">
                <a16:creationId xmlns:a16="http://schemas.microsoft.com/office/drawing/2014/main" id="{1C33F101-4DCF-A345-8A92-324456A8A3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69325" y="5237163"/>
            <a:ext cx="401638" cy="539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5097" name="Line 163">
            <a:extLst>
              <a:ext uri="{FF2B5EF4-FFF2-40B4-BE49-F238E27FC236}">
                <a16:creationId xmlns:a16="http://schemas.microsoft.com/office/drawing/2014/main" id="{33ABFA46-6D6A-C444-827D-9E169B03F3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20163" y="2390776"/>
            <a:ext cx="539750" cy="11033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5098" name="Line 164">
            <a:extLst>
              <a:ext uri="{FF2B5EF4-FFF2-40B4-BE49-F238E27FC236}">
                <a16:creationId xmlns:a16="http://schemas.microsoft.com/office/drawing/2014/main" id="{6E9C533C-95AA-EC46-A63B-F5CC9F47D0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20163" y="2390776"/>
            <a:ext cx="539750" cy="15922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5099" name="Line 165">
            <a:extLst>
              <a:ext uri="{FF2B5EF4-FFF2-40B4-BE49-F238E27FC236}">
                <a16:creationId xmlns:a16="http://schemas.microsoft.com/office/drawing/2014/main" id="{FFCE2D6C-61B2-CC46-B2F9-BEF36F62F1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32863" y="2416175"/>
            <a:ext cx="514350" cy="195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5100" name="Line 166">
            <a:extLst>
              <a:ext uri="{FF2B5EF4-FFF2-40B4-BE49-F238E27FC236}">
                <a16:creationId xmlns:a16="http://schemas.microsoft.com/office/drawing/2014/main" id="{A1FE36AC-AB23-2D49-A804-34996E9F0E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32863" y="2390775"/>
            <a:ext cx="527050" cy="2495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5101" name="Rectangle 167">
            <a:extLst>
              <a:ext uri="{FF2B5EF4-FFF2-40B4-BE49-F238E27FC236}">
                <a16:creationId xmlns:a16="http://schemas.microsoft.com/office/drawing/2014/main" id="{AF81F7EA-D8C1-5C43-89F4-E2200D5C6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1" y="1733551"/>
            <a:ext cx="1992313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575"/>
              </a:lnSpc>
              <a:defRPr/>
            </a:pPr>
            <a:r>
              <a:rPr lang="en-US" altLang="zh-CN" sz="1400">
                <a:solidFill>
                  <a:srgbClr val="000000"/>
                </a:solidFill>
                <a:latin typeface="Comic Sans MS" charset="0"/>
                <a:ea typeface="宋体" charset="0"/>
              </a:rPr>
              <a:t>word lines (only one </a:t>
            </a:r>
            <a:br>
              <a:rPr lang="en-US" altLang="zh-CN" sz="1400">
                <a:solidFill>
                  <a:srgbClr val="000000"/>
                </a:solidFill>
                <a:latin typeface="Comic Sans MS" charset="0"/>
                <a:ea typeface="宋体" charset="0"/>
              </a:rPr>
            </a:br>
            <a:r>
              <a:rPr lang="en-US" altLang="zh-CN" sz="1400">
                <a:solidFill>
                  <a:srgbClr val="000000"/>
                </a:solidFill>
                <a:latin typeface="Comic Sans MS" charset="0"/>
                <a:ea typeface="宋体" charset="0"/>
              </a:rPr>
              <a:t>is active – decoder is </a:t>
            </a:r>
            <a:br>
              <a:rPr lang="en-US" altLang="zh-CN" sz="1400">
                <a:solidFill>
                  <a:srgbClr val="000000"/>
                </a:solidFill>
                <a:latin typeface="Comic Sans MS" charset="0"/>
                <a:ea typeface="宋体" charset="0"/>
              </a:rPr>
            </a:br>
            <a:r>
              <a:rPr lang="en-US" altLang="zh-CN" sz="1400">
                <a:solidFill>
                  <a:srgbClr val="000000"/>
                </a:solidFill>
                <a:latin typeface="Comic Sans MS" charset="0"/>
                <a:ea typeface="宋体" charset="0"/>
              </a:rPr>
              <a:t>just right for this)</a:t>
            </a:r>
          </a:p>
        </p:txBody>
      </p:sp>
      <p:sp>
        <p:nvSpPr>
          <p:cNvPr id="1821864" name="Rectangle 168">
            <a:extLst>
              <a:ext uri="{FF2B5EF4-FFF2-40B4-BE49-F238E27FC236}">
                <a16:creationId xmlns:a16="http://schemas.microsoft.com/office/drawing/2014/main" id="{AA8E67DD-0B8E-8F48-851A-08A97CD236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592519"/>
            <a:ext cx="10363200" cy="6858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只读存储器（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ROM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103" name="Rectangle 169">
            <a:extLst>
              <a:ext uri="{FF2B5EF4-FFF2-40B4-BE49-F238E27FC236}">
                <a16:creationId xmlns:a16="http://schemas.microsoft.com/office/drawing/2014/main" id="{4F3E0CBF-9E92-104D-BF56-6B15038CF6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11339" y="1600200"/>
            <a:ext cx="8180387" cy="4457700"/>
          </a:xfrm>
        </p:spPr>
        <p:txBody>
          <a:bodyPr/>
          <a:lstStyle/>
          <a:p>
            <a:pPr>
              <a:buFont typeface="Wingdings" charset="2"/>
              <a:buChar char="q"/>
              <a:defRPr/>
            </a:pPr>
            <a:r>
              <a:rPr lang="en-US" altLang="zh-CN">
                <a:ea typeface="宋体" charset="0"/>
              </a:rPr>
              <a:t>Two dimensional array of 1s and 0s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altLang="zh-CN">
                <a:ea typeface="宋体" charset="0"/>
              </a:rPr>
              <a:t>Entry (row) is called a "word"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altLang="zh-CN">
                <a:ea typeface="宋体" charset="0"/>
              </a:rPr>
              <a:t>Width of row = word-size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altLang="zh-CN">
                <a:ea typeface="宋体" charset="0"/>
              </a:rPr>
              <a:t>Index is called an "address"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altLang="zh-CN">
                <a:ea typeface="宋体" charset="0"/>
              </a:rPr>
              <a:t>Address is input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altLang="zh-CN">
                <a:ea typeface="宋体" charset="0"/>
              </a:rPr>
              <a:t>Selected word is output</a:t>
            </a:r>
          </a:p>
        </p:txBody>
      </p:sp>
    </p:spTree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>
            <a:extLst>
              <a:ext uri="{FF2B5EF4-FFF2-40B4-BE49-F238E27FC236}">
                <a16:creationId xmlns:a16="http://schemas.microsoft.com/office/drawing/2014/main" id="{7099CFE6-1521-7C4F-9E59-E25041EF48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701BFE03-F236-944D-B5C7-F9A98EAF074A}" type="slidenum">
              <a:rPr lang="zh-CN" altLang="en-US" smtClean="0">
                <a:solidFill>
                  <a:srgbClr val="0000B6"/>
                </a:solidFill>
                <a:latin typeface="Book Antiqua" charset="0"/>
              </a:rPr>
              <a:pPr>
                <a:defRPr/>
              </a:pPr>
              <a:t>26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97282" name="页脚占位符 4">
            <a:extLst>
              <a:ext uri="{FF2B5EF4-FFF2-40B4-BE49-F238E27FC236}">
                <a16:creationId xmlns:a16="http://schemas.microsoft.com/office/drawing/2014/main" id="{99836F4C-7BC2-BF41-B2EA-8C81FFD8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858D1313-4813-DD4C-9657-F827D3865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4525" y="2441576"/>
            <a:ext cx="3657600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963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  <a:t>F0 = A' B' C  +  A B' C'  +  A B' C</a:t>
            </a:r>
          </a:p>
          <a:p>
            <a:pPr>
              <a:lnSpc>
                <a:spcPts val="2963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  <a:t>F1 = A' B' C  +  A' B C'  +  A B C</a:t>
            </a:r>
          </a:p>
          <a:p>
            <a:pPr>
              <a:lnSpc>
                <a:spcPts val="2963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  <a:t>F2 = A' B' C'  +  A' B' C  +  A B' C'</a:t>
            </a:r>
          </a:p>
          <a:p>
            <a:pPr>
              <a:lnSpc>
                <a:spcPts val="2963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Comic Sans MS" charset="0"/>
                <a:ea typeface="宋体" charset="0"/>
              </a:rPr>
              <a:t>F3 = A' B C  +  A B' C'  + A B C'</a:t>
            </a:r>
          </a:p>
        </p:txBody>
      </p:sp>
      <p:grpSp>
        <p:nvGrpSpPr>
          <p:cNvPr id="97284" name="Group 3">
            <a:extLst>
              <a:ext uri="{FF2B5EF4-FFF2-40B4-BE49-F238E27FC236}">
                <a16:creationId xmlns:a16="http://schemas.microsoft.com/office/drawing/2014/main" id="{AD0B1E48-A9DD-294A-BB46-ACCDBF79AC3C}"/>
              </a:ext>
            </a:extLst>
          </p:cNvPr>
          <p:cNvGrpSpPr>
            <a:grpSpLocks/>
          </p:cNvGrpSpPr>
          <p:nvPr/>
        </p:nvGrpSpPr>
        <p:grpSpPr bwMode="auto">
          <a:xfrm>
            <a:off x="3195639" y="4233864"/>
            <a:ext cx="2249487" cy="2332037"/>
            <a:chOff x="948" y="2264"/>
            <a:chExt cx="1436" cy="1488"/>
          </a:xfrm>
        </p:grpSpPr>
        <p:sp>
          <p:nvSpPr>
            <p:cNvPr id="46102" name="Rectangle 4">
              <a:extLst>
                <a:ext uri="{FF2B5EF4-FFF2-40B4-BE49-F238E27FC236}">
                  <a16:creationId xmlns:a16="http://schemas.microsoft.com/office/drawing/2014/main" id="{1AD1E013-F504-5A4E-82FE-0B2BD15B0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504"/>
              <a:ext cx="88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20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truth table</a:t>
              </a:r>
            </a:p>
          </p:txBody>
        </p:sp>
        <p:sp>
          <p:nvSpPr>
            <p:cNvPr id="46103" name="Rectangle 5">
              <a:extLst>
                <a:ext uri="{FF2B5EF4-FFF2-40B4-BE49-F238E27FC236}">
                  <a16:creationId xmlns:a16="http://schemas.microsoft.com/office/drawing/2014/main" id="{A8061DD9-2EDE-BE40-AC5B-F5284B37D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" y="2264"/>
              <a:ext cx="1400" cy="1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225425" algn="l"/>
                  <a:tab pos="450850" algn="l"/>
                  <a:tab pos="676275" algn="l"/>
                  <a:tab pos="1014413" algn="l"/>
                  <a:tab pos="1352550" algn="l"/>
                  <a:tab pos="16922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225425" algn="l"/>
                  <a:tab pos="450850" algn="l"/>
                  <a:tab pos="676275" algn="l"/>
                  <a:tab pos="1014413" algn="l"/>
                  <a:tab pos="1352550" algn="l"/>
                  <a:tab pos="16922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225425" algn="l"/>
                  <a:tab pos="450850" algn="l"/>
                  <a:tab pos="676275" algn="l"/>
                  <a:tab pos="1014413" algn="l"/>
                  <a:tab pos="1352550" algn="l"/>
                  <a:tab pos="16922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225425" algn="l"/>
                  <a:tab pos="450850" algn="l"/>
                  <a:tab pos="676275" algn="l"/>
                  <a:tab pos="1014413" algn="l"/>
                  <a:tab pos="1352550" algn="l"/>
                  <a:tab pos="16922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225425" algn="l"/>
                  <a:tab pos="450850" algn="l"/>
                  <a:tab pos="676275" algn="l"/>
                  <a:tab pos="1014413" algn="l"/>
                  <a:tab pos="1352550" algn="l"/>
                  <a:tab pos="16922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450850" algn="l"/>
                  <a:tab pos="676275" algn="l"/>
                  <a:tab pos="1014413" algn="l"/>
                  <a:tab pos="1352550" algn="l"/>
                  <a:tab pos="16922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450850" algn="l"/>
                  <a:tab pos="676275" algn="l"/>
                  <a:tab pos="1014413" algn="l"/>
                  <a:tab pos="1352550" algn="l"/>
                  <a:tab pos="16922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450850" algn="l"/>
                  <a:tab pos="676275" algn="l"/>
                  <a:tab pos="1014413" algn="l"/>
                  <a:tab pos="1352550" algn="l"/>
                  <a:tab pos="16922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450850" algn="l"/>
                  <a:tab pos="676275" algn="l"/>
                  <a:tab pos="1014413" algn="l"/>
                  <a:tab pos="1352550" algn="l"/>
                  <a:tab pos="16922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5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	B	C	F0	F1	F2	F3</a:t>
              </a:r>
            </a:p>
            <a:p>
              <a:pPr>
                <a:lnSpc>
                  <a:spcPts val="15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0	0	0	0	0	1	0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0	0	1	1	1	1	0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0	1	0	0	1	0	0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0	1	1	0	0	0	1</a:t>
              </a:r>
            </a:p>
            <a:p>
              <a:pPr>
                <a:lnSpc>
                  <a:spcPts val="15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1	0	0	1	0	1	1</a:t>
              </a:r>
            </a:p>
            <a:p>
              <a:pPr>
                <a:lnSpc>
                  <a:spcPts val="15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1	0	1	1	0	0	0</a:t>
              </a:r>
            </a:p>
            <a:p>
              <a:pPr>
                <a:lnSpc>
                  <a:spcPts val="15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1	1	0	0	0	0	1</a:t>
              </a:r>
            </a:p>
            <a:p>
              <a:pPr>
                <a:lnSpc>
                  <a:spcPts val="15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1	1	1	0	1	0	0</a:t>
              </a:r>
            </a:p>
          </p:txBody>
        </p:sp>
        <p:sp>
          <p:nvSpPr>
            <p:cNvPr id="46104" name="Line 6">
              <a:extLst>
                <a:ext uri="{FF2B5EF4-FFF2-40B4-BE49-F238E27FC236}">
                  <a16:creationId xmlns:a16="http://schemas.microsoft.com/office/drawing/2014/main" id="{B992B3A8-46D0-2546-868D-E5E99BD64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8" y="2408"/>
              <a:ext cx="13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6105" name="Line 7">
              <a:extLst>
                <a:ext uri="{FF2B5EF4-FFF2-40B4-BE49-F238E27FC236}">
                  <a16:creationId xmlns:a16="http://schemas.microsoft.com/office/drawing/2014/main" id="{1A2983B5-B9BE-B447-A89C-41F7A236B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2276"/>
              <a:ext cx="0" cy="11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97285" name="Group 8">
            <a:extLst>
              <a:ext uri="{FF2B5EF4-FFF2-40B4-BE49-F238E27FC236}">
                <a16:creationId xmlns:a16="http://schemas.microsoft.com/office/drawing/2014/main" id="{5E318B35-B4C3-0D40-B1F1-8388BE98047B}"/>
              </a:ext>
            </a:extLst>
          </p:cNvPr>
          <p:cNvGrpSpPr>
            <a:grpSpLocks/>
          </p:cNvGrpSpPr>
          <p:nvPr/>
        </p:nvGrpSpPr>
        <p:grpSpPr bwMode="auto">
          <a:xfrm>
            <a:off x="7097714" y="4303714"/>
            <a:ext cx="2092325" cy="2262187"/>
            <a:chOff x="3440" y="2308"/>
            <a:chExt cx="1336" cy="1444"/>
          </a:xfrm>
        </p:grpSpPr>
        <p:sp>
          <p:nvSpPr>
            <p:cNvPr id="46089" name="Rectangle 9">
              <a:extLst>
                <a:ext uri="{FF2B5EF4-FFF2-40B4-BE49-F238E27FC236}">
                  <a16:creationId xmlns:a16="http://schemas.microsoft.com/office/drawing/2014/main" id="{D82A1202-C9D0-A048-ADAF-B4CA14C87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" y="3504"/>
              <a:ext cx="111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20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block diagram</a:t>
              </a:r>
            </a:p>
          </p:txBody>
        </p:sp>
        <p:sp>
          <p:nvSpPr>
            <p:cNvPr id="46090" name="Rectangle 10">
              <a:extLst>
                <a:ext uri="{FF2B5EF4-FFF2-40B4-BE49-F238E27FC236}">
                  <a16:creationId xmlns:a16="http://schemas.microsoft.com/office/drawing/2014/main" id="{A33885C9-15B4-5E41-90D6-368DA8720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2308"/>
              <a:ext cx="1295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46091" name="Line 11">
              <a:extLst>
                <a:ext uri="{FF2B5EF4-FFF2-40B4-BE49-F238E27FC236}">
                  <a16:creationId xmlns:a16="http://schemas.microsoft.com/office/drawing/2014/main" id="{5DB8557B-C733-1E4D-8252-73E8A5E77D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2876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6092" name="Line 12">
              <a:extLst>
                <a:ext uri="{FF2B5EF4-FFF2-40B4-BE49-F238E27FC236}">
                  <a16:creationId xmlns:a16="http://schemas.microsoft.com/office/drawing/2014/main" id="{91376949-394C-AA4C-99C0-F9FE2DD7E9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2876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6093" name="Line 13">
              <a:extLst>
                <a:ext uri="{FF2B5EF4-FFF2-40B4-BE49-F238E27FC236}">
                  <a16:creationId xmlns:a16="http://schemas.microsoft.com/office/drawing/2014/main" id="{E4F56CF9-6D6A-CF42-9CA0-F8B1B2376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2876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6094" name="Line 14">
              <a:extLst>
                <a:ext uri="{FF2B5EF4-FFF2-40B4-BE49-F238E27FC236}">
                  <a16:creationId xmlns:a16="http://schemas.microsoft.com/office/drawing/2014/main" id="{9A4A1D6A-743E-284C-BC56-EE543E89D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884"/>
              <a:ext cx="0" cy="2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6095" name="Line 15">
              <a:extLst>
                <a:ext uri="{FF2B5EF4-FFF2-40B4-BE49-F238E27FC236}">
                  <a16:creationId xmlns:a16="http://schemas.microsoft.com/office/drawing/2014/main" id="{EEC8B22B-C135-044F-8DD2-43732C0DF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884"/>
              <a:ext cx="0" cy="2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6096" name="Line 16">
              <a:extLst>
                <a:ext uri="{FF2B5EF4-FFF2-40B4-BE49-F238E27FC236}">
                  <a16:creationId xmlns:a16="http://schemas.microsoft.com/office/drawing/2014/main" id="{20DCC87D-3E20-3B46-9712-971196931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884"/>
              <a:ext cx="0" cy="2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6097" name="Line 17">
              <a:extLst>
                <a:ext uri="{FF2B5EF4-FFF2-40B4-BE49-F238E27FC236}">
                  <a16:creationId xmlns:a16="http://schemas.microsoft.com/office/drawing/2014/main" id="{A22388CC-622B-9C43-B34B-43BA3443CA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884"/>
              <a:ext cx="0" cy="2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6098" name="Rectangle 18">
              <a:extLst>
                <a:ext uri="{FF2B5EF4-FFF2-40B4-BE49-F238E27FC236}">
                  <a16:creationId xmlns:a16="http://schemas.microsoft.com/office/drawing/2014/main" id="{BFA75912-704F-5344-BBAC-39E82865C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2392"/>
              <a:ext cx="1176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5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ROM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8 words x 4 bits/word</a:t>
              </a:r>
            </a:p>
          </p:txBody>
        </p:sp>
        <p:sp>
          <p:nvSpPr>
            <p:cNvPr id="46099" name="Rectangle 19">
              <a:extLst>
                <a:ext uri="{FF2B5EF4-FFF2-40B4-BE49-F238E27FC236}">
                  <a16:creationId xmlns:a16="http://schemas.microsoft.com/office/drawing/2014/main" id="{C892B7AB-54FA-7F48-A401-5B48E585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" y="3304"/>
              <a:ext cx="68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5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address</a:t>
              </a:r>
            </a:p>
          </p:txBody>
        </p:sp>
        <p:sp>
          <p:nvSpPr>
            <p:cNvPr id="46100" name="Rectangle 20">
              <a:extLst>
                <a:ext uri="{FF2B5EF4-FFF2-40B4-BE49-F238E27FC236}">
                  <a16:creationId xmlns:a16="http://schemas.microsoft.com/office/drawing/2014/main" id="{30315004-6A64-5F4E-8533-1FBA1BC5D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304"/>
              <a:ext cx="64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5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outputs</a:t>
              </a:r>
            </a:p>
          </p:txBody>
        </p:sp>
        <p:sp>
          <p:nvSpPr>
            <p:cNvPr id="46101" name="Rectangle 21">
              <a:extLst>
                <a:ext uri="{FF2B5EF4-FFF2-40B4-BE49-F238E27FC236}">
                  <a16:creationId xmlns:a16="http://schemas.microsoft.com/office/drawing/2014/main" id="{F87C0331-E967-D542-BF05-C326FBA5F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3152"/>
              <a:ext cx="126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225425" algn="l"/>
                  <a:tab pos="450850" algn="l"/>
                  <a:tab pos="901700" algn="l"/>
                  <a:tab pos="1127125" algn="l"/>
                  <a:tab pos="1352550" algn="l"/>
                  <a:tab pos="15779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225425" algn="l"/>
                  <a:tab pos="450850" algn="l"/>
                  <a:tab pos="901700" algn="l"/>
                  <a:tab pos="1127125" algn="l"/>
                  <a:tab pos="1352550" algn="l"/>
                  <a:tab pos="15779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225425" algn="l"/>
                  <a:tab pos="450850" algn="l"/>
                  <a:tab pos="901700" algn="l"/>
                  <a:tab pos="1127125" algn="l"/>
                  <a:tab pos="1352550" algn="l"/>
                  <a:tab pos="15779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225425" algn="l"/>
                  <a:tab pos="450850" algn="l"/>
                  <a:tab pos="901700" algn="l"/>
                  <a:tab pos="1127125" algn="l"/>
                  <a:tab pos="1352550" algn="l"/>
                  <a:tab pos="15779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225425" algn="l"/>
                  <a:tab pos="450850" algn="l"/>
                  <a:tab pos="901700" algn="l"/>
                  <a:tab pos="1127125" algn="l"/>
                  <a:tab pos="1352550" algn="l"/>
                  <a:tab pos="15779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450850" algn="l"/>
                  <a:tab pos="901700" algn="l"/>
                  <a:tab pos="1127125" algn="l"/>
                  <a:tab pos="1352550" algn="l"/>
                  <a:tab pos="15779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450850" algn="l"/>
                  <a:tab pos="901700" algn="l"/>
                  <a:tab pos="1127125" algn="l"/>
                  <a:tab pos="1352550" algn="l"/>
                  <a:tab pos="15779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450850" algn="l"/>
                  <a:tab pos="901700" algn="l"/>
                  <a:tab pos="1127125" algn="l"/>
                  <a:tab pos="1352550" algn="l"/>
                  <a:tab pos="15779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450850" algn="l"/>
                  <a:tab pos="901700" algn="l"/>
                  <a:tab pos="1127125" algn="l"/>
                  <a:tab pos="1352550" algn="l"/>
                  <a:tab pos="15779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5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	B	C	F0	F1	F2	F3</a:t>
              </a:r>
            </a:p>
          </p:txBody>
        </p:sp>
      </p:grpSp>
      <p:sp>
        <p:nvSpPr>
          <p:cNvPr id="1823766" name="Rectangle 22">
            <a:extLst>
              <a:ext uri="{FF2B5EF4-FFF2-40B4-BE49-F238E27FC236}">
                <a16:creationId xmlns:a16="http://schemas.microsoft.com/office/drawing/2014/main" id="{68E1F43E-787A-0340-9EF9-2DA74FBE2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28599"/>
            <a:ext cx="10363200" cy="826663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ROM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和组合逻辑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88" name="Rectangle 23">
            <a:extLst>
              <a:ext uri="{FF2B5EF4-FFF2-40B4-BE49-F238E27FC236}">
                <a16:creationId xmlns:a16="http://schemas.microsoft.com/office/drawing/2014/main" id="{F20EF638-2455-8340-A383-C5A7C30BA8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Char char="q"/>
              <a:defRPr/>
            </a:pPr>
            <a:r>
              <a:rPr lang="en-US" altLang="zh-CN">
                <a:ea typeface="宋体" charset="0"/>
              </a:rPr>
              <a:t>Combinational logic implementation (two-level canonical form) using a ROM</a:t>
            </a:r>
          </a:p>
        </p:txBody>
      </p:sp>
    </p:spTree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>
            <a:extLst>
              <a:ext uri="{FF2B5EF4-FFF2-40B4-BE49-F238E27FC236}">
                <a16:creationId xmlns:a16="http://schemas.microsoft.com/office/drawing/2014/main" id="{DCF13162-E723-BD41-95A1-61BCCE8B91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404EBBC8-0A92-E144-A8B4-9DCF20FFE5D0}" type="slidenum">
              <a:rPr lang="zh-CN" altLang="en-US" smtClean="0">
                <a:solidFill>
                  <a:srgbClr val="0000B6"/>
                </a:solidFill>
                <a:latin typeface="Book Antiqua" charset="0"/>
              </a:rPr>
              <a:pPr>
                <a:defRPr/>
              </a:pPr>
              <a:t>27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99330" name="页脚占位符 4">
            <a:extLst>
              <a:ext uri="{FF2B5EF4-FFF2-40B4-BE49-F238E27FC236}">
                <a16:creationId xmlns:a16="http://schemas.microsoft.com/office/drawing/2014/main" id="{91D29BE4-D612-AA4D-B2A8-CF84A533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1825794" name="Rectangle 2">
            <a:extLst>
              <a:ext uri="{FF2B5EF4-FFF2-40B4-BE49-F238E27FC236}">
                <a16:creationId xmlns:a16="http://schemas.microsoft.com/office/drawing/2014/main" id="{0C7F674A-C0DA-EA44-9F5B-1C914D4BEA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10363200" cy="776472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ROM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2EA9991F-000D-2A4C-8F05-00BE90FEE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Char char="q"/>
              <a:defRPr/>
            </a:pPr>
            <a:r>
              <a:rPr lang="en-US" altLang="zh-CN">
                <a:ea typeface="宋体" charset="0"/>
              </a:rPr>
              <a:t>Similar to a PLA structure but with a fully decoded AND array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altLang="zh-CN">
                <a:ea typeface="宋体" charset="0"/>
              </a:rPr>
              <a:t>Completely flexible OR array (unlike PAL)</a:t>
            </a:r>
          </a:p>
        </p:txBody>
      </p:sp>
      <p:sp>
        <p:nvSpPr>
          <p:cNvPr id="1825796" name="Rectangle 4">
            <a:extLst>
              <a:ext uri="{FF2B5EF4-FFF2-40B4-BE49-F238E27FC236}">
                <a16:creationId xmlns:a16="http://schemas.microsoft.com/office/drawing/2014/main" id="{C3C6F654-6C70-E447-B6CA-E3D1474A7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801" y="3546475"/>
            <a:ext cx="5648325" cy="22812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grpSp>
        <p:nvGrpSpPr>
          <p:cNvPr id="1825797" name="Group 5">
            <a:extLst>
              <a:ext uri="{FF2B5EF4-FFF2-40B4-BE49-F238E27FC236}">
                <a16:creationId xmlns:a16="http://schemas.microsoft.com/office/drawing/2014/main" id="{D3966AE2-F941-AC40-A907-8956E162C5D2}"/>
              </a:ext>
            </a:extLst>
          </p:cNvPr>
          <p:cNvGrpSpPr>
            <a:grpSpLocks/>
          </p:cNvGrpSpPr>
          <p:nvPr/>
        </p:nvGrpSpPr>
        <p:grpSpPr bwMode="auto">
          <a:xfrm>
            <a:off x="3730626" y="2884489"/>
            <a:ext cx="1990725" cy="2555875"/>
            <a:chOff x="1409" y="1701"/>
            <a:chExt cx="1272" cy="1630"/>
          </a:xfrm>
        </p:grpSpPr>
        <p:sp>
          <p:nvSpPr>
            <p:cNvPr id="47127" name="Rectangle 6">
              <a:extLst>
                <a:ext uri="{FF2B5EF4-FFF2-40B4-BE49-F238E27FC236}">
                  <a16:creationId xmlns:a16="http://schemas.microsoft.com/office/drawing/2014/main" id="{C8653028-EAB0-0346-8902-2DDA6D0DD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" y="1701"/>
              <a:ext cx="1272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2175"/>
                </a:lnSpc>
                <a:spcAft>
                  <a:spcPts val="1975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n address lines</a:t>
              </a:r>
            </a:p>
          </p:txBody>
        </p:sp>
        <p:grpSp>
          <p:nvGrpSpPr>
            <p:cNvPr id="99351" name="Group 7">
              <a:extLst>
                <a:ext uri="{FF2B5EF4-FFF2-40B4-BE49-F238E27FC236}">
                  <a16:creationId xmlns:a16="http://schemas.microsoft.com/office/drawing/2014/main" id="{E7FE254F-C71F-104D-AAFF-9644092493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9" y="1911"/>
              <a:ext cx="1008" cy="1420"/>
              <a:chOff x="1509" y="1911"/>
              <a:chExt cx="1008" cy="1420"/>
            </a:xfrm>
          </p:grpSpPr>
          <p:sp>
            <p:nvSpPr>
              <p:cNvPr id="47129" name="Rectangle 8">
                <a:extLst>
                  <a:ext uri="{FF2B5EF4-FFF2-40B4-BE49-F238E27FC236}">
                    <a16:creationId xmlns:a16="http://schemas.microsoft.com/office/drawing/2014/main" id="{0C8F06AD-C507-EA4C-8D01-B020F24F0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9" y="2419"/>
                <a:ext cx="1007" cy="91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0"/>
                </a:endParaRPr>
              </a:p>
            </p:txBody>
          </p:sp>
          <p:sp>
            <p:nvSpPr>
              <p:cNvPr id="47130" name="Rectangle 9">
                <a:extLst>
                  <a:ext uri="{FF2B5EF4-FFF2-40B4-BE49-F238E27FC236}">
                    <a16:creationId xmlns:a16="http://schemas.microsoft.com/office/drawing/2014/main" id="{98E10E8B-1D05-7D46-9A69-CEC7B08B6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1" y="1911"/>
                <a:ext cx="552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8795" tIns="26626" rIns="18795" bIns="26626"/>
              <a:lstStyle>
                <a:lvl1pPr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ts val="2075"/>
                  </a:lnSpc>
                  <a:defRPr/>
                </a:pPr>
                <a:r>
                  <a:rPr lang="en-US" altLang="zh-CN" sz="1600">
                    <a:solidFill>
                      <a:srgbClr val="000000"/>
                    </a:solidFill>
                    <a:latin typeface="Tahoma" charset="0"/>
                    <a:ea typeface="宋体" charset="0"/>
                  </a:rPr>
                  <a:t>•   •   •</a:t>
                </a:r>
              </a:p>
            </p:txBody>
          </p:sp>
          <p:sp>
            <p:nvSpPr>
              <p:cNvPr id="47131" name="Rectangle 10">
                <a:extLst>
                  <a:ext uri="{FF2B5EF4-FFF2-40B4-BE49-F238E27FC236}">
                    <a16:creationId xmlns:a16="http://schemas.microsoft.com/office/drawing/2014/main" id="{C30523B2-93A9-784C-ADF9-CD595F9A7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2119"/>
                <a:ext cx="583" cy="4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8795" tIns="26626" rIns="18795" bIns="26626"/>
              <a:lstStyle>
                <a:lvl1pPr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ts val="2175"/>
                  </a:lnSpc>
                  <a:spcAft>
                    <a:spcPts val="1975"/>
                  </a:spcAft>
                  <a:defRPr/>
                </a:pPr>
                <a:r>
                  <a:rPr lang="en-US" altLang="zh-CN" sz="1600">
                    <a:solidFill>
                      <a:srgbClr val="000000"/>
                    </a:solidFill>
                    <a:latin typeface="Tahoma" charset="0"/>
                    <a:ea typeface="宋体" charset="0"/>
                  </a:rPr>
                  <a:t>inputs</a:t>
                </a:r>
              </a:p>
            </p:txBody>
          </p:sp>
          <p:sp>
            <p:nvSpPr>
              <p:cNvPr id="47132" name="Rectangle 11">
                <a:extLst>
                  <a:ext uri="{FF2B5EF4-FFF2-40B4-BE49-F238E27FC236}">
                    <a16:creationId xmlns:a16="http://schemas.microsoft.com/office/drawing/2014/main" id="{1517F34C-A036-DF44-866E-DF5497B2C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5" y="2741"/>
                <a:ext cx="688" cy="3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8795" tIns="26626" rIns="18795" bIns="26626"/>
              <a:lstStyle>
                <a:lvl1pPr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ts val="2175"/>
                  </a:lnSpc>
                  <a:spcAft>
                    <a:spcPts val="1975"/>
                  </a:spcAft>
                  <a:defRPr/>
                </a:pPr>
                <a:r>
                  <a:rPr lang="en-US" altLang="zh-CN" sz="1600">
                    <a:solidFill>
                      <a:srgbClr val="000000"/>
                    </a:solidFill>
                    <a:latin typeface="Tahoma" charset="0"/>
                    <a:ea typeface="宋体" charset="0"/>
                  </a:rPr>
                  <a:t>decoder</a:t>
                </a:r>
              </a:p>
            </p:txBody>
          </p:sp>
          <p:sp>
            <p:nvSpPr>
              <p:cNvPr id="47133" name="Line 12">
                <a:extLst>
                  <a:ext uri="{FF2B5EF4-FFF2-40B4-BE49-F238E27FC236}">
                    <a16:creationId xmlns:a16="http://schemas.microsoft.com/office/drawing/2014/main" id="{5DA02D8B-BBFA-AA41-B98A-E770FCD198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1939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7134" name="Line 13">
                <a:extLst>
                  <a:ext uri="{FF2B5EF4-FFF2-40B4-BE49-F238E27FC236}">
                    <a16:creationId xmlns:a16="http://schemas.microsoft.com/office/drawing/2014/main" id="{E957286D-1A58-B548-BF28-6D7A3C7885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7" y="1939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7135" name="Line 14">
                <a:extLst>
                  <a:ext uri="{FF2B5EF4-FFF2-40B4-BE49-F238E27FC236}">
                    <a16:creationId xmlns:a16="http://schemas.microsoft.com/office/drawing/2014/main" id="{65AE3008-E115-764B-B994-8E435FDBB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6" y="1939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grpSp>
        <p:nvGrpSpPr>
          <p:cNvPr id="1825807" name="Group 15">
            <a:extLst>
              <a:ext uri="{FF2B5EF4-FFF2-40B4-BE49-F238E27FC236}">
                <a16:creationId xmlns:a16="http://schemas.microsoft.com/office/drawing/2014/main" id="{91002C49-C28A-4B43-B223-4496585C235C}"/>
              </a:ext>
            </a:extLst>
          </p:cNvPr>
          <p:cNvGrpSpPr>
            <a:grpSpLocks/>
          </p:cNvGrpSpPr>
          <p:nvPr/>
        </p:nvGrpSpPr>
        <p:grpSpPr bwMode="auto">
          <a:xfrm>
            <a:off x="5465764" y="4235451"/>
            <a:ext cx="1652587" cy="1247775"/>
            <a:chOff x="2352" y="2736"/>
            <a:chExt cx="1056" cy="796"/>
          </a:xfrm>
        </p:grpSpPr>
        <p:sp>
          <p:nvSpPr>
            <p:cNvPr id="47123" name="Rectangle 16">
              <a:extLst>
                <a:ext uri="{FF2B5EF4-FFF2-40B4-BE49-F238E27FC236}">
                  <a16:creationId xmlns:a16="http://schemas.microsoft.com/office/drawing/2014/main" id="{7F50128E-66BE-564D-9F5C-6E3CC9F8C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2940"/>
              <a:ext cx="920" cy="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2175"/>
                </a:lnSpc>
                <a:spcAft>
                  <a:spcPts val="1975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2</a:t>
              </a:r>
              <a:r>
                <a:rPr lang="en-US" altLang="zh-CN" sz="1600" baseline="30000">
                  <a:solidFill>
                    <a:srgbClr val="000000"/>
                  </a:solidFill>
                  <a:latin typeface="Tahoma" charset="0"/>
                  <a:ea typeface="宋体" charset="0"/>
                </a:rPr>
                <a:t>n</a:t>
              </a: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 word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lines</a:t>
              </a:r>
            </a:p>
          </p:txBody>
        </p:sp>
        <p:sp>
          <p:nvSpPr>
            <p:cNvPr id="47124" name="Line 17">
              <a:extLst>
                <a:ext uri="{FF2B5EF4-FFF2-40B4-BE49-F238E27FC236}">
                  <a16:creationId xmlns:a16="http://schemas.microsoft.com/office/drawing/2014/main" id="{FADC578F-C404-2B47-95E7-1015E50D47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736"/>
              <a:ext cx="10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7125" name="Line 18">
              <a:extLst>
                <a:ext uri="{FF2B5EF4-FFF2-40B4-BE49-F238E27FC236}">
                  <a16:creationId xmlns:a16="http://schemas.microsoft.com/office/drawing/2014/main" id="{B351AFCA-8A9E-9E4D-B1DE-B140081F38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2880"/>
              <a:ext cx="10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7126" name="Line 19">
              <a:extLst>
                <a:ext uri="{FF2B5EF4-FFF2-40B4-BE49-F238E27FC236}">
                  <a16:creationId xmlns:a16="http://schemas.microsoft.com/office/drawing/2014/main" id="{E79648C9-4A5E-C746-9C57-CF58B75301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3408"/>
              <a:ext cx="10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1825812" name="Group 20">
            <a:extLst>
              <a:ext uri="{FF2B5EF4-FFF2-40B4-BE49-F238E27FC236}">
                <a16:creationId xmlns:a16="http://schemas.microsoft.com/office/drawing/2014/main" id="{9C9D012C-D404-6849-A3BF-5B10BD2E94C3}"/>
              </a:ext>
            </a:extLst>
          </p:cNvPr>
          <p:cNvGrpSpPr>
            <a:grpSpLocks/>
          </p:cNvGrpSpPr>
          <p:nvPr/>
        </p:nvGrpSpPr>
        <p:grpSpPr bwMode="auto">
          <a:xfrm>
            <a:off x="6921501" y="4010026"/>
            <a:ext cx="1990725" cy="2847975"/>
            <a:chOff x="3447" y="2419"/>
            <a:chExt cx="1272" cy="1817"/>
          </a:xfrm>
        </p:grpSpPr>
        <p:grpSp>
          <p:nvGrpSpPr>
            <p:cNvPr id="99337" name="Group 21">
              <a:extLst>
                <a:ext uri="{FF2B5EF4-FFF2-40B4-BE49-F238E27FC236}">
                  <a16:creationId xmlns:a16="http://schemas.microsoft.com/office/drawing/2014/main" id="{D5AF2AC3-0CEC-C547-BF4B-5B594BF8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5" y="2419"/>
              <a:ext cx="1168" cy="1440"/>
              <a:chOff x="3485" y="2419"/>
              <a:chExt cx="1168" cy="1440"/>
            </a:xfrm>
          </p:grpSpPr>
          <p:sp>
            <p:nvSpPr>
              <p:cNvPr id="47116" name="Rectangle 22">
                <a:extLst>
                  <a:ext uri="{FF2B5EF4-FFF2-40B4-BE49-F238E27FC236}">
                    <a16:creationId xmlns:a16="http://schemas.microsoft.com/office/drawing/2014/main" id="{55139F92-437A-CF43-9BC5-44A319AD0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3" y="2419"/>
                <a:ext cx="1008" cy="9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0"/>
                </a:endParaRPr>
              </a:p>
            </p:txBody>
          </p:sp>
          <p:sp>
            <p:nvSpPr>
              <p:cNvPr id="47117" name="Rectangle 23">
                <a:extLst>
                  <a:ext uri="{FF2B5EF4-FFF2-40B4-BE49-F238E27FC236}">
                    <a16:creationId xmlns:a16="http://schemas.microsoft.com/office/drawing/2014/main" id="{30EBFA6E-44F8-1740-9302-903F4DAEF1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3" y="3568"/>
                <a:ext cx="689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8795" tIns="26626" rIns="18795" bIns="26626"/>
              <a:lstStyle>
                <a:lvl1pPr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ts val="2075"/>
                  </a:lnSpc>
                  <a:defRPr/>
                </a:pPr>
                <a:r>
                  <a:rPr lang="en-US" altLang="zh-CN" sz="1600">
                    <a:solidFill>
                      <a:srgbClr val="000000"/>
                    </a:solidFill>
                    <a:latin typeface="Tahoma" charset="0"/>
                    <a:ea typeface="宋体" charset="0"/>
                  </a:rPr>
                  <a:t>•   •   •</a:t>
                </a:r>
              </a:p>
            </p:txBody>
          </p:sp>
          <p:sp>
            <p:nvSpPr>
              <p:cNvPr id="47118" name="Rectangle 24">
                <a:extLst>
                  <a:ext uri="{FF2B5EF4-FFF2-40B4-BE49-F238E27FC236}">
                    <a16:creationId xmlns:a16="http://schemas.microsoft.com/office/drawing/2014/main" id="{691B6DC8-A52F-584D-8DCC-8A62182D5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6" y="3343"/>
                <a:ext cx="745" cy="4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8795" tIns="26626" rIns="18795" bIns="26626"/>
              <a:lstStyle>
                <a:lvl1pPr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ts val="2175"/>
                  </a:lnSpc>
                  <a:spcAft>
                    <a:spcPts val="1975"/>
                  </a:spcAft>
                  <a:defRPr/>
                </a:pPr>
                <a:r>
                  <a:rPr lang="en-US" altLang="zh-CN" sz="1600">
                    <a:solidFill>
                      <a:srgbClr val="000000"/>
                    </a:solidFill>
                    <a:latin typeface="Tahoma" charset="0"/>
                    <a:ea typeface="宋体" charset="0"/>
                  </a:rPr>
                  <a:t>outputs</a:t>
                </a:r>
              </a:p>
            </p:txBody>
          </p:sp>
          <p:sp>
            <p:nvSpPr>
              <p:cNvPr id="47119" name="Rectangle 25">
                <a:extLst>
                  <a:ext uri="{FF2B5EF4-FFF2-40B4-BE49-F238E27FC236}">
                    <a16:creationId xmlns:a16="http://schemas.microsoft.com/office/drawing/2014/main" id="{37EFA16F-3C60-5C40-B0F4-84B796E64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5" y="2523"/>
                <a:ext cx="1169" cy="5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8795" tIns="26626" rIns="18795" bIns="26626"/>
              <a:lstStyle>
                <a:lvl1pPr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ts val="2175"/>
                  </a:lnSpc>
                  <a:spcAft>
                    <a:spcPts val="1975"/>
                  </a:spcAft>
                  <a:defRPr/>
                </a:pPr>
                <a:r>
                  <a:rPr lang="en-US" altLang="zh-CN">
                    <a:solidFill>
                      <a:srgbClr val="000000"/>
                    </a:solidFill>
                    <a:ea typeface="宋体" charset="0"/>
                  </a:rPr>
                  <a:t>memory</a:t>
                </a:r>
                <a:br>
                  <a:rPr lang="en-US" altLang="zh-CN">
                    <a:solidFill>
                      <a:srgbClr val="000000"/>
                    </a:solidFill>
                    <a:ea typeface="宋体" charset="0"/>
                  </a:rPr>
                </a:br>
                <a:r>
                  <a:rPr lang="en-US" altLang="zh-CN">
                    <a:solidFill>
                      <a:srgbClr val="000000"/>
                    </a:solidFill>
                    <a:ea typeface="宋体" charset="0"/>
                  </a:rPr>
                  <a:t>array</a:t>
                </a:r>
                <a:br>
                  <a:rPr lang="en-US" altLang="zh-CN">
                    <a:solidFill>
                      <a:srgbClr val="000000"/>
                    </a:solidFill>
                    <a:ea typeface="宋体" charset="0"/>
                  </a:rPr>
                </a:br>
                <a:r>
                  <a:rPr lang="en-US" altLang="zh-CN">
                    <a:solidFill>
                      <a:srgbClr val="000000"/>
                    </a:solidFill>
                    <a:ea typeface="宋体" charset="0"/>
                  </a:rPr>
                  <a:t>(2</a:t>
                </a:r>
                <a:r>
                  <a:rPr lang="en-US" altLang="zh-CN" sz="2400" baseline="30000">
                    <a:solidFill>
                      <a:srgbClr val="000000"/>
                    </a:solidFill>
                    <a:ea typeface="宋体" charset="0"/>
                  </a:rPr>
                  <a:t>n</a:t>
                </a:r>
                <a:r>
                  <a:rPr lang="en-US" altLang="zh-CN">
                    <a:solidFill>
                      <a:srgbClr val="000000"/>
                    </a:solidFill>
                    <a:ea typeface="宋体" charset="0"/>
                  </a:rPr>
                  <a:t> words</a:t>
                </a:r>
                <a:br>
                  <a:rPr lang="en-US" altLang="zh-CN">
                    <a:solidFill>
                      <a:srgbClr val="000000"/>
                    </a:solidFill>
                    <a:ea typeface="宋体" charset="0"/>
                  </a:rPr>
                </a:br>
                <a:r>
                  <a:rPr lang="en-US" altLang="zh-CN">
                    <a:solidFill>
                      <a:srgbClr val="000000"/>
                    </a:solidFill>
                    <a:ea typeface="宋体" charset="0"/>
                  </a:rPr>
                  <a:t>by m bits)</a:t>
                </a:r>
              </a:p>
            </p:txBody>
          </p:sp>
          <p:sp>
            <p:nvSpPr>
              <p:cNvPr id="47120" name="Line 26">
                <a:extLst>
                  <a:ext uri="{FF2B5EF4-FFF2-40B4-BE49-F238E27FC236}">
                    <a16:creationId xmlns:a16="http://schemas.microsoft.com/office/drawing/2014/main" id="{B6779F14-B915-9F47-94DA-8571EADE68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5" y="3332"/>
                <a:ext cx="0" cy="5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7121" name="Line 27">
                <a:extLst>
                  <a:ext uri="{FF2B5EF4-FFF2-40B4-BE49-F238E27FC236}">
                    <a16:creationId xmlns:a16="http://schemas.microsoft.com/office/drawing/2014/main" id="{8A6015F7-2CC5-4B40-95FC-FD56B9A7CF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61" y="3332"/>
                <a:ext cx="0" cy="5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7122" name="Line 28">
                <a:extLst>
                  <a:ext uri="{FF2B5EF4-FFF2-40B4-BE49-F238E27FC236}">
                    <a16:creationId xmlns:a16="http://schemas.microsoft.com/office/drawing/2014/main" id="{DE7AFA55-57E3-2045-BB85-D54BFBB76C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68" y="3332"/>
                <a:ext cx="0" cy="5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47115" name="Rectangle 29">
              <a:extLst>
                <a:ext uri="{FF2B5EF4-FFF2-40B4-BE49-F238E27FC236}">
                  <a16:creationId xmlns:a16="http://schemas.microsoft.com/office/drawing/2014/main" id="{51BA6730-CD16-DF4F-ADDF-18259B3DA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3820"/>
              <a:ext cx="1272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2175"/>
                </a:lnSpc>
                <a:spcAft>
                  <a:spcPts val="1975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m data lines</a:t>
              </a: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579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>
            <a:extLst>
              <a:ext uri="{FF2B5EF4-FFF2-40B4-BE49-F238E27FC236}">
                <a16:creationId xmlns:a16="http://schemas.microsoft.com/office/drawing/2014/main" id="{D4F47144-C638-1048-A83B-49142A6A2E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853B9253-10C0-254D-A402-F5DAE5462C44}" type="slidenum">
              <a:rPr lang="zh-CN" altLang="en-US" smtClean="0">
                <a:solidFill>
                  <a:srgbClr val="0000B6"/>
                </a:solidFill>
                <a:latin typeface="Book Antiqua" charset="0"/>
              </a:rPr>
              <a:pPr>
                <a:defRPr/>
              </a:pPr>
              <a:t>28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101378" name="页脚占位符 4">
            <a:extLst>
              <a:ext uri="{FF2B5EF4-FFF2-40B4-BE49-F238E27FC236}">
                <a16:creationId xmlns:a16="http://schemas.microsoft.com/office/drawing/2014/main" id="{8308F2BD-A7FF-B74F-8CEC-287D4B54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1827842" name="Rectangle 2">
            <a:extLst>
              <a:ext uri="{FF2B5EF4-FFF2-40B4-BE49-F238E27FC236}">
                <a16:creationId xmlns:a16="http://schemas.microsoft.com/office/drawing/2014/main" id="{A169ADBE-78A1-F74A-B35F-0F4994371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10363200" cy="8255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ROM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PLA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861013E8-34AC-D049-8B15-FB388F9A05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333" y="1157289"/>
            <a:ext cx="10530198" cy="5241924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charset="2"/>
              <a:buChar char="q"/>
              <a:defRPr/>
            </a:pPr>
            <a:r>
              <a:rPr lang="en-US" altLang="zh-CN" sz="2000">
                <a:ea typeface="宋体" charset="0"/>
              </a:rPr>
              <a:t>ROM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charset="2"/>
              <a:buChar char="§"/>
              <a:defRPr/>
            </a:pPr>
            <a:r>
              <a:rPr lang="en-US" altLang="zh-CN" sz="2400">
                <a:ea typeface="宋体" charset="0"/>
              </a:rPr>
              <a:t>Design time is short (no need to minimize output functions)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charset="2"/>
              <a:buChar char="§"/>
              <a:defRPr/>
            </a:pPr>
            <a:r>
              <a:rPr lang="en-US" altLang="zh-CN" sz="2400">
                <a:ea typeface="宋体" charset="0"/>
              </a:rPr>
              <a:t>Most input combinations are needed (e.g., code converters)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charset="2"/>
              <a:buChar char="§"/>
              <a:defRPr/>
            </a:pPr>
            <a:r>
              <a:rPr lang="en-US" altLang="zh-CN" sz="2400">
                <a:ea typeface="宋体" charset="0"/>
              </a:rPr>
              <a:t>Little sharing of product terms among output functions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charset="2"/>
              <a:buChar char="§"/>
              <a:defRPr/>
            </a:pPr>
            <a:r>
              <a:rPr lang="en-US" altLang="zh-CN" sz="2400">
                <a:ea typeface="宋体" charset="0"/>
              </a:rPr>
              <a:t>Size doubles for each additional input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charset="2"/>
              <a:buChar char="§"/>
              <a:defRPr/>
            </a:pPr>
            <a:r>
              <a:rPr lang="en-US" altLang="zh-CN" sz="2400">
                <a:ea typeface="宋体" charset="0"/>
              </a:rPr>
              <a:t>Can't exploit don't cares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charset="2"/>
              <a:buChar char="§"/>
              <a:defRPr/>
            </a:pPr>
            <a:r>
              <a:rPr lang="en-US" altLang="zh-CN" sz="2400">
                <a:ea typeface="宋体" charset="0"/>
              </a:rPr>
              <a:t>Cheap (high-volume component)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charset="2"/>
              <a:buChar char="§"/>
              <a:defRPr/>
            </a:pPr>
            <a:r>
              <a:rPr lang="en-US" altLang="zh-CN" sz="2400">
                <a:ea typeface="宋体" charset="0"/>
              </a:rPr>
              <a:t>Can implement any function of n inputs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charset="2"/>
              <a:buChar char="§"/>
              <a:defRPr/>
            </a:pPr>
            <a:r>
              <a:rPr lang="en-US" altLang="zh-CN" sz="2400">
                <a:ea typeface="宋体" charset="0"/>
              </a:rPr>
              <a:t>Medium speed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charset="2"/>
              <a:buChar char="q"/>
              <a:defRPr/>
            </a:pPr>
            <a:r>
              <a:rPr lang="en-US" altLang="zh-CN" sz="2000">
                <a:ea typeface="宋体" charset="0"/>
              </a:rPr>
              <a:t>PLA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charset="2"/>
              <a:buChar char="§"/>
              <a:defRPr/>
            </a:pPr>
            <a:r>
              <a:rPr lang="en-US" altLang="zh-CN" sz="2400">
                <a:ea typeface="宋体" charset="0"/>
              </a:rPr>
              <a:t>Design tools are available for multi-output minimization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charset="2"/>
              <a:buChar char="§"/>
              <a:defRPr/>
            </a:pPr>
            <a:r>
              <a:rPr lang="en-US" altLang="zh-CN" sz="2400">
                <a:ea typeface="宋体" charset="0"/>
              </a:rPr>
              <a:t>There are relatively few unique min-term combinations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charset="2"/>
              <a:buChar char="§"/>
              <a:defRPr/>
            </a:pPr>
            <a:r>
              <a:rPr lang="en-US" altLang="zh-CN" sz="2400">
                <a:ea typeface="宋体" charset="0"/>
              </a:rPr>
              <a:t>Many min-terms are shared among the output functions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charset="2"/>
              <a:buChar char="§"/>
              <a:defRPr/>
            </a:pPr>
            <a:r>
              <a:rPr lang="en-US" altLang="zh-CN" sz="2400">
                <a:ea typeface="宋体" charset="0"/>
              </a:rPr>
              <a:t>Most complex in design, need more sophisticated tools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charset="2"/>
              <a:buChar char="§"/>
              <a:defRPr/>
            </a:pPr>
            <a:r>
              <a:rPr lang="en-US" altLang="zh-CN" sz="2400">
                <a:ea typeface="宋体" charset="0"/>
              </a:rPr>
              <a:t>Can implement any function up to a product term limit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charset="2"/>
              <a:buChar char="§"/>
              <a:defRPr/>
            </a:pPr>
            <a:r>
              <a:rPr lang="en-US" altLang="zh-CN" sz="2400">
                <a:ea typeface="宋体" charset="0"/>
              </a:rPr>
              <a:t>Slow (two programmable planes)</a:t>
            </a:r>
          </a:p>
        </p:txBody>
      </p:sp>
    </p:spTree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406C9-49DD-0F49-9833-8DB6F1390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209" y="447674"/>
            <a:ext cx="10363200" cy="6858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扩展字大小和存储容量</a:t>
            </a:r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C6284782-CCA1-A24C-BFDA-C1C8F294C8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197236F0-7F33-8544-A513-04CCC62330A0}" type="slidenum">
              <a:rPr lang="zh-CN" altLang="en-US" smtClean="0">
                <a:solidFill>
                  <a:srgbClr val="0000B6"/>
                </a:solidFill>
                <a:latin typeface="Book Antiqua" charset="0"/>
              </a:rPr>
              <a:pPr>
                <a:defRPr/>
              </a:pPr>
              <a:t>29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103428" name="页脚占位符 4">
            <a:extLst>
              <a:ext uri="{FF2B5EF4-FFF2-40B4-BE49-F238E27FC236}">
                <a16:creationId xmlns:a16="http://schemas.microsoft.com/office/drawing/2014/main" id="{8F1CF3E0-6813-6A46-96B4-2BE60FCC4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pic>
        <p:nvPicPr>
          <p:cNvPr id="49158" name="Picture 2">
            <a:extLst>
              <a:ext uri="{FF2B5EF4-FFF2-40B4-BE49-F238E27FC236}">
                <a16:creationId xmlns:a16="http://schemas.microsoft.com/office/drawing/2014/main" id="{1FE2A2E2-6211-7843-B3EF-089EE5013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63" y="1366837"/>
            <a:ext cx="6291262" cy="526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>
            <a:extLst>
              <a:ext uri="{FF2B5EF4-FFF2-40B4-BE49-F238E27FC236}">
                <a16:creationId xmlns:a16="http://schemas.microsoft.com/office/drawing/2014/main" id="{201AB1A4-A330-7B41-B893-35615C2674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EEE6A0F2-86C8-8948-84C4-C677A85B5E80}" type="slidenum">
              <a:rPr lang="zh-CN" altLang="en-US" smtClean="0">
                <a:solidFill>
                  <a:srgbClr val="0000B6"/>
                </a:solidFill>
                <a:latin typeface="Book Antiqua" charset="0"/>
              </a:rPr>
              <a:pPr>
                <a:defRPr/>
              </a:pPr>
              <a:t>3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51202" name="页脚占位符 4">
            <a:extLst>
              <a:ext uri="{FF2B5EF4-FFF2-40B4-BE49-F238E27FC236}">
                <a16:creationId xmlns:a16="http://schemas.microsoft.com/office/drawing/2014/main" id="{973B9355-77D6-CB4F-8727-400F8362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0EA5B693-93E3-6346-97BB-6BE51D727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726" y="2508250"/>
            <a:ext cx="1216025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0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example: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E4BE65BE-66E7-0643-89B2-75FEE82DD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688" y="2244726"/>
            <a:ext cx="1941512" cy="10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7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F0 = A  + B' C'</a:t>
            </a:r>
          </a:p>
          <a:p>
            <a:pPr>
              <a:lnSpc>
                <a:spcPts val="17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F1 = A C'  +  A B</a:t>
            </a:r>
          </a:p>
          <a:p>
            <a:pPr>
              <a:lnSpc>
                <a:spcPts val="17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F2 = B' C'  +  A B</a:t>
            </a:r>
          </a:p>
          <a:p>
            <a:pPr>
              <a:lnSpc>
                <a:spcPts val="17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F3 = B' C  +  A</a:t>
            </a:r>
          </a:p>
        </p:txBody>
      </p:sp>
      <p:sp>
        <p:nvSpPr>
          <p:cNvPr id="22534" name="Rectangle 4">
            <a:extLst>
              <a:ext uri="{FF2B5EF4-FFF2-40B4-BE49-F238E27FC236}">
                <a16:creationId xmlns:a16="http://schemas.microsoft.com/office/drawing/2014/main" id="{435E1F8C-CEB5-C440-864D-F15D20FA9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764" y="3748089"/>
            <a:ext cx="2154237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0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personality matrix</a:t>
            </a:r>
          </a:p>
        </p:txBody>
      </p:sp>
      <p:sp>
        <p:nvSpPr>
          <p:cNvPr id="22535" name="Rectangle 5">
            <a:extLst>
              <a:ext uri="{FF2B5EF4-FFF2-40B4-BE49-F238E27FC236}">
                <a16:creationId xmlns:a16="http://schemas.microsoft.com/office/drawing/2014/main" id="{F35AB867-15D4-D44E-9175-9E035B28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213" y="3886201"/>
            <a:ext cx="314325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7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1 = uncomplemented in term</a:t>
            </a:r>
          </a:p>
          <a:p>
            <a:pPr>
              <a:lnSpc>
                <a:spcPts val="17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0 = complemented in term</a:t>
            </a:r>
          </a:p>
          <a:p>
            <a:pPr>
              <a:lnSpc>
                <a:spcPts val="17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– = does not participate</a:t>
            </a:r>
          </a:p>
        </p:txBody>
      </p:sp>
      <p:sp>
        <p:nvSpPr>
          <p:cNvPr id="22536" name="Rectangle 6">
            <a:extLst>
              <a:ext uri="{FF2B5EF4-FFF2-40B4-BE49-F238E27FC236}">
                <a16:creationId xmlns:a16="http://schemas.microsoft.com/office/drawing/2014/main" id="{3030DBE6-891C-D746-B74A-5A51AFAC6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913" y="5127626"/>
            <a:ext cx="325596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7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1 = term connected to output</a:t>
            </a:r>
          </a:p>
          <a:p>
            <a:pPr>
              <a:lnSpc>
                <a:spcPts val="17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0 = no connection to output</a:t>
            </a:r>
          </a:p>
        </p:txBody>
      </p:sp>
      <p:sp>
        <p:nvSpPr>
          <p:cNvPr id="22537" name="Rectangle 7">
            <a:extLst>
              <a:ext uri="{FF2B5EF4-FFF2-40B4-BE49-F238E27FC236}">
                <a16:creationId xmlns:a16="http://schemas.microsoft.com/office/drawing/2014/main" id="{7B41F2D0-96EA-0C43-91CA-FBA67EAF4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75" y="3560764"/>
            <a:ext cx="136525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7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input side:</a:t>
            </a:r>
          </a:p>
        </p:txBody>
      </p:sp>
      <p:sp>
        <p:nvSpPr>
          <p:cNvPr id="22538" name="Rectangle 8">
            <a:extLst>
              <a:ext uri="{FF2B5EF4-FFF2-40B4-BE49-F238E27FC236}">
                <a16:creationId xmlns:a16="http://schemas.microsoft.com/office/drawing/2014/main" id="{41073AEC-CA9C-BC49-A205-BBAC3D7AF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76" y="4838701"/>
            <a:ext cx="15525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7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output side:</a:t>
            </a:r>
          </a:p>
        </p:txBody>
      </p:sp>
      <p:grpSp>
        <p:nvGrpSpPr>
          <p:cNvPr id="51210" name="Group 9">
            <a:extLst>
              <a:ext uri="{FF2B5EF4-FFF2-40B4-BE49-F238E27FC236}">
                <a16:creationId xmlns:a16="http://schemas.microsoft.com/office/drawing/2014/main" id="{D96DEDFD-6353-264A-A320-EA722E4B8B0C}"/>
              </a:ext>
            </a:extLst>
          </p:cNvPr>
          <p:cNvGrpSpPr>
            <a:grpSpLocks/>
          </p:cNvGrpSpPr>
          <p:nvPr/>
        </p:nvGrpSpPr>
        <p:grpSpPr bwMode="auto">
          <a:xfrm>
            <a:off x="1943100" y="4368800"/>
            <a:ext cx="4452938" cy="1974850"/>
            <a:chOff x="268" y="2444"/>
            <a:chExt cx="2844" cy="1260"/>
          </a:xfrm>
        </p:grpSpPr>
        <p:sp>
          <p:nvSpPr>
            <p:cNvPr id="22547" name="Rectangle 10">
              <a:extLst>
                <a:ext uri="{FF2B5EF4-FFF2-40B4-BE49-F238E27FC236}">
                  <a16:creationId xmlns:a16="http://schemas.microsoft.com/office/drawing/2014/main" id="{BBC40D2D-7ED5-BD44-B95D-996898EC2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448"/>
              <a:ext cx="2776" cy="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112713" algn="l"/>
                  <a:tab pos="1127125" algn="l"/>
                  <a:tab pos="1577975" algn="l"/>
                  <a:tab pos="2030413" algn="l"/>
                  <a:tab pos="2481263" algn="l"/>
                  <a:tab pos="2932113" algn="l"/>
                  <a:tab pos="3382963" algn="l"/>
                  <a:tab pos="38338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112713" algn="l"/>
                  <a:tab pos="1127125" algn="l"/>
                  <a:tab pos="1577975" algn="l"/>
                  <a:tab pos="2030413" algn="l"/>
                  <a:tab pos="2481263" algn="l"/>
                  <a:tab pos="2932113" algn="l"/>
                  <a:tab pos="3382963" algn="l"/>
                  <a:tab pos="38338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112713" algn="l"/>
                  <a:tab pos="1127125" algn="l"/>
                  <a:tab pos="1577975" algn="l"/>
                  <a:tab pos="2030413" algn="l"/>
                  <a:tab pos="2481263" algn="l"/>
                  <a:tab pos="2932113" algn="l"/>
                  <a:tab pos="3382963" algn="l"/>
                  <a:tab pos="38338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112713" algn="l"/>
                  <a:tab pos="1127125" algn="l"/>
                  <a:tab pos="1577975" algn="l"/>
                  <a:tab pos="2030413" algn="l"/>
                  <a:tab pos="2481263" algn="l"/>
                  <a:tab pos="2932113" algn="l"/>
                  <a:tab pos="3382963" algn="l"/>
                  <a:tab pos="38338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112713" algn="l"/>
                  <a:tab pos="1127125" algn="l"/>
                  <a:tab pos="1577975" algn="l"/>
                  <a:tab pos="2030413" algn="l"/>
                  <a:tab pos="2481263" algn="l"/>
                  <a:tab pos="2932113" algn="l"/>
                  <a:tab pos="3382963" algn="l"/>
                  <a:tab pos="38338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2713" algn="l"/>
                  <a:tab pos="1127125" algn="l"/>
                  <a:tab pos="1577975" algn="l"/>
                  <a:tab pos="2030413" algn="l"/>
                  <a:tab pos="2481263" algn="l"/>
                  <a:tab pos="2932113" algn="l"/>
                  <a:tab pos="3382963" algn="l"/>
                  <a:tab pos="38338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2713" algn="l"/>
                  <a:tab pos="1127125" algn="l"/>
                  <a:tab pos="1577975" algn="l"/>
                  <a:tab pos="2030413" algn="l"/>
                  <a:tab pos="2481263" algn="l"/>
                  <a:tab pos="2932113" algn="l"/>
                  <a:tab pos="3382963" algn="l"/>
                  <a:tab pos="38338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2713" algn="l"/>
                  <a:tab pos="1127125" algn="l"/>
                  <a:tab pos="1577975" algn="l"/>
                  <a:tab pos="2030413" algn="l"/>
                  <a:tab pos="2481263" algn="l"/>
                  <a:tab pos="2932113" algn="l"/>
                  <a:tab pos="3382963" algn="l"/>
                  <a:tab pos="38338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2713" algn="l"/>
                  <a:tab pos="1127125" algn="l"/>
                  <a:tab pos="1577975" algn="l"/>
                  <a:tab pos="2030413" algn="l"/>
                  <a:tab pos="2481263" algn="l"/>
                  <a:tab pos="2932113" algn="l"/>
                  <a:tab pos="3382963" algn="l"/>
                  <a:tab pos="3833813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product	inputs		outputs</a:t>
              </a:r>
            </a:p>
            <a:p>
              <a:pPr>
                <a:lnSpc>
                  <a:spcPts val="20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	term	A	B	C	F0	F1	F2	F3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AB	1	1	–	0	1	1	0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B'C	–	0	1	0	0	0	1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AC'	1	–	0	0	1	0	0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B'C'	–	0	0	1	0	1	0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	1	–	–	1	0	0	1</a:t>
              </a:r>
            </a:p>
          </p:txBody>
        </p:sp>
        <p:sp>
          <p:nvSpPr>
            <p:cNvPr id="22548" name="Line 11">
              <a:extLst>
                <a:ext uri="{FF2B5EF4-FFF2-40B4-BE49-F238E27FC236}">
                  <a16:creationId xmlns:a16="http://schemas.microsoft.com/office/drawing/2014/main" id="{25C6D7CA-730C-134F-8F32-AEE34D1342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" y="2792"/>
              <a:ext cx="27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549" name="Line 12">
              <a:extLst>
                <a:ext uri="{FF2B5EF4-FFF2-40B4-BE49-F238E27FC236}">
                  <a16:creationId xmlns:a16="http://schemas.microsoft.com/office/drawing/2014/main" id="{8E9C515C-A5AE-734A-B493-3E8558627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0" y="2452"/>
              <a:ext cx="0" cy="1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550" name="Line 13">
              <a:extLst>
                <a:ext uri="{FF2B5EF4-FFF2-40B4-BE49-F238E27FC236}">
                  <a16:creationId xmlns:a16="http://schemas.microsoft.com/office/drawing/2014/main" id="{E7304F9A-6455-904B-88DE-C5B974D90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444"/>
              <a:ext cx="0" cy="1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1778702" name="Group 14">
            <a:extLst>
              <a:ext uri="{FF2B5EF4-FFF2-40B4-BE49-F238E27FC236}">
                <a16:creationId xmlns:a16="http://schemas.microsoft.com/office/drawing/2014/main" id="{6DC6CBBA-B65A-F645-8972-1E683227916D}"/>
              </a:ext>
            </a:extLst>
          </p:cNvPr>
          <p:cNvGrpSpPr>
            <a:grpSpLocks/>
          </p:cNvGrpSpPr>
          <p:nvPr/>
        </p:nvGrpSpPr>
        <p:grpSpPr bwMode="auto">
          <a:xfrm>
            <a:off x="6102351" y="5059363"/>
            <a:ext cx="2498725" cy="1409700"/>
            <a:chOff x="2924" y="3228"/>
            <a:chExt cx="1596" cy="900"/>
          </a:xfrm>
        </p:grpSpPr>
        <p:sp>
          <p:nvSpPr>
            <p:cNvPr id="22543" name="Rectangle 15">
              <a:extLst>
                <a:ext uri="{FF2B5EF4-FFF2-40B4-BE49-F238E27FC236}">
                  <a16:creationId xmlns:a16="http://schemas.microsoft.com/office/drawing/2014/main" id="{93E5D7AC-DAF4-D94E-BBFE-E8FB8494A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3712"/>
              <a:ext cx="1128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175"/>
                </a:lnSpc>
                <a:spcAft>
                  <a:spcPts val="1975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reuse of terms</a:t>
              </a:r>
            </a:p>
          </p:txBody>
        </p:sp>
        <p:sp>
          <p:nvSpPr>
            <p:cNvPr id="22544" name="Line 16">
              <a:extLst>
                <a:ext uri="{FF2B5EF4-FFF2-40B4-BE49-F238E27FC236}">
                  <a16:creationId xmlns:a16="http://schemas.microsoft.com/office/drawing/2014/main" id="{BAE33BF1-069E-D94B-9A02-132D07A0DC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40" y="3228"/>
              <a:ext cx="440" cy="5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545" name="Line 17">
              <a:extLst>
                <a:ext uri="{FF2B5EF4-FFF2-40B4-BE49-F238E27FC236}">
                  <a16:creationId xmlns:a16="http://schemas.microsoft.com/office/drawing/2014/main" id="{B63DD8A3-D788-4B48-B0FF-3F8AE1F4DA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24" y="3732"/>
              <a:ext cx="456" cy="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546" name="Line 18">
              <a:extLst>
                <a:ext uri="{FF2B5EF4-FFF2-40B4-BE49-F238E27FC236}">
                  <a16:creationId xmlns:a16="http://schemas.microsoft.com/office/drawing/2014/main" id="{0AD20AE7-F785-E14F-B4AC-CFCE5531F6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0" y="3812"/>
              <a:ext cx="432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1778707" name="Rectangle 19">
            <a:extLst>
              <a:ext uri="{FF2B5EF4-FFF2-40B4-BE49-F238E27FC236}">
                <a16:creationId xmlns:a16="http://schemas.microsoft.com/office/drawing/2014/main" id="{09254EAB-373A-6749-969F-FB1FB7387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4850" y="419673"/>
            <a:ext cx="10599683" cy="6858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使能概念（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Enabling Concept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42" name="Rectangle 20">
            <a:extLst>
              <a:ext uri="{FF2B5EF4-FFF2-40B4-BE49-F238E27FC236}">
                <a16:creationId xmlns:a16="http://schemas.microsoft.com/office/drawing/2014/main" id="{E30C5EDB-8622-844B-9E19-EB73D7F5A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Char char="q"/>
              <a:defRPr/>
            </a:pPr>
            <a:r>
              <a:rPr lang="en-US" altLang="zh-CN">
                <a:ea typeface="宋体" charset="0"/>
              </a:rPr>
              <a:t>Shared product terms among outputs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ABBAF-BFD1-4247-B799-A2BCA5422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0" y="406400"/>
            <a:ext cx="7124700" cy="8255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地址译码的系统例子</a:t>
            </a:r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CCDA257C-BBCC-5F4F-87CF-7661EF3BC2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BD899066-8745-BF43-95AC-5CEFFB0BF853}" type="slidenum">
              <a:rPr lang="zh-CN" altLang="en-US" smtClean="0">
                <a:solidFill>
                  <a:srgbClr val="0000B6"/>
                </a:solidFill>
                <a:latin typeface="Book Antiqua" charset="0"/>
              </a:rPr>
              <a:pPr>
                <a:defRPr/>
              </a:pPr>
              <a:t>30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104452" name="页脚占位符 4">
            <a:extLst>
              <a:ext uri="{FF2B5EF4-FFF2-40B4-BE49-F238E27FC236}">
                <a16:creationId xmlns:a16="http://schemas.microsoft.com/office/drawing/2014/main" id="{C672B43E-05C0-1A48-8576-6CE09ED1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pic>
        <p:nvPicPr>
          <p:cNvPr id="50182" name="Picture 2">
            <a:extLst>
              <a:ext uri="{FF2B5EF4-FFF2-40B4-BE49-F238E27FC236}">
                <a16:creationId xmlns:a16="http://schemas.microsoft.com/office/drawing/2014/main" id="{60588649-0A4F-6D4D-8045-0884D1AFD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1" y="1593851"/>
            <a:ext cx="6289675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0183" name="Picture 3">
            <a:extLst>
              <a:ext uri="{FF2B5EF4-FFF2-40B4-BE49-F238E27FC236}">
                <a16:creationId xmlns:a16="http://schemas.microsoft.com/office/drawing/2014/main" id="{86EDD856-E9CA-0048-8C31-867069CED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4" y="1749956"/>
            <a:ext cx="2841625" cy="150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0184" name="Picture 2">
            <a:extLst>
              <a:ext uri="{FF2B5EF4-FFF2-40B4-BE49-F238E27FC236}">
                <a16:creationId xmlns:a16="http://schemas.microsoft.com/office/drawing/2014/main" id="{37291F40-9546-2C4D-A7F1-9C4300463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4" y="3220103"/>
            <a:ext cx="270521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>
            <a:extLst>
              <a:ext uri="{FF2B5EF4-FFF2-40B4-BE49-F238E27FC236}">
                <a16:creationId xmlns:a16="http://schemas.microsoft.com/office/drawing/2014/main" id="{341849FC-0274-4746-B18D-F8E9434C25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E43D450D-841A-3E4B-BDA3-30906FB9F008}" type="slidenum">
              <a:rPr lang="zh-CN" altLang="en-US" smtClean="0">
                <a:solidFill>
                  <a:srgbClr val="0000B6"/>
                </a:solidFill>
                <a:latin typeface="Book Antiqua" charset="0"/>
              </a:rPr>
              <a:pPr>
                <a:defRPr/>
              </a:pPr>
              <a:t>4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53250" name="页脚占位符 4">
            <a:extLst>
              <a:ext uri="{FF2B5EF4-FFF2-40B4-BE49-F238E27FC236}">
                <a16:creationId xmlns:a16="http://schemas.microsoft.com/office/drawing/2014/main" id="{571E1D5C-9388-5848-A1E5-7AC9D193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grpSp>
        <p:nvGrpSpPr>
          <p:cNvPr id="53251" name="Group 2">
            <a:extLst>
              <a:ext uri="{FF2B5EF4-FFF2-40B4-BE49-F238E27FC236}">
                <a16:creationId xmlns:a16="http://schemas.microsoft.com/office/drawing/2014/main" id="{5C28E255-7C2C-8546-B09B-D7CAEB889C63}"/>
              </a:ext>
            </a:extLst>
          </p:cNvPr>
          <p:cNvGrpSpPr>
            <a:grpSpLocks/>
          </p:cNvGrpSpPr>
          <p:nvPr/>
        </p:nvGrpSpPr>
        <p:grpSpPr bwMode="auto">
          <a:xfrm>
            <a:off x="3742796" y="2401888"/>
            <a:ext cx="4772025" cy="3997325"/>
            <a:chOff x="1252" y="1084"/>
            <a:chExt cx="3288" cy="2752"/>
          </a:xfrm>
        </p:grpSpPr>
        <p:sp>
          <p:nvSpPr>
            <p:cNvPr id="53254" name="Arc 3">
              <a:extLst>
                <a:ext uri="{FF2B5EF4-FFF2-40B4-BE49-F238E27FC236}">
                  <a16:creationId xmlns:a16="http://schemas.microsoft.com/office/drawing/2014/main" id="{A11B4B46-31C8-6347-8BD0-36C7252B3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1" y="3392"/>
              <a:ext cx="100" cy="3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5" name="Arc 4">
              <a:extLst>
                <a:ext uri="{FF2B5EF4-FFF2-40B4-BE49-F238E27FC236}">
                  <a16:creationId xmlns:a16="http://schemas.microsoft.com/office/drawing/2014/main" id="{5A69B103-C6E9-924C-BA81-EBDDF0DFE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5" y="3392"/>
              <a:ext cx="100" cy="3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6" name="Arc 5">
              <a:extLst>
                <a:ext uri="{FF2B5EF4-FFF2-40B4-BE49-F238E27FC236}">
                  <a16:creationId xmlns:a16="http://schemas.microsoft.com/office/drawing/2014/main" id="{8E461D48-3026-8144-A72B-9A3A4A464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6" y="3392"/>
              <a:ext cx="96" cy="3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7" name="Arc 6">
              <a:extLst>
                <a:ext uri="{FF2B5EF4-FFF2-40B4-BE49-F238E27FC236}">
                  <a16:creationId xmlns:a16="http://schemas.microsoft.com/office/drawing/2014/main" id="{3024680B-023D-764F-9B46-3A31821D9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6" y="3392"/>
              <a:ext cx="100" cy="3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8" name="Arc 7">
              <a:extLst>
                <a:ext uri="{FF2B5EF4-FFF2-40B4-BE49-F238E27FC236}">
                  <a16:creationId xmlns:a16="http://schemas.microsoft.com/office/drawing/2014/main" id="{B126304C-6E34-B146-B0B2-EE2E765BA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4" y="3388"/>
              <a:ext cx="88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9" name="Arc 8">
              <a:extLst>
                <a:ext uri="{FF2B5EF4-FFF2-40B4-BE49-F238E27FC236}">
                  <a16:creationId xmlns:a16="http://schemas.microsoft.com/office/drawing/2014/main" id="{262B45E6-6C08-E144-8FEA-E9895AC8D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" y="3388"/>
              <a:ext cx="96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0" name="Arc 9">
              <a:extLst>
                <a:ext uri="{FF2B5EF4-FFF2-40B4-BE49-F238E27FC236}">
                  <a16:creationId xmlns:a16="http://schemas.microsoft.com/office/drawing/2014/main" id="{2B5C8D9A-A379-9345-B955-A40E7697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1" y="3388"/>
              <a:ext cx="100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1" name="Arc 10">
              <a:extLst>
                <a:ext uri="{FF2B5EF4-FFF2-40B4-BE49-F238E27FC236}">
                  <a16:creationId xmlns:a16="http://schemas.microsoft.com/office/drawing/2014/main" id="{E04184E4-40D7-EE4E-AFC3-18AE5492A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5" y="3388"/>
              <a:ext cx="100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7" name="Line 11">
              <a:extLst>
                <a:ext uri="{FF2B5EF4-FFF2-40B4-BE49-F238E27FC236}">
                  <a16:creationId xmlns:a16="http://schemas.microsoft.com/office/drawing/2014/main" id="{00053AD5-FD95-9B4A-85E2-834AA2EF3A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08" y="3384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568" name="Line 12">
              <a:extLst>
                <a:ext uri="{FF2B5EF4-FFF2-40B4-BE49-F238E27FC236}">
                  <a16:creationId xmlns:a16="http://schemas.microsoft.com/office/drawing/2014/main" id="{047BE5EF-4F59-B54E-A325-27E8C6D16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6" y="3384"/>
              <a:ext cx="11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569" name="Line 13">
              <a:extLst>
                <a:ext uri="{FF2B5EF4-FFF2-40B4-BE49-F238E27FC236}">
                  <a16:creationId xmlns:a16="http://schemas.microsoft.com/office/drawing/2014/main" id="{51323442-52FB-C64F-95F0-5FDDA65B2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8" y="3388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265" name="Arc 14">
              <a:extLst>
                <a:ext uri="{FF2B5EF4-FFF2-40B4-BE49-F238E27FC236}">
                  <a16:creationId xmlns:a16="http://schemas.microsoft.com/office/drawing/2014/main" id="{F8F0F66D-1CC0-1D41-B67B-DBA8D1961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3392"/>
              <a:ext cx="96" cy="3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6" name="Arc 15">
              <a:extLst>
                <a:ext uri="{FF2B5EF4-FFF2-40B4-BE49-F238E27FC236}">
                  <a16:creationId xmlns:a16="http://schemas.microsoft.com/office/drawing/2014/main" id="{999080F1-52D6-0C40-9147-3CC3290A0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5" y="3392"/>
              <a:ext cx="100" cy="3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7" name="Arc 16">
              <a:extLst>
                <a:ext uri="{FF2B5EF4-FFF2-40B4-BE49-F238E27FC236}">
                  <a16:creationId xmlns:a16="http://schemas.microsoft.com/office/drawing/2014/main" id="{521931DF-1CD0-3A4F-997E-A802D30B5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6" y="3392"/>
              <a:ext cx="96" cy="3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8" name="Arc 17">
              <a:extLst>
                <a:ext uri="{FF2B5EF4-FFF2-40B4-BE49-F238E27FC236}">
                  <a16:creationId xmlns:a16="http://schemas.microsoft.com/office/drawing/2014/main" id="{DFC30784-3B90-A343-A9C4-0DCC7F038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6" y="3392"/>
              <a:ext cx="100" cy="3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9" name="Arc 18">
              <a:extLst>
                <a:ext uri="{FF2B5EF4-FFF2-40B4-BE49-F238E27FC236}">
                  <a16:creationId xmlns:a16="http://schemas.microsoft.com/office/drawing/2014/main" id="{B6FB17C8-FED0-6A44-A123-8F132634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3388"/>
              <a:ext cx="84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0" name="Arc 19">
              <a:extLst>
                <a:ext uri="{FF2B5EF4-FFF2-40B4-BE49-F238E27FC236}">
                  <a16:creationId xmlns:a16="http://schemas.microsoft.com/office/drawing/2014/main" id="{EF5E7FA4-7C63-1D42-BB34-AA3278BF6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4" y="3388"/>
              <a:ext cx="92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1" name="Arc 20">
              <a:extLst>
                <a:ext uri="{FF2B5EF4-FFF2-40B4-BE49-F238E27FC236}">
                  <a16:creationId xmlns:a16="http://schemas.microsoft.com/office/drawing/2014/main" id="{38F12054-5770-D346-8CD0-CF188532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3388"/>
              <a:ext cx="96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2" name="Arc 21">
              <a:extLst>
                <a:ext uri="{FF2B5EF4-FFF2-40B4-BE49-F238E27FC236}">
                  <a16:creationId xmlns:a16="http://schemas.microsoft.com/office/drawing/2014/main" id="{3536F213-52E8-3A4F-BD2A-E940D0F24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5" y="3388"/>
              <a:ext cx="100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8" name="Line 22">
              <a:extLst>
                <a:ext uri="{FF2B5EF4-FFF2-40B4-BE49-F238E27FC236}">
                  <a16:creationId xmlns:a16="http://schemas.microsoft.com/office/drawing/2014/main" id="{0CB74D00-DC51-CF45-B95E-3342A95B7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8" y="3384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579" name="Line 23">
              <a:extLst>
                <a:ext uri="{FF2B5EF4-FFF2-40B4-BE49-F238E27FC236}">
                  <a16:creationId xmlns:a16="http://schemas.microsoft.com/office/drawing/2014/main" id="{DDE53D98-CC20-C342-9223-0211AFFBA4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4" y="338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580" name="Line 24">
              <a:extLst>
                <a:ext uri="{FF2B5EF4-FFF2-40B4-BE49-F238E27FC236}">
                  <a16:creationId xmlns:a16="http://schemas.microsoft.com/office/drawing/2014/main" id="{674CE299-EA8C-364A-A895-330C2097D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6" y="3388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276" name="Arc 25">
              <a:extLst>
                <a:ext uri="{FF2B5EF4-FFF2-40B4-BE49-F238E27FC236}">
                  <a16:creationId xmlns:a16="http://schemas.microsoft.com/office/drawing/2014/main" id="{B4408651-96B2-BC4F-81D7-6CC1D9D93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1" y="3392"/>
              <a:ext cx="100" cy="3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7" name="Arc 26">
              <a:extLst>
                <a:ext uri="{FF2B5EF4-FFF2-40B4-BE49-F238E27FC236}">
                  <a16:creationId xmlns:a16="http://schemas.microsoft.com/office/drawing/2014/main" id="{056D2BD6-A78B-6846-8A67-D9DEE0457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7" y="3392"/>
              <a:ext cx="100" cy="3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8" name="Arc 27">
              <a:extLst>
                <a:ext uri="{FF2B5EF4-FFF2-40B4-BE49-F238E27FC236}">
                  <a16:creationId xmlns:a16="http://schemas.microsoft.com/office/drawing/2014/main" id="{870EF0F6-7ABA-9E49-9F4A-458D39FCA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2" y="3392"/>
              <a:ext cx="100" cy="3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9" name="Arc 28">
              <a:extLst>
                <a:ext uri="{FF2B5EF4-FFF2-40B4-BE49-F238E27FC236}">
                  <a16:creationId xmlns:a16="http://schemas.microsoft.com/office/drawing/2014/main" id="{BA2E7095-4978-D045-944C-E7D28DAD7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2" y="3392"/>
              <a:ext cx="104" cy="3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0" name="Arc 29">
              <a:extLst>
                <a:ext uri="{FF2B5EF4-FFF2-40B4-BE49-F238E27FC236}">
                  <a16:creationId xmlns:a16="http://schemas.microsoft.com/office/drawing/2014/main" id="{AFE4DBEA-D7FE-E443-BB91-F581FC925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4" y="3388"/>
              <a:ext cx="88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1" name="Arc 30">
              <a:extLst>
                <a:ext uri="{FF2B5EF4-FFF2-40B4-BE49-F238E27FC236}">
                  <a16:creationId xmlns:a16="http://schemas.microsoft.com/office/drawing/2014/main" id="{38722F39-4F4E-3F42-A0F8-0CE81F869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0" y="3388"/>
              <a:ext cx="96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2" name="Arc 31">
              <a:extLst>
                <a:ext uri="{FF2B5EF4-FFF2-40B4-BE49-F238E27FC236}">
                  <a16:creationId xmlns:a16="http://schemas.microsoft.com/office/drawing/2014/main" id="{6EFAF52C-C088-DE4F-9D90-BDAA3BAFD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1" y="3388"/>
              <a:ext cx="100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3" name="Arc 32">
              <a:extLst>
                <a:ext uri="{FF2B5EF4-FFF2-40B4-BE49-F238E27FC236}">
                  <a16:creationId xmlns:a16="http://schemas.microsoft.com/office/drawing/2014/main" id="{8B47BAA9-554E-984E-B4DC-303E97A0F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7" y="3388"/>
              <a:ext cx="100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9" name="Line 33">
              <a:extLst>
                <a:ext uri="{FF2B5EF4-FFF2-40B4-BE49-F238E27FC236}">
                  <a16:creationId xmlns:a16="http://schemas.microsoft.com/office/drawing/2014/main" id="{2AE01CAE-3403-AE42-9ADE-3D4DAA1871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68" y="3384"/>
              <a:ext cx="11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590" name="Line 34">
              <a:extLst>
                <a:ext uri="{FF2B5EF4-FFF2-40B4-BE49-F238E27FC236}">
                  <a16:creationId xmlns:a16="http://schemas.microsoft.com/office/drawing/2014/main" id="{5222C6FB-ABA5-604A-BBD5-47C962636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6" y="3384"/>
              <a:ext cx="1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591" name="Line 35">
              <a:extLst>
                <a:ext uri="{FF2B5EF4-FFF2-40B4-BE49-F238E27FC236}">
                  <a16:creationId xmlns:a16="http://schemas.microsoft.com/office/drawing/2014/main" id="{285BD055-F235-E149-B416-FDEDA41CC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3388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287" name="Arc 36">
              <a:extLst>
                <a:ext uri="{FF2B5EF4-FFF2-40B4-BE49-F238E27FC236}">
                  <a16:creationId xmlns:a16="http://schemas.microsoft.com/office/drawing/2014/main" id="{891070D8-AB30-5E46-AE63-5FE130EC9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1" y="3392"/>
              <a:ext cx="96" cy="3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8" name="Arc 37">
              <a:extLst>
                <a:ext uri="{FF2B5EF4-FFF2-40B4-BE49-F238E27FC236}">
                  <a16:creationId xmlns:a16="http://schemas.microsoft.com/office/drawing/2014/main" id="{24D5CCBB-8072-9F44-84BE-36A320E98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" y="3392"/>
              <a:ext cx="100" cy="3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9" name="Arc 38">
              <a:extLst>
                <a:ext uri="{FF2B5EF4-FFF2-40B4-BE49-F238E27FC236}">
                  <a16:creationId xmlns:a16="http://schemas.microsoft.com/office/drawing/2014/main" id="{108782FD-440C-F344-B966-2F6C9280D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" y="3392"/>
              <a:ext cx="96" cy="3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0" name="Arc 39">
              <a:extLst>
                <a:ext uri="{FF2B5EF4-FFF2-40B4-BE49-F238E27FC236}">
                  <a16:creationId xmlns:a16="http://schemas.microsoft.com/office/drawing/2014/main" id="{7440EA79-CE94-C642-86F5-A67033A94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" y="3392"/>
              <a:ext cx="100" cy="3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1" name="Arc 40">
              <a:extLst>
                <a:ext uri="{FF2B5EF4-FFF2-40B4-BE49-F238E27FC236}">
                  <a16:creationId xmlns:a16="http://schemas.microsoft.com/office/drawing/2014/main" id="{DF4CF70C-898F-9D47-ABE6-817B5892C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6" y="3388"/>
              <a:ext cx="88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2" name="Arc 41">
              <a:extLst>
                <a:ext uri="{FF2B5EF4-FFF2-40B4-BE49-F238E27FC236}">
                  <a16:creationId xmlns:a16="http://schemas.microsoft.com/office/drawing/2014/main" id="{0DA85EC9-FDE4-FC42-BD0C-3F5BBEA3C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6" y="3388"/>
              <a:ext cx="92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3" name="Arc 42">
              <a:extLst>
                <a:ext uri="{FF2B5EF4-FFF2-40B4-BE49-F238E27FC236}">
                  <a16:creationId xmlns:a16="http://schemas.microsoft.com/office/drawing/2014/main" id="{9C19C94B-5471-B64A-B9E1-84F9D045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1" y="3388"/>
              <a:ext cx="96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4" name="Arc 43">
              <a:extLst>
                <a:ext uri="{FF2B5EF4-FFF2-40B4-BE49-F238E27FC236}">
                  <a16:creationId xmlns:a16="http://schemas.microsoft.com/office/drawing/2014/main" id="{F5408FBE-3F91-184D-9FD0-C33A92CF7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" y="3388"/>
              <a:ext cx="100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0" name="Line 44">
              <a:extLst>
                <a:ext uri="{FF2B5EF4-FFF2-40B4-BE49-F238E27FC236}">
                  <a16:creationId xmlns:a16="http://schemas.microsoft.com/office/drawing/2014/main" id="{3A00FC32-DBF6-8C4F-BCC2-FA2001AB28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0" y="3384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01" name="Line 45">
              <a:extLst>
                <a:ext uri="{FF2B5EF4-FFF2-40B4-BE49-F238E27FC236}">
                  <a16:creationId xmlns:a16="http://schemas.microsoft.com/office/drawing/2014/main" id="{5B154247-B560-3F4A-9F47-C716C7F3F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8" y="3384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02" name="Line 46">
              <a:extLst>
                <a:ext uri="{FF2B5EF4-FFF2-40B4-BE49-F238E27FC236}">
                  <a16:creationId xmlns:a16="http://schemas.microsoft.com/office/drawing/2014/main" id="{7999B13B-ED66-0343-9AEB-4E05286CE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0" y="3388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03" name="Line 47">
              <a:extLst>
                <a:ext uri="{FF2B5EF4-FFF2-40B4-BE49-F238E27FC236}">
                  <a16:creationId xmlns:a16="http://schemas.microsoft.com/office/drawing/2014/main" id="{74373512-E202-8440-9B8C-4F5C7FD1A0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0" y="1244"/>
              <a:ext cx="96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04" name="Line 48">
              <a:extLst>
                <a:ext uri="{FF2B5EF4-FFF2-40B4-BE49-F238E27FC236}">
                  <a16:creationId xmlns:a16="http://schemas.microsoft.com/office/drawing/2014/main" id="{213CC12D-8A52-6543-BD02-A386433A7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0" y="1244"/>
              <a:ext cx="80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05" name="Line 49">
              <a:extLst>
                <a:ext uri="{FF2B5EF4-FFF2-40B4-BE49-F238E27FC236}">
                  <a16:creationId xmlns:a16="http://schemas.microsoft.com/office/drawing/2014/main" id="{59044456-41B4-E34A-95DD-3E37705F57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2" y="1240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06" name="Oval 50">
              <a:extLst>
                <a:ext uri="{FF2B5EF4-FFF2-40B4-BE49-F238E27FC236}">
                  <a16:creationId xmlns:a16="http://schemas.microsoft.com/office/drawing/2014/main" id="{3A9FE1EC-DE54-9347-9F20-CFF99A62A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" y="1373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607" name="Line 51">
              <a:extLst>
                <a:ext uri="{FF2B5EF4-FFF2-40B4-BE49-F238E27FC236}">
                  <a16:creationId xmlns:a16="http://schemas.microsoft.com/office/drawing/2014/main" id="{87B70254-9B42-0340-9A73-6B5232E41D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95" y="1244"/>
              <a:ext cx="96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08" name="Line 52">
              <a:extLst>
                <a:ext uri="{FF2B5EF4-FFF2-40B4-BE49-F238E27FC236}">
                  <a16:creationId xmlns:a16="http://schemas.microsoft.com/office/drawing/2014/main" id="{0F7B46C0-6A8C-9E48-B2BD-0A0FF65D0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6" y="1244"/>
              <a:ext cx="80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09" name="Line 53">
              <a:extLst>
                <a:ext uri="{FF2B5EF4-FFF2-40B4-BE49-F238E27FC236}">
                  <a16:creationId xmlns:a16="http://schemas.microsoft.com/office/drawing/2014/main" id="{D9146375-0816-2B49-AF25-218542972F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8" y="1240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10" name="Oval 54">
              <a:extLst>
                <a:ext uri="{FF2B5EF4-FFF2-40B4-BE49-F238E27FC236}">
                  <a16:creationId xmlns:a16="http://schemas.microsoft.com/office/drawing/2014/main" id="{9C5AF83C-CC30-7240-8EDC-DE17F3095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1373"/>
              <a:ext cx="40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611" name="Line 55">
              <a:extLst>
                <a:ext uri="{FF2B5EF4-FFF2-40B4-BE49-F238E27FC236}">
                  <a16:creationId xmlns:a16="http://schemas.microsoft.com/office/drawing/2014/main" id="{8DC89876-135F-A44E-B260-EA0C355D08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0" y="1244"/>
              <a:ext cx="88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12" name="Line 56">
              <a:extLst>
                <a:ext uri="{FF2B5EF4-FFF2-40B4-BE49-F238E27FC236}">
                  <a16:creationId xmlns:a16="http://schemas.microsoft.com/office/drawing/2014/main" id="{D697A2F9-8F3D-3241-935C-2E25FA168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0" y="1244"/>
              <a:ext cx="80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13" name="Line 57">
              <a:extLst>
                <a:ext uri="{FF2B5EF4-FFF2-40B4-BE49-F238E27FC236}">
                  <a16:creationId xmlns:a16="http://schemas.microsoft.com/office/drawing/2014/main" id="{F6F67E83-7EF8-5849-A6A0-4D3064F7E0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2" y="1240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14" name="Oval 58">
              <a:extLst>
                <a:ext uri="{FF2B5EF4-FFF2-40B4-BE49-F238E27FC236}">
                  <a16:creationId xmlns:a16="http://schemas.microsoft.com/office/drawing/2014/main" id="{FB6581C6-1D0E-724C-98E2-0FA7E118E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" y="1373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615" name="Line 59">
              <a:extLst>
                <a:ext uri="{FF2B5EF4-FFF2-40B4-BE49-F238E27FC236}">
                  <a16:creationId xmlns:a16="http://schemas.microsoft.com/office/drawing/2014/main" id="{B646E4CB-2967-324C-8CE7-43F0546619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4" y="1552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16" name="Line 60">
              <a:extLst>
                <a:ext uri="{FF2B5EF4-FFF2-40B4-BE49-F238E27FC236}">
                  <a16:creationId xmlns:a16="http://schemas.microsoft.com/office/drawing/2014/main" id="{0ECB293D-D7E3-2C4A-BE7D-46B3098EA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4" y="1752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17" name="Line 61">
              <a:extLst>
                <a:ext uri="{FF2B5EF4-FFF2-40B4-BE49-F238E27FC236}">
                  <a16:creationId xmlns:a16="http://schemas.microsoft.com/office/drawing/2014/main" id="{CEAE1E3A-5388-B64A-9833-A917D13511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1548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18" name="Line 62">
              <a:extLst>
                <a:ext uri="{FF2B5EF4-FFF2-40B4-BE49-F238E27FC236}">
                  <a16:creationId xmlns:a16="http://schemas.microsoft.com/office/drawing/2014/main" id="{C646EA4D-2B1B-6A44-AC90-5B76B1A1EA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492"/>
              <a:ext cx="0" cy="3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314" name="Arc 63">
              <a:extLst>
                <a:ext uri="{FF2B5EF4-FFF2-40B4-BE49-F238E27FC236}">
                  <a16:creationId xmlns:a16="http://schemas.microsoft.com/office/drawing/2014/main" id="{9145C8EA-69DF-BB4E-A908-453E578E7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2" y="1569"/>
              <a:ext cx="9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5" name="Arc 64">
              <a:extLst>
                <a:ext uri="{FF2B5EF4-FFF2-40B4-BE49-F238E27FC236}">
                  <a16:creationId xmlns:a16="http://schemas.microsoft.com/office/drawing/2014/main" id="{2FA91023-22CC-6C46-8E35-35BFEDFF1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" y="1557"/>
              <a:ext cx="100" cy="1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6" name="Arc 65">
              <a:extLst>
                <a:ext uri="{FF2B5EF4-FFF2-40B4-BE49-F238E27FC236}">
                  <a16:creationId xmlns:a16="http://schemas.microsoft.com/office/drawing/2014/main" id="{06A42D7D-BF2C-8F49-8E91-5E9C358DC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2" y="1652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7" name="Arc 66">
              <a:extLst>
                <a:ext uri="{FF2B5EF4-FFF2-40B4-BE49-F238E27FC236}">
                  <a16:creationId xmlns:a16="http://schemas.microsoft.com/office/drawing/2014/main" id="{F00E0379-00A8-504D-ABE1-A84EE2988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" y="1652"/>
              <a:ext cx="100" cy="1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3" name="Line 67">
              <a:extLst>
                <a:ext uri="{FF2B5EF4-FFF2-40B4-BE49-F238E27FC236}">
                  <a16:creationId xmlns:a16="http://schemas.microsoft.com/office/drawing/2014/main" id="{0D462298-9B82-5E46-ACF9-6D2B40B29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4" y="2383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24" name="Line 68">
              <a:extLst>
                <a:ext uri="{FF2B5EF4-FFF2-40B4-BE49-F238E27FC236}">
                  <a16:creationId xmlns:a16="http://schemas.microsoft.com/office/drawing/2014/main" id="{91024100-369A-844E-A0EF-861F5CF6AC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4" y="2576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25" name="Line 69">
              <a:extLst>
                <a:ext uri="{FF2B5EF4-FFF2-40B4-BE49-F238E27FC236}">
                  <a16:creationId xmlns:a16="http://schemas.microsoft.com/office/drawing/2014/main" id="{A20E9B71-67F5-7348-8CE0-A62755EBC0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2380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26" name="Line 70">
              <a:extLst>
                <a:ext uri="{FF2B5EF4-FFF2-40B4-BE49-F238E27FC236}">
                  <a16:creationId xmlns:a16="http://schemas.microsoft.com/office/drawing/2014/main" id="{229FCDC1-A118-014A-81D7-2234C7ADE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324"/>
              <a:ext cx="0" cy="3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322" name="Arc 71">
              <a:extLst>
                <a:ext uri="{FF2B5EF4-FFF2-40B4-BE49-F238E27FC236}">
                  <a16:creationId xmlns:a16="http://schemas.microsoft.com/office/drawing/2014/main" id="{007A2978-2CC3-A541-BC5E-4669F7836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2" y="2393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23" name="Arc 72">
              <a:extLst>
                <a:ext uri="{FF2B5EF4-FFF2-40B4-BE49-F238E27FC236}">
                  <a16:creationId xmlns:a16="http://schemas.microsoft.com/office/drawing/2014/main" id="{E631F650-874F-0C4C-AFB0-728C96FD0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" y="2389"/>
              <a:ext cx="100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24" name="Arc 73">
              <a:extLst>
                <a:ext uri="{FF2B5EF4-FFF2-40B4-BE49-F238E27FC236}">
                  <a16:creationId xmlns:a16="http://schemas.microsoft.com/office/drawing/2014/main" id="{61669C35-70DC-EF48-A327-8AC570E97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2" y="2480"/>
              <a:ext cx="9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25" name="Arc 74">
              <a:extLst>
                <a:ext uri="{FF2B5EF4-FFF2-40B4-BE49-F238E27FC236}">
                  <a16:creationId xmlns:a16="http://schemas.microsoft.com/office/drawing/2014/main" id="{D85CFBDD-0D5F-2C48-8B7B-AF937D7F7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" y="2480"/>
              <a:ext cx="100" cy="1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1" name="Line 75">
              <a:extLst>
                <a:ext uri="{FF2B5EF4-FFF2-40B4-BE49-F238E27FC236}">
                  <a16:creationId xmlns:a16="http://schemas.microsoft.com/office/drawing/2014/main" id="{A8D5B132-7136-0D4A-BFFC-07CE6CF60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4" y="2792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32" name="Line 76">
              <a:extLst>
                <a:ext uri="{FF2B5EF4-FFF2-40B4-BE49-F238E27FC236}">
                  <a16:creationId xmlns:a16="http://schemas.microsoft.com/office/drawing/2014/main" id="{A0D7FC9B-B36C-7B4F-9CDD-5956B22A8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4" y="3000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33" name="Line 77">
              <a:extLst>
                <a:ext uri="{FF2B5EF4-FFF2-40B4-BE49-F238E27FC236}">
                  <a16:creationId xmlns:a16="http://schemas.microsoft.com/office/drawing/2014/main" id="{8E055F77-DEC6-F249-9967-A1F4D51988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2788"/>
              <a:ext cx="0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34" name="Line 78">
              <a:extLst>
                <a:ext uri="{FF2B5EF4-FFF2-40B4-BE49-F238E27FC236}">
                  <a16:creationId xmlns:a16="http://schemas.microsoft.com/office/drawing/2014/main" id="{0EEBBB12-7684-DA46-9658-24EBFCCCB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732"/>
              <a:ext cx="0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330" name="Arc 79">
              <a:extLst>
                <a:ext uri="{FF2B5EF4-FFF2-40B4-BE49-F238E27FC236}">
                  <a16:creationId xmlns:a16="http://schemas.microsoft.com/office/drawing/2014/main" id="{6CFBF934-D537-0C4C-8427-E055D70E2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2" y="2801"/>
              <a:ext cx="92" cy="1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31" name="Arc 80">
              <a:extLst>
                <a:ext uri="{FF2B5EF4-FFF2-40B4-BE49-F238E27FC236}">
                  <a16:creationId xmlns:a16="http://schemas.microsoft.com/office/drawing/2014/main" id="{654F46D9-2237-A949-9395-2DC906AA8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" y="2797"/>
              <a:ext cx="100" cy="1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32" name="Arc 81">
              <a:extLst>
                <a:ext uri="{FF2B5EF4-FFF2-40B4-BE49-F238E27FC236}">
                  <a16:creationId xmlns:a16="http://schemas.microsoft.com/office/drawing/2014/main" id="{B738F435-DB67-2948-AD77-445C59D38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2" y="2896"/>
              <a:ext cx="92" cy="1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33" name="Arc 82">
              <a:extLst>
                <a:ext uri="{FF2B5EF4-FFF2-40B4-BE49-F238E27FC236}">
                  <a16:creationId xmlns:a16="http://schemas.microsoft.com/office/drawing/2014/main" id="{09D664B5-DDA7-464F-91C5-FAD0B3C10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" y="2896"/>
              <a:ext cx="100" cy="1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9" name="Line 83">
              <a:extLst>
                <a:ext uri="{FF2B5EF4-FFF2-40B4-BE49-F238E27FC236}">
                  <a16:creationId xmlns:a16="http://schemas.microsoft.com/office/drawing/2014/main" id="{654E5D59-6541-B740-999A-C66F5AE6A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4" y="3208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40" name="Line 84">
              <a:extLst>
                <a:ext uri="{FF2B5EF4-FFF2-40B4-BE49-F238E27FC236}">
                  <a16:creationId xmlns:a16="http://schemas.microsoft.com/office/drawing/2014/main" id="{C44F447A-A116-714A-A919-2C0A974BE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4" y="3408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41" name="Line 85">
              <a:extLst>
                <a:ext uri="{FF2B5EF4-FFF2-40B4-BE49-F238E27FC236}">
                  <a16:creationId xmlns:a16="http://schemas.microsoft.com/office/drawing/2014/main" id="{BF3F29B7-6F8D-9845-BC60-2818DC0CB8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3204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42" name="Line 86">
              <a:extLst>
                <a:ext uri="{FF2B5EF4-FFF2-40B4-BE49-F238E27FC236}">
                  <a16:creationId xmlns:a16="http://schemas.microsoft.com/office/drawing/2014/main" id="{D181C3F6-5F0E-AE41-AA50-752AB73EC2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149"/>
              <a:ext cx="0" cy="3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338" name="Arc 87">
              <a:extLst>
                <a:ext uri="{FF2B5EF4-FFF2-40B4-BE49-F238E27FC236}">
                  <a16:creationId xmlns:a16="http://schemas.microsoft.com/office/drawing/2014/main" id="{07272C40-61B6-BF47-98BB-3B711E94C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2" y="3217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39" name="Arc 88">
              <a:extLst>
                <a:ext uri="{FF2B5EF4-FFF2-40B4-BE49-F238E27FC236}">
                  <a16:creationId xmlns:a16="http://schemas.microsoft.com/office/drawing/2014/main" id="{31A882E0-E1CC-9848-A15E-A40E3E105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" y="3213"/>
              <a:ext cx="100" cy="1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40" name="Arc 89">
              <a:extLst>
                <a:ext uri="{FF2B5EF4-FFF2-40B4-BE49-F238E27FC236}">
                  <a16:creationId xmlns:a16="http://schemas.microsoft.com/office/drawing/2014/main" id="{4530ADC7-4E0B-6246-BF5A-D5B59F825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2" y="3308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41" name="Arc 90">
              <a:extLst>
                <a:ext uri="{FF2B5EF4-FFF2-40B4-BE49-F238E27FC236}">
                  <a16:creationId xmlns:a16="http://schemas.microsoft.com/office/drawing/2014/main" id="{181539BC-1347-7142-A7FC-9036554A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" y="3312"/>
              <a:ext cx="100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47" name="Line 91">
              <a:extLst>
                <a:ext uri="{FF2B5EF4-FFF2-40B4-BE49-F238E27FC236}">
                  <a16:creationId xmlns:a16="http://schemas.microsoft.com/office/drawing/2014/main" id="{5599D8FC-D5A2-6B48-9D15-D18A13BC9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4" y="1968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48" name="Line 92">
              <a:extLst>
                <a:ext uri="{FF2B5EF4-FFF2-40B4-BE49-F238E27FC236}">
                  <a16:creationId xmlns:a16="http://schemas.microsoft.com/office/drawing/2014/main" id="{9B0D1A3B-06E7-6746-8D63-43055F8750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4" y="2161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49" name="Line 93">
              <a:extLst>
                <a:ext uri="{FF2B5EF4-FFF2-40B4-BE49-F238E27FC236}">
                  <a16:creationId xmlns:a16="http://schemas.microsoft.com/office/drawing/2014/main" id="{5B22DEBD-239D-574E-ABCB-A7F38EC5D5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1964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50" name="Line 94">
              <a:extLst>
                <a:ext uri="{FF2B5EF4-FFF2-40B4-BE49-F238E27FC236}">
                  <a16:creationId xmlns:a16="http://schemas.microsoft.com/office/drawing/2014/main" id="{D238288A-0B8B-2B47-AA18-7AEF67652E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908"/>
              <a:ext cx="0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346" name="Arc 95">
              <a:extLst>
                <a:ext uri="{FF2B5EF4-FFF2-40B4-BE49-F238E27FC236}">
                  <a16:creationId xmlns:a16="http://schemas.microsoft.com/office/drawing/2014/main" id="{02154667-A9A9-6A4C-B374-E198CDEE6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2" y="1977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47" name="Arc 96">
              <a:extLst>
                <a:ext uri="{FF2B5EF4-FFF2-40B4-BE49-F238E27FC236}">
                  <a16:creationId xmlns:a16="http://schemas.microsoft.com/office/drawing/2014/main" id="{70178B46-4E0B-C04B-A21D-2DEE89F74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" y="1973"/>
              <a:ext cx="100" cy="1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48" name="Arc 97">
              <a:extLst>
                <a:ext uri="{FF2B5EF4-FFF2-40B4-BE49-F238E27FC236}">
                  <a16:creationId xmlns:a16="http://schemas.microsoft.com/office/drawing/2014/main" id="{39DF9236-7001-8145-8568-1F80B3063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2" y="2068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49" name="Arc 98">
              <a:extLst>
                <a:ext uri="{FF2B5EF4-FFF2-40B4-BE49-F238E27FC236}">
                  <a16:creationId xmlns:a16="http://schemas.microsoft.com/office/drawing/2014/main" id="{C4754EA5-44C5-F549-9034-7FD7AA15E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" y="2068"/>
              <a:ext cx="100" cy="1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5" name="Line 99">
              <a:extLst>
                <a:ext uri="{FF2B5EF4-FFF2-40B4-BE49-F238E27FC236}">
                  <a16:creationId xmlns:a16="http://schemas.microsoft.com/office/drawing/2014/main" id="{CE3A98E0-ED00-0F4D-82C3-76AED88F9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8" y="3684"/>
              <a:ext cx="0" cy="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56" name="Line 100">
              <a:extLst>
                <a:ext uri="{FF2B5EF4-FFF2-40B4-BE49-F238E27FC236}">
                  <a16:creationId xmlns:a16="http://schemas.microsoft.com/office/drawing/2014/main" id="{3215FA69-0144-C840-AC37-9686D55A38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8" y="3756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57" name="Line 101">
              <a:extLst>
                <a:ext uri="{FF2B5EF4-FFF2-40B4-BE49-F238E27FC236}">
                  <a16:creationId xmlns:a16="http://schemas.microsoft.com/office/drawing/2014/main" id="{E1C0885E-54C9-C945-8241-BCC976917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6" y="3684"/>
              <a:ext cx="0" cy="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58" name="Line 102">
              <a:extLst>
                <a:ext uri="{FF2B5EF4-FFF2-40B4-BE49-F238E27FC236}">
                  <a16:creationId xmlns:a16="http://schemas.microsoft.com/office/drawing/2014/main" id="{CA6065BC-4C1E-EB4A-B386-6C73BAA6E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6" y="3756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59" name="Line 103">
              <a:extLst>
                <a:ext uri="{FF2B5EF4-FFF2-40B4-BE49-F238E27FC236}">
                  <a16:creationId xmlns:a16="http://schemas.microsoft.com/office/drawing/2014/main" id="{0CCB21D4-118B-2945-ACFA-0E5CA4E48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3684"/>
              <a:ext cx="0" cy="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60" name="Line 104">
              <a:extLst>
                <a:ext uri="{FF2B5EF4-FFF2-40B4-BE49-F238E27FC236}">
                  <a16:creationId xmlns:a16="http://schemas.microsoft.com/office/drawing/2014/main" id="{197DE28D-0A4F-B14D-9F79-5478BB2B0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3756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61" name="Line 105">
              <a:extLst>
                <a:ext uri="{FF2B5EF4-FFF2-40B4-BE49-F238E27FC236}">
                  <a16:creationId xmlns:a16="http://schemas.microsoft.com/office/drawing/2014/main" id="{20B7C913-0A89-0441-9DD0-A4AF8EE2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8" y="330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62" name="Line 106">
              <a:extLst>
                <a:ext uri="{FF2B5EF4-FFF2-40B4-BE49-F238E27FC236}">
                  <a16:creationId xmlns:a16="http://schemas.microsoft.com/office/drawing/2014/main" id="{404CFB69-DC05-2F4D-B2D3-00C1F033CF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2" y="33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63" name="Rectangle 107">
              <a:extLst>
                <a:ext uri="{FF2B5EF4-FFF2-40B4-BE49-F238E27FC236}">
                  <a16:creationId xmlns:a16="http://schemas.microsoft.com/office/drawing/2014/main" id="{42D7C794-4806-274D-BD3E-40112AE0B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3296"/>
              <a:ext cx="33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664" name="Line 108">
              <a:extLst>
                <a:ext uri="{FF2B5EF4-FFF2-40B4-BE49-F238E27FC236}">
                  <a16:creationId xmlns:a16="http://schemas.microsoft.com/office/drawing/2014/main" id="{4B1BD7A2-5A7A-3A4B-8CD7-4053DA40D2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4" y="33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65" name="Rectangle 109">
              <a:extLst>
                <a:ext uri="{FF2B5EF4-FFF2-40B4-BE49-F238E27FC236}">
                  <a16:creationId xmlns:a16="http://schemas.microsoft.com/office/drawing/2014/main" id="{3DC02284-47EF-0A4F-87BF-3A8DE17DA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296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666" name="Line 110">
              <a:extLst>
                <a:ext uri="{FF2B5EF4-FFF2-40B4-BE49-F238E27FC236}">
                  <a16:creationId xmlns:a16="http://schemas.microsoft.com/office/drawing/2014/main" id="{AF65020D-381E-D247-A99B-F0F8225856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4" y="33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67" name="Rectangle 111">
              <a:extLst>
                <a:ext uri="{FF2B5EF4-FFF2-40B4-BE49-F238E27FC236}">
                  <a16:creationId xmlns:a16="http://schemas.microsoft.com/office/drawing/2014/main" id="{3B740CE0-C565-3245-8DA9-EB5379BA5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296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668" name="Line 112">
              <a:extLst>
                <a:ext uri="{FF2B5EF4-FFF2-40B4-BE49-F238E27FC236}">
                  <a16:creationId xmlns:a16="http://schemas.microsoft.com/office/drawing/2014/main" id="{CC246224-FA21-6E4E-BC72-57DB13826B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3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69" name="Rectangle 113">
              <a:extLst>
                <a:ext uri="{FF2B5EF4-FFF2-40B4-BE49-F238E27FC236}">
                  <a16:creationId xmlns:a16="http://schemas.microsoft.com/office/drawing/2014/main" id="{D53746DF-C50C-9942-9B4A-C5EBD4AC6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8" y="3296"/>
              <a:ext cx="33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670" name="Line 114">
              <a:extLst>
                <a:ext uri="{FF2B5EF4-FFF2-40B4-BE49-F238E27FC236}">
                  <a16:creationId xmlns:a16="http://schemas.microsoft.com/office/drawing/2014/main" id="{9CE9D885-8B13-ED42-B472-BE0623102D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6" y="3304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71" name="Line 115">
              <a:extLst>
                <a:ext uri="{FF2B5EF4-FFF2-40B4-BE49-F238E27FC236}">
                  <a16:creationId xmlns:a16="http://schemas.microsoft.com/office/drawing/2014/main" id="{335C0C85-7CA6-D640-BF6D-EDF62915E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6" y="3304"/>
              <a:ext cx="46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72" name="Line 116">
              <a:extLst>
                <a:ext uri="{FF2B5EF4-FFF2-40B4-BE49-F238E27FC236}">
                  <a16:creationId xmlns:a16="http://schemas.microsoft.com/office/drawing/2014/main" id="{8FDA03F3-C177-244B-8EA0-CA7FB9A80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8" y="3304"/>
              <a:ext cx="4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73" name="Line 117">
              <a:extLst>
                <a:ext uri="{FF2B5EF4-FFF2-40B4-BE49-F238E27FC236}">
                  <a16:creationId xmlns:a16="http://schemas.microsoft.com/office/drawing/2014/main" id="{4594B8AC-D334-154C-8D92-8266BE99C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8" y="3304"/>
              <a:ext cx="4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74" name="Line 118">
              <a:extLst>
                <a:ext uri="{FF2B5EF4-FFF2-40B4-BE49-F238E27FC236}">
                  <a16:creationId xmlns:a16="http://schemas.microsoft.com/office/drawing/2014/main" id="{7E2E9C06-0512-394F-A703-1F8240FCC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0" y="3304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75" name="Line 119">
              <a:extLst>
                <a:ext uri="{FF2B5EF4-FFF2-40B4-BE49-F238E27FC236}">
                  <a16:creationId xmlns:a16="http://schemas.microsoft.com/office/drawing/2014/main" id="{BD290985-1016-0241-A305-9F2FFC11F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8" y="289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76" name="Line 120">
              <a:extLst>
                <a:ext uri="{FF2B5EF4-FFF2-40B4-BE49-F238E27FC236}">
                  <a16:creationId xmlns:a16="http://schemas.microsoft.com/office/drawing/2014/main" id="{F7319BC1-B9FC-3D46-AEF4-DAF4707FDE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33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77" name="Line 121">
              <a:extLst>
                <a:ext uri="{FF2B5EF4-FFF2-40B4-BE49-F238E27FC236}">
                  <a16:creationId xmlns:a16="http://schemas.microsoft.com/office/drawing/2014/main" id="{18EA8400-213F-B745-BA75-8A1FCF132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6" y="33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78" name="Line 122">
              <a:extLst>
                <a:ext uri="{FF2B5EF4-FFF2-40B4-BE49-F238E27FC236}">
                  <a16:creationId xmlns:a16="http://schemas.microsoft.com/office/drawing/2014/main" id="{F0364098-D492-7C47-8EFA-2FB008080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6" y="33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79" name="Line 123">
              <a:extLst>
                <a:ext uri="{FF2B5EF4-FFF2-40B4-BE49-F238E27FC236}">
                  <a16:creationId xmlns:a16="http://schemas.microsoft.com/office/drawing/2014/main" id="{4A6E5307-2DA0-D640-85D5-997C59141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8" y="33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80" name="Line 124">
              <a:extLst>
                <a:ext uri="{FF2B5EF4-FFF2-40B4-BE49-F238E27FC236}">
                  <a16:creationId xmlns:a16="http://schemas.microsoft.com/office/drawing/2014/main" id="{0399F06D-B428-8B46-B0AF-AB550D5568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6" y="2896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81" name="Rectangle 125">
              <a:extLst>
                <a:ext uri="{FF2B5EF4-FFF2-40B4-BE49-F238E27FC236}">
                  <a16:creationId xmlns:a16="http://schemas.microsoft.com/office/drawing/2014/main" id="{A41CD686-7279-D543-B240-3A43EFB71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8" y="2888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682" name="Line 126">
              <a:extLst>
                <a:ext uri="{FF2B5EF4-FFF2-40B4-BE49-F238E27FC236}">
                  <a16:creationId xmlns:a16="http://schemas.microsoft.com/office/drawing/2014/main" id="{72427E0E-0FBE-E94A-A4AA-E2791A8C2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0" y="2896"/>
              <a:ext cx="4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83" name="Rectangle 127">
              <a:extLst>
                <a:ext uri="{FF2B5EF4-FFF2-40B4-BE49-F238E27FC236}">
                  <a16:creationId xmlns:a16="http://schemas.microsoft.com/office/drawing/2014/main" id="{BE82B9A0-B099-7048-BAC1-BFE761FE0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2888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684" name="Line 128">
              <a:extLst>
                <a:ext uri="{FF2B5EF4-FFF2-40B4-BE49-F238E27FC236}">
                  <a16:creationId xmlns:a16="http://schemas.microsoft.com/office/drawing/2014/main" id="{ADB6B4D3-C843-B046-94CF-7043CC4AE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896"/>
              <a:ext cx="47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85" name="Rectangle 129">
              <a:extLst>
                <a:ext uri="{FF2B5EF4-FFF2-40B4-BE49-F238E27FC236}">
                  <a16:creationId xmlns:a16="http://schemas.microsoft.com/office/drawing/2014/main" id="{DD8183F1-0CA1-634B-8ED2-DB5C71689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" y="2888"/>
              <a:ext cx="33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686" name="Line 130">
              <a:extLst>
                <a:ext uri="{FF2B5EF4-FFF2-40B4-BE49-F238E27FC236}">
                  <a16:creationId xmlns:a16="http://schemas.microsoft.com/office/drawing/2014/main" id="{97E495C3-166E-FE4A-B84C-593F2A9F3F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0" y="2896"/>
              <a:ext cx="46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87" name="Rectangle 131">
              <a:extLst>
                <a:ext uri="{FF2B5EF4-FFF2-40B4-BE49-F238E27FC236}">
                  <a16:creationId xmlns:a16="http://schemas.microsoft.com/office/drawing/2014/main" id="{F337E86D-F592-994C-88AC-655E27A4F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888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688" name="Line 132">
              <a:extLst>
                <a:ext uri="{FF2B5EF4-FFF2-40B4-BE49-F238E27FC236}">
                  <a16:creationId xmlns:a16="http://schemas.microsoft.com/office/drawing/2014/main" id="{8D867F44-35FA-0F4C-80E1-F0325FB4DD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2896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89" name="Line 133">
              <a:extLst>
                <a:ext uri="{FF2B5EF4-FFF2-40B4-BE49-F238E27FC236}">
                  <a16:creationId xmlns:a16="http://schemas.microsoft.com/office/drawing/2014/main" id="{581D14FB-C397-DF4D-8ECE-919F70EAD7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2900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90" name="Line 134">
              <a:extLst>
                <a:ext uri="{FF2B5EF4-FFF2-40B4-BE49-F238E27FC236}">
                  <a16:creationId xmlns:a16="http://schemas.microsoft.com/office/drawing/2014/main" id="{A9AF5D9B-99C3-A045-B0F3-9A054207E2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6" y="2900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91" name="Line 135">
              <a:extLst>
                <a:ext uri="{FF2B5EF4-FFF2-40B4-BE49-F238E27FC236}">
                  <a16:creationId xmlns:a16="http://schemas.microsoft.com/office/drawing/2014/main" id="{A299AF76-864E-5E4C-B59C-E8E6E4F874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6" y="2900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92" name="Line 136">
              <a:extLst>
                <a:ext uri="{FF2B5EF4-FFF2-40B4-BE49-F238E27FC236}">
                  <a16:creationId xmlns:a16="http://schemas.microsoft.com/office/drawing/2014/main" id="{E4901D02-FDED-5345-A07A-ADF53E757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8" y="2900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93" name="Line 137">
              <a:extLst>
                <a:ext uri="{FF2B5EF4-FFF2-40B4-BE49-F238E27FC236}">
                  <a16:creationId xmlns:a16="http://schemas.microsoft.com/office/drawing/2014/main" id="{1EFDFEB1-B7F6-0B45-8311-57FF4F7E8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8" y="2480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94" name="Line 138">
              <a:extLst>
                <a:ext uri="{FF2B5EF4-FFF2-40B4-BE49-F238E27FC236}">
                  <a16:creationId xmlns:a16="http://schemas.microsoft.com/office/drawing/2014/main" id="{269FA595-31B1-C840-BAB2-B8A7A7B63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8" y="33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95" name="Line 139">
              <a:extLst>
                <a:ext uri="{FF2B5EF4-FFF2-40B4-BE49-F238E27FC236}">
                  <a16:creationId xmlns:a16="http://schemas.microsoft.com/office/drawing/2014/main" id="{E6BBF748-B55B-6743-BB5C-9104617CAD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6" y="33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96" name="Line 140">
              <a:extLst>
                <a:ext uri="{FF2B5EF4-FFF2-40B4-BE49-F238E27FC236}">
                  <a16:creationId xmlns:a16="http://schemas.microsoft.com/office/drawing/2014/main" id="{AAE26DB4-04C0-8D45-BAAC-CB734094D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33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97" name="Line 141">
              <a:extLst>
                <a:ext uri="{FF2B5EF4-FFF2-40B4-BE49-F238E27FC236}">
                  <a16:creationId xmlns:a16="http://schemas.microsoft.com/office/drawing/2014/main" id="{5DC9B1A2-5DF6-2A46-8ADF-5940B6FC31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0" y="33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98" name="Line 142">
              <a:extLst>
                <a:ext uri="{FF2B5EF4-FFF2-40B4-BE49-F238E27FC236}">
                  <a16:creationId xmlns:a16="http://schemas.microsoft.com/office/drawing/2014/main" id="{3498C4B3-2B2A-9947-A154-346E5A6D6D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6" y="2480"/>
              <a:ext cx="2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99" name="Rectangle 143">
              <a:extLst>
                <a:ext uri="{FF2B5EF4-FFF2-40B4-BE49-F238E27FC236}">
                  <a16:creationId xmlns:a16="http://schemas.microsoft.com/office/drawing/2014/main" id="{7EC96500-AA59-8749-8A29-27179ADD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" y="2472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700" name="Line 144">
              <a:extLst>
                <a:ext uri="{FF2B5EF4-FFF2-40B4-BE49-F238E27FC236}">
                  <a16:creationId xmlns:a16="http://schemas.microsoft.com/office/drawing/2014/main" id="{7A7E9621-32A7-5244-AC8D-BD365F4E8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2" y="2480"/>
              <a:ext cx="4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01" name="Rectangle 145">
              <a:extLst>
                <a:ext uri="{FF2B5EF4-FFF2-40B4-BE49-F238E27FC236}">
                  <a16:creationId xmlns:a16="http://schemas.microsoft.com/office/drawing/2014/main" id="{4153649D-3930-514A-BBFA-867449F18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472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702" name="Line 146">
              <a:extLst>
                <a:ext uri="{FF2B5EF4-FFF2-40B4-BE49-F238E27FC236}">
                  <a16:creationId xmlns:a16="http://schemas.microsoft.com/office/drawing/2014/main" id="{A59E60BF-A8DB-194D-B7D7-F002F4BF3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" y="2480"/>
              <a:ext cx="46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03" name="Rectangle 147">
              <a:extLst>
                <a:ext uri="{FF2B5EF4-FFF2-40B4-BE49-F238E27FC236}">
                  <a16:creationId xmlns:a16="http://schemas.microsoft.com/office/drawing/2014/main" id="{C63519AF-6CAC-C648-88D4-34A47A6F5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0" y="2472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704" name="Line 148">
              <a:extLst>
                <a:ext uri="{FF2B5EF4-FFF2-40B4-BE49-F238E27FC236}">
                  <a16:creationId xmlns:a16="http://schemas.microsoft.com/office/drawing/2014/main" id="{82FFB91B-D9DF-4F4D-ABDC-2C77CD9B8B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2" y="2480"/>
              <a:ext cx="4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05" name="Rectangle 149">
              <a:extLst>
                <a:ext uri="{FF2B5EF4-FFF2-40B4-BE49-F238E27FC236}">
                  <a16:creationId xmlns:a16="http://schemas.microsoft.com/office/drawing/2014/main" id="{8A164268-EC89-7340-99F7-C5B8E12CA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2472"/>
              <a:ext cx="33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706" name="Line 150">
              <a:extLst>
                <a:ext uri="{FF2B5EF4-FFF2-40B4-BE49-F238E27FC236}">
                  <a16:creationId xmlns:a16="http://schemas.microsoft.com/office/drawing/2014/main" id="{C6FBCBE3-EF3B-364A-9B06-1690D075E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4" y="2480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07" name="Line 151">
              <a:extLst>
                <a:ext uri="{FF2B5EF4-FFF2-40B4-BE49-F238E27FC236}">
                  <a16:creationId xmlns:a16="http://schemas.microsoft.com/office/drawing/2014/main" id="{F986F604-E9E2-AE4B-A98E-254552525F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8" y="2484"/>
              <a:ext cx="0" cy="8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08" name="Line 152">
              <a:extLst>
                <a:ext uri="{FF2B5EF4-FFF2-40B4-BE49-F238E27FC236}">
                  <a16:creationId xmlns:a16="http://schemas.microsoft.com/office/drawing/2014/main" id="{19CA95A1-4D30-9E4E-8630-6083E35721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6" y="2484"/>
              <a:ext cx="0" cy="8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09" name="Line 153">
              <a:extLst>
                <a:ext uri="{FF2B5EF4-FFF2-40B4-BE49-F238E27FC236}">
                  <a16:creationId xmlns:a16="http://schemas.microsoft.com/office/drawing/2014/main" id="{6B1349E4-4675-024A-98FE-15DE7D890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2484"/>
              <a:ext cx="0" cy="8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10" name="Line 154">
              <a:extLst>
                <a:ext uri="{FF2B5EF4-FFF2-40B4-BE49-F238E27FC236}">
                  <a16:creationId xmlns:a16="http://schemas.microsoft.com/office/drawing/2014/main" id="{CC58A542-3C75-D844-8A91-8149FB8249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0" y="2484"/>
              <a:ext cx="0" cy="8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11" name="Line 155">
              <a:extLst>
                <a:ext uri="{FF2B5EF4-FFF2-40B4-BE49-F238E27FC236}">
                  <a16:creationId xmlns:a16="http://schemas.microsoft.com/office/drawing/2014/main" id="{99476EE2-63B0-5A4E-B1A2-DD2C016EF6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0" y="3684"/>
              <a:ext cx="0" cy="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12" name="Line 156">
              <a:extLst>
                <a:ext uri="{FF2B5EF4-FFF2-40B4-BE49-F238E27FC236}">
                  <a16:creationId xmlns:a16="http://schemas.microsoft.com/office/drawing/2014/main" id="{6B4FD4A3-A2BB-FD43-9D04-3C4B7B3F4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0" y="3756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13" name="Line 157">
              <a:extLst>
                <a:ext uri="{FF2B5EF4-FFF2-40B4-BE49-F238E27FC236}">
                  <a16:creationId xmlns:a16="http://schemas.microsoft.com/office/drawing/2014/main" id="{47480F2A-5C0D-AD4C-BCAA-9B368B260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16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14" name="Line 158">
              <a:extLst>
                <a:ext uri="{FF2B5EF4-FFF2-40B4-BE49-F238E27FC236}">
                  <a16:creationId xmlns:a16="http://schemas.microsoft.com/office/drawing/2014/main" id="{8018A518-50B9-064F-90FA-D82EB98CA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1536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15" name="Line 159">
              <a:extLst>
                <a:ext uri="{FF2B5EF4-FFF2-40B4-BE49-F238E27FC236}">
                  <a16:creationId xmlns:a16="http://schemas.microsoft.com/office/drawing/2014/main" id="{5F57B228-A250-A94A-BBE2-0206B20EF3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2352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16" name="Line 160">
              <a:extLst>
                <a:ext uri="{FF2B5EF4-FFF2-40B4-BE49-F238E27FC236}">
                  <a16:creationId xmlns:a16="http://schemas.microsoft.com/office/drawing/2014/main" id="{829B1C2C-3F36-4B47-8151-7769625638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2776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17" name="Line 161">
              <a:extLst>
                <a:ext uri="{FF2B5EF4-FFF2-40B4-BE49-F238E27FC236}">
                  <a16:creationId xmlns:a16="http://schemas.microsoft.com/office/drawing/2014/main" id="{D6E92C30-E7ED-9341-9D5C-0F40E5FD5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3184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18" name="Line 162">
              <a:extLst>
                <a:ext uri="{FF2B5EF4-FFF2-40B4-BE49-F238E27FC236}">
                  <a16:creationId xmlns:a16="http://schemas.microsoft.com/office/drawing/2014/main" id="{D9981722-6F1E-3F4B-A5EA-835DDFE3E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1944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19" name="Line 163">
              <a:extLst>
                <a:ext uri="{FF2B5EF4-FFF2-40B4-BE49-F238E27FC236}">
                  <a16:creationId xmlns:a16="http://schemas.microsoft.com/office/drawing/2014/main" id="{CC47B775-F1D6-F146-8CE6-21DD6B216F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8" y="1161"/>
              <a:ext cx="11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20" name="Rectangle 164">
              <a:extLst>
                <a:ext uri="{FF2B5EF4-FFF2-40B4-BE49-F238E27FC236}">
                  <a16:creationId xmlns:a16="http://schemas.microsoft.com/office/drawing/2014/main" id="{A119B4CE-889C-BB49-9DF2-0D4C9113A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" y="1144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721" name="Line 165">
              <a:extLst>
                <a:ext uri="{FF2B5EF4-FFF2-40B4-BE49-F238E27FC236}">
                  <a16:creationId xmlns:a16="http://schemas.microsoft.com/office/drawing/2014/main" id="{7DD6D0EA-1C2B-4E48-9017-1EDAC6A55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2" y="108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22" name="Line 166">
              <a:extLst>
                <a:ext uri="{FF2B5EF4-FFF2-40B4-BE49-F238E27FC236}">
                  <a16:creationId xmlns:a16="http://schemas.microsoft.com/office/drawing/2014/main" id="{3E9B350D-E65D-7D41-8910-DE61294BC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2" y="1164"/>
              <a:ext cx="0" cy="3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23" name="Rectangle 167">
              <a:extLst>
                <a:ext uri="{FF2B5EF4-FFF2-40B4-BE49-F238E27FC236}">
                  <a16:creationId xmlns:a16="http://schemas.microsoft.com/office/drawing/2014/main" id="{7B3B66CA-E87F-DF49-946A-2CDEE258A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" y="1528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724" name="Line 168">
              <a:extLst>
                <a:ext uri="{FF2B5EF4-FFF2-40B4-BE49-F238E27FC236}">
                  <a16:creationId xmlns:a16="http://schemas.microsoft.com/office/drawing/2014/main" id="{DF6C89EC-A917-344A-9C88-844236C63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2" y="1540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25" name="Rectangle 169">
              <a:extLst>
                <a:ext uri="{FF2B5EF4-FFF2-40B4-BE49-F238E27FC236}">
                  <a16:creationId xmlns:a16="http://schemas.microsoft.com/office/drawing/2014/main" id="{33086EF7-4ADF-E64E-8F10-94C36F305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" y="1936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726" name="Line 170">
              <a:extLst>
                <a:ext uri="{FF2B5EF4-FFF2-40B4-BE49-F238E27FC236}">
                  <a16:creationId xmlns:a16="http://schemas.microsoft.com/office/drawing/2014/main" id="{D6E363DA-30AE-8F40-914F-81FB094D48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2" y="1949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27" name="Rectangle 171">
              <a:extLst>
                <a:ext uri="{FF2B5EF4-FFF2-40B4-BE49-F238E27FC236}">
                  <a16:creationId xmlns:a16="http://schemas.microsoft.com/office/drawing/2014/main" id="{29D761E3-18B4-8146-92F4-DC95378BA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" y="2344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728" name="Line 172">
              <a:extLst>
                <a:ext uri="{FF2B5EF4-FFF2-40B4-BE49-F238E27FC236}">
                  <a16:creationId xmlns:a16="http://schemas.microsoft.com/office/drawing/2014/main" id="{A5E459D9-8CD4-254B-ACD7-3C78AC978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2" y="2356"/>
              <a:ext cx="0" cy="4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29" name="Rectangle 173">
              <a:extLst>
                <a:ext uri="{FF2B5EF4-FFF2-40B4-BE49-F238E27FC236}">
                  <a16:creationId xmlns:a16="http://schemas.microsoft.com/office/drawing/2014/main" id="{26CBEB31-B40C-2546-80F9-2B6AFF92F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" y="2768"/>
              <a:ext cx="32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730" name="Line 174">
              <a:extLst>
                <a:ext uri="{FF2B5EF4-FFF2-40B4-BE49-F238E27FC236}">
                  <a16:creationId xmlns:a16="http://schemas.microsoft.com/office/drawing/2014/main" id="{DE7B61A2-7BFE-E349-B343-44DC07F0C9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2" y="2780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31" name="Rectangle 175">
              <a:extLst>
                <a:ext uri="{FF2B5EF4-FFF2-40B4-BE49-F238E27FC236}">
                  <a16:creationId xmlns:a16="http://schemas.microsoft.com/office/drawing/2014/main" id="{8B628EF6-34DD-BC48-B214-8F6D38D0C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" y="3176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732" name="Line 176">
              <a:extLst>
                <a:ext uri="{FF2B5EF4-FFF2-40B4-BE49-F238E27FC236}">
                  <a16:creationId xmlns:a16="http://schemas.microsoft.com/office/drawing/2014/main" id="{F8F1ED79-00BB-BC44-96A8-F1657DD23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2" y="3188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33" name="Line 177">
              <a:extLst>
                <a:ext uri="{FF2B5EF4-FFF2-40B4-BE49-F238E27FC236}">
                  <a16:creationId xmlns:a16="http://schemas.microsoft.com/office/drawing/2014/main" id="{0DBFFF2E-62C6-EB4C-8DF1-35FC62FC9F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" y="1536"/>
              <a:ext cx="59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34" name="Line 178">
              <a:extLst>
                <a:ext uri="{FF2B5EF4-FFF2-40B4-BE49-F238E27FC236}">
                  <a16:creationId xmlns:a16="http://schemas.microsoft.com/office/drawing/2014/main" id="{CB0051D2-280A-AE49-91DA-6E88B9F14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" y="1944"/>
              <a:ext cx="59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35" name="Line 179">
              <a:extLst>
                <a:ext uri="{FF2B5EF4-FFF2-40B4-BE49-F238E27FC236}">
                  <a16:creationId xmlns:a16="http://schemas.microsoft.com/office/drawing/2014/main" id="{F9844890-85BD-CA42-8396-BB10C7BF0D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" y="2352"/>
              <a:ext cx="59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36" name="Line 180">
              <a:extLst>
                <a:ext uri="{FF2B5EF4-FFF2-40B4-BE49-F238E27FC236}">
                  <a16:creationId xmlns:a16="http://schemas.microsoft.com/office/drawing/2014/main" id="{3400D85E-DE07-7943-B7CF-6F0ACC4FE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" y="2776"/>
              <a:ext cx="59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37" name="Line 181">
              <a:extLst>
                <a:ext uri="{FF2B5EF4-FFF2-40B4-BE49-F238E27FC236}">
                  <a16:creationId xmlns:a16="http://schemas.microsoft.com/office/drawing/2014/main" id="{5BF3C7CC-4F53-5C4B-88A1-E199AD80D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" y="3184"/>
              <a:ext cx="59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38" name="Line 182">
              <a:extLst>
                <a:ext uri="{FF2B5EF4-FFF2-40B4-BE49-F238E27FC236}">
                  <a16:creationId xmlns:a16="http://schemas.microsoft.com/office/drawing/2014/main" id="{804AB704-3E27-1A47-B6B4-EAD841CA89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" y="116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39" name="Line 183">
              <a:extLst>
                <a:ext uri="{FF2B5EF4-FFF2-40B4-BE49-F238E27FC236}">
                  <a16:creationId xmlns:a16="http://schemas.microsoft.com/office/drawing/2014/main" id="{C04B6043-0ABF-7641-8867-F82F1804F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1696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40" name="Line 184">
              <a:extLst>
                <a:ext uri="{FF2B5EF4-FFF2-40B4-BE49-F238E27FC236}">
                  <a16:creationId xmlns:a16="http://schemas.microsoft.com/office/drawing/2014/main" id="{4FAF13CB-7288-0E4E-936B-203DFA4E9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2528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41" name="Line 185">
              <a:extLst>
                <a:ext uri="{FF2B5EF4-FFF2-40B4-BE49-F238E27FC236}">
                  <a16:creationId xmlns:a16="http://schemas.microsoft.com/office/drawing/2014/main" id="{E1425928-4845-284C-AEA5-3D0B848B19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2937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42" name="Line 186">
              <a:extLst>
                <a:ext uri="{FF2B5EF4-FFF2-40B4-BE49-F238E27FC236}">
                  <a16:creationId xmlns:a16="http://schemas.microsoft.com/office/drawing/2014/main" id="{713B62D0-0A04-5A40-8584-3C18B1AAF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3344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43" name="Line 187">
              <a:extLst>
                <a:ext uri="{FF2B5EF4-FFF2-40B4-BE49-F238E27FC236}">
                  <a16:creationId xmlns:a16="http://schemas.microsoft.com/office/drawing/2014/main" id="{5A5538BC-C15D-984A-B86A-86DB95371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2104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44" name="Line 188">
              <a:extLst>
                <a:ext uri="{FF2B5EF4-FFF2-40B4-BE49-F238E27FC236}">
                  <a16:creationId xmlns:a16="http://schemas.microsoft.com/office/drawing/2014/main" id="{B90CC480-CC35-4F43-96DA-64CBC1B044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4" y="1161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45" name="Rectangle 189">
              <a:extLst>
                <a:ext uri="{FF2B5EF4-FFF2-40B4-BE49-F238E27FC236}">
                  <a16:creationId xmlns:a16="http://schemas.microsoft.com/office/drawing/2014/main" id="{F6ACEEF6-59AB-C843-AF2D-4B97E2921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" y="1144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746" name="Line 190">
              <a:extLst>
                <a:ext uri="{FF2B5EF4-FFF2-40B4-BE49-F238E27FC236}">
                  <a16:creationId xmlns:a16="http://schemas.microsoft.com/office/drawing/2014/main" id="{0008F76D-51BA-A242-9FF1-41B26011B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08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47" name="Line 191">
              <a:extLst>
                <a:ext uri="{FF2B5EF4-FFF2-40B4-BE49-F238E27FC236}">
                  <a16:creationId xmlns:a16="http://schemas.microsoft.com/office/drawing/2014/main" id="{EDC1DA5D-E9BA-3C47-BFC9-FE4C3475A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164"/>
              <a:ext cx="0" cy="5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48" name="Rectangle 192">
              <a:extLst>
                <a:ext uri="{FF2B5EF4-FFF2-40B4-BE49-F238E27FC236}">
                  <a16:creationId xmlns:a16="http://schemas.microsoft.com/office/drawing/2014/main" id="{04270ABC-D3B1-684D-BC6D-8E98C160D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" y="1688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749" name="Line 193">
              <a:extLst>
                <a:ext uri="{FF2B5EF4-FFF2-40B4-BE49-F238E27FC236}">
                  <a16:creationId xmlns:a16="http://schemas.microsoft.com/office/drawing/2014/main" id="{CFC32A54-2BFB-E74F-ADB1-FCB476B9B6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700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50" name="Rectangle 194">
              <a:extLst>
                <a:ext uri="{FF2B5EF4-FFF2-40B4-BE49-F238E27FC236}">
                  <a16:creationId xmlns:a16="http://schemas.microsoft.com/office/drawing/2014/main" id="{9D6AEF0D-B936-4A42-8DD0-6E3BCAFC4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" y="2096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751" name="Line 195">
              <a:extLst>
                <a:ext uri="{FF2B5EF4-FFF2-40B4-BE49-F238E27FC236}">
                  <a16:creationId xmlns:a16="http://schemas.microsoft.com/office/drawing/2014/main" id="{F1C1FA7C-2033-3B42-8F73-BE29245C5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108"/>
              <a:ext cx="0" cy="4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52" name="Rectangle 196">
              <a:extLst>
                <a:ext uri="{FF2B5EF4-FFF2-40B4-BE49-F238E27FC236}">
                  <a16:creationId xmlns:a16="http://schemas.microsoft.com/office/drawing/2014/main" id="{A3217698-925D-1C41-89E9-CE5DF5657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" y="2520"/>
              <a:ext cx="32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753" name="Line 197">
              <a:extLst>
                <a:ext uri="{FF2B5EF4-FFF2-40B4-BE49-F238E27FC236}">
                  <a16:creationId xmlns:a16="http://schemas.microsoft.com/office/drawing/2014/main" id="{494009D2-7A83-B944-AA6C-C6B2EF9258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532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54" name="Rectangle 198">
              <a:extLst>
                <a:ext uri="{FF2B5EF4-FFF2-40B4-BE49-F238E27FC236}">
                  <a16:creationId xmlns:a16="http://schemas.microsoft.com/office/drawing/2014/main" id="{9125AC2B-339E-6E43-9FEA-BD3603988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" y="2928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755" name="Line 199">
              <a:extLst>
                <a:ext uri="{FF2B5EF4-FFF2-40B4-BE49-F238E27FC236}">
                  <a16:creationId xmlns:a16="http://schemas.microsoft.com/office/drawing/2014/main" id="{6CB91385-20D9-224C-B2CC-8B195FE6D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940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56" name="Rectangle 200">
              <a:extLst>
                <a:ext uri="{FF2B5EF4-FFF2-40B4-BE49-F238E27FC236}">
                  <a16:creationId xmlns:a16="http://schemas.microsoft.com/office/drawing/2014/main" id="{6B5D4670-C870-9842-B82A-B100D1F08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" y="3337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757" name="Line 201">
              <a:extLst>
                <a:ext uri="{FF2B5EF4-FFF2-40B4-BE49-F238E27FC236}">
                  <a16:creationId xmlns:a16="http://schemas.microsoft.com/office/drawing/2014/main" id="{F66E9D7A-5C65-D949-8FD8-CC9D1E536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347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58" name="Line 202">
              <a:extLst>
                <a:ext uri="{FF2B5EF4-FFF2-40B4-BE49-F238E27FC236}">
                  <a16:creationId xmlns:a16="http://schemas.microsoft.com/office/drawing/2014/main" id="{CD51781D-9CC7-4548-B396-8E0EFD38E0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2" y="1696"/>
              <a:ext cx="3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59" name="Line 203">
              <a:extLst>
                <a:ext uri="{FF2B5EF4-FFF2-40B4-BE49-F238E27FC236}">
                  <a16:creationId xmlns:a16="http://schemas.microsoft.com/office/drawing/2014/main" id="{F18DD7A1-8833-9845-8F9A-D066F44FE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2" y="2104"/>
              <a:ext cx="3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60" name="Line 204">
              <a:extLst>
                <a:ext uri="{FF2B5EF4-FFF2-40B4-BE49-F238E27FC236}">
                  <a16:creationId xmlns:a16="http://schemas.microsoft.com/office/drawing/2014/main" id="{B78E7BCD-D382-6641-BBBD-71BA394EB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2" y="2528"/>
              <a:ext cx="3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61" name="Line 205">
              <a:extLst>
                <a:ext uri="{FF2B5EF4-FFF2-40B4-BE49-F238E27FC236}">
                  <a16:creationId xmlns:a16="http://schemas.microsoft.com/office/drawing/2014/main" id="{1C393B1B-02ED-4E4F-916B-BAF80677B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2" y="2937"/>
              <a:ext cx="3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62" name="Line 206">
              <a:extLst>
                <a:ext uri="{FF2B5EF4-FFF2-40B4-BE49-F238E27FC236}">
                  <a16:creationId xmlns:a16="http://schemas.microsoft.com/office/drawing/2014/main" id="{91E78B06-591D-0B43-A316-5BA5B17870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2" y="3344"/>
              <a:ext cx="3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63" name="Line 207">
              <a:extLst>
                <a:ext uri="{FF2B5EF4-FFF2-40B4-BE49-F238E27FC236}">
                  <a16:creationId xmlns:a16="http://schemas.microsoft.com/office/drawing/2014/main" id="{75D9E007-3212-BE41-B267-1E68EACB6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5" y="116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64" name="Line 208">
              <a:extLst>
                <a:ext uri="{FF2B5EF4-FFF2-40B4-BE49-F238E27FC236}">
                  <a16:creationId xmlns:a16="http://schemas.microsoft.com/office/drawing/2014/main" id="{5D0F5903-A3C9-E842-AD7F-746924984E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8" y="1161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65" name="Rectangle 209">
              <a:extLst>
                <a:ext uri="{FF2B5EF4-FFF2-40B4-BE49-F238E27FC236}">
                  <a16:creationId xmlns:a16="http://schemas.microsoft.com/office/drawing/2014/main" id="{75AC13D5-7DE6-5E4D-9FE7-346CCA66D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" y="1144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766" name="Line 210">
              <a:extLst>
                <a:ext uri="{FF2B5EF4-FFF2-40B4-BE49-F238E27FC236}">
                  <a16:creationId xmlns:a16="http://schemas.microsoft.com/office/drawing/2014/main" id="{23C6A0AB-B492-5F42-9A21-9ED063F3A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108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67" name="Line 211">
              <a:extLst>
                <a:ext uri="{FF2B5EF4-FFF2-40B4-BE49-F238E27FC236}">
                  <a16:creationId xmlns:a16="http://schemas.microsoft.com/office/drawing/2014/main" id="{4F5FBC32-4C5A-2F4F-AFF7-BA3D0239F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1164"/>
              <a:ext cx="0" cy="24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68" name="Line 212">
              <a:extLst>
                <a:ext uri="{FF2B5EF4-FFF2-40B4-BE49-F238E27FC236}">
                  <a16:creationId xmlns:a16="http://schemas.microsoft.com/office/drawing/2014/main" id="{46467431-C5DF-224D-B250-59EBA211A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41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69" name="Line 213">
              <a:extLst>
                <a:ext uri="{FF2B5EF4-FFF2-40B4-BE49-F238E27FC236}">
                  <a16:creationId xmlns:a16="http://schemas.microsoft.com/office/drawing/2014/main" id="{B7862691-4A70-4D47-9BDA-78AF923C7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492"/>
              <a:ext cx="0" cy="20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70" name="Line 214">
              <a:extLst>
                <a:ext uri="{FF2B5EF4-FFF2-40B4-BE49-F238E27FC236}">
                  <a16:creationId xmlns:a16="http://schemas.microsoft.com/office/drawing/2014/main" id="{C9691A23-4078-5C43-9D0C-3F9806239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3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71" name="Line 215">
              <a:extLst>
                <a:ext uri="{FF2B5EF4-FFF2-40B4-BE49-F238E27FC236}">
                  <a16:creationId xmlns:a16="http://schemas.microsoft.com/office/drawing/2014/main" id="{33ECD9A8-3F28-BA44-9866-83F8F0A7A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3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72" name="Line 216">
              <a:extLst>
                <a:ext uri="{FF2B5EF4-FFF2-40B4-BE49-F238E27FC236}">
                  <a16:creationId xmlns:a16="http://schemas.microsoft.com/office/drawing/2014/main" id="{D4212DEA-3F99-4543-BAE0-30C40FA38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2" y="33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73" name="Line 217">
              <a:extLst>
                <a:ext uri="{FF2B5EF4-FFF2-40B4-BE49-F238E27FC236}">
                  <a16:creationId xmlns:a16="http://schemas.microsoft.com/office/drawing/2014/main" id="{83C69B84-4F1B-364F-BD8A-B024B74A18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2" y="33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74" name="Line 218">
              <a:extLst>
                <a:ext uri="{FF2B5EF4-FFF2-40B4-BE49-F238E27FC236}">
                  <a16:creationId xmlns:a16="http://schemas.microsoft.com/office/drawing/2014/main" id="{44AB3C9A-5324-364C-A3E7-0A229988F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8" y="165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75" name="Line 219">
              <a:extLst>
                <a:ext uri="{FF2B5EF4-FFF2-40B4-BE49-F238E27FC236}">
                  <a16:creationId xmlns:a16="http://schemas.microsoft.com/office/drawing/2014/main" id="{5BBE659A-D322-E148-86FF-6BE3BB16B0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6" y="165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76" name="Rectangle 220">
              <a:extLst>
                <a:ext uri="{FF2B5EF4-FFF2-40B4-BE49-F238E27FC236}">
                  <a16:creationId xmlns:a16="http://schemas.microsoft.com/office/drawing/2014/main" id="{3CECD1EE-C869-6646-960E-DFFF14DFF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" y="1648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777" name="Line 221">
              <a:extLst>
                <a:ext uri="{FF2B5EF4-FFF2-40B4-BE49-F238E27FC236}">
                  <a16:creationId xmlns:a16="http://schemas.microsoft.com/office/drawing/2014/main" id="{36117B25-DA0E-6748-A233-DA44CB950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4" y="1656"/>
              <a:ext cx="4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78" name="Rectangle 222">
              <a:extLst>
                <a:ext uri="{FF2B5EF4-FFF2-40B4-BE49-F238E27FC236}">
                  <a16:creationId xmlns:a16="http://schemas.microsoft.com/office/drawing/2014/main" id="{A7D5F213-6B53-5B46-8738-16663FB6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" y="1648"/>
              <a:ext cx="33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779" name="Line 223">
              <a:extLst>
                <a:ext uri="{FF2B5EF4-FFF2-40B4-BE49-F238E27FC236}">
                  <a16:creationId xmlns:a16="http://schemas.microsoft.com/office/drawing/2014/main" id="{1A931DB8-A835-D44E-8DB9-933F7062E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" y="1656"/>
              <a:ext cx="46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80" name="Rectangle 224">
              <a:extLst>
                <a:ext uri="{FF2B5EF4-FFF2-40B4-BE49-F238E27FC236}">
                  <a16:creationId xmlns:a16="http://schemas.microsoft.com/office/drawing/2014/main" id="{D69B0BAE-432C-C242-BF4B-CE1595C15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" y="1648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781" name="Line 225">
              <a:extLst>
                <a:ext uri="{FF2B5EF4-FFF2-40B4-BE49-F238E27FC236}">
                  <a16:creationId xmlns:a16="http://schemas.microsoft.com/office/drawing/2014/main" id="{5C687203-83C3-A643-A510-CF3FF4AE79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6" y="1656"/>
              <a:ext cx="4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82" name="Rectangle 226">
              <a:extLst>
                <a:ext uri="{FF2B5EF4-FFF2-40B4-BE49-F238E27FC236}">
                  <a16:creationId xmlns:a16="http://schemas.microsoft.com/office/drawing/2014/main" id="{31BDADD8-53B3-5F45-8BC7-26256A2A9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1648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783" name="Line 227">
              <a:extLst>
                <a:ext uri="{FF2B5EF4-FFF2-40B4-BE49-F238E27FC236}">
                  <a16:creationId xmlns:a16="http://schemas.microsoft.com/office/drawing/2014/main" id="{18490CB4-03AF-214E-99CC-E3B1DA1E3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1656"/>
              <a:ext cx="4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84" name="Line 228">
              <a:extLst>
                <a:ext uri="{FF2B5EF4-FFF2-40B4-BE49-F238E27FC236}">
                  <a16:creationId xmlns:a16="http://schemas.microsoft.com/office/drawing/2014/main" id="{0EAAC310-DF80-4A45-9042-4E0984A12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660"/>
              <a:ext cx="0" cy="16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85" name="Line 229">
              <a:extLst>
                <a:ext uri="{FF2B5EF4-FFF2-40B4-BE49-F238E27FC236}">
                  <a16:creationId xmlns:a16="http://schemas.microsoft.com/office/drawing/2014/main" id="{4F371E2C-CE02-3A4B-8238-1316C8446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660"/>
              <a:ext cx="0" cy="16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86" name="Line 230">
              <a:extLst>
                <a:ext uri="{FF2B5EF4-FFF2-40B4-BE49-F238E27FC236}">
                  <a16:creationId xmlns:a16="http://schemas.microsoft.com/office/drawing/2014/main" id="{166F5C56-14AE-B84E-8342-AD64C6A582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2" y="1660"/>
              <a:ext cx="0" cy="16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87" name="Line 231">
              <a:extLst>
                <a:ext uri="{FF2B5EF4-FFF2-40B4-BE49-F238E27FC236}">
                  <a16:creationId xmlns:a16="http://schemas.microsoft.com/office/drawing/2014/main" id="{2C1D5B28-542A-784F-9E59-458F199CF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2" y="1660"/>
              <a:ext cx="0" cy="16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88" name="Line 232">
              <a:extLst>
                <a:ext uri="{FF2B5EF4-FFF2-40B4-BE49-F238E27FC236}">
                  <a16:creationId xmlns:a16="http://schemas.microsoft.com/office/drawing/2014/main" id="{54E69B47-0252-204F-B536-C851DCB88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" y="141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89" name="Line 233">
              <a:extLst>
                <a:ext uri="{FF2B5EF4-FFF2-40B4-BE49-F238E27FC236}">
                  <a16:creationId xmlns:a16="http://schemas.microsoft.com/office/drawing/2014/main" id="{E7A02C80-5939-F94D-8D04-0BABC86CF9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1616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90" name="Line 234">
              <a:extLst>
                <a:ext uri="{FF2B5EF4-FFF2-40B4-BE49-F238E27FC236}">
                  <a16:creationId xmlns:a16="http://schemas.microsoft.com/office/drawing/2014/main" id="{9E1A2752-86E6-EF41-A48C-DA854DA918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2440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91" name="Line 235">
              <a:extLst>
                <a:ext uri="{FF2B5EF4-FFF2-40B4-BE49-F238E27FC236}">
                  <a16:creationId xmlns:a16="http://schemas.microsoft.com/office/drawing/2014/main" id="{4BC54989-0819-B041-BD3E-B5E3BB51F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2848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92" name="Line 236">
              <a:extLst>
                <a:ext uri="{FF2B5EF4-FFF2-40B4-BE49-F238E27FC236}">
                  <a16:creationId xmlns:a16="http://schemas.microsoft.com/office/drawing/2014/main" id="{97BB7642-81A1-B148-B86F-DB4EE501C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3264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93" name="Line 237">
              <a:extLst>
                <a:ext uri="{FF2B5EF4-FFF2-40B4-BE49-F238E27FC236}">
                  <a16:creationId xmlns:a16="http://schemas.microsoft.com/office/drawing/2014/main" id="{6C3F0B36-2ABF-3E47-B2CB-832074B5A5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2032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94" name="Line 238">
              <a:extLst>
                <a:ext uri="{FF2B5EF4-FFF2-40B4-BE49-F238E27FC236}">
                  <a16:creationId xmlns:a16="http://schemas.microsoft.com/office/drawing/2014/main" id="{0E8B025B-8646-C64C-8369-ACD797F92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" y="1492"/>
              <a:ext cx="0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95" name="Rectangle 239">
              <a:extLst>
                <a:ext uri="{FF2B5EF4-FFF2-40B4-BE49-F238E27FC236}">
                  <a16:creationId xmlns:a16="http://schemas.microsoft.com/office/drawing/2014/main" id="{D4118ABB-4085-4F42-B872-7AFDD44F3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1608"/>
              <a:ext cx="32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796" name="Line 240">
              <a:extLst>
                <a:ext uri="{FF2B5EF4-FFF2-40B4-BE49-F238E27FC236}">
                  <a16:creationId xmlns:a16="http://schemas.microsoft.com/office/drawing/2014/main" id="{F32584FA-A97A-6B42-A664-25106CC8B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" y="1620"/>
              <a:ext cx="0" cy="4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97" name="Rectangle 241">
              <a:extLst>
                <a:ext uri="{FF2B5EF4-FFF2-40B4-BE49-F238E27FC236}">
                  <a16:creationId xmlns:a16="http://schemas.microsoft.com/office/drawing/2014/main" id="{A1F71FEF-2F28-3C43-9907-49231EF4C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2024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798" name="Line 242">
              <a:extLst>
                <a:ext uri="{FF2B5EF4-FFF2-40B4-BE49-F238E27FC236}">
                  <a16:creationId xmlns:a16="http://schemas.microsoft.com/office/drawing/2014/main" id="{26FF1899-C5FD-394B-8069-4D712BE25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" y="2036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99" name="Rectangle 243">
              <a:extLst>
                <a:ext uri="{FF2B5EF4-FFF2-40B4-BE49-F238E27FC236}">
                  <a16:creationId xmlns:a16="http://schemas.microsoft.com/office/drawing/2014/main" id="{3B8D56A4-B383-144F-91BD-FD0EB0343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2432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800" name="Line 244">
              <a:extLst>
                <a:ext uri="{FF2B5EF4-FFF2-40B4-BE49-F238E27FC236}">
                  <a16:creationId xmlns:a16="http://schemas.microsoft.com/office/drawing/2014/main" id="{4CA52E8B-273D-7649-858E-6BF225B8E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" y="2444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801" name="Rectangle 245">
              <a:extLst>
                <a:ext uri="{FF2B5EF4-FFF2-40B4-BE49-F238E27FC236}">
                  <a16:creationId xmlns:a16="http://schemas.microsoft.com/office/drawing/2014/main" id="{170A88A9-879F-E64A-88B4-5F6BBF849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2840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802" name="Line 246">
              <a:extLst>
                <a:ext uri="{FF2B5EF4-FFF2-40B4-BE49-F238E27FC236}">
                  <a16:creationId xmlns:a16="http://schemas.microsoft.com/office/drawing/2014/main" id="{E0323DF7-1E93-8B4D-8418-6A80B59B6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" y="2852"/>
              <a:ext cx="0" cy="4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803" name="Rectangle 247">
              <a:extLst>
                <a:ext uri="{FF2B5EF4-FFF2-40B4-BE49-F238E27FC236}">
                  <a16:creationId xmlns:a16="http://schemas.microsoft.com/office/drawing/2014/main" id="{7465B2ED-0DDD-3B42-99B8-65A58DCF8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3264"/>
              <a:ext cx="32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804" name="Line 248">
              <a:extLst>
                <a:ext uri="{FF2B5EF4-FFF2-40B4-BE49-F238E27FC236}">
                  <a16:creationId xmlns:a16="http://schemas.microsoft.com/office/drawing/2014/main" id="{846A5840-9B05-4E42-ABBA-3DC6C7E88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" y="3268"/>
              <a:ext cx="0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805" name="Line 249">
              <a:extLst>
                <a:ext uri="{FF2B5EF4-FFF2-40B4-BE49-F238E27FC236}">
                  <a16:creationId xmlns:a16="http://schemas.microsoft.com/office/drawing/2014/main" id="{BE5AEC43-2BFA-5D4A-917F-23EBD26A5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4" y="1616"/>
              <a:ext cx="4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806" name="Line 250">
              <a:extLst>
                <a:ext uri="{FF2B5EF4-FFF2-40B4-BE49-F238E27FC236}">
                  <a16:creationId xmlns:a16="http://schemas.microsoft.com/office/drawing/2014/main" id="{F735584B-9141-8547-ACB8-CED37185BC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4" y="2032"/>
              <a:ext cx="4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807" name="Line 251">
              <a:extLst>
                <a:ext uri="{FF2B5EF4-FFF2-40B4-BE49-F238E27FC236}">
                  <a16:creationId xmlns:a16="http://schemas.microsoft.com/office/drawing/2014/main" id="{BA486A67-B026-1845-A7BF-A58619DF3B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4" y="2440"/>
              <a:ext cx="4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808" name="Line 252">
              <a:extLst>
                <a:ext uri="{FF2B5EF4-FFF2-40B4-BE49-F238E27FC236}">
                  <a16:creationId xmlns:a16="http://schemas.microsoft.com/office/drawing/2014/main" id="{FC508C3A-8D48-8F46-BF4C-F3627BDF5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4" y="2848"/>
              <a:ext cx="4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809" name="Line 253">
              <a:extLst>
                <a:ext uri="{FF2B5EF4-FFF2-40B4-BE49-F238E27FC236}">
                  <a16:creationId xmlns:a16="http://schemas.microsoft.com/office/drawing/2014/main" id="{5E54D522-7E94-2E4B-9493-3DEEAF493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4" y="3264"/>
              <a:ext cx="4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810" name="Line 254">
              <a:extLst>
                <a:ext uri="{FF2B5EF4-FFF2-40B4-BE49-F238E27FC236}">
                  <a16:creationId xmlns:a16="http://schemas.microsoft.com/office/drawing/2014/main" id="{BCE0E909-50B1-074A-A902-4D5082CA5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5" y="141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811" name="Line 255">
              <a:extLst>
                <a:ext uri="{FF2B5EF4-FFF2-40B4-BE49-F238E27FC236}">
                  <a16:creationId xmlns:a16="http://schemas.microsoft.com/office/drawing/2014/main" id="{843AB58F-7B85-F64F-A0F8-7C53EB7DD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1783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812" name="Line 256">
              <a:extLst>
                <a:ext uri="{FF2B5EF4-FFF2-40B4-BE49-F238E27FC236}">
                  <a16:creationId xmlns:a16="http://schemas.microsoft.com/office/drawing/2014/main" id="{52B21C93-7C4E-1845-8C2E-BB0B74684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2600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813" name="Line 257">
              <a:extLst>
                <a:ext uri="{FF2B5EF4-FFF2-40B4-BE49-F238E27FC236}">
                  <a16:creationId xmlns:a16="http://schemas.microsoft.com/office/drawing/2014/main" id="{29E4B2B7-3270-F543-94F1-0A28D16CD2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3024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814" name="Line 258">
              <a:extLst>
                <a:ext uri="{FF2B5EF4-FFF2-40B4-BE49-F238E27FC236}">
                  <a16:creationId xmlns:a16="http://schemas.microsoft.com/office/drawing/2014/main" id="{D29E78F8-D5FB-4F4C-8F77-A095F15E3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3432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815" name="Line 259">
              <a:extLst>
                <a:ext uri="{FF2B5EF4-FFF2-40B4-BE49-F238E27FC236}">
                  <a16:creationId xmlns:a16="http://schemas.microsoft.com/office/drawing/2014/main" id="{31D2C7F1-C1BE-5E42-A04B-E3165A6D2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2192"/>
              <a:ext cx="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816" name="Line 260">
              <a:extLst>
                <a:ext uri="{FF2B5EF4-FFF2-40B4-BE49-F238E27FC236}">
                  <a16:creationId xmlns:a16="http://schemas.microsoft.com/office/drawing/2014/main" id="{BDD3611B-CE0D-F949-AC36-C5C6B8D94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5" y="1492"/>
              <a:ext cx="0" cy="28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817" name="Rectangle 261">
              <a:extLst>
                <a:ext uri="{FF2B5EF4-FFF2-40B4-BE49-F238E27FC236}">
                  <a16:creationId xmlns:a16="http://schemas.microsoft.com/office/drawing/2014/main" id="{9A0949A8-AB08-DC47-A835-85A515AF6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6" y="1776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818" name="Line 262">
              <a:extLst>
                <a:ext uri="{FF2B5EF4-FFF2-40B4-BE49-F238E27FC236}">
                  <a16:creationId xmlns:a16="http://schemas.microsoft.com/office/drawing/2014/main" id="{AB79609F-EA56-4846-98AA-8CF346D26F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5" y="1788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819" name="Rectangle 263">
              <a:extLst>
                <a:ext uri="{FF2B5EF4-FFF2-40B4-BE49-F238E27FC236}">
                  <a16:creationId xmlns:a16="http://schemas.microsoft.com/office/drawing/2014/main" id="{648BF28C-3D66-D54C-8DC9-B8E66BDCD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6" y="2183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820" name="Line 264">
              <a:extLst>
                <a:ext uri="{FF2B5EF4-FFF2-40B4-BE49-F238E27FC236}">
                  <a16:creationId xmlns:a16="http://schemas.microsoft.com/office/drawing/2014/main" id="{DC8CFC49-9DA2-CE47-AC81-7CEA880885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5" y="2196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821" name="Rectangle 265">
              <a:extLst>
                <a:ext uri="{FF2B5EF4-FFF2-40B4-BE49-F238E27FC236}">
                  <a16:creationId xmlns:a16="http://schemas.microsoft.com/office/drawing/2014/main" id="{6631D1C6-35E7-0A4F-9667-66C9C03E5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6" y="2592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822" name="Line 266">
              <a:extLst>
                <a:ext uri="{FF2B5EF4-FFF2-40B4-BE49-F238E27FC236}">
                  <a16:creationId xmlns:a16="http://schemas.microsoft.com/office/drawing/2014/main" id="{96B983D3-41DF-A948-9E9C-258F9FACE7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5" y="2604"/>
              <a:ext cx="0" cy="4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823" name="Rectangle 267">
              <a:extLst>
                <a:ext uri="{FF2B5EF4-FFF2-40B4-BE49-F238E27FC236}">
                  <a16:creationId xmlns:a16="http://schemas.microsoft.com/office/drawing/2014/main" id="{F028A889-8094-D44F-B526-E40A90439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6" y="3016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824" name="Line 268">
              <a:extLst>
                <a:ext uri="{FF2B5EF4-FFF2-40B4-BE49-F238E27FC236}">
                  <a16:creationId xmlns:a16="http://schemas.microsoft.com/office/drawing/2014/main" id="{3B3A3067-5566-6B4F-91AD-B47ACFB7D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5" y="3028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825" name="Rectangle 269">
              <a:extLst>
                <a:ext uri="{FF2B5EF4-FFF2-40B4-BE49-F238E27FC236}">
                  <a16:creationId xmlns:a16="http://schemas.microsoft.com/office/drawing/2014/main" id="{84F0874A-6436-364D-994F-29036D74D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6" y="3424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826" name="Line 270">
              <a:extLst>
                <a:ext uri="{FF2B5EF4-FFF2-40B4-BE49-F238E27FC236}">
                  <a16:creationId xmlns:a16="http://schemas.microsoft.com/office/drawing/2014/main" id="{267227C8-463A-0D4C-A3CB-4647F2EED0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5" y="3436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827" name="Line 271">
              <a:extLst>
                <a:ext uri="{FF2B5EF4-FFF2-40B4-BE49-F238E27FC236}">
                  <a16:creationId xmlns:a16="http://schemas.microsoft.com/office/drawing/2014/main" id="{1FE84AB7-92CC-2343-A170-F4667C69C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8" y="1783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828" name="Line 272">
              <a:extLst>
                <a:ext uri="{FF2B5EF4-FFF2-40B4-BE49-F238E27FC236}">
                  <a16:creationId xmlns:a16="http://schemas.microsoft.com/office/drawing/2014/main" id="{64B24D9D-168D-2F43-92F1-86C893D74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8" y="2192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829" name="Line 273">
              <a:extLst>
                <a:ext uri="{FF2B5EF4-FFF2-40B4-BE49-F238E27FC236}">
                  <a16:creationId xmlns:a16="http://schemas.microsoft.com/office/drawing/2014/main" id="{61B25317-0AA4-E944-B8E5-FCF056699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8" y="2600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830" name="Line 274">
              <a:extLst>
                <a:ext uri="{FF2B5EF4-FFF2-40B4-BE49-F238E27FC236}">
                  <a16:creationId xmlns:a16="http://schemas.microsoft.com/office/drawing/2014/main" id="{FE5DFEC4-FD06-9E4A-9140-B54283839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8" y="3024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831" name="Line 275">
              <a:extLst>
                <a:ext uri="{FF2B5EF4-FFF2-40B4-BE49-F238E27FC236}">
                  <a16:creationId xmlns:a16="http://schemas.microsoft.com/office/drawing/2014/main" id="{878146FE-7FCE-2A45-BE7D-2197BFF52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8" y="3432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832" name="Line 276">
              <a:extLst>
                <a:ext uri="{FF2B5EF4-FFF2-40B4-BE49-F238E27FC236}">
                  <a16:creationId xmlns:a16="http://schemas.microsoft.com/office/drawing/2014/main" id="{1B843368-DF5E-FB41-A3ED-FB29AD701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0" y="33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833" name="Line 277">
              <a:extLst>
                <a:ext uri="{FF2B5EF4-FFF2-40B4-BE49-F238E27FC236}">
                  <a16:creationId xmlns:a16="http://schemas.microsoft.com/office/drawing/2014/main" id="{D9E96AB5-D534-3346-AC98-95A2B2F6E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8" y="33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834" name="Line 278">
              <a:extLst>
                <a:ext uri="{FF2B5EF4-FFF2-40B4-BE49-F238E27FC236}">
                  <a16:creationId xmlns:a16="http://schemas.microsoft.com/office/drawing/2014/main" id="{2C10C8B7-7F7C-6B40-94E8-1789A22A8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0" y="33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835" name="Line 279">
              <a:extLst>
                <a:ext uri="{FF2B5EF4-FFF2-40B4-BE49-F238E27FC236}">
                  <a16:creationId xmlns:a16="http://schemas.microsoft.com/office/drawing/2014/main" id="{B35D6AB3-59CA-F84A-988E-665C6CF7C5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0" y="33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836" name="Line 280">
              <a:extLst>
                <a:ext uri="{FF2B5EF4-FFF2-40B4-BE49-F238E27FC236}">
                  <a16:creationId xmlns:a16="http://schemas.microsoft.com/office/drawing/2014/main" id="{3F91ECA0-3B9D-014E-B935-0072E2262B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8" y="2072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837" name="Line 281">
              <a:extLst>
                <a:ext uri="{FF2B5EF4-FFF2-40B4-BE49-F238E27FC236}">
                  <a16:creationId xmlns:a16="http://schemas.microsoft.com/office/drawing/2014/main" id="{D9ED5F85-E557-1C41-BE39-7D464F1FA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6" y="2072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838" name="Rectangle 282">
              <a:extLst>
                <a:ext uri="{FF2B5EF4-FFF2-40B4-BE49-F238E27FC236}">
                  <a16:creationId xmlns:a16="http://schemas.microsoft.com/office/drawing/2014/main" id="{8E13255C-3B91-3B4E-BCC3-B5E7BCF7B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206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839" name="Line 283">
              <a:extLst>
                <a:ext uri="{FF2B5EF4-FFF2-40B4-BE49-F238E27FC236}">
                  <a16:creationId xmlns:a16="http://schemas.microsoft.com/office/drawing/2014/main" id="{10610497-982D-7A4F-AFA7-9A9C916BE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4" y="2072"/>
              <a:ext cx="4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840" name="Rectangle 284">
              <a:extLst>
                <a:ext uri="{FF2B5EF4-FFF2-40B4-BE49-F238E27FC236}">
                  <a16:creationId xmlns:a16="http://schemas.microsoft.com/office/drawing/2014/main" id="{47DF3396-6F80-A94B-BC65-16A79304B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" y="2064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841" name="Line 285">
              <a:extLst>
                <a:ext uri="{FF2B5EF4-FFF2-40B4-BE49-F238E27FC236}">
                  <a16:creationId xmlns:a16="http://schemas.microsoft.com/office/drawing/2014/main" id="{90D83BA7-C365-AD4A-8FE8-A804C842C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2" y="2072"/>
              <a:ext cx="4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842" name="Rectangle 286">
              <a:extLst>
                <a:ext uri="{FF2B5EF4-FFF2-40B4-BE49-F238E27FC236}">
                  <a16:creationId xmlns:a16="http://schemas.microsoft.com/office/drawing/2014/main" id="{7342FA1A-EAB6-0D45-82C1-D6C267D8D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2064"/>
              <a:ext cx="33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843" name="Line 287">
              <a:extLst>
                <a:ext uri="{FF2B5EF4-FFF2-40B4-BE49-F238E27FC236}">
                  <a16:creationId xmlns:a16="http://schemas.microsoft.com/office/drawing/2014/main" id="{A2DCDD88-AA05-1A45-8789-61E88C941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4" y="2072"/>
              <a:ext cx="47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844" name="Rectangle 288">
              <a:extLst>
                <a:ext uri="{FF2B5EF4-FFF2-40B4-BE49-F238E27FC236}">
                  <a16:creationId xmlns:a16="http://schemas.microsoft.com/office/drawing/2014/main" id="{11FC0AF2-FF60-2948-B06E-2CA727AD1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" y="206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3845" name="Line 289">
              <a:extLst>
                <a:ext uri="{FF2B5EF4-FFF2-40B4-BE49-F238E27FC236}">
                  <a16:creationId xmlns:a16="http://schemas.microsoft.com/office/drawing/2014/main" id="{CDD7F0B4-50D1-B643-A549-1C2B719E77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4" y="2072"/>
              <a:ext cx="3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846" name="Line 290">
              <a:extLst>
                <a:ext uri="{FF2B5EF4-FFF2-40B4-BE49-F238E27FC236}">
                  <a16:creationId xmlns:a16="http://schemas.microsoft.com/office/drawing/2014/main" id="{CA56E632-6F5B-6F45-B317-D58A38B7A1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0" y="2076"/>
              <a:ext cx="0" cy="1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847" name="Line 291">
              <a:extLst>
                <a:ext uri="{FF2B5EF4-FFF2-40B4-BE49-F238E27FC236}">
                  <a16:creationId xmlns:a16="http://schemas.microsoft.com/office/drawing/2014/main" id="{39A7FA81-D814-0644-B387-EB79956FE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8" y="2076"/>
              <a:ext cx="0" cy="1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848" name="Line 292">
              <a:extLst>
                <a:ext uri="{FF2B5EF4-FFF2-40B4-BE49-F238E27FC236}">
                  <a16:creationId xmlns:a16="http://schemas.microsoft.com/office/drawing/2014/main" id="{437BDE84-2F45-1F4F-BD28-978EE5B48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0" y="2076"/>
              <a:ext cx="0" cy="1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849" name="Line 293">
              <a:extLst>
                <a:ext uri="{FF2B5EF4-FFF2-40B4-BE49-F238E27FC236}">
                  <a16:creationId xmlns:a16="http://schemas.microsoft.com/office/drawing/2014/main" id="{B9F62D30-7DDB-6E41-9973-A84BF42CC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0" y="2076"/>
              <a:ext cx="0" cy="1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53545" name="Group 294">
              <a:extLst>
                <a:ext uri="{FF2B5EF4-FFF2-40B4-BE49-F238E27FC236}">
                  <a16:creationId xmlns:a16="http://schemas.microsoft.com/office/drawing/2014/main" id="{4BB032A3-9C6E-CE45-AFEB-D93C12AC50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6" y="1448"/>
              <a:ext cx="824" cy="60"/>
              <a:chOff x="1336" y="1448"/>
              <a:chExt cx="824" cy="60"/>
            </a:xfrm>
          </p:grpSpPr>
          <p:sp>
            <p:nvSpPr>
              <p:cNvPr id="23887" name="Line 295">
                <a:extLst>
                  <a:ext uri="{FF2B5EF4-FFF2-40B4-BE49-F238E27FC236}">
                    <a16:creationId xmlns:a16="http://schemas.microsoft.com/office/drawing/2014/main" id="{89FEBB66-AE1A-2D4B-B512-A7806E033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8" y="1456"/>
                <a:ext cx="80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3888" name="Line 296">
                <a:extLst>
                  <a:ext uri="{FF2B5EF4-FFF2-40B4-BE49-F238E27FC236}">
                    <a16:creationId xmlns:a16="http://schemas.microsoft.com/office/drawing/2014/main" id="{F839DAEF-8400-4C40-BC96-32A0CBB12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1460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3889" name="Rectangle 297">
                <a:extLst>
                  <a:ext uri="{FF2B5EF4-FFF2-40B4-BE49-F238E27FC236}">
                    <a16:creationId xmlns:a16="http://schemas.microsoft.com/office/drawing/2014/main" id="{66EEE1F7-9158-754D-8E3F-2B21A026B4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6" y="1448"/>
                <a:ext cx="32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0"/>
                </a:endParaRPr>
              </a:p>
            </p:txBody>
          </p:sp>
        </p:grpSp>
        <p:grpSp>
          <p:nvGrpSpPr>
            <p:cNvPr id="53546" name="Group 298">
              <a:extLst>
                <a:ext uri="{FF2B5EF4-FFF2-40B4-BE49-F238E27FC236}">
                  <a16:creationId xmlns:a16="http://schemas.microsoft.com/office/drawing/2014/main" id="{34A51B78-D019-4A4F-98AC-7B1FCD8EE1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6" y="1856"/>
              <a:ext cx="824" cy="60"/>
              <a:chOff x="1336" y="1856"/>
              <a:chExt cx="824" cy="60"/>
            </a:xfrm>
          </p:grpSpPr>
          <p:sp>
            <p:nvSpPr>
              <p:cNvPr id="23884" name="Line 299">
                <a:extLst>
                  <a:ext uri="{FF2B5EF4-FFF2-40B4-BE49-F238E27FC236}">
                    <a16:creationId xmlns:a16="http://schemas.microsoft.com/office/drawing/2014/main" id="{6D1B2301-9C55-714F-A670-8970FCA31A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8" y="1863"/>
                <a:ext cx="80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3885" name="Line 300">
                <a:extLst>
                  <a:ext uri="{FF2B5EF4-FFF2-40B4-BE49-F238E27FC236}">
                    <a16:creationId xmlns:a16="http://schemas.microsoft.com/office/drawing/2014/main" id="{2249FDBC-9ADB-AC45-B1F3-DE72D9FE3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1868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3886" name="Rectangle 301">
                <a:extLst>
                  <a:ext uri="{FF2B5EF4-FFF2-40B4-BE49-F238E27FC236}">
                    <a16:creationId xmlns:a16="http://schemas.microsoft.com/office/drawing/2014/main" id="{1A39AC59-0178-7742-AD90-DACFBA938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6" y="1856"/>
                <a:ext cx="32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0"/>
                </a:endParaRPr>
              </a:p>
            </p:txBody>
          </p:sp>
        </p:grpSp>
        <p:grpSp>
          <p:nvGrpSpPr>
            <p:cNvPr id="53547" name="Group 302">
              <a:extLst>
                <a:ext uri="{FF2B5EF4-FFF2-40B4-BE49-F238E27FC236}">
                  <a16:creationId xmlns:a16="http://schemas.microsoft.com/office/drawing/2014/main" id="{85F433F1-CBF1-7A41-AE6D-52BA0BD09E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6" y="2280"/>
              <a:ext cx="824" cy="60"/>
              <a:chOff x="1336" y="2280"/>
              <a:chExt cx="824" cy="60"/>
            </a:xfrm>
          </p:grpSpPr>
          <p:sp>
            <p:nvSpPr>
              <p:cNvPr id="23881" name="Line 303">
                <a:extLst>
                  <a:ext uri="{FF2B5EF4-FFF2-40B4-BE49-F238E27FC236}">
                    <a16:creationId xmlns:a16="http://schemas.microsoft.com/office/drawing/2014/main" id="{8EE631F1-4B3D-3948-9B34-144A578EE6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8" y="2287"/>
                <a:ext cx="80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3882" name="Line 304">
                <a:extLst>
                  <a:ext uri="{FF2B5EF4-FFF2-40B4-BE49-F238E27FC236}">
                    <a16:creationId xmlns:a16="http://schemas.microsoft.com/office/drawing/2014/main" id="{DBDC619E-FBE3-454F-83E5-CB549D7822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292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3883" name="Rectangle 305">
                <a:extLst>
                  <a:ext uri="{FF2B5EF4-FFF2-40B4-BE49-F238E27FC236}">
                    <a16:creationId xmlns:a16="http://schemas.microsoft.com/office/drawing/2014/main" id="{374BAF55-ED2F-E34C-92D4-AF193493A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6" y="2280"/>
                <a:ext cx="32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0"/>
                </a:endParaRPr>
              </a:p>
            </p:txBody>
          </p:sp>
        </p:grpSp>
        <p:grpSp>
          <p:nvGrpSpPr>
            <p:cNvPr id="53548" name="Group 306">
              <a:extLst>
                <a:ext uri="{FF2B5EF4-FFF2-40B4-BE49-F238E27FC236}">
                  <a16:creationId xmlns:a16="http://schemas.microsoft.com/office/drawing/2014/main" id="{50A2A3ED-3A51-D748-9C0C-FD789F6FB2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6" y="2696"/>
              <a:ext cx="824" cy="68"/>
              <a:chOff x="1336" y="2696"/>
              <a:chExt cx="824" cy="68"/>
            </a:xfrm>
          </p:grpSpPr>
          <p:sp>
            <p:nvSpPr>
              <p:cNvPr id="23878" name="Line 307">
                <a:extLst>
                  <a:ext uri="{FF2B5EF4-FFF2-40B4-BE49-F238E27FC236}">
                    <a16:creationId xmlns:a16="http://schemas.microsoft.com/office/drawing/2014/main" id="{DB9E390B-65ED-5246-BE26-97210697E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8" y="2704"/>
                <a:ext cx="80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3879" name="Line 308">
                <a:extLst>
                  <a:ext uri="{FF2B5EF4-FFF2-40B4-BE49-F238E27FC236}">
                    <a16:creationId xmlns:a16="http://schemas.microsoft.com/office/drawing/2014/main" id="{F6129937-876A-C042-AC76-BB673C65E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708"/>
                <a:ext cx="0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3880" name="Rectangle 309">
                <a:extLst>
                  <a:ext uri="{FF2B5EF4-FFF2-40B4-BE49-F238E27FC236}">
                    <a16:creationId xmlns:a16="http://schemas.microsoft.com/office/drawing/2014/main" id="{C6D6DBF0-7A67-554A-ABD6-3B9E6AF9A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6" y="2696"/>
                <a:ext cx="32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0"/>
                </a:endParaRPr>
              </a:p>
            </p:txBody>
          </p:sp>
        </p:grpSp>
        <p:grpSp>
          <p:nvGrpSpPr>
            <p:cNvPr id="53549" name="Group 310">
              <a:extLst>
                <a:ext uri="{FF2B5EF4-FFF2-40B4-BE49-F238E27FC236}">
                  <a16:creationId xmlns:a16="http://schemas.microsoft.com/office/drawing/2014/main" id="{46C56FFB-B192-4C46-B87D-A15E262681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6" y="3104"/>
              <a:ext cx="824" cy="68"/>
              <a:chOff x="1336" y="3104"/>
              <a:chExt cx="824" cy="68"/>
            </a:xfrm>
          </p:grpSpPr>
          <p:sp>
            <p:nvSpPr>
              <p:cNvPr id="23875" name="Line 311">
                <a:extLst>
                  <a:ext uri="{FF2B5EF4-FFF2-40B4-BE49-F238E27FC236}">
                    <a16:creationId xmlns:a16="http://schemas.microsoft.com/office/drawing/2014/main" id="{9E5DD490-6846-DC43-AB79-AFF1F59F0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8" y="3120"/>
                <a:ext cx="80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3876" name="Line 312">
                <a:extLst>
                  <a:ext uri="{FF2B5EF4-FFF2-40B4-BE49-F238E27FC236}">
                    <a16:creationId xmlns:a16="http://schemas.microsoft.com/office/drawing/2014/main" id="{B401668D-A90A-8348-A9B7-3E22D519E4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123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3877" name="Rectangle 313">
                <a:extLst>
                  <a:ext uri="{FF2B5EF4-FFF2-40B4-BE49-F238E27FC236}">
                    <a16:creationId xmlns:a16="http://schemas.microsoft.com/office/drawing/2014/main" id="{47D82B44-D2D9-684E-A4B5-AEA247B9D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6" y="3104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0"/>
                </a:endParaRPr>
              </a:p>
            </p:txBody>
          </p:sp>
        </p:grpSp>
        <p:grpSp>
          <p:nvGrpSpPr>
            <p:cNvPr id="53550" name="Group 314">
              <a:extLst>
                <a:ext uri="{FF2B5EF4-FFF2-40B4-BE49-F238E27FC236}">
                  <a16:creationId xmlns:a16="http://schemas.microsoft.com/office/drawing/2014/main" id="{3CD83A51-09DE-E546-8E37-F995901148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4" y="3428"/>
              <a:ext cx="176" cy="84"/>
              <a:chOff x="1984" y="3428"/>
              <a:chExt cx="176" cy="84"/>
            </a:xfrm>
          </p:grpSpPr>
          <p:sp>
            <p:nvSpPr>
              <p:cNvPr id="23872" name="Line 315">
                <a:extLst>
                  <a:ext uri="{FF2B5EF4-FFF2-40B4-BE49-F238E27FC236}">
                    <a16:creationId xmlns:a16="http://schemas.microsoft.com/office/drawing/2014/main" id="{5ECEDC00-CD43-DF44-9373-A400BD321C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2" y="3496"/>
                <a:ext cx="14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3873" name="Line 316">
                <a:extLst>
                  <a:ext uri="{FF2B5EF4-FFF2-40B4-BE49-F238E27FC236}">
                    <a16:creationId xmlns:a16="http://schemas.microsoft.com/office/drawing/2014/main" id="{7F61FC0A-F043-CA48-9B7E-7FE5CE18F7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0" y="3428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3874" name="Rectangle 317">
                <a:extLst>
                  <a:ext uri="{FF2B5EF4-FFF2-40B4-BE49-F238E27FC236}">
                    <a16:creationId xmlns:a16="http://schemas.microsoft.com/office/drawing/2014/main" id="{48B78495-ED08-1047-9356-3451954A0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" y="3481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0"/>
                </a:endParaRPr>
              </a:p>
            </p:txBody>
          </p:sp>
        </p:grpSp>
        <p:grpSp>
          <p:nvGrpSpPr>
            <p:cNvPr id="53551" name="Group 318">
              <a:extLst>
                <a:ext uri="{FF2B5EF4-FFF2-40B4-BE49-F238E27FC236}">
                  <a16:creationId xmlns:a16="http://schemas.microsoft.com/office/drawing/2014/main" id="{A858280E-9727-724F-9215-5C79683383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4" y="3020"/>
              <a:ext cx="176" cy="68"/>
              <a:chOff x="1984" y="3020"/>
              <a:chExt cx="176" cy="68"/>
            </a:xfrm>
          </p:grpSpPr>
          <p:sp>
            <p:nvSpPr>
              <p:cNvPr id="23869" name="Line 319">
                <a:extLst>
                  <a:ext uri="{FF2B5EF4-FFF2-40B4-BE49-F238E27FC236}">
                    <a16:creationId xmlns:a16="http://schemas.microsoft.com/office/drawing/2014/main" id="{4B2355FD-C29A-224D-9649-A0A08394A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2" y="3081"/>
                <a:ext cx="14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3870" name="Line 320">
                <a:extLst>
                  <a:ext uri="{FF2B5EF4-FFF2-40B4-BE49-F238E27FC236}">
                    <a16:creationId xmlns:a16="http://schemas.microsoft.com/office/drawing/2014/main" id="{26D1662E-46FE-0B49-A915-4E9CEE1270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0" y="3020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3871" name="Rectangle 321">
                <a:extLst>
                  <a:ext uri="{FF2B5EF4-FFF2-40B4-BE49-F238E27FC236}">
                    <a16:creationId xmlns:a16="http://schemas.microsoft.com/office/drawing/2014/main" id="{651D6429-9B31-2844-87A3-92DAE9D4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" y="3064"/>
                <a:ext cx="32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0"/>
                </a:endParaRPr>
              </a:p>
            </p:txBody>
          </p:sp>
        </p:grpSp>
        <p:grpSp>
          <p:nvGrpSpPr>
            <p:cNvPr id="53552" name="Group 322">
              <a:extLst>
                <a:ext uri="{FF2B5EF4-FFF2-40B4-BE49-F238E27FC236}">
                  <a16:creationId xmlns:a16="http://schemas.microsoft.com/office/drawing/2014/main" id="{6AE33439-EE00-714B-81AD-A4B05ED859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4" y="2596"/>
              <a:ext cx="176" cy="84"/>
              <a:chOff x="1984" y="2596"/>
              <a:chExt cx="176" cy="84"/>
            </a:xfrm>
          </p:grpSpPr>
          <p:sp>
            <p:nvSpPr>
              <p:cNvPr id="23866" name="Line 323">
                <a:extLst>
                  <a:ext uri="{FF2B5EF4-FFF2-40B4-BE49-F238E27FC236}">
                    <a16:creationId xmlns:a16="http://schemas.microsoft.com/office/drawing/2014/main" id="{D0993FB7-DECF-D549-BFB7-87DDADFE56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2" y="2656"/>
                <a:ext cx="14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3867" name="Line 324">
                <a:extLst>
                  <a:ext uri="{FF2B5EF4-FFF2-40B4-BE49-F238E27FC236}">
                    <a16:creationId xmlns:a16="http://schemas.microsoft.com/office/drawing/2014/main" id="{1D731B33-385D-1947-A3DD-C64CCC1135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0" y="2596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3868" name="Rectangle 325">
                <a:extLst>
                  <a:ext uri="{FF2B5EF4-FFF2-40B4-BE49-F238E27FC236}">
                    <a16:creationId xmlns:a16="http://schemas.microsoft.com/office/drawing/2014/main" id="{11EC565C-6DC5-9F48-86F3-45239F5B9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" y="2648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0"/>
                </a:endParaRPr>
              </a:p>
            </p:txBody>
          </p:sp>
        </p:grpSp>
        <p:grpSp>
          <p:nvGrpSpPr>
            <p:cNvPr id="53553" name="Group 326">
              <a:extLst>
                <a:ext uri="{FF2B5EF4-FFF2-40B4-BE49-F238E27FC236}">
                  <a16:creationId xmlns:a16="http://schemas.microsoft.com/office/drawing/2014/main" id="{F20FC72F-5E52-7C43-9884-649DDD9ACC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4" y="2188"/>
              <a:ext cx="176" cy="84"/>
              <a:chOff x="1984" y="2188"/>
              <a:chExt cx="176" cy="84"/>
            </a:xfrm>
          </p:grpSpPr>
          <p:sp>
            <p:nvSpPr>
              <p:cNvPr id="23863" name="Line 327">
                <a:extLst>
                  <a:ext uri="{FF2B5EF4-FFF2-40B4-BE49-F238E27FC236}">
                    <a16:creationId xmlns:a16="http://schemas.microsoft.com/office/drawing/2014/main" id="{17313C5B-617C-C843-8075-9A6E370CC7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2" y="2248"/>
                <a:ext cx="14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3864" name="Line 328">
                <a:extLst>
                  <a:ext uri="{FF2B5EF4-FFF2-40B4-BE49-F238E27FC236}">
                    <a16:creationId xmlns:a16="http://schemas.microsoft.com/office/drawing/2014/main" id="{DCD18EEA-FA51-A847-8C5A-E9544C2CAE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0" y="2188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3865" name="Rectangle 329">
                <a:extLst>
                  <a:ext uri="{FF2B5EF4-FFF2-40B4-BE49-F238E27FC236}">
                    <a16:creationId xmlns:a16="http://schemas.microsoft.com/office/drawing/2014/main" id="{D4345913-5A67-1042-A68F-5933321AC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" y="2240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0"/>
                </a:endParaRPr>
              </a:p>
            </p:txBody>
          </p:sp>
        </p:grpSp>
        <p:grpSp>
          <p:nvGrpSpPr>
            <p:cNvPr id="53554" name="Group 330">
              <a:extLst>
                <a:ext uri="{FF2B5EF4-FFF2-40B4-BE49-F238E27FC236}">
                  <a16:creationId xmlns:a16="http://schemas.microsoft.com/office/drawing/2014/main" id="{91DF9DD1-CF2E-0A4D-B06A-F081AA921A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4" y="1780"/>
              <a:ext cx="176" cy="76"/>
              <a:chOff x="1984" y="1780"/>
              <a:chExt cx="176" cy="76"/>
            </a:xfrm>
          </p:grpSpPr>
          <p:sp>
            <p:nvSpPr>
              <p:cNvPr id="23860" name="Line 331">
                <a:extLst>
                  <a:ext uri="{FF2B5EF4-FFF2-40B4-BE49-F238E27FC236}">
                    <a16:creationId xmlns:a16="http://schemas.microsoft.com/office/drawing/2014/main" id="{612815DB-9FA3-3A4C-AB08-05F87E068F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2" y="1839"/>
                <a:ext cx="14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3861" name="Line 332">
                <a:extLst>
                  <a:ext uri="{FF2B5EF4-FFF2-40B4-BE49-F238E27FC236}">
                    <a16:creationId xmlns:a16="http://schemas.microsoft.com/office/drawing/2014/main" id="{072802EC-FD5F-B745-BAF3-DD4FB09A3A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0" y="1780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3862" name="Rectangle 333">
                <a:extLst>
                  <a:ext uri="{FF2B5EF4-FFF2-40B4-BE49-F238E27FC236}">
                    <a16:creationId xmlns:a16="http://schemas.microsoft.com/office/drawing/2014/main" id="{42485DC0-4D53-F343-BC2B-E8A325ED6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" y="1832"/>
                <a:ext cx="32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0"/>
                </a:endParaRPr>
              </a:p>
            </p:txBody>
          </p:sp>
        </p:grpSp>
      </p:grpSp>
      <p:sp>
        <p:nvSpPr>
          <p:cNvPr id="1781070" name="Rectangle 334">
            <a:extLst>
              <a:ext uri="{FF2B5EF4-FFF2-40B4-BE49-F238E27FC236}">
                <a16:creationId xmlns:a16="http://schemas.microsoft.com/office/drawing/2014/main" id="{54229934-A9A3-2245-9F13-0C9F05A82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261" y="535699"/>
            <a:ext cx="10363200" cy="6858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编程前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8" name="Rectangle 335">
            <a:extLst>
              <a:ext uri="{FF2B5EF4-FFF2-40B4-BE49-F238E27FC236}">
                <a16:creationId xmlns:a16="http://schemas.microsoft.com/office/drawing/2014/main" id="{AB3C8AFB-E5C1-1A4C-8687-9E0C1A3AF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1425576"/>
            <a:ext cx="8686800" cy="4457700"/>
          </a:xfrm>
        </p:spPr>
        <p:txBody>
          <a:bodyPr/>
          <a:lstStyle/>
          <a:p>
            <a:pPr>
              <a:buFont typeface="Wingdings" charset="2"/>
              <a:buChar char="q"/>
              <a:defRPr/>
            </a:pPr>
            <a:r>
              <a:rPr lang="en-US" altLang="zh-CN">
                <a:ea typeface="宋体" charset="0"/>
              </a:rPr>
              <a:t>All possible connections available before "programming"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altLang="zh-CN">
                <a:ea typeface="宋体" charset="0"/>
              </a:rPr>
              <a:t>In reality, all AND and OR gates are NANDs</a:t>
            </a:r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>
            <a:extLst>
              <a:ext uri="{FF2B5EF4-FFF2-40B4-BE49-F238E27FC236}">
                <a16:creationId xmlns:a16="http://schemas.microsoft.com/office/drawing/2014/main" id="{6A0E8411-3E4B-6A44-BCCB-84562D783D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9A0722BB-C859-974C-870F-44DFC8558708}" type="slidenum">
              <a:rPr lang="zh-CN" altLang="en-US" smtClean="0">
                <a:solidFill>
                  <a:srgbClr val="0000B6"/>
                </a:solidFill>
                <a:latin typeface="Book Antiqua" charset="0"/>
              </a:rPr>
              <a:pPr>
                <a:defRPr/>
              </a:pPr>
              <a:t>5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55298" name="页脚占位符 4">
            <a:extLst>
              <a:ext uri="{FF2B5EF4-FFF2-40B4-BE49-F238E27FC236}">
                <a16:creationId xmlns:a16="http://schemas.microsoft.com/office/drawing/2014/main" id="{5902559F-D017-BF48-92E0-1EC0F5C7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sp>
        <p:nvSpPr>
          <p:cNvPr id="1839106" name="Rectangle 2">
            <a:extLst>
              <a:ext uri="{FF2B5EF4-FFF2-40B4-BE49-F238E27FC236}">
                <a16:creationId xmlns:a16="http://schemas.microsoft.com/office/drawing/2014/main" id="{31387654-1DA9-0E47-9F56-E34FDC7BC2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7209" y="336550"/>
            <a:ext cx="10363200" cy="958849"/>
          </a:xfrm>
        </p:spPr>
        <p:txBody>
          <a:bodyPr/>
          <a:lstStyle/>
          <a:p>
            <a:pPr>
              <a:defRPr/>
            </a:pP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PLD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符号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581" name="Picture 6">
            <a:extLst>
              <a:ext uri="{FF2B5EF4-FFF2-40B4-BE49-F238E27FC236}">
                <a16:creationId xmlns:a16="http://schemas.microsoft.com/office/drawing/2014/main" id="{0E5F65B3-E9BE-9644-883A-B186E0E3CAF4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63876" y="1022351"/>
            <a:ext cx="5641975" cy="5402263"/>
          </a:xfrm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>
            <a:extLst>
              <a:ext uri="{FF2B5EF4-FFF2-40B4-BE49-F238E27FC236}">
                <a16:creationId xmlns:a16="http://schemas.microsoft.com/office/drawing/2014/main" id="{2DEC2E0E-C20F-2245-9871-05CFAB5B51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00DB0F62-8AAE-1C4E-A355-429F2194AD2D}" type="slidenum">
              <a:rPr lang="zh-CN" altLang="en-US" smtClean="0">
                <a:solidFill>
                  <a:srgbClr val="0000B6"/>
                </a:solidFill>
                <a:latin typeface="Book Antiqua" charset="0"/>
              </a:rPr>
              <a:pPr>
                <a:defRPr/>
              </a:pPr>
              <a:t>6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56322" name="页脚占位符 4">
            <a:extLst>
              <a:ext uri="{FF2B5EF4-FFF2-40B4-BE49-F238E27FC236}">
                <a16:creationId xmlns:a16="http://schemas.microsoft.com/office/drawing/2014/main" id="{17081E4E-2B27-8E4D-B532-32C4D5C5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grpSp>
        <p:nvGrpSpPr>
          <p:cNvPr id="56323" name="Group 2">
            <a:extLst>
              <a:ext uri="{FF2B5EF4-FFF2-40B4-BE49-F238E27FC236}">
                <a16:creationId xmlns:a16="http://schemas.microsoft.com/office/drawing/2014/main" id="{D15389A8-3AA9-0747-BE12-4EBD9EEAE7AA}"/>
              </a:ext>
            </a:extLst>
          </p:cNvPr>
          <p:cNvGrpSpPr>
            <a:grpSpLocks/>
          </p:cNvGrpSpPr>
          <p:nvPr/>
        </p:nvGrpSpPr>
        <p:grpSpPr bwMode="auto">
          <a:xfrm>
            <a:off x="4643439" y="2782889"/>
            <a:ext cx="4846637" cy="3925887"/>
            <a:chOff x="1060" y="1120"/>
            <a:chExt cx="3480" cy="2816"/>
          </a:xfrm>
        </p:grpSpPr>
        <p:sp>
          <p:nvSpPr>
            <p:cNvPr id="25607" name="Line 3">
              <a:extLst>
                <a:ext uri="{FF2B5EF4-FFF2-40B4-BE49-F238E27FC236}">
                  <a16:creationId xmlns:a16="http://schemas.microsoft.com/office/drawing/2014/main" id="{7C2AA145-3932-3243-8A0C-4D4952731D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48" y="1452"/>
              <a:ext cx="96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08" name="Line 4">
              <a:extLst>
                <a:ext uri="{FF2B5EF4-FFF2-40B4-BE49-F238E27FC236}">
                  <a16:creationId xmlns:a16="http://schemas.microsoft.com/office/drawing/2014/main" id="{05063B36-1F53-3945-80E8-DAC0D165B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8" y="1452"/>
              <a:ext cx="80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09" name="Line 5">
              <a:extLst>
                <a:ext uri="{FF2B5EF4-FFF2-40B4-BE49-F238E27FC236}">
                  <a16:creationId xmlns:a16="http://schemas.microsoft.com/office/drawing/2014/main" id="{EF80F226-8FE8-5146-ADAD-FECBD4DD2E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0" y="1448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10" name="Oval 6">
              <a:extLst>
                <a:ext uri="{FF2B5EF4-FFF2-40B4-BE49-F238E27FC236}">
                  <a16:creationId xmlns:a16="http://schemas.microsoft.com/office/drawing/2014/main" id="{31F9AB7E-CD00-994F-A11C-A6F1FDBA0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1588"/>
              <a:ext cx="40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5611" name="Line 7">
              <a:extLst>
                <a:ext uri="{FF2B5EF4-FFF2-40B4-BE49-F238E27FC236}">
                  <a16:creationId xmlns:a16="http://schemas.microsoft.com/office/drawing/2014/main" id="{6A0A5018-DA77-1647-9CCD-2607860E6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" y="1452"/>
              <a:ext cx="96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12" name="Line 8">
              <a:extLst>
                <a:ext uri="{FF2B5EF4-FFF2-40B4-BE49-F238E27FC236}">
                  <a16:creationId xmlns:a16="http://schemas.microsoft.com/office/drawing/2014/main" id="{5CB8B81E-836E-A648-8896-A35D42902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8" y="1452"/>
              <a:ext cx="80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13" name="Line 9">
              <a:extLst>
                <a:ext uri="{FF2B5EF4-FFF2-40B4-BE49-F238E27FC236}">
                  <a16:creationId xmlns:a16="http://schemas.microsoft.com/office/drawing/2014/main" id="{664A758C-12F8-B347-A259-F1BE64AC4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0" y="1448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14" name="Oval 10">
              <a:extLst>
                <a:ext uri="{FF2B5EF4-FFF2-40B4-BE49-F238E27FC236}">
                  <a16:creationId xmlns:a16="http://schemas.microsoft.com/office/drawing/2014/main" id="{D275E30E-EA72-6845-9082-2D576D68E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" y="1588"/>
              <a:ext cx="40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5615" name="Line 11">
              <a:extLst>
                <a:ext uri="{FF2B5EF4-FFF2-40B4-BE49-F238E27FC236}">
                  <a16:creationId xmlns:a16="http://schemas.microsoft.com/office/drawing/2014/main" id="{25598AAF-33BC-6A40-BFF4-C8425B410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99" y="1452"/>
              <a:ext cx="97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16" name="Line 12">
              <a:extLst>
                <a:ext uri="{FF2B5EF4-FFF2-40B4-BE49-F238E27FC236}">
                  <a16:creationId xmlns:a16="http://schemas.microsoft.com/office/drawing/2014/main" id="{E5033E54-869F-3E44-8C7C-B13C87DB9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2" y="1452"/>
              <a:ext cx="88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17" name="Line 13">
              <a:extLst>
                <a:ext uri="{FF2B5EF4-FFF2-40B4-BE49-F238E27FC236}">
                  <a16:creationId xmlns:a16="http://schemas.microsoft.com/office/drawing/2014/main" id="{19954EA9-4D6B-A642-B6CD-A338F2759F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4" y="1448"/>
              <a:ext cx="19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18" name="Oval 14">
              <a:extLst>
                <a:ext uri="{FF2B5EF4-FFF2-40B4-BE49-F238E27FC236}">
                  <a16:creationId xmlns:a16="http://schemas.microsoft.com/office/drawing/2014/main" id="{AF9B7BCC-9EE6-2E46-B650-32476BE08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" y="1588"/>
              <a:ext cx="41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5619" name="Line 15">
              <a:extLst>
                <a:ext uri="{FF2B5EF4-FFF2-40B4-BE49-F238E27FC236}">
                  <a16:creationId xmlns:a16="http://schemas.microsoft.com/office/drawing/2014/main" id="{1EE8F8A0-0D99-514E-851D-EF3A3D641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0" y="1744"/>
              <a:ext cx="2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20" name="Line 16">
              <a:extLst>
                <a:ext uri="{FF2B5EF4-FFF2-40B4-BE49-F238E27FC236}">
                  <a16:creationId xmlns:a16="http://schemas.microsoft.com/office/drawing/2014/main" id="{54C2E050-5010-AA42-8AE6-D06810D2E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0" y="1960"/>
              <a:ext cx="2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21" name="Line 17">
              <a:extLst>
                <a:ext uri="{FF2B5EF4-FFF2-40B4-BE49-F238E27FC236}">
                  <a16:creationId xmlns:a16="http://schemas.microsoft.com/office/drawing/2014/main" id="{47C87FFF-8B09-B347-8B70-F9C7FEB0B0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6" y="1739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341" name="Arc 18">
              <a:extLst>
                <a:ext uri="{FF2B5EF4-FFF2-40B4-BE49-F238E27FC236}">
                  <a16:creationId xmlns:a16="http://schemas.microsoft.com/office/drawing/2014/main" id="{4EFDF85C-7FF1-8645-B0EF-025CD5B83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" y="1753"/>
              <a:ext cx="104" cy="1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2" name="Arc 19">
              <a:extLst>
                <a:ext uri="{FF2B5EF4-FFF2-40B4-BE49-F238E27FC236}">
                  <a16:creationId xmlns:a16="http://schemas.microsoft.com/office/drawing/2014/main" id="{D697B333-6DED-AB47-BBB4-4AE8D7BF4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" y="1749"/>
              <a:ext cx="104" cy="1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3" name="Arc 20">
              <a:extLst>
                <a:ext uri="{FF2B5EF4-FFF2-40B4-BE49-F238E27FC236}">
                  <a16:creationId xmlns:a16="http://schemas.microsoft.com/office/drawing/2014/main" id="{58BCDA95-48B5-3D45-8D2A-C65C0DA88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" y="1852"/>
              <a:ext cx="104" cy="1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4" name="Arc 21">
              <a:extLst>
                <a:ext uri="{FF2B5EF4-FFF2-40B4-BE49-F238E27FC236}">
                  <a16:creationId xmlns:a16="http://schemas.microsoft.com/office/drawing/2014/main" id="{ACFADD0D-1A3A-E04E-9E5A-15C496E39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" y="1852"/>
              <a:ext cx="104" cy="1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6" name="Line 22">
              <a:extLst>
                <a:ext uri="{FF2B5EF4-FFF2-40B4-BE49-F238E27FC236}">
                  <a16:creationId xmlns:a16="http://schemas.microsoft.com/office/drawing/2014/main" id="{C8DAB346-6644-8845-A5E2-E612F2421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0" y="2368"/>
              <a:ext cx="2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27" name="Line 23">
              <a:extLst>
                <a:ext uri="{FF2B5EF4-FFF2-40B4-BE49-F238E27FC236}">
                  <a16:creationId xmlns:a16="http://schemas.microsoft.com/office/drawing/2014/main" id="{9439FFB9-240A-7842-9C97-D161F4196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0" y="2584"/>
              <a:ext cx="2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28" name="Line 24">
              <a:extLst>
                <a:ext uri="{FF2B5EF4-FFF2-40B4-BE49-F238E27FC236}">
                  <a16:creationId xmlns:a16="http://schemas.microsoft.com/office/drawing/2014/main" id="{8A87870F-73F0-CB4B-8C8E-575D47584A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6" y="2363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348" name="Arc 25">
              <a:extLst>
                <a:ext uri="{FF2B5EF4-FFF2-40B4-BE49-F238E27FC236}">
                  <a16:creationId xmlns:a16="http://schemas.microsoft.com/office/drawing/2014/main" id="{8AE04053-8725-574C-9475-B12CD3C85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" y="2385"/>
              <a:ext cx="104" cy="1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9" name="Arc 26">
              <a:extLst>
                <a:ext uri="{FF2B5EF4-FFF2-40B4-BE49-F238E27FC236}">
                  <a16:creationId xmlns:a16="http://schemas.microsoft.com/office/drawing/2014/main" id="{8F4D8A9A-E152-034D-9835-B68C43892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" y="2373"/>
              <a:ext cx="104" cy="1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50" name="Arc 27">
              <a:extLst>
                <a:ext uri="{FF2B5EF4-FFF2-40B4-BE49-F238E27FC236}">
                  <a16:creationId xmlns:a16="http://schemas.microsoft.com/office/drawing/2014/main" id="{593F8C8B-A40C-C54B-9290-C308CE02F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" y="2476"/>
              <a:ext cx="104" cy="1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51" name="Arc 28">
              <a:extLst>
                <a:ext uri="{FF2B5EF4-FFF2-40B4-BE49-F238E27FC236}">
                  <a16:creationId xmlns:a16="http://schemas.microsoft.com/office/drawing/2014/main" id="{D90EF0D3-2A3A-1346-9FF9-047919F41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" y="2476"/>
              <a:ext cx="104" cy="1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3" name="Line 29">
              <a:extLst>
                <a:ext uri="{FF2B5EF4-FFF2-40B4-BE49-F238E27FC236}">
                  <a16:creationId xmlns:a16="http://schemas.microsoft.com/office/drawing/2014/main" id="{4976846F-B095-2843-BA92-8D95AB7C6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0" y="2688"/>
              <a:ext cx="2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34" name="Line 30">
              <a:extLst>
                <a:ext uri="{FF2B5EF4-FFF2-40B4-BE49-F238E27FC236}">
                  <a16:creationId xmlns:a16="http://schemas.microsoft.com/office/drawing/2014/main" id="{D8FC2FFB-686F-EC41-BE34-B3011B7D0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0" y="2904"/>
              <a:ext cx="2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35" name="Line 31">
              <a:extLst>
                <a:ext uri="{FF2B5EF4-FFF2-40B4-BE49-F238E27FC236}">
                  <a16:creationId xmlns:a16="http://schemas.microsoft.com/office/drawing/2014/main" id="{37CC11E7-B053-4448-AD40-8B0776BAE7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6" y="2683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355" name="Arc 32">
              <a:extLst>
                <a:ext uri="{FF2B5EF4-FFF2-40B4-BE49-F238E27FC236}">
                  <a16:creationId xmlns:a16="http://schemas.microsoft.com/office/drawing/2014/main" id="{631C8560-F4BE-BB48-99F2-26EB153EE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" y="2697"/>
              <a:ext cx="104" cy="1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56" name="Arc 33">
              <a:extLst>
                <a:ext uri="{FF2B5EF4-FFF2-40B4-BE49-F238E27FC236}">
                  <a16:creationId xmlns:a16="http://schemas.microsoft.com/office/drawing/2014/main" id="{FEF90346-DC88-4240-A842-510A2A698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" y="2693"/>
              <a:ext cx="104" cy="1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57" name="Arc 34">
              <a:extLst>
                <a:ext uri="{FF2B5EF4-FFF2-40B4-BE49-F238E27FC236}">
                  <a16:creationId xmlns:a16="http://schemas.microsoft.com/office/drawing/2014/main" id="{D09A720D-E518-6B4C-878C-6C45A6068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" y="2796"/>
              <a:ext cx="104" cy="1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58" name="Arc 35">
              <a:extLst>
                <a:ext uri="{FF2B5EF4-FFF2-40B4-BE49-F238E27FC236}">
                  <a16:creationId xmlns:a16="http://schemas.microsoft.com/office/drawing/2014/main" id="{32D80F1B-E0E3-CF49-BB5F-4C45E7BD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" y="2792"/>
              <a:ext cx="104" cy="1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0" name="Line 36">
              <a:extLst>
                <a:ext uri="{FF2B5EF4-FFF2-40B4-BE49-F238E27FC236}">
                  <a16:creationId xmlns:a16="http://schemas.microsoft.com/office/drawing/2014/main" id="{31DE31B6-9324-ED48-8C5A-26556E952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0" y="3000"/>
              <a:ext cx="2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41" name="Line 37">
              <a:extLst>
                <a:ext uri="{FF2B5EF4-FFF2-40B4-BE49-F238E27FC236}">
                  <a16:creationId xmlns:a16="http://schemas.microsoft.com/office/drawing/2014/main" id="{5CB18737-41D4-1C4E-8C09-D0C946F4BC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0" y="3208"/>
              <a:ext cx="2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42" name="Line 38">
              <a:extLst>
                <a:ext uri="{FF2B5EF4-FFF2-40B4-BE49-F238E27FC236}">
                  <a16:creationId xmlns:a16="http://schemas.microsoft.com/office/drawing/2014/main" id="{693ED947-8E1E-1040-BA7A-53C7616315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6" y="2995"/>
              <a:ext cx="0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362" name="Arc 39">
              <a:extLst>
                <a:ext uri="{FF2B5EF4-FFF2-40B4-BE49-F238E27FC236}">
                  <a16:creationId xmlns:a16="http://schemas.microsoft.com/office/drawing/2014/main" id="{755B3ECA-F861-F24E-8803-770C5C828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" y="3009"/>
              <a:ext cx="104" cy="1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63" name="Arc 40">
              <a:extLst>
                <a:ext uri="{FF2B5EF4-FFF2-40B4-BE49-F238E27FC236}">
                  <a16:creationId xmlns:a16="http://schemas.microsoft.com/office/drawing/2014/main" id="{55D053DF-D536-4D4C-9E63-E6E9AE049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" y="3005"/>
              <a:ext cx="104" cy="1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64" name="Arc 41">
              <a:extLst>
                <a:ext uri="{FF2B5EF4-FFF2-40B4-BE49-F238E27FC236}">
                  <a16:creationId xmlns:a16="http://schemas.microsoft.com/office/drawing/2014/main" id="{FCE20FA8-271B-A04C-A900-A6C97236E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" y="3108"/>
              <a:ext cx="104" cy="1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65" name="Arc 42">
              <a:extLst>
                <a:ext uri="{FF2B5EF4-FFF2-40B4-BE49-F238E27FC236}">
                  <a16:creationId xmlns:a16="http://schemas.microsoft.com/office/drawing/2014/main" id="{86B84F33-A3E6-494C-BB8A-93970E120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" y="3108"/>
              <a:ext cx="104" cy="1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66" name="Arc 43">
              <a:extLst>
                <a:ext uri="{FF2B5EF4-FFF2-40B4-BE49-F238E27FC236}">
                  <a16:creationId xmlns:a16="http://schemas.microsoft.com/office/drawing/2014/main" id="{C7B53255-C5C0-A54E-8B4D-9CEF27C01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3400"/>
              <a:ext cx="96" cy="5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67" name="Arc 44">
              <a:extLst>
                <a:ext uri="{FF2B5EF4-FFF2-40B4-BE49-F238E27FC236}">
                  <a16:creationId xmlns:a16="http://schemas.microsoft.com/office/drawing/2014/main" id="{64AC1B0A-29ED-9F4F-89C4-DBE6A554C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4" y="3404"/>
              <a:ext cx="10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68" name="Arc 45">
              <a:extLst>
                <a:ext uri="{FF2B5EF4-FFF2-40B4-BE49-F238E27FC236}">
                  <a16:creationId xmlns:a16="http://schemas.microsoft.com/office/drawing/2014/main" id="{40519E7B-307D-6D41-A1E1-A4DE331C3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3420"/>
              <a:ext cx="108" cy="3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69" name="Arc 46">
              <a:extLst>
                <a:ext uri="{FF2B5EF4-FFF2-40B4-BE49-F238E27FC236}">
                  <a16:creationId xmlns:a16="http://schemas.microsoft.com/office/drawing/2014/main" id="{94ABEE04-50EE-E141-A86E-99A49BCDF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3400"/>
              <a:ext cx="108" cy="5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51" name="Line 47">
              <a:extLst>
                <a:ext uri="{FF2B5EF4-FFF2-40B4-BE49-F238E27FC236}">
                  <a16:creationId xmlns:a16="http://schemas.microsoft.com/office/drawing/2014/main" id="{C25D8BF5-30FE-F54F-B35A-A3086145D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2" y="3428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52" name="Line 48">
              <a:extLst>
                <a:ext uri="{FF2B5EF4-FFF2-40B4-BE49-F238E27FC236}">
                  <a16:creationId xmlns:a16="http://schemas.microsoft.com/office/drawing/2014/main" id="{4F61CD57-FD55-5848-9396-B76B5C714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6" y="3428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372" name="Arc 49">
              <a:extLst>
                <a:ext uri="{FF2B5EF4-FFF2-40B4-BE49-F238E27FC236}">
                  <a16:creationId xmlns:a16="http://schemas.microsoft.com/office/drawing/2014/main" id="{15630629-C80D-F744-8295-1DD5F5445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0" y="3400"/>
              <a:ext cx="96" cy="5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73" name="Arc 50">
              <a:extLst>
                <a:ext uri="{FF2B5EF4-FFF2-40B4-BE49-F238E27FC236}">
                  <a16:creationId xmlns:a16="http://schemas.microsoft.com/office/drawing/2014/main" id="{2801EC84-B1FD-E448-901E-0D26E112A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3404"/>
              <a:ext cx="10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74" name="Arc 51">
              <a:extLst>
                <a:ext uri="{FF2B5EF4-FFF2-40B4-BE49-F238E27FC236}">
                  <a16:creationId xmlns:a16="http://schemas.microsoft.com/office/drawing/2014/main" id="{3509BE8C-8E30-0F44-BE29-AB08BC9D8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7" y="3420"/>
              <a:ext cx="104" cy="3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75" name="Arc 52">
              <a:extLst>
                <a:ext uri="{FF2B5EF4-FFF2-40B4-BE49-F238E27FC236}">
                  <a16:creationId xmlns:a16="http://schemas.microsoft.com/office/drawing/2014/main" id="{3BD7A6A1-D028-334B-88EF-F2089B3E8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7" y="3400"/>
              <a:ext cx="104" cy="5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57" name="Line 53">
              <a:extLst>
                <a:ext uri="{FF2B5EF4-FFF2-40B4-BE49-F238E27FC236}">
                  <a16:creationId xmlns:a16="http://schemas.microsoft.com/office/drawing/2014/main" id="{61F8AB9C-C4AD-0D48-B553-8856CDFF2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5" y="3428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58" name="Line 54">
              <a:extLst>
                <a:ext uri="{FF2B5EF4-FFF2-40B4-BE49-F238E27FC236}">
                  <a16:creationId xmlns:a16="http://schemas.microsoft.com/office/drawing/2014/main" id="{9FBA616C-C793-4F45-91E2-B394338FB8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8" y="3428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378" name="Arc 55">
              <a:extLst>
                <a:ext uri="{FF2B5EF4-FFF2-40B4-BE49-F238E27FC236}">
                  <a16:creationId xmlns:a16="http://schemas.microsoft.com/office/drawing/2014/main" id="{E2A35802-B471-8244-8E1B-2A181FDBE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4" y="3400"/>
              <a:ext cx="96" cy="5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79" name="Arc 56">
              <a:extLst>
                <a:ext uri="{FF2B5EF4-FFF2-40B4-BE49-F238E27FC236}">
                  <a16:creationId xmlns:a16="http://schemas.microsoft.com/office/drawing/2014/main" id="{023218BA-E883-CC42-8CDC-A0238697B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2" y="3404"/>
              <a:ext cx="10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80" name="Arc 57">
              <a:extLst>
                <a:ext uri="{FF2B5EF4-FFF2-40B4-BE49-F238E27FC236}">
                  <a16:creationId xmlns:a16="http://schemas.microsoft.com/office/drawing/2014/main" id="{73A0C248-84FB-ED49-9CCB-DF914A9C8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1" y="3420"/>
              <a:ext cx="104" cy="3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81" name="Arc 58">
              <a:extLst>
                <a:ext uri="{FF2B5EF4-FFF2-40B4-BE49-F238E27FC236}">
                  <a16:creationId xmlns:a16="http://schemas.microsoft.com/office/drawing/2014/main" id="{AAA47ACD-A679-7740-8E01-73894259A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1" y="3400"/>
              <a:ext cx="104" cy="5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63" name="Line 59">
              <a:extLst>
                <a:ext uri="{FF2B5EF4-FFF2-40B4-BE49-F238E27FC236}">
                  <a16:creationId xmlns:a16="http://schemas.microsoft.com/office/drawing/2014/main" id="{68041635-BB3F-1447-97D4-DB51D21BC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0" y="3428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64" name="Line 60">
              <a:extLst>
                <a:ext uri="{FF2B5EF4-FFF2-40B4-BE49-F238E27FC236}">
                  <a16:creationId xmlns:a16="http://schemas.microsoft.com/office/drawing/2014/main" id="{936BE909-CD49-6B49-BC4A-0B02C0C2B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2" y="3428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384" name="Arc 61">
              <a:extLst>
                <a:ext uri="{FF2B5EF4-FFF2-40B4-BE49-F238E27FC236}">
                  <a16:creationId xmlns:a16="http://schemas.microsoft.com/office/drawing/2014/main" id="{48D7A8E9-BC09-E440-B626-01F912986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8" y="3400"/>
              <a:ext cx="96" cy="5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85" name="Arc 62">
              <a:extLst>
                <a:ext uri="{FF2B5EF4-FFF2-40B4-BE49-F238E27FC236}">
                  <a16:creationId xmlns:a16="http://schemas.microsoft.com/office/drawing/2014/main" id="{BC203AE8-996D-8147-A88E-FA1D43106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3404"/>
              <a:ext cx="10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86" name="Arc 63">
              <a:extLst>
                <a:ext uri="{FF2B5EF4-FFF2-40B4-BE49-F238E27FC236}">
                  <a16:creationId xmlns:a16="http://schemas.microsoft.com/office/drawing/2014/main" id="{FB4A1748-3BFF-7745-8DE6-2B872DF57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5" y="3420"/>
              <a:ext cx="108" cy="3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87" name="Arc 64">
              <a:extLst>
                <a:ext uri="{FF2B5EF4-FFF2-40B4-BE49-F238E27FC236}">
                  <a16:creationId xmlns:a16="http://schemas.microsoft.com/office/drawing/2014/main" id="{74A1468E-B116-3540-858D-EF20A644E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5" y="3400"/>
              <a:ext cx="108" cy="5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69" name="Line 65">
              <a:extLst>
                <a:ext uri="{FF2B5EF4-FFF2-40B4-BE49-F238E27FC236}">
                  <a16:creationId xmlns:a16="http://schemas.microsoft.com/office/drawing/2014/main" id="{9ED774B5-CEAD-DD46-8884-DC68CC98AB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428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70" name="Line 66">
              <a:extLst>
                <a:ext uri="{FF2B5EF4-FFF2-40B4-BE49-F238E27FC236}">
                  <a16:creationId xmlns:a16="http://schemas.microsoft.com/office/drawing/2014/main" id="{FD39B3E5-6BB9-FC46-8F3E-2D54812C0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3428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71" name="Line 67">
              <a:extLst>
                <a:ext uri="{FF2B5EF4-FFF2-40B4-BE49-F238E27FC236}">
                  <a16:creationId xmlns:a16="http://schemas.microsoft.com/office/drawing/2014/main" id="{A715F6A2-B6A6-804F-BA32-BAF87CB0F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0" y="2056"/>
              <a:ext cx="2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72" name="Line 68">
              <a:extLst>
                <a:ext uri="{FF2B5EF4-FFF2-40B4-BE49-F238E27FC236}">
                  <a16:creationId xmlns:a16="http://schemas.microsoft.com/office/drawing/2014/main" id="{8B392FE5-6809-4042-83E2-D23B99E91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0" y="2272"/>
              <a:ext cx="2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73" name="Line 69">
              <a:extLst>
                <a:ext uri="{FF2B5EF4-FFF2-40B4-BE49-F238E27FC236}">
                  <a16:creationId xmlns:a16="http://schemas.microsoft.com/office/drawing/2014/main" id="{82933B39-7C33-3244-BDDF-D919910C98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6" y="2051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393" name="Arc 70">
              <a:extLst>
                <a:ext uri="{FF2B5EF4-FFF2-40B4-BE49-F238E27FC236}">
                  <a16:creationId xmlns:a16="http://schemas.microsoft.com/office/drawing/2014/main" id="{C678C300-9073-3145-BDE0-8309B0F65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" y="2065"/>
              <a:ext cx="104" cy="1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94" name="Arc 71">
              <a:extLst>
                <a:ext uri="{FF2B5EF4-FFF2-40B4-BE49-F238E27FC236}">
                  <a16:creationId xmlns:a16="http://schemas.microsoft.com/office/drawing/2014/main" id="{A8F9D41B-05FE-1A48-976A-5E6E6CE8C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" y="2061"/>
              <a:ext cx="104" cy="1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95" name="Arc 72">
              <a:extLst>
                <a:ext uri="{FF2B5EF4-FFF2-40B4-BE49-F238E27FC236}">
                  <a16:creationId xmlns:a16="http://schemas.microsoft.com/office/drawing/2014/main" id="{3EFBA5BE-B453-4540-86B4-647EA9296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" y="2164"/>
              <a:ext cx="104" cy="1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96" name="Arc 73">
              <a:extLst>
                <a:ext uri="{FF2B5EF4-FFF2-40B4-BE49-F238E27FC236}">
                  <a16:creationId xmlns:a16="http://schemas.microsoft.com/office/drawing/2014/main" id="{B537E8CC-CB40-3F42-835B-78EC5AF3C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" y="2164"/>
              <a:ext cx="104" cy="1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78" name="Line 74">
              <a:extLst>
                <a:ext uri="{FF2B5EF4-FFF2-40B4-BE49-F238E27FC236}">
                  <a16:creationId xmlns:a16="http://schemas.microsoft.com/office/drawing/2014/main" id="{AE87E2B1-99B3-8E44-96A5-EB882CCBF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628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79" name="Line 75">
              <a:extLst>
                <a:ext uri="{FF2B5EF4-FFF2-40B4-BE49-F238E27FC236}">
                  <a16:creationId xmlns:a16="http://schemas.microsoft.com/office/drawing/2014/main" id="{57CA6B64-A0AF-8F48-8779-116DE53040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716"/>
              <a:ext cx="0" cy="1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80" name="Line 76">
              <a:extLst>
                <a:ext uri="{FF2B5EF4-FFF2-40B4-BE49-F238E27FC236}">
                  <a16:creationId xmlns:a16="http://schemas.microsoft.com/office/drawing/2014/main" id="{24AAC888-FEF0-0548-AEB9-A1E253583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4" y="3732"/>
              <a:ext cx="0" cy="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81" name="Line 77">
              <a:extLst>
                <a:ext uri="{FF2B5EF4-FFF2-40B4-BE49-F238E27FC236}">
                  <a16:creationId xmlns:a16="http://schemas.microsoft.com/office/drawing/2014/main" id="{F7235EEA-3A10-3A44-8E6C-5B0FBEC57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4" y="3828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82" name="Line 78">
              <a:extLst>
                <a:ext uri="{FF2B5EF4-FFF2-40B4-BE49-F238E27FC236}">
                  <a16:creationId xmlns:a16="http://schemas.microsoft.com/office/drawing/2014/main" id="{70085E84-DD2A-6146-A23A-EC0AEBEE3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8" y="3340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83" name="Line 79">
              <a:extLst>
                <a:ext uri="{FF2B5EF4-FFF2-40B4-BE49-F238E27FC236}">
                  <a16:creationId xmlns:a16="http://schemas.microsoft.com/office/drawing/2014/main" id="{3A78B2EF-7E3C-DB49-AE09-8869F478C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" y="2480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84" name="Line 80">
              <a:extLst>
                <a:ext uri="{FF2B5EF4-FFF2-40B4-BE49-F238E27FC236}">
                  <a16:creationId xmlns:a16="http://schemas.microsoft.com/office/drawing/2014/main" id="{B56EB490-9B00-2A49-B26F-C7AB7DCF26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8" y="2484"/>
              <a:ext cx="0" cy="8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85" name="Rectangle 81">
              <a:extLst>
                <a:ext uri="{FF2B5EF4-FFF2-40B4-BE49-F238E27FC236}">
                  <a16:creationId xmlns:a16="http://schemas.microsoft.com/office/drawing/2014/main" id="{EB42DF60-38CF-1F4A-8FEB-ED4BBE02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2" y="2472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5686" name="Line 82">
              <a:extLst>
                <a:ext uri="{FF2B5EF4-FFF2-40B4-BE49-F238E27FC236}">
                  <a16:creationId xmlns:a16="http://schemas.microsoft.com/office/drawing/2014/main" id="{5E145BD9-3777-5445-B053-6555D29F9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6" y="2480"/>
              <a:ext cx="7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87" name="Line 83">
              <a:extLst>
                <a:ext uri="{FF2B5EF4-FFF2-40B4-BE49-F238E27FC236}">
                  <a16:creationId xmlns:a16="http://schemas.microsoft.com/office/drawing/2014/main" id="{AC07A078-A488-3E43-A526-D686AAF44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" y="2480"/>
              <a:ext cx="14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88" name="Line 84">
              <a:extLst>
                <a:ext uri="{FF2B5EF4-FFF2-40B4-BE49-F238E27FC236}">
                  <a16:creationId xmlns:a16="http://schemas.microsoft.com/office/drawing/2014/main" id="{595A1280-AE51-6142-A96F-874EBA56D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732"/>
              <a:ext cx="0" cy="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89" name="Line 85">
              <a:extLst>
                <a:ext uri="{FF2B5EF4-FFF2-40B4-BE49-F238E27FC236}">
                  <a16:creationId xmlns:a16="http://schemas.microsoft.com/office/drawing/2014/main" id="{98A89CD0-E99C-C14C-8495-047B3669E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828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90" name="Line 86">
              <a:extLst>
                <a:ext uri="{FF2B5EF4-FFF2-40B4-BE49-F238E27FC236}">
                  <a16:creationId xmlns:a16="http://schemas.microsoft.com/office/drawing/2014/main" id="{83470F6B-EF65-0645-96FB-8CFCC76D8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0" y="3340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91" name="Line 87">
              <a:extLst>
                <a:ext uri="{FF2B5EF4-FFF2-40B4-BE49-F238E27FC236}">
                  <a16:creationId xmlns:a16="http://schemas.microsoft.com/office/drawing/2014/main" id="{BD20E2F2-B62C-C44F-9030-8FAA1AD79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5" y="3340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92" name="Line 88">
              <a:extLst>
                <a:ext uri="{FF2B5EF4-FFF2-40B4-BE49-F238E27FC236}">
                  <a16:creationId xmlns:a16="http://schemas.microsoft.com/office/drawing/2014/main" id="{37C52985-0AF6-4648-9B2C-BC09972CC2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" y="1848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93" name="Line 89">
              <a:extLst>
                <a:ext uri="{FF2B5EF4-FFF2-40B4-BE49-F238E27FC236}">
                  <a16:creationId xmlns:a16="http://schemas.microsoft.com/office/drawing/2014/main" id="{D9B5387C-78F3-BC43-82CF-627794E04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0" y="1852"/>
              <a:ext cx="0" cy="1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94" name="Rectangle 90">
              <a:extLst>
                <a:ext uri="{FF2B5EF4-FFF2-40B4-BE49-F238E27FC236}">
                  <a16:creationId xmlns:a16="http://schemas.microsoft.com/office/drawing/2014/main" id="{A6DB9DB2-6697-A64D-B74B-B68EB5E67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1840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5695" name="Line 91">
              <a:extLst>
                <a:ext uri="{FF2B5EF4-FFF2-40B4-BE49-F238E27FC236}">
                  <a16:creationId xmlns:a16="http://schemas.microsoft.com/office/drawing/2014/main" id="{3B0E862A-06AE-D045-B700-A37F63DB0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5" y="1852"/>
              <a:ext cx="0" cy="1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96" name="Rectangle 92">
              <a:extLst>
                <a:ext uri="{FF2B5EF4-FFF2-40B4-BE49-F238E27FC236}">
                  <a16:creationId xmlns:a16="http://schemas.microsoft.com/office/drawing/2014/main" id="{688396DF-3086-AC4D-B73C-35CC48735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" y="1840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5697" name="Line 93">
              <a:extLst>
                <a:ext uri="{FF2B5EF4-FFF2-40B4-BE49-F238E27FC236}">
                  <a16:creationId xmlns:a16="http://schemas.microsoft.com/office/drawing/2014/main" id="{D52EF3B7-5571-064B-A889-F606E013F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6" y="1848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98" name="Line 94">
              <a:extLst>
                <a:ext uri="{FF2B5EF4-FFF2-40B4-BE49-F238E27FC236}">
                  <a16:creationId xmlns:a16="http://schemas.microsoft.com/office/drawing/2014/main" id="{70C2DDA6-1B64-DA4A-9B5E-14D6BC22F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0" y="1848"/>
              <a:ext cx="4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99" name="Line 95">
              <a:extLst>
                <a:ext uri="{FF2B5EF4-FFF2-40B4-BE49-F238E27FC236}">
                  <a16:creationId xmlns:a16="http://schemas.microsoft.com/office/drawing/2014/main" id="{AE44293C-B277-A14E-A0D4-EF30E8391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848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00" name="Line 96">
              <a:extLst>
                <a:ext uri="{FF2B5EF4-FFF2-40B4-BE49-F238E27FC236}">
                  <a16:creationId xmlns:a16="http://schemas.microsoft.com/office/drawing/2014/main" id="{5A33E29D-189D-1B46-BE73-AB538654E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2" y="3340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01" name="Line 97">
              <a:extLst>
                <a:ext uri="{FF2B5EF4-FFF2-40B4-BE49-F238E27FC236}">
                  <a16:creationId xmlns:a16="http://schemas.microsoft.com/office/drawing/2014/main" id="{55E936C0-A5F9-4547-9EB1-BE0A6EA54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2" y="3340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02" name="Line 98">
              <a:extLst>
                <a:ext uri="{FF2B5EF4-FFF2-40B4-BE49-F238E27FC236}">
                  <a16:creationId xmlns:a16="http://schemas.microsoft.com/office/drawing/2014/main" id="{B1F43DA0-AC55-9849-AD25-6A0728D7B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" y="2792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03" name="Line 99">
              <a:extLst>
                <a:ext uri="{FF2B5EF4-FFF2-40B4-BE49-F238E27FC236}">
                  <a16:creationId xmlns:a16="http://schemas.microsoft.com/office/drawing/2014/main" id="{195E53A1-3D92-F64E-8597-B16D0912C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2" y="2796"/>
              <a:ext cx="0" cy="5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04" name="Rectangle 100">
              <a:extLst>
                <a:ext uri="{FF2B5EF4-FFF2-40B4-BE49-F238E27FC236}">
                  <a16:creationId xmlns:a16="http://schemas.microsoft.com/office/drawing/2014/main" id="{9190D15B-AD1A-C947-9BE8-519401A16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" y="2784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5705" name="Line 101">
              <a:extLst>
                <a:ext uri="{FF2B5EF4-FFF2-40B4-BE49-F238E27FC236}">
                  <a16:creationId xmlns:a16="http://schemas.microsoft.com/office/drawing/2014/main" id="{1371F152-6601-834F-A411-F89900A7A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2" y="2796"/>
              <a:ext cx="0" cy="5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06" name="Rectangle 102">
              <a:extLst>
                <a:ext uri="{FF2B5EF4-FFF2-40B4-BE49-F238E27FC236}">
                  <a16:creationId xmlns:a16="http://schemas.microsoft.com/office/drawing/2014/main" id="{853FED88-A050-EC43-9336-1D77B15FB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4" y="27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5707" name="Line 103">
              <a:extLst>
                <a:ext uri="{FF2B5EF4-FFF2-40B4-BE49-F238E27FC236}">
                  <a16:creationId xmlns:a16="http://schemas.microsoft.com/office/drawing/2014/main" id="{370D6E70-21AF-4F4D-A2B9-5FF8EDB16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6" y="2792"/>
              <a:ext cx="3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08" name="Line 104">
              <a:extLst>
                <a:ext uri="{FF2B5EF4-FFF2-40B4-BE49-F238E27FC236}">
                  <a16:creationId xmlns:a16="http://schemas.microsoft.com/office/drawing/2014/main" id="{8EF940B9-2E65-3B4C-94F5-735757EBBD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6" y="2792"/>
              <a:ext cx="9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09" name="Line 105">
              <a:extLst>
                <a:ext uri="{FF2B5EF4-FFF2-40B4-BE49-F238E27FC236}">
                  <a16:creationId xmlns:a16="http://schemas.microsoft.com/office/drawing/2014/main" id="{BDCD94C7-AA4F-D74D-AAFE-9317FAF0F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6" y="2792"/>
              <a:ext cx="9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10" name="Line 106">
              <a:extLst>
                <a:ext uri="{FF2B5EF4-FFF2-40B4-BE49-F238E27FC236}">
                  <a16:creationId xmlns:a16="http://schemas.microsoft.com/office/drawing/2014/main" id="{A632B327-BE36-334C-B8DC-5EB501DE0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3" y="3732"/>
              <a:ext cx="0" cy="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11" name="Line 107">
              <a:extLst>
                <a:ext uri="{FF2B5EF4-FFF2-40B4-BE49-F238E27FC236}">
                  <a16:creationId xmlns:a16="http://schemas.microsoft.com/office/drawing/2014/main" id="{CF010192-24D3-4F4F-9E6F-CFC80A7C0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3" y="3828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12" name="Line 108">
              <a:extLst>
                <a:ext uri="{FF2B5EF4-FFF2-40B4-BE49-F238E27FC236}">
                  <a16:creationId xmlns:a16="http://schemas.microsoft.com/office/drawing/2014/main" id="{71BFABB5-E61F-214D-9735-FAE3F6818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" y="3104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13" name="Line 109">
              <a:extLst>
                <a:ext uri="{FF2B5EF4-FFF2-40B4-BE49-F238E27FC236}">
                  <a16:creationId xmlns:a16="http://schemas.microsoft.com/office/drawing/2014/main" id="{D93F0CAC-61D1-6147-AC1D-A1D1F4E540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340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14" name="Line 110">
              <a:extLst>
                <a:ext uri="{FF2B5EF4-FFF2-40B4-BE49-F238E27FC236}">
                  <a16:creationId xmlns:a16="http://schemas.microsoft.com/office/drawing/2014/main" id="{409FE7FF-16F2-724E-BAB3-4737F39F1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6" y="3340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15" name="Line 111">
              <a:extLst>
                <a:ext uri="{FF2B5EF4-FFF2-40B4-BE49-F238E27FC236}">
                  <a16:creationId xmlns:a16="http://schemas.microsoft.com/office/drawing/2014/main" id="{A8775DB7-FC34-7145-B6D6-EFE69A27F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108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16" name="Rectangle 112">
              <a:extLst>
                <a:ext uri="{FF2B5EF4-FFF2-40B4-BE49-F238E27FC236}">
                  <a16:creationId xmlns:a16="http://schemas.microsoft.com/office/drawing/2014/main" id="{DFD07733-CB99-2248-8544-7F110559F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3096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5717" name="Line 113">
              <a:extLst>
                <a:ext uri="{FF2B5EF4-FFF2-40B4-BE49-F238E27FC236}">
                  <a16:creationId xmlns:a16="http://schemas.microsoft.com/office/drawing/2014/main" id="{EAF74EA8-9450-2746-A685-3B033B508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6" y="3108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18" name="Rectangle 114">
              <a:extLst>
                <a:ext uri="{FF2B5EF4-FFF2-40B4-BE49-F238E27FC236}">
                  <a16:creationId xmlns:a16="http://schemas.microsoft.com/office/drawing/2014/main" id="{3B03A3C9-CF4E-E54F-982B-517F94D62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3096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5719" name="Line 115">
              <a:extLst>
                <a:ext uri="{FF2B5EF4-FFF2-40B4-BE49-F238E27FC236}">
                  <a16:creationId xmlns:a16="http://schemas.microsoft.com/office/drawing/2014/main" id="{5C89ED5F-6D62-4642-B44B-46B34F22C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6" y="3104"/>
              <a:ext cx="2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20" name="Line 116">
              <a:extLst>
                <a:ext uri="{FF2B5EF4-FFF2-40B4-BE49-F238E27FC236}">
                  <a16:creationId xmlns:a16="http://schemas.microsoft.com/office/drawing/2014/main" id="{3CD15BEF-A6B8-F94C-A649-55B11A3B9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0" y="3104"/>
              <a:ext cx="159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21" name="Line 117">
              <a:extLst>
                <a:ext uri="{FF2B5EF4-FFF2-40B4-BE49-F238E27FC236}">
                  <a16:creationId xmlns:a16="http://schemas.microsoft.com/office/drawing/2014/main" id="{0BB55E76-E36C-F149-B8CD-A22AD049A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3104"/>
              <a:ext cx="3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22" name="Line 118">
              <a:extLst>
                <a:ext uri="{FF2B5EF4-FFF2-40B4-BE49-F238E27FC236}">
                  <a16:creationId xmlns:a16="http://schemas.microsoft.com/office/drawing/2014/main" id="{17F49A34-DF84-F446-9AFF-1B89C34EB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" y="2168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23" name="Line 119">
              <a:extLst>
                <a:ext uri="{FF2B5EF4-FFF2-40B4-BE49-F238E27FC236}">
                  <a16:creationId xmlns:a16="http://schemas.microsoft.com/office/drawing/2014/main" id="{D7D45D07-AD8B-A14E-AB84-CB481638D3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3340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24" name="Line 120">
              <a:extLst>
                <a:ext uri="{FF2B5EF4-FFF2-40B4-BE49-F238E27FC236}">
                  <a16:creationId xmlns:a16="http://schemas.microsoft.com/office/drawing/2014/main" id="{2AA89EE2-4789-3841-895A-F04600089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2172"/>
              <a:ext cx="0" cy="1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25" name="Rectangle 121">
              <a:extLst>
                <a:ext uri="{FF2B5EF4-FFF2-40B4-BE49-F238E27FC236}">
                  <a16:creationId xmlns:a16="http://schemas.microsoft.com/office/drawing/2014/main" id="{C3DE7E75-EF19-A742-8817-C3A91607A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1" y="2152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5726" name="Line 122">
              <a:extLst>
                <a:ext uri="{FF2B5EF4-FFF2-40B4-BE49-F238E27FC236}">
                  <a16:creationId xmlns:a16="http://schemas.microsoft.com/office/drawing/2014/main" id="{DD804FFF-92CF-B649-8F76-E6BAF32A4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6" y="2168"/>
              <a:ext cx="17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27" name="Line 123">
              <a:extLst>
                <a:ext uri="{FF2B5EF4-FFF2-40B4-BE49-F238E27FC236}">
                  <a16:creationId xmlns:a16="http://schemas.microsoft.com/office/drawing/2014/main" id="{8E69D827-2DFD-0749-A382-54D5724219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0" y="2168"/>
              <a:ext cx="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28" name="Line 124">
              <a:extLst>
                <a:ext uri="{FF2B5EF4-FFF2-40B4-BE49-F238E27FC236}">
                  <a16:creationId xmlns:a16="http://schemas.microsoft.com/office/drawing/2014/main" id="{3FABB0E4-BF0A-0B43-958A-B000CBA3D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3732"/>
              <a:ext cx="0" cy="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29" name="Line 125">
              <a:extLst>
                <a:ext uri="{FF2B5EF4-FFF2-40B4-BE49-F238E27FC236}">
                  <a16:creationId xmlns:a16="http://schemas.microsoft.com/office/drawing/2014/main" id="{1E8273F2-1809-5143-B485-D423F02A6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3828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30" name="Line 126">
              <a:extLst>
                <a:ext uri="{FF2B5EF4-FFF2-40B4-BE49-F238E27FC236}">
                  <a16:creationId xmlns:a16="http://schemas.microsoft.com/office/drawing/2014/main" id="{B2045C26-B0F9-B442-AEC8-DCD5D2FC8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64"/>
              <a:ext cx="0" cy="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31" name="Line 127">
              <a:extLst>
                <a:ext uri="{FF2B5EF4-FFF2-40B4-BE49-F238E27FC236}">
                  <a16:creationId xmlns:a16="http://schemas.microsoft.com/office/drawing/2014/main" id="{1969B1E5-4662-7F43-A609-939864FF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2" y="1800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32" name="Line 128">
              <a:extLst>
                <a:ext uri="{FF2B5EF4-FFF2-40B4-BE49-F238E27FC236}">
                  <a16:creationId xmlns:a16="http://schemas.microsoft.com/office/drawing/2014/main" id="{3367A081-3CA3-1147-9AA3-5329FECE0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2" y="2440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33" name="Line 129">
              <a:extLst>
                <a:ext uri="{FF2B5EF4-FFF2-40B4-BE49-F238E27FC236}">
                  <a16:creationId xmlns:a16="http://schemas.microsoft.com/office/drawing/2014/main" id="{D922B0C2-7C69-BD41-AE76-FC023E111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2" y="306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34" name="Line 130">
              <a:extLst>
                <a:ext uri="{FF2B5EF4-FFF2-40B4-BE49-F238E27FC236}">
                  <a16:creationId xmlns:a16="http://schemas.microsoft.com/office/drawing/2014/main" id="{AFAB5DAA-176F-BF44-A315-0C5DFBB98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3" y="3064"/>
              <a:ext cx="5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35" name="Rectangle 131">
              <a:extLst>
                <a:ext uri="{FF2B5EF4-FFF2-40B4-BE49-F238E27FC236}">
                  <a16:creationId xmlns:a16="http://schemas.microsoft.com/office/drawing/2014/main" id="{1E69F884-D621-DA4F-BE9F-E89B08AA9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3048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5736" name="Line 132">
              <a:extLst>
                <a:ext uri="{FF2B5EF4-FFF2-40B4-BE49-F238E27FC236}">
                  <a16:creationId xmlns:a16="http://schemas.microsoft.com/office/drawing/2014/main" id="{9C659416-2B11-664C-BD3F-38179B925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3" y="2440"/>
              <a:ext cx="5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37" name="Rectangle 133">
              <a:extLst>
                <a:ext uri="{FF2B5EF4-FFF2-40B4-BE49-F238E27FC236}">
                  <a16:creationId xmlns:a16="http://schemas.microsoft.com/office/drawing/2014/main" id="{46042F6C-B11B-CA45-B12A-3B26571C9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242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5738" name="Line 134">
              <a:extLst>
                <a:ext uri="{FF2B5EF4-FFF2-40B4-BE49-F238E27FC236}">
                  <a16:creationId xmlns:a16="http://schemas.microsoft.com/office/drawing/2014/main" id="{9BDFF094-ADFA-9446-AB2C-D48C5CEC5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3" y="1800"/>
              <a:ext cx="5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39" name="Rectangle 135">
              <a:extLst>
                <a:ext uri="{FF2B5EF4-FFF2-40B4-BE49-F238E27FC236}">
                  <a16:creationId xmlns:a16="http://schemas.microsoft.com/office/drawing/2014/main" id="{AA168FA7-075F-4C45-8F6A-88A233780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1792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5740" name="Line 136">
              <a:extLst>
                <a:ext uri="{FF2B5EF4-FFF2-40B4-BE49-F238E27FC236}">
                  <a16:creationId xmlns:a16="http://schemas.microsoft.com/office/drawing/2014/main" id="{3B8C7A42-4D01-6F45-8D2D-502459D634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8" y="1276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41" name="Rectangle 137">
              <a:extLst>
                <a:ext uri="{FF2B5EF4-FFF2-40B4-BE49-F238E27FC236}">
                  <a16:creationId xmlns:a16="http://schemas.microsoft.com/office/drawing/2014/main" id="{C69EC296-1B90-2E4D-A83E-ACEB06C46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1352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5742" name="Line 138">
              <a:extLst>
                <a:ext uri="{FF2B5EF4-FFF2-40B4-BE49-F238E27FC236}">
                  <a16:creationId xmlns:a16="http://schemas.microsoft.com/office/drawing/2014/main" id="{2B01940E-9CC9-6A43-8AD3-079A43B49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8" y="1364"/>
              <a:ext cx="0" cy="4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43" name="Line 139">
              <a:extLst>
                <a:ext uri="{FF2B5EF4-FFF2-40B4-BE49-F238E27FC236}">
                  <a16:creationId xmlns:a16="http://schemas.microsoft.com/office/drawing/2014/main" id="{C48AC47D-45D3-9E4D-ADB3-909F136D2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8" y="1804"/>
              <a:ext cx="0" cy="6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44" name="Line 140">
              <a:extLst>
                <a:ext uri="{FF2B5EF4-FFF2-40B4-BE49-F238E27FC236}">
                  <a16:creationId xmlns:a16="http://schemas.microsoft.com/office/drawing/2014/main" id="{40A10B4D-3A63-7641-A95A-51C94ECDE8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8" y="2444"/>
              <a:ext cx="0" cy="6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45" name="Line 141">
              <a:extLst>
                <a:ext uri="{FF2B5EF4-FFF2-40B4-BE49-F238E27FC236}">
                  <a16:creationId xmlns:a16="http://schemas.microsoft.com/office/drawing/2014/main" id="{060320A2-8906-224F-91AB-6AC52EF71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8" y="3068"/>
              <a:ext cx="0" cy="2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46" name="Line 142">
              <a:extLst>
                <a:ext uri="{FF2B5EF4-FFF2-40B4-BE49-F238E27FC236}">
                  <a16:creationId xmlns:a16="http://schemas.microsoft.com/office/drawing/2014/main" id="{F42971C2-39F6-294E-B238-14E173B81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1360"/>
              <a:ext cx="12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47" name="Line 143">
              <a:extLst>
                <a:ext uri="{FF2B5EF4-FFF2-40B4-BE49-F238E27FC236}">
                  <a16:creationId xmlns:a16="http://schemas.microsoft.com/office/drawing/2014/main" id="{E018872B-17CE-E04B-96D8-682D31AB0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2" y="1364"/>
              <a:ext cx="0" cy="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48" name="Line 144">
              <a:extLst>
                <a:ext uri="{FF2B5EF4-FFF2-40B4-BE49-F238E27FC236}">
                  <a16:creationId xmlns:a16="http://schemas.microsoft.com/office/drawing/2014/main" id="{F1E028FD-4327-CB43-A596-708D43CCE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2" y="1895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49" name="Line 145">
              <a:extLst>
                <a:ext uri="{FF2B5EF4-FFF2-40B4-BE49-F238E27FC236}">
                  <a16:creationId xmlns:a16="http://schemas.microsoft.com/office/drawing/2014/main" id="{B2E2376B-57FA-3E49-A3CB-9BB8007F6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2" y="1895"/>
              <a:ext cx="3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50" name="Rectangle 146">
              <a:extLst>
                <a:ext uri="{FF2B5EF4-FFF2-40B4-BE49-F238E27FC236}">
                  <a16:creationId xmlns:a16="http://schemas.microsoft.com/office/drawing/2014/main" id="{66C32D88-467E-7F4F-8A9B-56D932317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" y="1880"/>
              <a:ext cx="32" cy="3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5751" name="Line 147">
              <a:extLst>
                <a:ext uri="{FF2B5EF4-FFF2-40B4-BE49-F238E27FC236}">
                  <a16:creationId xmlns:a16="http://schemas.microsoft.com/office/drawing/2014/main" id="{4A8B938B-64C1-5E43-ABD5-35F1F2A1E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1276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52" name="Rectangle 148">
              <a:extLst>
                <a:ext uri="{FF2B5EF4-FFF2-40B4-BE49-F238E27FC236}">
                  <a16:creationId xmlns:a16="http://schemas.microsoft.com/office/drawing/2014/main" id="{94A0FFF1-BC62-7844-ABB1-F40F398DC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" y="1352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5753" name="Line 149">
              <a:extLst>
                <a:ext uri="{FF2B5EF4-FFF2-40B4-BE49-F238E27FC236}">
                  <a16:creationId xmlns:a16="http://schemas.microsoft.com/office/drawing/2014/main" id="{119EB1E0-D8AE-5A47-B47B-033F125CE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1364"/>
              <a:ext cx="0" cy="5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54" name="Line 150">
              <a:extLst>
                <a:ext uri="{FF2B5EF4-FFF2-40B4-BE49-F238E27FC236}">
                  <a16:creationId xmlns:a16="http://schemas.microsoft.com/office/drawing/2014/main" id="{41D7838C-90DE-374D-A92B-9DAB4F3A88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1900"/>
              <a:ext cx="0" cy="1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55" name="Line 151">
              <a:extLst>
                <a:ext uri="{FF2B5EF4-FFF2-40B4-BE49-F238E27FC236}">
                  <a16:creationId xmlns:a16="http://schemas.microsoft.com/office/drawing/2014/main" id="{1CBA5604-8A7F-B94C-ACC1-116D111DC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6" y="1360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56" name="Line 152">
              <a:extLst>
                <a:ext uri="{FF2B5EF4-FFF2-40B4-BE49-F238E27FC236}">
                  <a16:creationId xmlns:a16="http://schemas.microsoft.com/office/drawing/2014/main" id="{99A88B0A-7C42-644F-A505-306C19AB4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2" y="1628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57" name="Line 153">
              <a:extLst>
                <a:ext uri="{FF2B5EF4-FFF2-40B4-BE49-F238E27FC236}">
                  <a16:creationId xmlns:a16="http://schemas.microsoft.com/office/drawing/2014/main" id="{6D9DF71C-18F5-614E-82B9-028535A2C2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2" y="2120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58" name="Line 154">
              <a:extLst>
                <a:ext uri="{FF2B5EF4-FFF2-40B4-BE49-F238E27FC236}">
                  <a16:creationId xmlns:a16="http://schemas.microsoft.com/office/drawing/2014/main" id="{4175841F-0D88-EC4C-A2E2-ABE10A94CC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2" y="274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59" name="Line 155">
              <a:extLst>
                <a:ext uri="{FF2B5EF4-FFF2-40B4-BE49-F238E27FC236}">
                  <a16:creationId xmlns:a16="http://schemas.microsoft.com/office/drawing/2014/main" id="{D34284DF-5E36-8E41-A794-8C72C13AA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2" y="1716"/>
              <a:ext cx="0" cy="4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60" name="Rectangle 156">
              <a:extLst>
                <a:ext uri="{FF2B5EF4-FFF2-40B4-BE49-F238E27FC236}">
                  <a16:creationId xmlns:a16="http://schemas.microsoft.com/office/drawing/2014/main" id="{58F98952-335C-614D-ABFC-8BA1707E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2112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5761" name="Line 157">
              <a:extLst>
                <a:ext uri="{FF2B5EF4-FFF2-40B4-BE49-F238E27FC236}">
                  <a16:creationId xmlns:a16="http://schemas.microsoft.com/office/drawing/2014/main" id="{55201DE2-0B0E-4D45-9421-BD677C1033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2" y="2124"/>
              <a:ext cx="0" cy="6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62" name="Rectangle 158">
              <a:extLst>
                <a:ext uri="{FF2B5EF4-FFF2-40B4-BE49-F238E27FC236}">
                  <a16:creationId xmlns:a16="http://schemas.microsoft.com/office/drawing/2014/main" id="{F5C60217-FBC9-3642-800B-CF8ED69B1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2736"/>
              <a:ext cx="32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5763" name="Line 159">
              <a:extLst>
                <a:ext uri="{FF2B5EF4-FFF2-40B4-BE49-F238E27FC236}">
                  <a16:creationId xmlns:a16="http://schemas.microsoft.com/office/drawing/2014/main" id="{E4869816-70A5-FC4C-A217-E4EBC6ECB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2" y="2748"/>
              <a:ext cx="0" cy="5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64" name="Line 160">
              <a:extLst>
                <a:ext uri="{FF2B5EF4-FFF2-40B4-BE49-F238E27FC236}">
                  <a16:creationId xmlns:a16="http://schemas.microsoft.com/office/drawing/2014/main" id="{C3715F47-7645-FB49-ADBF-F6B321A4F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6" y="2744"/>
              <a:ext cx="4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65" name="Line 161">
              <a:extLst>
                <a:ext uri="{FF2B5EF4-FFF2-40B4-BE49-F238E27FC236}">
                  <a16:creationId xmlns:a16="http://schemas.microsoft.com/office/drawing/2014/main" id="{B6D46947-3F70-054C-80EE-B188466EBB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6" y="2120"/>
              <a:ext cx="4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66" name="Line 162">
              <a:extLst>
                <a:ext uri="{FF2B5EF4-FFF2-40B4-BE49-F238E27FC236}">
                  <a16:creationId xmlns:a16="http://schemas.microsoft.com/office/drawing/2014/main" id="{9D5858E1-1910-6946-AE2B-17CAF2F1B2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1364"/>
              <a:ext cx="0" cy="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67" name="Line 163">
              <a:extLst>
                <a:ext uri="{FF2B5EF4-FFF2-40B4-BE49-F238E27FC236}">
                  <a16:creationId xmlns:a16="http://schemas.microsoft.com/office/drawing/2014/main" id="{4059C049-B719-EC4B-A02E-2404341F61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2" y="2831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68" name="Line 164">
              <a:extLst>
                <a:ext uri="{FF2B5EF4-FFF2-40B4-BE49-F238E27FC236}">
                  <a16:creationId xmlns:a16="http://schemas.microsoft.com/office/drawing/2014/main" id="{5EA37366-52AF-8E47-A913-C4032B124F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2" y="2207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69" name="Line 165">
              <a:extLst>
                <a:ext uri="{FF2B5EF4-FFF2-40B4-BE49-F238E27FC236}">
                  <a16:creationId xmlns:a16="http://schemas.microsoft.com/office/drawing/2014/main" id="{14066431-464F-164B-8AAC-DAD67E4C4A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2" y="2831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70" name="Rectangle 166">
              <a:extLst>
                <a:ext uri="{FF2B5EF4-FFF2-40B4-BE49-F238E27FC236}">
                  <a16:creationId xmlns:a16="http://schemas.microsoft.com/office/drawing/2014/main" id="{2B479D6C-AC46-2547-98D4-0F7BCD836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" y="2823"/>
              <a:ext cx="24" cy="3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5771" name="Line 167">
              <a:extLst>
                <a:ext uri="{FF2B5EF4-FFF2-40B4-BE49-F238E27FC236}">
                  <a16:creationId xmlns:a16="http://schemas.microsoft.com/office/drawing/2014/main" id="{13C092DF-077B-3E42-9144-B305846A3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8" y="1276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72" name="Rectangle 168">
              <a:extLst>
                <a:ext uri="{FF2B5EF4-FFF2-40B4-BE49-F238E27FC236}">
                  <a16:creationId xmlns:a16="http://schemas.microsoft.com/office/drawing/2014/main" id="{9956E6FD-1E84-0A4C-B89F-FAE28D633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" y="1352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5773" name="Line 169">
              <a:extLst>
                <a:ext uri="{FF2B5EF4-FFF2-40B4-BE49-F238E27FC236}">
                  <a16:creationId xmlns:a16="http://schemas.microsoft.com/office/drawing/2014/main" id="{AC720055-F322-F74B-BE2C-1CA124CA6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8" y="1364"/>
              <a:ext cx="0" cy="8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74" name="Rectangle 170">
              <a:extLst>
                <a:ext uri="{FF2B5EF4-FFF2-40B4-BE49-F238E27FC236}">
                  <a16:creationId xmlns:a16="http://schemas.microsoft.com/office/drawing/2014/main" id="{D92C19DE-9E0E-5F45-9F32-DBC9FA0D0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" y="2199"/>
              <a:ext cx="24" cy="3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5775" name="Line 171">
              <a:extLst>
                <a:ext uri="{FF2B5EF4-FFF2-40B4-BE49-F238E27FC236}">
                  <a16:creationId xmlns:a16="http://schemas.microsoft.com/office/drawing/2014/main" id="{86239F48-22C2-A642-AE4E-62B8064DA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8" y="2212"/>
              <a:ext cx="0" cy="6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76" name="Line 172">
              <a:extLst>
                <a:ext uri="{FF2B5EF4-FFF2-40B4-BE49-F238E27FC236}">
                  <a16:creationId xmlns:a16="http://schemas.microsoft.com/office/drawing/2014/main" id="{2D1B8C3A-983E-EC4B-9D58-DCC0FD6389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8" y="2836"/>
              <a:ext cx="0" cy="4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77" name="Line 173">
              <a:extLst>
                <a:ext uri="{FF2B5EF4-FFF2-40B4-BE49-F238E27FC236}">
                  <a16:creationId xmlns:a16="http://schemas.microsoft.com/office/drawing/2014/main" id="{15BF3EA7-DAA1-7A4F-B0A6-7BDD60178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7" y="1360"/>
              <a:ext cx="1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78" name="Line 174">
              <a:extLst>
                <a:ext uri="{FF2B5EF4-FFF2-40B4-BE49-F238E27FC236}">
                  <a16:creationId xmlns:a16="http://schemas.microsoft.com/office/drawing/2014/main" id="{D95984C5-F5D1-B143-AF1E-3F3116AC6C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2" y="2207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79" name="Line 175">
              <a:extLst>
                <a:ext uri="{FF2B5EF4-FFF2-40B4-BE49-F238E27FC236}">
                  <a16:creationId xmlns:a16="http://schemas.microsoft.com/office/drawing/2014/main" id="{5476034A-263E-FA41-82F6-91D330853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1628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80" name="Line 176">
              <a:extLst>
                <a:ext uri="{FF2B5EF4-FFF2-40B4-BE49-F238E27FC236}">
                  <a16:creationId xmlns:a16="http://schemas.microsoft.com/office/drawing/2014/main" id="{FA6F6AEE-59B1-4D42-890B-30214956F0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2" y="2529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81" name="Line 177">
              <a:extLst>
                <a:ext uri="{FF2B5EF4-FFF2-40B4-BE49-F238E27FC236}">
                  <a16:creationId xmlns:a16="http://schemas.microsoft.com/office/drawing/2014/main" id="{7DE1499B-9536-944B-ACB8-FCDB2FA32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7" y="2529"/>
              <a:ext cx="17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82" name="Rectangle 178">
              <a:extLst>
                <a:ext uri="{FF2B5EF4-FFF2-40B4-BE49-F238E27FC236}">
                  <a16:creationId xmlns:a16="http://schemas.microsoft.com/office/drawing/2014/main" id="{2CDC3EA6-184B-D948-AC0F-B7849E3E0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" y="2519"/>
              <a:ext cx="24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5783" name="Line 179">
              <a:extLst>
                <a:ext uri="{FF2B5EF4-FFF2-40B4-BE49-F238E27FC236}">
                  <a16:creationId xmlns:a16="http://schemas.microsoft.com/office/drawing/2014/main" id="{33DD57FE-53A0-5241-854B-C928550B92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1716"/>
              <a:ext cx="0" cy="8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84" name="Line 180">
              <a:extLst>
                <a:ext uri="{FF2B5EF4-FFF2-40B4-BE49-F238E27FC236}">
                  <a16:creationId xmlns:a16="http://schemas.microsoft.com/office/drawing/2014/main" id="{B37C95EE-D99A-AC42-9BFC-02D6B01F8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2532"/>
              <a:ext cx="0" cy="7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85" name="Line 181">
              <a:extLst>
                <a:ext uri="{FF2B5EF4-FFF2-40B4-BE49-F238E27FC236}">
                  <a16:creationId xmlns:a16="http://schemas.microsoft.com/office/drawing/2014/main" id="{4BA5040A-CA0E-2A4D-A77C-050F11856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2" y="3151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86" name="Rectangle 182">
              <a:extLst>
                <a:ext uri="{FF2B5EF4-FFF2-40B4-BE49-F238E27FC236}">
                  <a16:creationId xmlns:a16="http://schemas.microsoft.com/office/drawing/2014/main" id="{99ADE2D8-AA32-FC45-B2F3-3AF85A7E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" y="1128"/>
              <a:ext cx="344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</a:t>
              </a:r>
            </a:p>
          </p:txBody>
        </p:sp>
        <p:sp>
          <p:nvSpPr>
            <p:cNvPr id="25787" name="Rectangle 183">
              <a:extLst>
                <a:ext uri="{FF2B5EF4-FFF2-40B4-BE49-F238E27FC236}">
                  <a16:creationId xmlns:a16="http://schemas.microsoft.com/office/drawing/2014/main" id="{125154B2-3C0A-1242-93A3-D6CD5244A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1120"/>
              <a:ext cx="343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B</a:t>
              </a:r>
            </a:p>
          </p:txBody>
        </p:sp>
        <p:sp>
          <p:nvSpPr>
            <p:cNvPr id="25788" name="Rectangle 184">
              <a:extLst>
                <a:ext uri="{FF2B5EF4-FFF2-40B4-BE49-F238E27FC236}">
                  <a16:creationId xmlns:a16="http://schemas.microsoft.com/office/drawing/2014/main" id="{45FF9200-B9B4-0A40-A386-3B96FC250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" y="1120"/>
              <a:ext cx="35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C</a:t>
              </a:r>
            </a:p>
          </p:txBody>
        </p:sp>
        <p:sp>
          <p:nvSpPr>
            <p:cNvPr id="25789" name="Rectangle 185">
              <a:extLst>
                <a:ext uri="{FF2B5EF4-FFF2-40B4-BE49-F238E27FC236}">
                  <a16:creationId xmlns:a16="http://schemas.microsoft.com/office/drawing/2014/main" id="{93CCBAEB-C302-CA4F-BAB7-DC04ABBE1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2" y="3720"/>
              <a:ext cx="40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F1</a:t>
              </a:r>
            </a:p>
          </p:txBody>
        </p:sp>
        <p:sp>
          <p:nvSpPr>
            <p:cNvPr id="25790" name="Rectangle 186">
              <a:extLst>
                <a:ext uri="{FF2B5EF4-FFF2-40B4-BE49-F238E27FC236}">
                  <a16:creationId xmlns:a16="http://schemas.microsoft.com/office/drawing/2014/main" id="{F3D5069A-86B9-A44A-A590-1CEE8C2E3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3720"/>
              <a:ext cx="40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F2</a:t>
              </a:r>
            </a:p>
          </p:txBody>
        </p:sp>
        <p:sp>
          <p:nvSpPr>
            <p:cNvPr id="25791" name="Rectangle 187">
              <a:extLst>
                <a:ext uri="{FF2B5EF4-FFF2-40B4-BE49-F238E27FC236}">
                  <a16:creationId xmlns:a16="http://schemas.microsoft.com/office/drawing/2014/main" id="{30905B37-7378-774F-BA27-E963C8F63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" y="3720"/>
              <a:ext cx="40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F3</a:t>
              </a:r>
            </a:p>
          </p:txBody>
        </p:sp>
        <p:sp>
          <p:nvSpPr>
            <p:cNvPr id="25792" name="Rectangle 188">
              <a:extLst>
                <a:ext uri="{FF2B5EF4-FFF2-40B4-BE49-F238E27FC236}">
                  <a16:creationId xmlns:a16="http://schemas.microsoft.com/office/drawing/2014/main" id="{C698A166-11CB-6145-8ABE-35CD66172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712"/>
              <a:ext cx="40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F0</a:t>
              </a:r>
            </a:p>
          </p:txBody>
        </p:sp>
        <p:sp>
          <p:nvSpPr>
            <p:cNvPr id="25793" name="Rectangle 189">
              <a:extLst>
                <a:ext uri="{FF2B5EF4-FFF2-40B4-BE49-F238E27FC236}">
                  <a16:creationId xmlns:a16="http://schemas.microsoft.com/office/drawing/2014/main" id="{24010D68-2B7C-724D-9ED0-439F5565B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1696"/>
              <a:ext cx="424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AB</a:t>
              </a:r>
            </a:p>
          </p:txBody>
        </p:sp>
        <p:sp>
          <p:nvSpPr>
            <p:cNvPr id="25794" name="Rectangle 190">
              <a:extLst>
                <a:ext uri="{FF2B5EF4-FFF2-40B4-BE49-F238E27FC236}">
                  <a16:creationId xmlns:a16="http://schemas.microsoft.com/office/drawing/2014/main" id="{07FC4C2C-6CA7-4E49-9076-19D12AD5E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6" y="2016"/>
              <a:ext cx="448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B'C</a:t>
              </a:r>
            </a:p>
          </p:txBody>
        </p:sp>
        <p:sp>
          <p:nvSpPr>
            <p:cNvPr id="25795" name="Rectangle 191">
              <a:extLst>
                <a:ext uri="{FF2B5EF4-FFF2-40B4-BE49-F238E27FC236}">
                  <a16:creationId xmlns:a16="http://schemas.microsoft.com/office/drawing/2014/main" id="{248319A5-A50B-694E-A93E-19ED450F4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328"/>
              <a:ext cx="448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AC'</a:t>
              </a:r>
            </a:p>
          </p:txBody>
        </p:sp>
        <p:sp>
          <p:nvSpPr>
            <p:cNvPr id="25796" name="Rectangle 192">
              <a:extLst>
                <a:ext uri="{FF2B5EF4-FFF2-40B4-BE49-F238E27FC236}">
                  <a16:creationId xmlns:a16="http://schemas.microsoft.com/office/drawing/2014/main" id="{87EC3D85-3007-4A45-B96D-1BE711248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6" y="2640"/>
              <a:ext cx="47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B'C'</a:t>
              </a:r>
            </a:p>
          </p:txBody>
        </p:sp>
        <p:sp>
          <p:nvSpPr>
            <p:cNvPr id="25797" name="Rectangle 193">
              <a:extLst>
                <a:ext uri="{FF2B5EF4-FFF2-40B4-BE49-F238E27FC236}">
                  <a16:creationId xmlns:a16="http://schemas.microsoft.com/office/drawing/2014/main" id="{242E1B8C-6149-474A-B4D8-917846231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2952"/>
              <a:ext cx="344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</a:t>
              </a:r>
            </a:p>
          </p:txBody>
        </p:sp>
      </p:grpSp>
      <p:sp>
        <p:nvSpPr>
          <p:cNvPr id="1782978" name="Rectangle 194">
            <a:extLst>
              <a:ext uri="{FF2B5EF4-FFF2-40B4-BE49-F238E27FC236}">
                <a16:creationId xmlns:a16="http://schemas.microsoft.com/office/drawing/2014/main" id="{A6350689-9E6D-7744-B88E-940A68E156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994" y="478632"/>
            <a:ext cx="10363200" cy="6858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编程后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6" name="Rectangle 195">
            <a:extLst>
              <a:ext uri="{FF2B5EF4-FFF2-40B4-BE49-F238E27FC236}">
                <a16:creationId xmlns:a16="http://schemas.microsoft.com/office/drawing/2014/main" id="{07A5A65C-D2D7-1645-8607-DE10E865A9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5834" y="1423988"/>
            <a:ext cx="8754954" cy="4457700"/>
          </a:xfrm>
        </p:spPr>
        <p:txBody>
          <a:bodyPr/>
          <a:lstStyle/>
          <a:p>
            <a:pPr>
              <a:buFont typeface="Wingdings" charset="2"/>
              <a:buChar char="q"/>
              <a:defRPr/>
            </a:pPr>
            <a:r>
              <a:rPr lang="en-US" altLang="zh-CN" dirty="0">
                <a:ea typeface="宋体" charset="0"/>
              </a:rPr>
              <a:t>Unwanted connections are "blown"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altLang="zh-CN" dirty="0">
                <a:ea typeface="宋体" charset="0"/>
              </a:rPr>
              <a:t>Fuse (normally connected, break unwanted ones)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altLang="zh-CN" dirty="0">
                <a:ea typeface="宋体" charset="0"/>
              </a:rPr>
              <a:t>Anti-fuse (normally disconnected, make wanted connections)</a:t>
            </a:r>
          </a:p>
        </p:txBody>
      </p: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>
            <a:extLst>
              <a:ext uri="{FF2B5EF4-FFF2-40B4-BE49-F238E27FC236}">
                <a16:creationId xmlns:a16="http://schemas.microsoft.com/office/drawing/2014/main" id="{623B8567-DA28-6C4B-81E4-2D7A5F725F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77207EDF-4A75-614A-AB11-444D85B13E68}" type="slidenum">
              <a:rPr lang="zh-CN" altLang="en-US" smtClean="0">
                <a:solidFill>
                  <a:srgbClr val="0000B6"/>
                </a:solidFill>
                <a:latin typeface="Book Antiqua" charset="0"/>
              </a:rPr>
              <a:pPr>
                <a:defRPr/>
              </a:pPr>
              <a:t>7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58370" name="页脚占位符 4">
            <a:extLst>
              <a:ext uri="{FF2B5EF4-FFF2-40B4-BE49-F238E27FC236}">
                <a16:creationId xmlns:a16="http://schemas.microsoft.com/office/drawing/2014/main" id="{D54E8A6A-0C64-9447-96EB-660793EA6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grpSp>
        <p:nvGrpSpPr>
          <p:cNvPr id="58371" name="Group 2">
            <a:extLst>
              <a:ext uri="{FF2B5EF4-FFF2-40B4-BE49-F238E27FC236}">
                <a16:creationId xmlns:a16="http://schemas.microsoft.com/office/drawing/2014/main" id="{9B4F32F2-C40E-C043-B186-3C4FEF7511CC}"/>
              </a:ext>
            </a:extLst>
          </p:cNvPr>
          <p:cNvGrpSpPr>
            <a:grpSpLocks/>
          </p:cNvGrpSpPr>
          <p:nvPr/>
        </p:nvGrpSpPr>
        <p:grpSpPr bwMode="auto">
          <a:xfrm>
            <a:off x="2125664" y="3754439"/>
            <a:ext cx="3406775" cy="2308225"/>
            <a:chOff x="452" y="1476"/>
            <a:chExt cx="2176" cy="1472"/>
          </a:xfrm>
        </p:grpSpPr>
        <p:sp>
          <p:nvSpPr>
            <p:cNvPr id="26773" name="Line 3">
              <a:extLst>
                <a:ext uri="{FF2B5EF4-FFF2-40B4-BE49-F238E27FC236}">
                  <a16:creationId xmlns:a16="http://schemas.microsoft.com/office/drawing/2014/main" id="{B73F783E-6D6B-D54A-B766-AFCD2493B9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4" y="1556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774" name="Line 4">
              <a:extLst>
                <a:ext uri="{FF2B5EF4-FFF2-40B4-BE49-F238E27FC236}">
                  <a16:creationId xmlns:a16="http://schemas.microsoft.com/office/drawing/2014/main" id="{7331010E-BAD0-0C49-AA35-8934F5BD2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2" y="1556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775" name="Line 5">
              <a:extLst>
                <a:ext uri="{FF2B5EF4-FFF2-40B4-BE49-F238E27FC236}">
                  <a16:creationId xmlns:a16="http://schemas.microsoft.com/office/drawing/2014/main" id="{3AAA71DB-92F5-3B44-89EE-C986B5C6E8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4" y="155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776" name="Oval 6">
              <a:extLst>
                <a:ext uri="{FF2B5EF4-FFF2-40B4-BE49-F238E27FC236}">
                  <a16:creationId xmlns:a16="http://schemas.microsoft.com/office/drawing/2014/main" id="{9267B763-D1F7-1A46-B627-932B9C08B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628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6777" name="Line 7">
              <a:extLst>
                <a:ext uri="{FF2B5EF4-FFF2-40B4-BE49-F238E27FC236}">
                  <a16:creationId xmlns:a16="http://schemas.microsoft.com/office/drawing/2014/main" id="{ED487B10-7B4D-BC4C-9439-2652325F8C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8" y="147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778" name="Line 8">
              <a:extLst>
                <a:ext uri="{FF2B5EF4-FFF2-40B4-BE49-F238E27FC236}">
                  <a16:creationId xmlns:a16="http://schemas.microsoft.com/office/drawing/2014/main" id="{2090B749-F1F2-5940-808A-C586BF359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" y="1668"/>
              <a:ext cx="0" cy="9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779" name="Line 9">
              <a:extLst>
                <a:ext uri="{FF2B5EF4-FFF2-40B4-BE49-F238E27FC236}">
                  <a16:creationId xmlns:a16="http://schemas.microsoft.com/office/drawing/2014/main" id="{A31C9BDB-7DCD-D941-883F-A9931D7B9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" y="1620"/>
              <a:ext cx="0" cy="9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780" name="Line 10">
              <a:extLst>
                <a:ext uri="{FF2B5EF4-FFF2-40B4-BE49-F238E27FC236}">
                  <a16:creationId xmlns:a16="http://schemas.microsoft.com/office/drawing/2014/main" id="{2FD0DFF4-EE5E-3D42-9408-151FF3122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0" y="1648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781" name="Line 11">
              <a:extLst>
                <a:ext uri="{FF2B5EF4-FFF2-40B4-BE49-F238E27FC236}">
                  <a16:creationId xmlns:a16="http://schemas.microsoft.com/office/drawing/2014/main" id="{AC555C88-D584-3643-AAD2-8DB445E4B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0" y="1840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782" name="Line 12">
              <a:extLst>
                <a:ext uri="{FF2B5EF4-FFF2-40B4-BE49-F238E27FC236}">
                  <a16:creationId xmlns:a16="http://schemas.microsoft.com/office/drawing/2014/main" id="{CDFD93D6-98EC-2A4E-8D9A-6AC44A6268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6" y="1644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8526" name="Arc 13">
              <a:extLst>
                <a:ext uri="{FF2B5EF4-FFF2-40B4-BE49-F238E27FC236}">
                  <a16:creationId xmlns:a16="http://schemas.microsoft.com/office/drawing/2014/main" id="{3DE1515E-C2D9-874F-9DCA-385E31E80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" y="1657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527" name="Arc 14">
              <a:extLst>
                <a:ext uri="{FF2B5EF4-FFF2-40B4-BE49-F238E27FC236}">
                  <a16:creationId xmlns:a16="http://schemas.microsoft.com/office/drawing/2014/main" id="{ED0A2E9E-BFDB-6145-B41B-43BB7FF02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" y="1653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528" name="Arc 15">
              <a:extLst>
                <a:ext uri="{FF2B5EF4-FFF2-40B4-BE49-F238E27FC236}">
                  <a16:creationId xmlns:a16="http://schemas.microsoft.com/office/drawing/2014/main" id="{34040630-8034-AF42-AFD9-48B29717B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" y="1744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529" name="Arc 16">
              <a:extLst>
                <a:ext uri="{FF2B5EF4-FFF2-40B4-BE49-F238E27FC236}">
                  <a16:creationId xmlns:a16="http://schemas.microsoft.com/office/drawing/2014/main" id="{2E04CD43-6925-4344-B575-6125D8ECA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" y="1744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87" name="Line 17">
              <a:extLst>
                <a:ext uri="{FF2B5EF4-FFF2-40B4-BE49-F238E27FC236}">
                  <a16:creationId xmlns:a16="http://schemas.microsoft.com/office/drawing/2014/main" id="{746EEDEF-4F77-D546-9382-5FD3BBCFE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" y="1744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788" name="Line 18">
              <a:extLst>
                <a:ext uri="{FF2B5EF4-FFF2-40B4-BE49-F238E27FC236}">
                  <a16:creationId xmlns:a16="http://schemas.microsoft.com/office/drawing/2014/main" id="{1F69F6B0-F01C-E547-B81D-24C21063E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744"/>
              <a:ext cx="9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789" name="Line 19">
              <a:extLst>
                <a:ext uri="{FF2B5EF4-FFF2-40B4-BE49-F238E27FC236}">
                  <a16:creationId xmlns:a16="http://schemas.microsoft.com/office/drawing/2014/main" id="{3D3726A2-05C2-9143-AE9D-1F47ACC8E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0" y="1880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790" name="Line 20">
              <a:extLst>
                <a:ext uri="{FF2B5EF4-FFF2-40B4-BE49-F238E27FC236}">
                  <a16:creationId xmlns:a16="http://schemas.microsoft.com/office/drawing/2014/main" id="{B54B3651-E5E3-3440-A7CE-326BECA91D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0" y="207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791" name="Line 21">
              <a:extLst>
                <a:ext uri="{FF2B5EF4-FFF2-40B4-BE49-F238E27FC236}">
                  <a16:creationId xmlns:a16="http://schemas.microsoft.com/office/drawing/2014/main" id="{DA5E8AFF-E866-934E-93B1-2F06B2B125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6" y="1876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8535" name="Arc 22">
              <a:extLst>
                <a:ext uri="{FF2B5EF4-FFF2-40B4-BE49-F238E27FC236}">
                  <a16:creationId xmlns:a16="http://schemas.microsoft.com/office/drawing/2014/main" id="{112ED658-5FDD-2143-912D-9B3000D44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" y="1889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536" name="Arc 23">
              <a:extLst>
                <a:ext uri="{FF2B5EF4-FFF2-40B4-BE49-F238E27FC236}">
                  <a16:creationId xmlns:a16="http://schemas.microsoft.com/office/drawing/2014/main" id="{8F94EAAB-AA1F-4247-9F2C-D35363542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" y="1885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537" name="Arc 24">
              <a:extLst>
                <a:ext uri="{FF2B5EF4-FFF2-40B4-BE49-F238E27FC236}">
                  <a16:creationId xmlns:a16="http://schemas.microsoft.com/office/drawing/2014/main" id="{2C8ED875-A401-E341-AC7B-30B16B104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" y="1976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538" name="Arc 25">
              <a:extLst>
                <a:ext uri="{FF2B5EF4-FFF2-40B4-BE49-F238E27FC236}">
                  <a16:creationId xmlns:a16="http://schemas.microsoft.com/office/drawing/2014/main" id="{006267C7-D91C-3D4C-840F-FEAFEDFDF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" y="1976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96" name="Line 26">
              <a:extLst>
                <a:ext uri="{FF2B5EF4-FFF2-40B4-BE49-F238E27FC236}">
                  <a16:creationId xmlns:a16="http://schemas.microsoft.com/office/drawing/2014/main" id="{0DC74974-6499-6F4C-A23B-3033CFAC8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" y="1976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797" name="Line 27">
              <a:extLst>
                <a:ext uri="{FF2B5EF4-FFF2-40B4-BE49-F238E27FC236}">
                  <a16:creationId xmlns:a16="http://schemas.microsoft.com/office/drawing/2014/main" id="{480A652A-4347-7E47-ADB1-BA041C383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976"/>
              <a:ext cx="9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798" name="Line 28">
              <a:extLst>
                <a:ext uri="{FF2B5EF4-FFF2-40B4-BE49-F238E27FC236}">
                  <a16:creationId xmlns:a16="http://schemas.microsoft.com/office/drawing/2014/main" id="{3765976F-3C95-6C4D-8556-3673CCE8E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0" y="2112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799" name="Line 29">
              <a:extLst>
                <a:ext uri="{FF2B5EF4-FFF2-40B4-BE49-F238E27FC236}">
                  <a16:creationId xmlns:a16="http://schemas.microsoft.com/office/drawing/2014/main" id="{4C25A19B-6FC8-0942-8EB3-61979947CD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0" y="230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800" name="Line 30">
              <a:extLst>
                <a:ext uri="{FF2B5EF4-FFF2-40B4-BE49-F238E27FC236}">
                  <a16:creationId xmlns:a16="http://schemas.microsoft.com/office/drawing/2014/main" id="{F0C8FDF4-D1CD-7A48-A27F-08DE48C59E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6" y="2108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8544" name="Arc 31">
              <a:extLst>
                <a:ext uri="{FF2B5EF4-FFF2-40B4-BE49-F238E27FC236}">
                  <a16:creationId xmlns:a16="http://schemas.microsoft.com/office/drawing/2014/main" id="{B4169C57-F66A-8644-A183-A467F5601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" y="2121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545" name="Arc 32">
              <a:extLst>
                <a:ext uri="{FF2B5EF4-FFF2-40B4-BE49-F238E27FC236}">
                  <a16:creationId xmlns:a16="http://schemas.microsoft.com/office/drawing/2014/main" id="{BDDFDE4E-CC9E-094F-93EE-8DB5B6C5D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" y="2117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546" name="Arc 33">
              <a:extLst>
                <a:ext uri="{FF2B5EF4-FFF2-40B4-BE49-F238E27FC236}">
                  <a16:creationId xmlns:a16="http://schemas.microsoft.com/office/drawing/2014/main" id="{FFD649D3-FC16-4E40-9AF0-6E114ED8A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" y="2208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547" name="Arc 34">
              <a:extLst>
                <a:ext uri="{FF2B5EF4-FFF2-40B4-BE49-F238E27FC236}">
                  <a16:creationId xmlns:a16="http://schemas.microsoft.com/office/drawing/2014/main" id="{8BECB7AD-9144-FD49-AFF8-C141651DF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" y="2208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05" name="Line 35">
              <a:extLst>
                <a:ext uri="{FF2B5EF4-FFF2-40B4-BE49-F238E27FC236}">
                  <a16:creationId xmlns:a16="http://schemas.microsoft.com/office/drawing/2014/main" id="{962A48A5-4ACE-E044-88D4-4697480622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" y="2208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806" name="Line 36">
              <a:extLst>
                <a:ext uri="{FF2B5EF4-FFF2-40B4-BE49-F238E27FC236}">
                  <a16:creationId xmlns:a16="http://schemas.microsoft.com/office/drawing/2014/main" id="{F4E43D42-A062-5B4B-B5BE-7DBAC9DAF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2208"/>
              <a:ext cx="9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807" name="Line 37">
              <a:extLst>
                <a:ext uri="{FF2B5EF4-FFF2-40B4-BE49-F238E27FC236}">
                  <a16:creationId xmlns:a16="http://schemas.microsoft.com/office/drawing/2014/main" id="{C2B1501C-9664-DF4E-B2E5-8C87CADC5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0" y="2344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808" name="Line 38">
              <a:extLst>
                <a:ext uri="{FF2B5EF4-FFF2-40B4-BE49-F238E27FC236}">
                  <a16:creationId xmlns:a16="http://schemas.microsoft.com/office/drawing/2014/main" id="{9CFD31A9-FD9E-0D49-9D88-C1BC6169B0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0" y="2536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809" name="Line 39">
              <a:extLst>
                <a:ext uri="{FF2B5EF4-FFF2-40B4-BE49-F238E27FC236}">
                  <a16:creationId xmlns:a16="http://schemas.microsoft.com/office/drawing/2014/main" id="{0A58B4E5-8B73-D34F-B5C2-E2F8D98398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6" y="2340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8553" name="Arc 40">
              <a:extLst>
                <a:ext uri="{FF2B5EF4-FFF2-40B4-BE49-F238E27FC236}">
                  <a16:creationId xmlns:a16="http://schemas.microsoft.com/office/drawing/2014/main" id="{1423CD99-3AC6-1842-BD4F-8FAF172CE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" y="2353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554" name="Arc 41">
              <a:extLst>
                <a:ext uri="{FF2B5EF4-FFF2-40B4-BE49-F238E27FC236}">
                  <a16:creationId xmlns:a16="http://schemas.microsoft.com/office/drawing/2014/main" id="{CAA5792E-38D5-2E4B-BFE7-B2D3F8791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" y="2349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555" name="Arc 42">
              <a:extLst>
                <a:ext uri="{FF2B5EF4-FFF2-40B4-BE49-F238E27FC236}">
                  <a16:creationId xmlns:a16="http://schemas.microsoft.com/office/drawing/2014/main" id="{9E9DD300-16C6-4941-8BF5-0940C398E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" y="2440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556" name="Arc 43">
              <a:extLst>
                <a:ext uri="{FF2B5EF4-FFF2-40B4-BE49-F238E27FC236}">
                  <a16:creationId xmlns:a16="http://schemas.microsoft.com/office/drawing/2014/main" id="{B1CC0D2F-18D5-1849-B65D-EF66BB658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" y="2440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14" name="Line 44">
              <a:extLst>
                <a:ext uri="{FF2B5EF4-FFF2-40B4-BE49-F238E27FC236}">
                  <a16:creationId xmlns:a16="http://schemas.microsoft.com/office/drawing/2014/main" id="{46CDB62C-34D3-5B47-B084-BF651D3BF7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" y="2440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815" name="Line 45">
              <a:extLst>
                <a:ext uri="{FF2B5EF4-FFF2-40B4-BE49-F238E27FC236}">
                  <a16:creationId xmlns:a16="http://schemas.microsoft.com/office/drawing/2014/main" id="{A13E9F7F-7509-3744-8139-8A0224ED8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2440"/>
              <a:ext cx="10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58559" name="Group 46">
              <a:extLst>
                <a:ext uri="{FF2B5EF4-FFF2-40B4-BE49-F238E27FC236}">
                  <a16:creationId xmlns:a16="http://schemas.microsoft.com/office/drawing/2014/main" id="{5316DD70-C849-D642-8F06-8D7530D5E2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2" y="1716"/>
              <a:ext cx="72" cy="56"/>
              <a:chOff x="1132" y="1716"/>
              <a:chExt cx="72" cy="56"/>
            </a:xfrm>
          </p:grpSpPr>
          <p:sp>
            <p:nvSpPr>
              <p:cNvPr id="27007" name="Line 47">
                <a:extLst>
                  <a:ext uri="{FF2B5EF4-FFF2-40B4-BE49-F238E27FC236}">
                    <a16:creationId xmlns:a16="http://schemas.microsoft.com/office/drawing/2014/main" id="{CB1020BE-0BCB-A74F-AE70-311A70552C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0" y="171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008" name="Line 48">
                <a:extLst>
                  <a:ext uri="{FF2B5EF4-FFF2-40B4-BE49-F238E27FC236}">
                    <a16:creationId xmlns:a16="http://schemas.microsoft.com/office/drawing/2014/main" id="{A6A0B119-A47D-0D43-8F19-04E016218E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32" y="171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58560" name="Group 49">
              <a:extLst>
                <a:ext uri="{FF2B5EF4-FFF2-40B4-BE49-F238E27FC236}">
                  <a16:creationId xmlns:a16="http://schemas.microsoft.com/office/drawing/2014/main" id="{B4E952B7-186B-3A45-9539-D1372FECF9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2" y="1948"/>
              <a:ext cx="72" cy="56"/>
              <a:chOff x="1132" y="1948"/>
              <a:chExt cx="72" cy="56"/>
            </a:xfrm>
          </p:grpSpPr>
          <p:sp>
            <p:nvSpPr>
              <p:cNvPr id="27005" name="Line 50">
                <a:extLst>
                  <a:ext uri="{FF2B5EF4-FFF2-40B4-BE49-F238E27FC236}">
                    <a16:creationId xmlns:a16="http://schemas.microsoft.com/office/drawing/2014/main" id="{9B3C3A3B-74F4-414D-A55C-3AD47F1448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0" y="1948"/>
                <a:ext cx="56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006" name="Line 51">
                <a:extLst>
                  <a:ext uri="{FF2B5EF4-FFF2-40B4-BE49-F238E27FC236}">
                    <a16:creationId xmlns:a16="http://schemas.microsoft.com/office/drawing/2014/main" id="{34945B3F-E0F0-AA40-9EFE-9F8262704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32" y="1948"/>
                <a:ext cx="72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58561" name="Group 52">
              <a:extLst>
                <a:ext uri="{FF2B5EF4-FFF2-40B4-BE49-F238E27FC236}">
                  <a16:creationId xmlns:a16="http://schemas.microsoft.com/office/drawing/2014/main" id="{059789C8-EBBC-E748-873E-B4ED17A790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2" y="2180"/>
              <a:ext cx="72" cy="56"/>
              <a:chOff x="1132" y="2180"/>
              <a:chExt cx="72" cy="56"/>
            </a:xfrm>
          </p:grpSpPr>
          <p:sp>
            <p:nvSpPr>
              <p:cNvPr id="27003" name="Line 53">
                <a:extLst>
                  <a:ext uri="{FF2B5EF4-FFF2-40B4-BE49-F238E27FC236}">
                    <a16:creationId xmlns:a16="http://schemas.microsoft.com/office/drawing/2014/main" id="{F20D0389-C52C-4041-8F6B-9F9800F098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0" y="2180"/>
                <a:ext cx="56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004" name="Line 54">
                <a:extLst>
                  <a:ext uri="{FF2B5EF4-FFF2-40B4-BE49-F238E27FC236}">
                    <a16:creationId xmlns:a16="http://schemas.microsoft.com/office/drawing/2014/main" id="{66830FF7-4451-E541-BCF1-EF374D4A7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32" y="2180"/>
                <a:ext cx="72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58562" name="Group 55">
              <a:extLst>
                <a:ext uri="{FF2B5EF4-FFF2-40B4-BE49-F238E27FC236}">
                  <a16:creationId xmlns:a16="http://schemas.microsoft.com/office/drawing/2014/main" id="{7BFD66FA-9043-124E-B502-7C91ECF7CE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2" y="2412"/>
              <a:ext cx="72" cy="56"/>
              <a:chOff x="1132" y="2412"/>
              <a:chExt cx="72" cy="56"/>
            </a:xfrm>
          </p:grpSpPr>
          <p:sp>
            <p:nvSpPr>
              <p:cNvPr id="27001" name="Line 56">
                <a:extLst>
                  <a:ext uri="{FF2B5EF4-FFF2-40B4-BE49-F238E27FC236}">
                    <a16:creationId xmlns:a16="http://schemas.microsoft.com/office/drawing/2014/main" id="{F6FEAF36-CDF0-7A47-ABE6-4092DAA94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0" y="241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002" name="Line 57">
                <a:extLst>
                  <a:ext uri="{FF2B5EF4-FFF2-40B4-BE49-F238E27FC236}">
                    <a16:creationId xmlns:a16="http://schemas.microsoft.com/office/drawing/2014/main" id="{E595B195-0B2D-9745-BD6F-EEDBFD7AFF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32" y="241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58563" name="Group 58">
              <a:extLst>
                <a:ext uri="{FF2B5EF4-FFF2-40B4-BE49-F238E27FC236}">
                  <a16:creationId xmlns:a16="http://schemas.microsoft.com/office/drawing/2014/main" id="{41ED926C-3901-7247-B9D0-C1EBC5A105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2" y="1716"/>
              <a:ext cx="72" cy="56"/>
              <a:chOff x="1052" y="1716"/>
              <a:chExt cx="72" cy="56"/>
            </a:xfrm>
          </p:grpSpPr>
          <p:sp>
            <p:nvSpPr>
              <p:cNvPr id="26999" name="Line 59">
                <a:extLst>
                  <a:ext uri="{FF2B5EF4-FFF2-40B4-BE49-F238E27FC236}">
                    <a16:creationId xmlns:a16="http://schemas.microsoft.com/office/drawing/2014/main" id="{E687B9E5-D9B3-A549-B317-0F6E680138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0" y="171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000" name="Line 60">
                <a:extLst>
                  <a:ext uri="{FF2B5EF4-FFF2-40B4-BE49-F238E27FC236}">
                    <a16:creationId xmlns:a16="http://schemas.microsoft.com/office/drawing/2014/main" id="{622C9E36-CB03-434A-9338-40595293C8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2" y="171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58564" name="Group 61">
              <a:extLst>
                <a:ext uri="{FF2B5EF4-FFF2-40B4-BE49-F238E27FC236}">
                  <a16:creationId xmlns:a16="http://schemas.microsoft.com/office/drawing/2014/main" id="{26D9B5B9-78FB-6446-AE10-DED14D27DC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2" y="1948"/>
              <a:ext cx="72" cy="56"/>
              <a:chOff x="1052" y="1948"/>
              <a:chExt cx="72" cy="56"/>
            </a:xfrm>
          </p:grpSpPr>
          <p:sp>
            <p:nvSpPr>
              <p:cNvPr id="26997" name="Line 62">
                <a:extLst>
                  <a:ext uri="{FF2B5EF4-FFF2-40B4-BE49-F238E27FC236}">
                    <a16:creationId xmlns:a16="http://schemas.microsoft.com/office/drawing/2014/main" id="{5462D4D2-63F5-A740-B4A9-0A6E3FF4E3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0" y="1948"/>
                <a:ext cx="56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998" name="Line 63">
                <a:extLst>
                  <a:ext uri="{FF2B5EF4-FFF2-40B4-BE49-F238E27FC236}">
                    <a16:creationId xmlns:a16="http://schemas.microsoft.com/office/drawing/2014/main" id="{877C173A-4DC9-3846-8227-9F3725415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2" y="1948"/>
                <a:ext cx="72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58565" name="Group 64">
              <a:extLst>
                <a:ext uri="{FF2B5EF4-FFF2-40B4-BE49-F238E27FC236}">
                  <a16:creationId xmlns:a16="http://schemas.microsoft.com/office/drawing/2014/main" id="{A351A537-4D3A-CA43-A3CF-42987CA89F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2" y="2180"/>
              <a:ext cx="72" cy="56"/>
              <a:chOff x="1052" y="2180"/>
              <a:chExt cx="72" cy="56"/>
            </a:xfrm>
          </p:grpSpPr>
          <p:sp>
            <p:nvSpPr>
              <p:cNvPr id="26995" name="Line 65">
                <a:extLst>
                  <a:ext uri="{FF2B5EF4-FFF2-40B4-BE49-F238E27FC236}">
                    <a16:creationId xmlns:a16="http://schemas.microsoft.com/office/drawing/2014/main" id="{7B067BEE-DC72-1046-B13F-4EB1B9D68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0" y="2180"/>
                <a:ext cx="56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996" name="Line 66">
                <a:extLst>
                  <a:ext uri="{FF2B5EF4-FFF2-40B4-BE49-F238E27FC236}">
                    <a16:creationId xmlns:a16="http://schemas.microsoft.com/office/drawing/2014/main" id="{0B0A29E8-DA1E-3146-84CC-591496D012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2" y="2180"/>
                <a:ext cx="72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58566" name="Group 67">
              <a:extLst>
                <a:ext uri="{FF2B5EF4-FFF2-40B4-BE49-F238E27FC236}">
                  <a16:creationId xmlns:a16="http://schemas.microsoft.com/office/drawing/2014/main" id="{2E9B77EE-F500-F343-A90F-BA17D579ED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2" y="2412"/>
              <a:ext cx="72" cy="56"/>
              <a:chOff x="1052" y="2412"/>
              <a:chExt cx="72" cy="56"/>
            </a:xfrm>
          </p:grpSpPr>
          <p:sp>
            <p:nvSpPr>
              <p:cNvPr id="26993" name="Line 68">
                <a:extLst>
                  <a:ext uri="{FF2B5EF4-FFF2-40B4-BE49-F238E27FC236}">
                    <a16:creationId xmlns:a16="http://schemas.microsoft.com/office/drawing/2014/main" id="{12A499D2-B6CA-9C4B-9196-7342CD2A66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0" y="241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994" name="Line 69">
                <a:extLst>
                  <a:ext uri="{FF2B5EF4-FFF2-40B4-BE49-F238E27FC236}">
                    <a16:creationId xmlns:a16="http://schemas.microsoft.com/office/drawing/2014/main" id="{75C32D5B-0B9C-5B45-B825-0D75BDE83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2" y="241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26824" name="Line 70">
              <a:extLst>
                <a:ext uri="{FF2B5EF4-FFF2-40B4-BE49-F238E27FC236}">
                  <a16:creationId xmlns:a16="http://schemas.microsoft.com/office/drawing/2014/main" id="{1A6DDCD3-7419-9346-8A52-15B7404B4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0" y="1556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825" name="Line 71">
              <a:extLst>
                <a:ext uri="{FF2B5EF4-FFF2-40B4-BE49-F238E27FC236}">
                  <a16:creationId xmlns:a16="http://schemas.microsoft.com/office/drawing/2014/main" id="{201C5397-E0C3-1F4C-9E2D-026A903F47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8" y="1556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826" name="Line 72">
              <a:extLst>
                <a:ext uri="{FF2B5EF4-FFF2-40B4-BE49-F238E27FC236}">
                  <a16:creationId xmlns:a16="http://schemas.microsoft.com/office/drawing/2014/main" id="{1EF319B5-9378-B444-863B-EF6891EFD9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0" y="155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827" name="Oval 73">
              <a:extLst>
                <a:ext uri="{FF2B5EF4-FFF2-40B4-BE49-F238E27FC236}">
                  <a16:creationId xmlns:a16="http://schemas.microsoft.com/office/drawing/2014/main" id="{11CFB8B5-52B7-2B4B-95FF-C274FE4F5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" y="1628"/>
              <a:ext cx="31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6828" name="Line 74">
              <a:extLst>
                <a:ext uri="{FF2B5EF4-FFF2-40B4-BE49-F238E27FC236}">
                  <a16:creationId xmlns:a16="http://schemas.microsoft.com/office/drawing/2014/main" id="{BEA32B43-7950-5343-A06B-F0D06A7FFB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4" y="147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829" name="Line 75">
              <a:extLst>
                <a:ext uri="{FF2B5EF4-FFF2-40B4-BE49-F238E27FC236}">
                  <a16:creationId xmlns:a16="http://schemas.microsoft.com/office/drawing/2014/main" id="{EE60D367-475A-814C-B2F2-550299D425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" y="1668"/>
              <a:ext cx="0" cy="9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830" name="Line 76">
              <a:extLst>
                <a:ext uri="{FF2B5EF4-FFF2-40B4-BE49-F238E27FC236}">
                  <a16:creationId xmlns:a16="http://schemas.microsoft.com/office/drawing/2014/main" id="{7BD049BF-2950-A843-AFE3-C885DB37D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4" y="1620"/>
              <a:ext cx="0" cy="9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58574" name="Group 77">
              <a:extLst>
                <a:ext uri="{FF2B5EF4-FFF2-40B4-BE49-F238E27FC236}">
                  <a16:creationId xmlns:a16="http://schemas.microsoft.com/office/drawing/2014/main" id="{754F03D3-C0C9-7E4A-AC96-0D3003D381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1716"/>
              <a:ext cx="72" cy="56"/>
              <a:chOff x="948" y="1716"/>
              <a:chExt cx="72" cy="56"/>
            </a:xfrm>
          </p:grpSpPr>
          <p:sp>
            <p:nvSpPr>
              <p:cNvPr id="26991" name="Line 78">
                <a:extLst>
                  <a:ext uri="{FF2B5EF4-FFF2-40B4-BE49-F238E27FC236}">
                    <a16:creationId xmlns:a16="http://schemas.microsoft.com/office/drawing/2014/main" id="{70244BA5-C964-1347-987D-42BD3B5BB5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6" y="171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992" name="Line 79">
                <a:extLst>
                  <a:ext uri="{FF2B5EF4-FFF2-40B4-BE49-F238E27FC236}">
                    <a16:creationId xmlns:a16="http://schemas.microsoft.com/office/drawing/2014/main" id="{D1A4B8AA-A7E5-E140-B52A-BE69E2596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48" y="171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58575" name="Group 80">
              <a:extLst>
                <a:ext uri="{FF2B5EF4-FFF2-40B4-BE49-F238E27FC236}">
                  <a16:creationId xmlns:a16="http://schemas.microsoft.com/office/drawing/2014/main" id="{2F675C31-8746-C54C-83DE-68DE287F2C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1948"/>
              <a:ext cx="72" cy="56"/>
              <a:chOff x="948" y="1948"/>
              <a:chExt cx="72" cy="56"/>
            </a:xfrm>
          </p:grpSpPr>
          <p:sp>
            <p:nvSpPr>
              <p:cNvPr id="26989" name="Line 81">
                <a:extLst>
                  <a:ext uri="{FF2B5EF4-FFF2-40B4-BE49-F238E27FC236}">
                    <a16:creationId xmlns:a16="http://schemas.microsoft.com/office/drawing/2014/main" id="{42DC66D1-C281-734C-B974-5C169316B5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6" y="1948"/>
                <a:ext cx="56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990" name="Line 82">
                <a:extLst>
                  <a:ext uri="{FF2B5EF4-FFF2-40B4-BE49-F238E27FC236}">
                    <a16:creationId xmlns:a16="http://schemas.microsoft.com/office/drawing/2014/main" id="{E1B3ACC4-C28F-EA44-96CB-38A29F84E2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48" y="1948"/>
                <a:ext cx="72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58576" name="Group 83">
              <a:extLst>
                <a:ext uri="{FF2B5EF4-FFF2-40B4-BE49-F238E27FC236}">
                  <a16:creationId xmlns:a16="http://schemas.microsoft.com/office/drawing/2014/main" id="{00092AD9-F653-D845-B5E0-3E2A18FC98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180"/>
              <a:ext cx="72" cy="56"/>
              <a:chOff x="948" y="2180"/>
              <a:chExt cx="72" cy="56"/>
            </a:xfrm>
          </p:grpSpPr>
          <p:sp>
            <p:nvSpPr>
              <p:cNvPr id="26987" name="Line 84">
                <a:extLst>
                  <a:ext uri="{FF2B5EF4-FFF2-40B4-BE49-F238E27FC236}">
                    <a16:creationId xmlns:a16="http://schemas.microsoft.com/office/drawing/2014/main" id="{5635DCF4-82C5-2B49-A248-612B765CBF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6" y="2180"/>
                <a:ext cx="56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988" name="Line 85">
                <a:extLst>
                  <a:ext uri="{FF2B5EF4-FFF2-40B4-BE49-F238E27FC236}">
                    <a16:creationId xmlns:a16="http://schemas.microsoft.com/office/drawing/2014/main" id="{E4BEFAB9-3F01-C144-9DAC-8FA607585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48" y="2180"/>
                <a:ext cx="72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58577" name="Group 86">
              <a:extLst>
                <a:ext uri="{FF2B5EF4-FFF2-40B4-BE49-F238E27FC236}">
                  <a16:creationId xmlns:a16="http://schemas.microsoft.com/office/drawing/2014/main" id="{65BB8967-07A6-F240-8A8E-70C9D5EF9F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412"/>
              <a:ext cx="72" cy="56"/>
              <a:chOff x="948" y="2412"/>
              <a:chExt cx="72" cy="56"/>
            </a:xfrm>
          </p:grpSpPr>
          <p:sp>
            <p:nvSpPr>
              <p:cNvPr id="26985" name="Line 87">
                <a:extLst>
                  <a:ext uri="{FF2B5EF4-FFF2-40B4-BE49-F238E27FC236}">
                    <a16:creationId xmlns:a16="http://schemas.microsoft.com/office/drawing/2014/main" id="{9D169029-45D2-FE49-A331-2735B594CE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6" y="241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986" name="Line 88">
                <a:extLst>
                  <a:ext uri="{FF2B5EF4-FFF2-40B4-BE49-F238E27FC236}">
                    <a16:creationId xmlns:a16="http://schemas.microsoft.com/office/drawing/2014/main" id="{38FB6557-D97D-1E45-8CCC-5CF0712B9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48" y="241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58578" name="Group 89">
              <a:extLst>
                <a:ext uri="{FF2B5EF4-FFF2-40B4-BE49-F238E27FC236}">
                  <a16:creationId xmlns:a16="http://schemas.microsoft.com/office/drawing/2014/main" id="{06161745-B096-D04D-8280-9CB1EFA0D5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8" y="1716"/>
              <a:ext cx="72" cy="56"/>
              <a:chOff x="868" y="1716"/>
              <a:chExt cx="72" cy="56"/>
            </a:xfrm>
          </p:grpSpPr>
          <p:sp>
            <p:nvSpPr>
              <p:cNvPr id="26983" name="Line 90">
                <a:extLst>
                  <a:ext uri="{FF2B5EF4-FFF2-40B4-BE49-F238E27FC236}">
                    <a16:creationId xmlns:a16="http://schemas.microsoft.com/office/drawing/2014/main" id="{56358B53-412F-4741-8A08-A6ADFEB8EF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6" y="171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984" name="Line 91">
                <a:extLst>
                  <a:ext uri="{FF2B5EF4-FFF2-40B4-BE49-F238E27FC236}">
                    <a16:creationId xmlns:a16="http://schemas.microsoft.com/office/drawing/2014/main" id="{EAC5C89D-617C-C148-904E-5C1E7019D1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8" y="171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58579" name="Group 92">
              <a:extLst>
                <a:ext uri="{FF2B5EF4-FFF2-40B4-BE49-F238E27FC236}">
                  <a16:creationId xmlns:a16="http://schemas.microsoft.com/office/drawing/2014/main" id="{927B9246-5F57-0B44-8539-F9B8D6F9BB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8" y="1948"/>
              <a:ext cx="72" cy="56"/>
              <a:chOff x="868" y="1948"/>
              <a:chExt cx="72" cy="56"/>
            </a:xfrm>
          </p:grpSpPr>
          <p:sp>
            <p:nvSpPr>
              <p:cNvPr id="26981" name="Line 93">
                <a:extLst>
                  <a:ext uri="{FF2B5EF4-FFF2-40B4-BE49-F238E27FC236}">
                    <a16:creationId xmlns:a16="http://schemas.microsoft.com/office/drawing/2014/main" id="{8FCF9F5A-7365-A544-9A6A-2455EFC937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6" y="1948"/>
                <a:ext cx="56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982" name="Line 94">
                <a:extLst>
                  <a:ext uri="{FF2B5EF4-FFF2-40B4-BE49-F238E27FC236}">
                    <a16:creationId xmlns:a16="http://schemas.microsoft.com/office/drawing/2014/main" id="{A37099DF-8135-DD4C-9DC8-1BA27A9B8F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8" y="1948"/>
                <a:ext cx="72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58580" name="Group 95">
              <a:extLst>
                <a:ext uri="{FF2B5EF4-FFF2-40B4-BE49-F238E27FC236}">
                  <a16:creationId xmlns:a16="http://schemas.microsoft.com/office/drawing/2014/main" id="{407B95D1-7CB5-C449-ABD7-4149533DAB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8" y="2180"/>
              <a:ext cx="72" cy="56"/>
              <a:chOff x="868" y="2180"/>
              <a:chExt cx="72" cy="56"/>
            </a:xfrm>
          </p:grpSpPr>
          <p:sp>
            <p:nvSpPr>
              <p:cNvPr id="26979" name="Line 96">
                <a:extLst>
                  <a:ext uri="{FF2B5EF4-FFF2-40B4-BE49-F238E27FC236}">
                    <a16:creationId xmlns:a16="http://schemas.microsoft.com/office/drawing/2014/main" id="{FF34E2AA-C795-3B42-8B5D-51EDC847EB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6" y="2180"/>
                <a:ext cx="56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980" name="Line 97">
                <a:extLst>
                  <a:ext uri="{FF2B5EF4-FFF2-40B4-BE49-F238E27FC236}">
                    <a16:creationId xmlns:a16="http://schemas.microsoft.com/office/drawing/2014/main" id="{1C3FDA28-205A-6140-8632-5B0DBB9B8C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8" y="2180"/>
                <a:ext cx="72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58581" name="Group 98">
              <a:extLst>
                <a:ext uri="{FF2B5EF4-FFF2-40B4-BE49-F238E27FC236}">
                  <a16:creationId xmlns:a16="http://schemas.microsoft.com/office/drawing/2014/main" id="{BCD0D5FF-40D5-BE46-B2B2-3134F4601C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8" y="2412"/>
              <a:ext cx="72" cy="56"/>
              <a:chOff x="868" y="2412"/>
              <a:chExt cx="72" cy="56"/>
            </a:xfrm>
          </p:grpSpPr>
          <p:sp>
            <p:nvSpPr>
              <p:cNvPr id="26977" name="Line 99">
                <a:extLst>
                  <a:ext uri="{FF2B5EF4-FFF2-40B4-BE49-F238E27FC236}">
                    <a16:creationId xmlns:a16="http://schemas.microsoft.com/office/drawing/2014/main" id="{EF4D98B6-326B-A04C-B611-7B222BD6B5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6" y="241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978" name="Line 100">
                <a:extLst>
                  <a:ext uri="{FF2B5EF4-FFF2-40B4-BE49-F238E27FC236}">
                    <a16:creationId xmlns:a16="http://schemas.microsoft.com/office/drawing/2014/main" id="{5387BCC8-FE0F-2649-A6A2-8BA481F638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8" y="241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26839" name="Line 101">
              <a:extLst>
                <a:ext uri="{FF2B5EF4-FFF2-40B4-BE49-F238E27FC236}">
                  <a16:creationId xmlns:a16="http://schemas.microsoft.com/office/drawing/2014/main" id="{057937C9-A563-1D45-BC21-67081142C7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6" y="1556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840" name="Line 102">
              <a:extLst>
                <a:ext uri="{FF2B5EF4-FFF2-40B4-BE49-F238E27FC236}">
                  <a16:creationId xmlns:a16="http://schemas.microsoft.com/office/drawing/2014/main" id="{BAD1A57C-9689-7E4F-B1ED-DFB870E1C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" y="1556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841" name="Line 103">
              <a:extLst>
                <a:ext uri="{FF2B5EF4-FFF2-40B4-BE49-F238E27FC236}">
                  <a16:creationId xmlns:a16="http://schemas.microsoft.com/office/drawing/2014/main" id="{966D0FF8-F906-4F4B-B13C-1E433B7992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6" y="155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842" name="Oval 104">
              <a:extLst>
                <a:ext uri="{FF2B5EF4-FFF2-40B4-BE49-F238E27FC236}">
                  <a16:creationId xmlns:a16="http://schemas.microsoft.com/office/drawing/2014/main" id="{301E57F7-5F6E-3E46-8C3F-3D627ABCD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1628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6843" name="Line 105">
              <a:extLst>
                <a:ext uri="{FF2B5EF4-FFF2-40B4-BE49-F238E27FC236}">
                  <a16:creationId xmlns:a16="http://schemas.microsoft.com/office/drawing/2014/main" id="{1308F56E-E27B-A041-8D29-35093AC054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0" y="147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844" name="Line 106">
              <a:extLst>
                <a:ext uri="{FF2B5EF4-FFF2-40B4-BE49-F238E27FC236}">
                  <a16:creationId xmlns:a16="http://schemas.microsoft.com/office/drawing/2014/main" id="{C5E18593-197E-AF41-8CDC-5B900F407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" y="1668"/>
              <a:ext cx="0" cy="9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845" name="Line 107">
              <a:extLst>
                <a:ext uri="{FF2B5EF4-FFF2-40B4-BE49-F238E27FC236}">
                  <a16:creationId xmlns:a16="http://schemas.microsoft.com/office/drawing/2014/main" id="{93E1F56E-21B0-CC47-B087-BECCF89415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620"/>
              <a:ext cx="0" cy="9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58589" name="Group 108">
              <a:extLst>
                <a:ext uri="{FF2B5EF4-FFF2-40B4-BE49-F238E27FC236}">
                  <a16:creationId xmlns:a16="http://schemas.microsoft.com/office/drawing/2014/main" id="{4C4AE3F0-FBC3-AE4F-B632-333C5553BB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4" y="1716"/>
              <a:ext cx="72" cy="56"/>
              <a:chOff x="764" y="1716"/>
              <a:chExt cx="72" cy="56"/>
            </a:xfrm>
          </p:grpSpPr>
          <p:sp>
            <p:nvSpPr>
              <p:cNvPr id="26975" name="Line 109">
                <a:extLst>
                  <a:ext uri="{FF2B5EF4-FFF2-40B4-BE49-F238E27FC236}">
                    <a16:creationId xmlns:a16="http://schemas.microsoft.com/office/drawing/2014/main" id="{353E3E77-0502-B24D-B635-6631DB6106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2" y="171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976" name="Line 110">
                <a:extLst>
                  <a:ext uri="{FF2B5EF4-FFF2-40B4-BE49-F238E27FC236}">
                    <a16:creationId xmlns:a16="http://schemas.microsoft.com/office/drawing/2014/main" id="{D5F55539-DEBD-3747-BB65-1F7EED8BA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4" y="171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58590" name="Group 111">
              <a:extLst>
                <a:ext uri="{FF2B5EF4-FFF2-40B4-BE49-F238E27FC236}">
                  <a16:creationId xmlns:a16="http://schemas.microsoft.com/office/drawing/2014/main" id="{0273A18F-972D-984E-9F7B-02A67E52FA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4" y="1948"/>
              <a:ext cx="72" cy="56"/>
              <a:chOff x="764" y="1948"/>
              <a:chExt cx="72" cy="56"/>
            </a:xfrm>
          </p:grpSpPr>
          <p:sp>
            <p:nvSpPr>
              <p:cNvPr id="26973" name="Line 112">
                <a:extLst>
                  <a:ext uri="{FF2B5EF4-FFF2-40B4-BE49-F238E27FC236}">
                    <a16:creationId xmlns:a16="http://schemas.microsoft.com/office/drawing/2014/main" id="{42C934C6-B8A6-8F47-BC28-5779F222E8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2" y="1948"/>
                <a:ext cx="56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974" name="Line 113">
                <a:extLst>
                  <a:ext uri="{FF2B5EF4-FFF2-40B4-BE49-F238E27FC236}">
                    <a16:creationId xmlns:a16="http://schemas.microsoft.com/office/drawing/2014/main" id="{A4B1F16E-4AE3-DF4B-A586-E4DD93C14A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4" y="1948"/>
                <a:ext cx="72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58591" name="Group 114">
              <a:extLst>
                <a:ext uri="{FF2B5EF4-FFF2-40B4-BE49-F238E27FC236}">
                  <a16:creationId xmlns:a16="http://schemas.microsoft.com/office/drawing/2014/main" id="{9827B0EC-5739-624D-BE37-66CDFF53D5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4" y="2180"/>
              <a:ext cx="72" cy="56"/>
              <a:chOff x="764" y="2180"/>
              <a:chExt cx="72" cy="56"/>
            </a:xfrm>
          </p:grpSpPr>
          <p:sp>
            <p:nvSpPr>
              <p:cNvPr id="26971" name="Line 115">
                <a:extLst>
                  <a:ext uri="{FF2B5EF4-FFF2-40B4-BE49-F238E27FC236}">
                    <a16:creationId xmlns:a16="http://schemas.microsoft.com/office/drawing/2014/main" id="{3065AE14-2146-984D-A55D-F3C33DF681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2" y="2180"/>
                <a:ext cx="56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972" name="Line 116">
                <a:extLst>
                  <a:ext uri="{FF2B5EF4-FFF2-40B4-BE49-F238E27FC236}">
                    <a16:creationId xmlns:a16="http://schemas.microsoft.com/office/drawing/2014/main" id="{346CC33E-A08A-B640-BA56-EB971BB78C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4" y="2180"/>
                <a:ext cx="72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58592" name="Group 117">
              <a:extLst>
                <a:ext uri="{FF2B5EF4-FFF2-40B4-BE49-F238E27FC236}">
                  <a16:creationId xmlns:a16="http://schemas.microsoft.com/office/drawing/2014/main" id="{2BA4CF6C-C4C1-C44D-9CD5-7C1A826BAD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4" y="2412"/>
              <a:ext cx="72" cy="56"/>
              <a:chOff x="764" y="2412"/>
              <a:chExt cx="72" cy="56"/>
            </a:xfrm>
          </p:grpSpPr>
          <p:sp>
            <p:nvSpPr>
              <p:cNvPr id="26969" name="Line 118">
                <a:extLst>
                  <a:ext uri="{FF2B5EF4-FFF2-40B4-BE49-F238E27FC236}">
                    <a16:creationId xmlns:a16="http://schemas.microsoft.com/office/drawing/2014/main" id="{093A49E3-92C0-9445-AD60-DF96C5573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2" y="241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970" name="Line 119">
                <a:extLst>
                  <a:ext uri="{FF2B5EF4-FFF2-40B4-BE49-F238E27FC236}">
                    <a16:creationId xmlns:a16="http://schemas.microsoft.com/office/drawing/2014/main" id="{C18EF18A-5B26-4642-9B65-521B22014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4" y="241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58593" name="Group 120">
              <a:extLst>
                <a:ext uri="{FF2B5EF4-FFF2-40B4-BE49-F238E27FC236}">
                  <a16:creationId xmlns:a16="http://schemas.microsoft.com/office/drawing/2014/main" id="{26183F58-3DA6-D844-A849-AAFB150848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1716"/>
              <a:ext cx="72" cy="56"/>
              <a:chOff x="684" y="1716"/>
              <a:chExt cx="72" cy="56"/>
            </a:xfrm>
          </p:grpSpPr>
          <p:sp>
            <p:nvSpPr>
              <p:cNvPr id="26967" name="Line 121">
                <a:extLst>
                  <a:ext uri="{FF2B5EF4-FFF2-40B4-BE49-F238E27FC236}">
                    <a16:creationId xmlns:a16="http://schemas.microsoft.com/office/drawing/2014/main" id="{FA3987E2-7AEC-D745-BAF8-87D1DD494E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2" y="171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968" name="Line 122">
                <a:extLst>
                  <a:ext uri="{FF2B5EF4-FFF2-40B4-BE49-F238E27FC236}">
                    <a16:creationId xmlns:a16="http://schemas.microsoft.com/office/drawing/2014/main" id="{58151259-E287-D74D-9ED0-26F2209FA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84" y="171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58594" name="Group 123">
              <a:extLst>
                <a:ext uri="{FF2B5EF4-FFF2-40B4-BE49-F238E27FC236}">
                  <a16:creationId xmlns:a16="http://schemas.microsoft.com/office/drawing/2014/main" id="{96892B27-E065-E24C-839B-FC2B54E32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1948"/>
              <a:ext cx="72" cy="56"/>
              <a:chOff x="684" y="1948"/>
              <a:chExt cx="72" cy="56"/>
            </a:xfrm>
          </p:grpSpPr>
          <p:sp>
            <p:nvSpPr>
              <p:cNvPr id="26965" name="Line 124">
                <a:extLst>
                  <a:ext uri="{FF2B5EF4-FFF2-40B4-BE49-F238E27FC236}">
                    <a16:creationId xmlns:a16="http://schemas.microsoft.com/office/drawing/2014/main" id="{52F22E32-C116-4843-8464-964B47381D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2" y="1948"/>
                <a:ext cx="56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966" name="Line 125">
                <a:extLst>
                  <a:ext uri="{FF2B5EF4-FFF2-40B4-BE49-F238E27FC236}">
                    <a16:creationId xmlns:a16="http://schemas.microsoft.com/office/drawing/2014/main" id="{41660DE5-2017-3A4B-8291-16B894D02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84" y="1948"/>
                <a:ext cx="72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58595" name="Group 126">
              <a:extLst>
                <a:ext uri="{FF2B5EF4-FFF2-40B4-BE49-F238E27FC236}">
                  <a16:creationId xmlns:a16="http://schemas.microsoft.com/office/drawing/2014/main" id="{E6ED9C66-5492-A343-9A73-E5AF1069F0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2180"/>
              <a:ext cx="72" cy="56"/>
              <a:chOff x="684" y="2180"/>
              <a:chExt cx="72" cy="56"/>
            </a:xfrm>
          </p:grpSpPr>
          <p:sp>
            <p:nvSpPr>
              <p:cNvPr id="26963" name="Line 127">
                <a:extLst>
                  <a:ext uri="{FF2B5EF4-FFF2-40B4-BE49-F238E27FC236}">
                    <a16:creationId xmlns:a16="http://schemas.microsoft.com/office/drawing/2014/main" id="{1D53A12D-0B0D-4742-A63B-F0C55E638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2" y="2180"/>
                <a:ext cx="56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964" name="Line 128">
                <a:extLst>
                  <a:ext uri="{FF2B5EF4-FFF2-40B4-BE49-F238E27FC236}">
                    <a16:creationId xmlns:a16="http://schemas.microsoft.com/office/drawing/2014/main" id="{A8BD2EE3-7D79-E94E-9245-A93C2155B3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84" y="2180"/>
                <a:ext cx="72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58596" name="Group 129">
              <a:extLst>
                <a:ext uri="{FF2B5EF4-FFF2-40B4-BE49-F238E27FC236}">
                  <a16:creationId xmlns:a16="http://schemas.microsoft.com/office/drawing/2014/main" id="{EE4D2395-7A37-AC44-AD24-33D268EE4D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2412"/>
              <a:ext cx="72" cy="56"/>
              <a:chOff x="684" y="2412"/>
              <a:chExt cx="72" cy="56"/>
            </a:xfrm>
          </p:grpSpPr>
          <p:sp>
            <p:nvSpPr>
              <p:cNvPr id="26961" name="Line 130">
                <a:extLst>
                  <a:ext uri="{FF2B5EF4-FFF2-40B4-BE49-F238E27FC236}">
                    <a16:creationId xmlns:a16="http://schemas.microsoft.com/office/drawing/2014/main" id="{98E85222-EF61-404E-801D-98D7C7A745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2" y="241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962" name="Line 131">
                <a:extLst>
                  <a:ext uri="{FF2B5EF4-FFF2-40B4-BE49-F238E27FC236}">
                    <a16:creationId xmlns:a16="http://schemas.microsoft.com/office/drawing/2014/main" id="{8F590FB8-15AB-4E4F-932E-A5AE33AB64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84" y="241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26854" name="Line 132">
              <a:extLst>
                <a:ext uri="{FF2B5EF4-FFF2-40B4-BE49-F238E27FC236}">
                  <a16:creationId xmlns:a16="http://schemas.microsoft.com/office/drawing/2014/main" id="{B2812B92-C475-FF42-B336-5FF3D4030B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2" y="1556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855" name="Line 133">
              <a:extLst>
                <a:ext uri="{FF2B5EF4-FFF2-40B4-BE49-F238E27FC236}">
                  <a16:creationId xmlns:a16="http://schemas.microsoft.com/office/drawing/2014/main" id="{B31D06CE-7160-B645-857C-C9FB64CE2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" y="1556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856" name="Line 134">
              <a:extLst>
                <a:ext uri="{FF2B5EF4-FFF2-40B4-BE49-F238E27FC236}">
                  <a16:creationId xmlns:a16="http://schemas.microsoft.com/office/drawing/2014/main" id="{C381EFD6-EDB3-C342-B56A-06EA974846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2" y="155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857" name="Oval 135">
              <a:extLst>
                <a:ext uri="{FF2B5EF4-FFF2-40B4-BE49-F238E27FC236}">
                  <a16:creationId xmlns:a16="http://schemas.microsoft.com/office/drawing/2014/main" id="{6DF94C0D-0349-154D-B234-604BC016C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" y="1628"/>
              <a:ext cx="31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6858" name="Line 136">
              <a:extLst>
                <a:ext uri="{FF2B5EF4-FFF2-40B4-BE49-F238E27FC236}">
                  <a16:creationId xmlns:a16="http://schemas.microsoft.com/office/drawing/2014/main" id="{1C155D19-1B6A-294E-B3F7-E0C6D633F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47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859" name="Line 137">
              <a:extLst>
                <a:ext uri="{FF2B5EF4-FFF2-40B4-BE49-F238E27FC236}">
                  <a16:creationId xmlns:a16="http://schemas.microsoft.com/office/drawing/2014/main" id="{69F9B715-3A8F-4D49-98D9-9D1BFBB84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6" y="1668"/>
              <a:ext cx="0" cy="9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860" name="Line 138">
              <a:extLst>
                <a:ext uri="{FF2B5EF4-FFF2-40B4-BE49-F238E27FC236}">
                  <a16:creationId xmlns:a16="http://schemas.microsoft.com/office/drawing/2014/main" id="{EF62855A-3A45-CB49-8685-C3D77A6EB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" y="1620"/>
              <a:ext cx="0" cy="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58604" name="Group 139">
              <a:extLst>
                <a:ext uri="{FF2B5EF4-FFF2-40B4-BE49-F238E27FC236}">
                  <a16:creationId xmlns:a16="http://schemas.microsoft.com/office/drawing/2014/main" id="{D41AB950-DBC4-F640-819A-1B96EE9EE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0" y="1716"/>
              <a:ext cx="72" cy="56"/>
              <a:chOff x="580" y="1716"/>
              <a:chExt cx="72" cy="56"/>
            </a:xfrm>
          </p:grpSpPr>
          <p:sp>
            <p:nvSpPr>
              <p:cNvPr id="26959" name="Line 140">
                <a:extLst>
                  <a:ext uri="{FF2B5EF4-FFF2-40B4-BE49-F238E27FC236}">
                    <a16:creationId xmlns:a16="http://schemas.microsoft.com/office/drawing/2014/main" id="{384F432D-A839-5748-9379-14D1A8B17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8" y="171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960" name="Line 141">
                <a:extLst>
                  <a:ext uri="{FF2B5EF4-FFF2-40B4-BE49-F238E27FC236}">
                    <a16:creationId xmlns:a16="http://schemas.microsoft.com/office/drawing/2014/main" id="{8FC37FB7-E9C5-0848-8B81-4983C35EC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0" y="171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58605" name="Group 142">
              <a:extLst>
                <a:ext uri="{FF2B5EF4-FFF2-40B4-BE49-F238E27FC236}">
                  <a16:creationId xmlns:a16="http://schemas.microsoft.com/office/drawing/2014/main" id="{5CEBCC2D-C0B7-7143-8075-508AE54178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0" y="1948"/>
              <a:ext cx="72" cy="56"/>
              <a:chOff x="580" y="1948"/>
              <a:chExt cx="72" cy="56"/>
            </a:xfrm>
          </p:grpSpPr>
          <p:sp>
            <p:nvSpPr>
              <p:cNvPr id="26957" name="Line 143">
                <a:extLst>
                  <a:ext uri="{FF2B5EF4-FFF2-40B4-BE49-F238E27FC236}">
                    <a16:creationId xmlns:a16="http://schemas.microsoft.com/office/drawing/2014/main" id="{FCB7E9CD-6DDF-C44D-986F-5594FA32A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8" y="1948"/>
                <a:ext cx="56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958" name="Line 144">
                <a:extLst>
                  <a:ext uri="{FF2B5EF4-FFF2-40B4-BE49-F238E27FC236}">
                    <a16:creationId xmlns:a16="http://schemas.microsoft.com/office/drawing/2014/main" id="{E86B5CB8-4E67-AD4C-82F4-AC66A38FBE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0" y="1948"/>
                <a:ext cx="72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58606" name="Group 145">
              <a:extLst>
                <a:ext uri="{FF2B5EF4-FFF2-40B4-BE49-F238E27FC236}">
                  <a16:creationId xmlns:a16="http://schemas.microsoft.com/office/drawing/2014/main" id="{94012D30-91E5-CE4E-BEE6-68E1DDEE0E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0" y="2180"/>
              <a:ext cx="72" cy="56"/>
              <a:chOff x="580" y="2180"/>
              <a:chExt cx="72" cy="56"/>
            </a:xfrm>
          </p:grpSpPr>
          <p:sp>
            <p:nvSpPr>
              <p:cNvPr id="26955" name="Line 146">
                <a:extLst>
                  <a:ext uri="{FF2B5EF4-FFF2-40B4-BE49-F238E27FC236}">
                    <a16:creationId xmlns:a16="http://schemas.microsoft.com/office/drawing/2014/main" id="{B8FC24A7-6641-9746-8047-2B43A6964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8" y="2180"/>
                <a:ext cx="56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956" name="Line 147">
                <a:extLst>
                  <a:ext uri="{FF2B5EF4-FFF2-40B4-BE49-F238E27FC236}">
                    <a16:creationId xmlns:a16="http://schemas.microsoft.com/office/drawing/2014/main" id="{2A316EE5-984F-694A-B8AC-91353DF94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0" y="2180"/>
                <a:ext cx="72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58607" name="Group 148">
              <a:extLst>
                <a:ext uri="{FF2B5EF4-FFF2-40B4-BE49-F238E27FC236}">
                  <a16:creationId xmlns:a16="http://schemas.microsoft.com/office/drawing/2014/main" id="{7D663661-F49D-E546-94D1-E891B2454A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0" y="2412"/>
              <a:ext cx="72" cy="56"/>
              <a:chOff x="580" y="2412"/>
              <a:chExt cx="72" cy="56"/>
            </a:xfrm>
          </p:grpSpPr>
          <p:sp>
            <p:nvSpPr>
              <p:cNvPr id="26953" name="Line 149">
                <a:extLst>
                  <a:ext uri="{FF2B5EF4-FFF2-40B4-BE49-F238E27FC236}">
                    <a16:creationId xmlns:a16="http://schemas.microsoft.com/office/drawing/2014/main" id="{DEB14EB5-7F89-F145-B15E-CF1545EA57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8" y="241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954" name="Line 150">
                <a:extLst>
                  <a:ext uri="{FF2B5EF4-FFF2-40B4-BE49-F238E27FC236}">
                    <a16:creationId xmlns:a16="http://schemas.microsoft.com/office/drawing/2014/main" id="{4328304C-39CE-7946-B32D-2169260510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0" y="241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58608" name="Group 151">
              <a:extLst>
                <a:ext uri="{FF2B5EF4-FFF2-40B4-BE49-F238E27FC236}">
                  <a16:creationId xmlns:a16="http://schemas.microsoft.com/office/drawing/2014/main" id="{71FB34DA-7560-0B4B-9365-1527808C65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" y="1716"/>
              <a:ext cx="72" cy="56"/>
              <a:chOff x="500" y="1716"/>
              <a:chExt cx="72" cy="56"/>
            </a:xfrm>
          </p:grpSpPr>
          <p:sp>
            <p:nvSpPr>
              <p:cNvPr id="26951" name="Line 152">
                <a:extLst>
                  <a:ext uri="{FF2B5EF4-FFF2-40B4-BE49-F238E27FC236}">
                    <a16:creationId xmlns:a16="http://schemas.microsoft.com/office/drawing/2014/main" id="{1D8E8BB6-A480-C842-9300-B7F648395C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" y="171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952" name="Line 153">
                <a:extLst>
                  <a:ext uri="{FF2B5EF4-FFF2-40B4-BE49-F238E27FC236}">
                    <a16:creationId xmlns:a16="http://schemas.microsoft.com/office/drawing/2014/main" id="{C80254D8-0A9A-BD4C-9691-30A886BF2C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0" y="171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58609" name="Group 154">
              <a:extLst>
                <a:ext uri="{FF2B5EF4-FFF2-40B4-BE49-F238E27FC236}">
                  <a16:creationId xmlns:a16="http://schemas.microsoft.com/office/drawing/2014/main" id="{FD1EA509-2A05-0042-B829-ABC79A8CE4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" y="1948"/>
              <a:ext cx="72" cy="56"/>
              <a:chOff x="500" y="1948"/>
              <a:chExt cx="72" cy="56"/>
            </a:xfrm>
          </p:grpSpPr>
          <p:sp>
            <p:nvSpPr>
              <p:cNvPr id="26949" name="Line 155">
                <a:extLst>
                  <a:ext uri="{FF2B5EF4-FFF2-40B4-BE49-F238E27FC236}">
                    <a16:creationId xmlns:a16="http://schemas.microsoft.com/office/drawing/2014/main" id="{9DC2FADF-F21E-C345-B981-70A51CEB9B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" y="1948"/>
                <a:ext cx="56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950" name="Line 156">
                <a:extLst>
                  <a:ext uri="{FF2B5EF4-FFF2-40B4-BE49-F238E27FC236}">
                    <a16:creationId xmlns:a16="http://schemas.microsoft.com/office/drawing/2014/main" id="{0806F6D2-E8BC-7B46-A49E-1705A29BB2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0" y="1948"/>
                <a:ext cx="72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58610" name="Group 157">
              <a:extLst>
                <a:ext uri="{FF2B5EF4-FFF2-40B4-BE49-F238E27FC236}">
                  <a16:creationId xmlns:a16="http://schemas.microsoft.com/office/drawing/2014/main" id="{36CFA2E9-9BE4-654B-8A43-34EF80AF66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" y="2180"/>
              <a:ext cx="72" cy="56"/>
              <a:chOff x="500" y="2180"/>
              <a:chExt cx="72" cy="56"/>
            </a:xfrm>
          </p:grpSpPr>
          <p:sp>
            <p:nvSpPr>
              <p:cNvPr id="26947" name="Line 158">
                <a:extLst>
                  <a:ext uri="{FF2B5EF4-FFF2-40B4-BE49-F238E27FC236}">
                    <a16:creationId xmlns:a16="http://schemas.microsoft.com/office/drawing/2014/main" id="{901C28DA-8066-B94D-B454-5FEB3235AE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" y="2180"/>
                <a:ext cx="56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948" name="Line 159">
                <a:extLst>
                  <a:ext uri="{FF2B5EF4-FFF2-40B4-BE49-F238E27FC236}">
                    <a16:creationId xmlns:a16="http://schemas.microsoft.com/office/drawing/2014/main" id="{18096D5F-B590-8E4A-A287-20D17F52A9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0" y="2180"/>
                <a:ext cx="72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58611" name="Group 160">
              <a:extLst>
                <a:ext uri="{FF2B5EF4-FFF2-40B4-BE49-F238E27FC236}">
                  <a16:creationId xmlns:a16="http://schemas.microsoft.com/office/drawing/2014/main" id="{52FA1941-A1A3-2F40-8638-C8E7490890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" y="2412"/>
              <a:ext cx="72" cy="56"/>
              <a:chOff x="500" y="2412"/>
              <a:chExt cx="72" cy="56"/>
            </a:xfrm>
          </p:grpSpPr>
          <p:sp>
            <p:nvSpPr>
              <p:cNvPr id="26945" name="Line 161">
                <a:extLst>
                  <a:ext uri="{FF2B5EF4-FFF2-40B4-BE49-F238E27FC236}">
                    <a16:creationId xmlns:a16="http://schemas.microsoft.com/office/drawing/2014/main" id="{4E8082D4-D84E-2645-AAF8-D94BFF393F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" y="241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946" name="Line 162">
                <a:extLst>
                  <a:ext uri="{FF2B5EF4-FFF2-40B4-BE49-F238E27FC236}">
                    <a16:creationId xmlns:a16="http://schemas.microsoft.com/office/drawing/2014/main" id="{D2B2BD47-08CD-6344-8474-45909AE677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0" y="241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58612" name="Group 163">
              <a:extLst>
                <a:ext uri="{FF2B5EF4-FFF2-40B4-BE49-F238E27FC236}">
                  <a16:creationId xmlns:a16="http://schemas.microsoft.com/office/drawing/2014/main" id="{859B3704-4EEA-A140-9472-3E82640C01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3" y="1620"/>
              <a:ext cx="175" cy="1328"/>
              <a:chOff x="1693" y="1620"/>
              <a:chExt cx="175" cy="1328"/>
            </a:xfrm>
          </p:grpSpPr>
          <p:sp>
            <p:nvSpPr>
              <p:cNvPr id="58670" name="Arc 164">
                <a:extLst>
                  <a:ext uri="{FF2B5EF4-FFF2-40B4-BE49-F238E27FC236}">
                    <a16:creationId xmlns:a16="http://schemas.microsoft.com/office/drawing/2014/main" id="{37704FC5-154B-CE4C-A111-82FB2C8257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2576"/>
                <a:ext cx="84" cy="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671" name="Arc 165">
                <a:extLst>
                  <a:ext uri="{FF2B5EF4-FFF2-40B4-BE49-F238E27FC236}">
                    <a16:creationId xmlns:a16="http://schemas.microsoft.com/office/drawing/2014/main" id="{F9D59F83-9DA4-AE48-B8C2-370C00A56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" y="2576"/>
                <a:ext cx="92" cy="30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672" name="Arc 166">
                <a:extLst>
                  <a:ext uri="{FF2B5EF4-FFF2-40B4-BE49-F238E27FC236}">
                    <a16:creationId xmlns:a16="http://schemas.microsoft.com/office/drawing/2014/main" id="{AECF74F0-25CD-7741-9C93-3D4C1C00E4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3" y="2592"/>
                <a:ext cx="92" cy="2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673" name="Arc 167">
                <a:extLst>
                  <a:ext uri="{FF2B5EF4-FFF2-40B4-BE49-F238E27FC236}">
                    <a16:creationId xmlns:a16="http://schemas.microsoft.com/office/drawing/2014/main" id="{CD83F4B2-293F-E745-A655-DE9D9A11D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3" y="2576"/>
                <a:ext cx="92" cy="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931" name="Line 168">
                <a:extLst>
                  <a:ext uri="{FF2B5EF4-FFF2-40B4-BE49-F238E27FC236}">
                    <a16:creationId xmlns:a16="http://schemas.microsoft.com/office/drawing/2014/main" id="{7F13B0A4-CB5A-C249-AB20-00A33F337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620"/>
                <a:ext cx="0" cy="9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932" name="Line 169">
                <a:extLst>
                  <a:ext uri="{FF2B5EF4-FFF2-40B4-BE49-F238E27FC236}">
                    <a16:creationId xmlns:a16="http://schemas.microsoft.com/office/drawing/2014/main" id="{4A12C53F-6D8B-7048-A213-3E5085FCF3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876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grpSp>
            <p:nvGrpSpPr>
              <p:cNvPr id="58676" name="Group 170">
                <a:extLst>
                  <a:ext uri="{FF2B5EF4-FFF2-40B4-BE49-F238E27FC236}">
                    <a16:creationId xmlns:a16="http://schemas.microsoft.com/office/drawing/2014/main" id="{EB677255-C167-9444-9E10-5358418DF6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0" y="1716"/>
                <a:ext cx="72" cy="56"/>
                <a:chOff x="1740" y="1716"/>
                <a:chExt cx="72" cy="56"/>
              </a:xfrm>
            </p:grpSpPr>
            <p:sp>
              <p:nvSpPr>
                <p:cNvPr id="26943" name="Line 171">
                  <a:extLst>
                    <a:ext uri="{FF2B5EF4-FFF2-40B4-BE49-F238E27FC236}">
                      <a16:creationId xmlns:a16="http://schemas.microsoft.com/office/drawing/2014/main" id="{D1FCD22B-0628-F748-BD37-D5FCAE6A5D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8" y="1716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26944" name="Line 172">
                  <a:extLst>
                    <a:ext uri="{FF2B5EF4-FFF2-40B4-BE49-F238E27FC236}">
                      <a16:creationId xmlns:a16="http://schemas.microsoft.com/office/drawing/2014/main" id="{4E6DC4D4-FBAA-FA4B-9553-61F5293740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40" y="1716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grpSp>
            <p:nvGrpSpPr>
              <p:cNvPr id="58677" name="Group 173">
                <a:extLst>
                  <a:ext uri="{FF2B5EF4-FFF2-40B4-BE49-F238E27FC236}">
                    <a16:creationId xmlns:a16="http://schemas.microsoft.com/office/drawing/2014/main" id="{8ADAEF9C-7333-1F47-AD18-2985EC8AA2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0" y="1948"/>
                <a:ext cx="72" cy="56"/>
                <a:chOff x="1740" y="1948"/>
                <a:chExt cx="72" cy="56"/>
              </a:xfrm>
            </p:grpSpPr>
            <p:sp>
              <p:nvSpPr>
                <p:cNvPr id="26941" name="Line 174">
                  <a:extLst>
                    <a:ext uri="{FF2B5EF4-FFF2-40B4-BE49-F238E27FC236}">
                      <a16:creationId xmlns:a16="http://schemas.microsoft.com/office/drawing/2014/main" id="{C39B4637-125E-C74E-96FD-F04281375C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8" y="1948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26942" name="Line 175">
                  <a:extLst>
                    <a:ext uri="{FF2B5EF4-FFF2-40B4-BE49-F238E27FC236}">
                      <a16:creationId xmlns:a16="http://schemas.microsoft.com/office/drawing/2014/main" id="{3F377BAE-9A22-FD47-8FE7-53F85E4EB8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40" y="1948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grpSp>
            <p:nvGrpSpPr>
              <p:cNvPr id="58678" name="Group 176">
                <a:extLst>
                  <a:ext uri="{FF2B5EF4-FFF2-40B4-BE49-F238E27FC236}">
                    <a16:creationId xmlns:a16="http://schemas.microsoft.com/office/drawing/2014/main" id="{5267BA1F-8925-4140-B638-007A0B6257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0" y="2180"/>
                <a:ext cx="72" cy="56"/>
                <a:chOff x="1740" y="2180"/>
                <a:chExt cx="72" cy="56"/>
              </a:xfrm>
            </p:grpSpPr>
            <p:sp>
              <p:nvSpPr>
                <p:cNvPr id="26939" name="Line 177">
                  <a:extLst>
                    <a:ext uri="{FF2B5EF4-FFF2-40B4-BE49-F238E27FC236}">
                      <a16:creationId xmlns:a16="http://schemas.microsoft.com/office/drawing/2014/main" id="{AE52D4FB-4BCE-AE48-B684-E0A6B52C18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8" y="2180"/>
                  <a:ext cx="56" cy="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26940" name="Line 178">
                  <a:extLst>
                    <a:ext uri="{FF2B5EF4-FFF2-40B4-BE49-F238E27FC236}">
                      <a16:creationId xmlns:a16="http://schemas.microsoft.com/office/drawing/2014/main" id="{55B291FB-140B-F549-A890-9D90F9DBC5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40" y="2180"/>
                  <a:ext cx="72" cy="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grpSp>
            <p:nvGrpSpPr>
              <p:cNvPr id="58679" name="Group 179">
                <a:extLst>
                  <a:ext uri="{FF2B5EF4-FFF2-40B4-BE49-F238E27FC236}">
                    <a16:creationId xmlns:a16="http://schemas.microsoft.com/office/drawing/2014/main" id="{C7F8377C-DA62-3242-825E-5BDFDFE362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0" y="2412"/>
                <a:ext cx="72" cy="56"/>
                <a:chOff x="1740" y="2412"/>
                <a:chExt cx="72" cy="56"/>
              </a:xfrm>
            </p:grpSpPr>
            <p:sp>
              <p:nvSpPr>
                <p:cNvPr id="26937" name="Line 180">
                  <a:extLst>
                    <a:ext uri="{FF2B5EF4-FFF2-40B4-BE49-F238E27FC236}">
                      <a16:creationId xmlns:a16="http://schemas.microsoft.com/office/drawing/2014/main" id="{B1329E52-CBED-624A-A3E4-47C2527E41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8" y="2411"/>
                  <a:ext cx="56" cy="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26938" name="Line 181">
                  <a:extLst>
                    <a:ext uri="{FF2B5EF4-FFF2-40B4-BE49-F238E27FC236}">
                      <a16:creationId xmlns:a16="http://schemas.microsoft.com/office/drawing/2014/main" id="{B90BF52B-A473-FB46-A340-21504C2F96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40" y="2411"/>
                  <a:ext cx="72" cy="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</p:grpSp>
        <p:grpSp>
          <p:nvGrpSpPr>
            <p:cNvPr id="58613" name="Group 182">
              <a:extLst>
                <a:ext uri="{FF2B5EF4-FFF2-40B4-BE49-F238E27FC236}">
                  <a16:creationId xmlns:a16="http://schemas.microsoft.com/office/drawing/2014/main" id="{30FC1FBB-BF7F-4F4A-B65B-638C130F21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5" y="1620"/>
              <a:ext cx="175" cy="1328"/>
              <a:chOff x="1925" y="1620"/>
              <a:chExt cx="175" cy="1328"/>
            </a:xfrm>
          </p:grpSpPr>
          <p:sp>
            <p:nvSpPr>
              <p:cNvPr id="58652" name="Arc 183">
                <a:extLst>
                  <a:ext uri="{FF2B5EF4-FFF2-40B4-BE49-F238E27FC236}">
                    <a16:creationId xmlns:a16="http://schemas.microsoft.com/office/drawing/2014/main" id="{AD7A7A71-CE87-D143-9E00-14C8EFEFB0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" y="2576"/>
                <a:ext cx="84" cy="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653" name="Arc 184">
                <a:extLst>
                  <a:ext uri="{FF2B5EF4-FFF2-40B4-BE49-F238E27FC236}">
                    <a16:creationId xmlns:a16="http://schemas.microsoft.com/office/drawing/2014/main" id="{566B175D-5569-0441-BC65-5993CA1EF4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8" y="2576"/>
                <a:ext cx="92" cy="30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654" name="Arc 185">
                <a:extLst>
                  <a:ext uri="{FF2B5EF4-FFF2-40B4-BE49-F238E27FC236}">
                    <a16:creationId xmlns:a16="http://schemas.microsoft.com/office/drawing/2014/main" id="{15AB8D25-524F-E548-955D-CF48D313E9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5" y="2592"/>
                <a:ext cx="92" cy="2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655" name="Arc 186">
                <a:extLst>
                  <a:ext uri="{FF2B5EF4-FFF2-40B4-BE49-F238E27FC236}">
                    <a16:creationId xmlns:a16="http://schemas.microsoft.com/office/drawing/2014/main" id="{05EC8D48-4301-CC40-8694-F184E0BA4B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5" y="2576"/>
                <a:ext cx="92" cy="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913" name="Line 187">
                <a:extLst>
                  <a:ext uri="{FF2B5EF4-FFF2-40B4-BE49-F238E27FC236}">
                    <a16:creationId xmlns:a16="http://schemas.microsoft.com/office/drawing/2014/main" id="{547C7BDA-1386-0542-BAEC-C9A23C02D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8" y="1620"/>
                <a:ext cx="0" cy="9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914" name="Line 188">
                <a:extLst>
                  <a:ext uri="{FF2B5EF4-FFF2-40B4-BE49-F238E27FC236}">
                    <a16:creationId xmlns:a16="http://schemas.microsoft.com/office/drawing/2014/main" id="{1065C316-2B6B-854A-8C1B-ADD83E262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8" y="2876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grpSp>
            <p:nvGrpSpPr>
              <p:cNvPr id="58658" name="Group 189">
                <a:extLst>
                  <a:ext uri="{FF2B5EF4-FFF2-40B4-BE49-F238E27FC236}">
                    <a16:creationId xmlns:a16="http://schemas.microsoft.com/office/drawing/2014/main" id="{798DEF47-DDDD-B74C-8885-E09F06E496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72" y="1716"/>
                <a:ext cx="72" cy="56"/>
                <a:chOff x="1972" y="1716"/>
                <a:chExt cx="72" cy="56"/>
              </a:xfrm>
            </p:grpSpPr>
            <p:sp>
              <p:nvSpPr>
                <p:cNvPr id="26925" name="Line 190">
                  <a:extLst>
                    <a:ext uri="{FF2B5EF4-FFF2-40B4-BE49-F238E27FC236}">
                      <a16:creationId xmlns:a16="http://schemas.microsoft.com/office/drawing/2014/main" id="{3FE13D71-B3BF-7840-A838-8A82416490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80" y="1716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26926" name="Line 191">
                  <a:extLst>
                    <a:ext uri="{FF2B5EF4-FFF2-40B4-BE49-F238E27FC236}">
                      <a16:creationId xmlns:a16="http://schemas.microsoft.com/office/drawing/2014/main" id="{EB4F7925-3B4D-B949-8BAB-FD02F3B470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72" y="1716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grpSp>
            <p:nvGrpSpPr>
              <p:cNvPr id="58659" name="Group 192">
                <a:extLst>
                  <a:ext uri="{FF2B5EF4-FFF2-40B4-BE49-F238E27FC236}">
                    <a16:creationId xmlns:a16="http://schemas.microsoft.com/office/drawing/2014/main" id="{ABCD784C-4726-824D-A658-6D673FE1BC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72" y="1948"/>
                <a:ext cx="72" cy="56"/>
                <a:chOff x="1972" y="1948"/>
                <a:chExt cx="72" cy="56"/>
              </a:xfrm>
            </p:grpSpPr>
            <p:sp>
              <p:nvSpPr>
                <p:cNvPr id="26923" name="Line 193">
                  <a:extLst>
                    <a:ext uri="{FF2B5EF4-FFF2-40B4-BE49-F238E27FC236}">
                      <a16:creationId xmlns:a16="http://schemas.microsoft.com/office/drawing/2014/main" id="{2B3B9A06-8BAE-F246-9D1E-71C67702FB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80" y="1948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26924" name="Line 194">
                  <a:extLst>
                    <a:ext uri="{FF2B5EF4-FFF2-40B4-BE49-F238E27FC236}">
                      <a16:creationId xmlns:a16="http://schemas.microsoft.com/office/drawing/2014/main" id="{CF1977D0-1919-A94C-806F-1C8E58E3B7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72" y="1948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grpSp>
            <p:nvGrpSpPr>
              <p:cNvPr id="58660" name="Group 195">
                <a:extLst>
                  <a:ext uri="{FF2B5EF4-FFF2-40B4-BE49-F238E27FC236}">
                    <a16:creationId xmlns:a16="http://schemas.microsoft.com/office/drawing/2014/main" id="{D665F4E9-E0DC-8E43-894C-E229D7912D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72" y="2180"/>
                <a:ext cx="72" cy="56"/>
                <a:chOff x="1972" y="2180"/>
                <a:chExt cx="72" cy="56"/>
              </a:xfrm>
            </p:grpSpPr>
            <p:sp>
              <p:nvSpPr>
                <p:cNvPr id="26921" name="Line 196">
                  <a:extLst>
                    <a:ext uri="{FF2B5EF4-FFF2-40B4-BE49-F238E27FC236}">
                      <a16:creationId xmlns:a16="http://schemas.microsoft.com/office/drawing/2014/main" id="{F5557E0E-EB1F-3244-A3D6-9074AAB8E2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80" y="2180"/>
                  <a:ext cx="56" cy="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26922" name="Line 197">
                  <a:extLst>
                    <a:ext uri="{FF2B5EF4-FFF2-40B4-BE49-F238E27FC236}">
                      <a16:creationId xmlns:a16="http://schemas.microsoft.com/office/drawing/2014/main" id="{C0F30E72-ADE2-B642-BEF0-91DFA79956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72" y="2180"/>
                  <a:ext cx="72" cy="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grpSp>
            <p:nvGrpSpPr>
              <p:cNvPr id="58661" name="Group 198">
                <a:extLst>
                  <a:ext uri="{FF2B5EF4-FFF2-40B4-BE49-F238E27FC236}">
                    <a16:creationId xmlns:a16="http://schemas.microsoft.com/office/drawing/2014/main" id="{40E746B8-B0D7-2242-9792-0CE93C7E93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72" y="2412"/>
                <a:ext cx="72" cy="56"/>
                <a:chOff x="1972" y="2412"/>
                <a:chExt cx="72" cy="56"/>
              </a:xfrm>
            </p:grpSpPr>
            <p:sp>
              <p:nvSpPr>
                <p:cNvPr id="26919" name="Line 199">
                  <a:extLst>
                    <a:ext uri="{FF2B5EF4-FFF2-40B4-BE49-F238E27FC236}">
                      <a16:creationId xmlns:a16="http://schemas.microsoft.com/office/drawing/2014/main" id="{49DC220F-880D-3943-AFFB-B341A368E5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80" y="2411"/>
                  <a:ext cx="56" cy="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26920" name="Line 200">
                  <a:extLst>
                    <a:ext uri="{FF2B5EF4-FFF2-40B4-BE49-F238E27FC236}">
                      <a16:creationId xmlns:a16="http://schemas.microsoft.com/office/drawing/2014/main" id="{12A8D44E-29FA-2A4E-8B37-83F2550A70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72" y="2411"/>
                  <a:ext cx="72" cy="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</p:grpSp>
        <p:grpSp>
          <p:nvGrpSpPr>
            <p:cNvPr id="58614" name="Group 201">
              <a:extLst>
                <a:ext uri="{FF2B5EF4-FFF2-40B4-BE49-F238E27FC236}">
                  <a16:creationId xmlns:a16="http://schemas.microsoft.com/office/drawing/2014/main" id="{66A8BD67-48F4-2042-AC25-A5982D206C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9" y="1620"/>
              <a:ext cx="175" cy="1328"/>
              <a:chOff x="2149" y="1620"/>
              <a:chExt cx="175" cy="1328"/>
            </a:xfrm>
          </p:grpSpPr>
          <p:sp>
            <p:nvSpPr>
              <p:cNvPr id="58634" name="Arc 202">
                <a:extLst>
                  <a:ext uri="{FF2B5EF4-FFF2-40B4-BE49-F238E27FC236}">
                    <a16:creationId xmlns:a16="http://schemas.microsoft.com/office/drawing/2014/main" id="{EE852EC8-B9E2-8340-B2B8-812A813BA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0" y="2576"/>
                <a:ext cx="84" cy="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635" name="Arc 203">
                <a:extLst>
                  <a:ext uri="{FF2B5EF4-FFF2-40B4-BE49-F238E27FC236}">
                    <a16:creationId xmlns:a16="http://schemas.microsoft.com/office/drawing/2014/main" id="{BECDD6A2-699C-6041-8636-64D67F4F53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2" y="2576"/>
                <a:ext cx="92" cy="30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636" name="Arc 204">
                <a:extLst>
                  <a:ext uri="{FF2B5EF4-FFF2-40B4-BE49-F238E27FC236}">
                    <a16:creationId xmlns:a16="http://schemas.microsoft.com/office/drawing/2014/main" id="{6AB077C9-1BAA-3048-AC1D-5B0CD2F519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" y="2592"/>
                <a:ext cx="92" cy="2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637" name="Arc 205">
                <a:extLst>
                  <a:ext uri="{FF2B5EF4-FFF2-40B4-BE49-F238E27FC236}">
                    <a16:creationId xmlns:a16="http://schemas.microsoft.com/office/drawing/2014/main" id="{B7E9B368-2276-0042-8181-E00CF7FC6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" y="2576"/>
                <a:ext cx="92" cy="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895" name="Line 206">
                <a:extLst>
                  <a:ext uri="{FF2B5EF4-FFF2-40B4-BE49-F238E27FC236}">
                    <a16:creationId xmlns:a16="http://schemas.microsoft.com/office/drawing/2014/main" id="{BA0C735C-76F8-CD4D-AD40-C68F318BD9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33" y="1620"/>
                <a:ext cx="0" cy="9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896" name="Line 207">
                <a:extLst>
                  <a:ext uri="{FF2B5EF4-FFF2-40B4-BE49-F238E27FC236}">
                    <a16:creationId xmlns:a16="http://schemas.microsoft.com/office/drawing/2014/main" id="{F2BAAED6-4AAF-4C48-B87A-1CADD8E474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33" y="2876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grpSp>
            <p:nvGrpSpPr>
              <p:cNvPr id="58640" name="Group 208">
                <a:extLst>
                  <a:ext uri="{FF2B5EF4-FFF2-40B4-BE49-F238E27FC236}">
                    <a16:creationId xmlns:a16="http://schemas.microsoft.com/office/drawing/2014/main" id="{C617810C-109E-F64C-884A-CBE0B48F76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96" y="1716"/>
                <a:ext cx="72" cy="56"/>
                <a:chOff x="2196" y="1716"/>
                <a:chExt cx="72" cy="56"/>
              </a:xfrm>
            </p:grpSpPr>
            <p:sp>
              <p:nvSpPr>
                <p:cNvPr id="26907" name="Line 209">
                  <a:extLst>
                    <a:ext uri="{FF2B5EF4-FFF2-40B4-BE49-F238E27FC236}">
                      <a16:creationId xmlns:a16="http://schemas.microsoft.com/office/drawing/2014/main" id="{80D0167E-A9C1-164D-BE58-F650881777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4" y="1716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26908" name="Line 210">
                  <a:extLst>
                    <a:ext uri="{FF2B5EF4-FFF2-40B4-BE49-F238E27FC236}">
                      <a16:creationId xmlns:a16="http://schemas.microsoft.com/office/drawing/2014/main" id="{8D0E73C0-477E-2A4A-9269-75E7D907A2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196" y="1716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grpSp>
            <p:nvGrpSpPr>
              <p:cNvPr id="58641" name="Group 211">
                <a:extLst>
                  <a:ext uri="{FF2B5EF4-FFF2-40B4-BE49-F238E27FC236}">
                    <a16:creationId xmlns:a16="http://schemas.microsoft.com/office/drawing/2014/main" id="{C472DCBC-CA88-064C-8B88-4CC01ABB5D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96" y="1948"/>
                <a:ext cx="72" cy="56"/>
                <a:chOff x="2196" y="1948"/>
                <a:chExt cx="72" cy="56"/>
              </a:xfrm>
            </p:grpSpPr>
            <p:sp>
              <p:nvSpPr>
                <p:cNvPr id="26905" name="Line 212">
                  <a:extLst>
                    <a:ext uri="{FF2B5EF4-FFF2-40B4-BE49-F238E27FC236}">
                      <a16:creationId xmlns:a16="http://schemas.microsoft.com/office/drawing/2014/main" id="{5F0DD81A-2CA2-374C-B21B-E7FDC6CB38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4" y="1948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26906" name="Line 213">
                  <a:extLst>
                    <a:ext uri="{FF2B5EF4-FFF2-40B4-BE49-F238E27FC236}">
                      <a16:creationId xmlns:a16="http://schemas.microsoft.com/office/drawing/2014/main" id="{DA389FAA-9494-7446-92FF-4020095A35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196" y="1948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grpSp>
            <p:nvGrpSpPr>
              <p:cNvPr id="58642" name="Group 214">
                <a:extLst>
                  <a:ext uri="{FF2B5EF4-FFF2-40B4-BE49-F238E27FC236}">
                    <a16:creationId xmlns:a16="http://schemas.microsoft.com/office/drawing/2014/main" id="{E9C26DA0-1CA4-3E44-9727-2AF3A6DD98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96" y="2180"/>
                <a:ext cx="72" cy="56"/>
                <a:chOff x="2196" y="2180"/>
                <a:chExt cx="72" cy="56"/>
              </a:xfrm>
            </p:grpSpPr>
            <p:sp>
              <p:nvSpPr>
                <p:cNvPr id="26903" name="Line 215">
                  <a:extLst>
                    <a:ext uri="{FF2B5EF4-FFF2-40B4-BE49-F238E27FC236}">
                      <a16:creationId xmlns:a16="http://schemas.microsoft.com/office/drawing/2014/main" id="{F190DA19-C7D2-1C41-8F32-39E4D53E2B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4" y="2180"/>
                  <a:ext cx="56" cy="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26904" name="Line 216">
                  <a:extLst>
                    <a:ext uri="{FF2B5EF4-FFF2-40B4-BE49-F238E27FC236}">
                      <a16:creationId xmlns:a16="http://schemas.microsoft.com/office/drawing/2014/main" id="{96642323-C3F6-8740-AB7B-EF73EA37DE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196" y="2180"/>
                  <a:ext cx="72" cy="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grpSp>
            <p:nvGrpSpPr>
              <p:cNvPr id="58643" name="Group 217">
                <a:extLst>
                  <a:ext uri="{FF2B5EF4-FFF2-40B4-BE49-F238E27FC236}">
                    <a16:creationId xmlns:a16="http://schemas.microsoft.com/office/drawing/2014/main" id="{FCB64464-E8BC-8D4D-9BF2-DC9EEC83EF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96" y="2412"/>
                <a:ext cx="72" cy="56"/>
                <a:chOff x="2196" y="2412"/>
                <a:chExt cx="72" cy="56"/>
              </a:xfrm>
            </p:grpSpPr>
            <p:sp>
              <p:nvSpPr>
                <p:cNvPr id="26901" name="Line 218">
                  <a:extLst>
                    <a:ext uri="{FF2B5EF4-FFF2-40B4-BE49-F238E27FC236}">
                      <a16:creationId xmlns:a16="http://schemas.microsoft.com/office/drawing/2014/main" id="{A826776A-77EA-5744-A0B3-3126FAF442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4" y="2411"/>
                  <a:ext cx="56" cy="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26902" name="Line 219">
                  <a:extLst>
                    <a:ext uri="{FF2B5EF4-FFF2-40B4-BE49-F238E27FC236}">
                      <a16:creationId xmlns:a16="http://schemas.microsoft.com/office/drawing/2014/main" id="{CDAC90DB-AC76-B742-9B25-BCD7F81892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196" y="2411"/>
                  <a:ext cx="72" cy="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</p:grpSp>
        <p:grpSp>
          <p:nvGrpSpPr>
            <p:cNvPr id="58615" name="Group 220">
              <a:extLst>
                <a:ext uri="{FF2B5EF4-FFF2-40B4-BE49-F238E27FC236}">
                  <a16:creationId xmlns:a16="http://schemas.microsoft.com/office/drawing/2014/main" id="{0445AB63-AAB3-0442-9EE0-1BD9008F8D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3" y="1620"/>
              <a:ext cx="175" cy="1328"/>
              <a:chOff x="2373" y="1620"/>
              <a:chExt cx="175" cy="1328"/>
            </a:xfrm>
          </p:grpSpPr>
          <p:sp>
            <p:nvSpPr>
              <p:cNvPr id="58616" name="Arc 221">
                <a:extLst>
                  <a:ext uri="{FF2B5EF4-FFF2-40B4-BE49-F238E27FC236}">
                    <a16:creationId xmlns:a16="http://schemas.microsoft.com/office/drawing/2014/main" id="{F8F9383C-D80A-694C-BABD-5D6B94BC83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4" y="2576"/>
                <a:ext cx="84" cy="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617" name="Arc 222">
                <a:extLst>
                  <a:ext uri="{FF2B5EF4-FFF2-40B4-BE49-F238E27FC236}">
                    <a16:creationId xmlns:a16="http://schemas.microsoft.com/office/drawing/2014/main" id="{FCE5C6B8-65E8-C14A-8865-2C8F3ED71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" y="2576"/>
                <a:ext cx="92" cy="30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618" name="Arc 223">
                <a:extLst>
                  <a:ext uri="{FF2B5EF4-FFF2-40B4-BE49-F238E27FC236}">
                    <a16:creationId xmlns:a16="http://schemas.microsoft.com/office/drawing/2014/main" id="{2189B03E-CBFA-C747-8033-2B95398B15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3" y="2592"/>
                <a:ext cx="92" cy="2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619" name="Arc 224">
                <a:extLst>
                  <a:ext uri="{FF2B5EF4-FFF2-40B4-BE49-F238E27FC236}">
                    <a16:creationId xmlns:a16="http://schemas.microsoft.com/office/drawing/2014/main" id="{FE1E7084-490F-0B44-8B89-F677BF120A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3" y="2576"/>
                <a:ext cx="92" cy="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877" name="Line 225">
                <a:extLst>
                  <a:ext uri="{FF2B5EF4-FFF2-40B4-BE49-F238E27FC236}">
                    <a16:creationId xmlns:a16="http://schemas.microsoft.com/office/drawing/2014/main" id="{1E804D05-473F-2340-952A-0D13E45E7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7" y="1620"/>
                <a:ext cx="0" cy="9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878" name="Line 226">
                <a:extLst>
                  <a:ext uri="{FF2B5EF4-FFF2-40B4-BE49-F238E27FC236}">
                    <a16:creationId xmlns:a16="http://schemas.microsoft.com/office/drawing/2014/main" id="{6BF04F95-882E-1F40-905B-160320CA82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7" y="2876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grpSp>
            <p:nvGrpSpPr>
              <p:cNvPr id="58622" name="Group 227">
                <a:extLst>
                  <a:ext uri="{FF2B5EF4-FFF2-40B4-BE49-F238E27FC236}">
                    <a16:creationId xmlns:a16="http://schemas.microsoft.com/office/drawing/2014/main" id="{905F4C27-5AAD-7547-8B25-45F8C8EA45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20" y="1716"/>
                <a:ext cx="72" cy="56"/>
                <a:chOff x="2420" y="1716"/>
                <a:chExt cx="72" cy="56"/>
              </a:xfrm>
            </p:grpSpPr>
            <p:sp>
              <p:nvSpPr>
                <p:cNvPr id="26889" name="Line 228">
                  <a:extLst>
                    <a:ext uri="{FF2B5EF4-FFF2-40B4-BE49-F238E27FC236}">
                      <a16:creationId xmlns:a16="http://schemas.microsoft.com/office/drawing/2014/main" id="{FA6C49B0-5F2B-024B-88E5-1559627C12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28" y="1716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26890" name="Line 229">
                  <a:extLst>
                    <a:ext uri="{FF2B5EF4-FFF2-40B4-BE49-F238E27FC236}">
                      <a16:creationId xmlns:a16="http://schemas.microsoft.com/office/drawing/2014/main" id="{221D8F32-09F0-EB41-B374-6B8D3662C0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420" y="1716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grpSp>
            <p:nvGrpSpPr>
              <p:cNvPr id="58623" name="Group 230">
                <a:extLst>
                  <a:ext uri="{FF2B5EF4-FFF2-40B4-BE49-F238E27FC236}">
                    <a16:creationId xmlns:a16="http://schemas.microsoft.com/office/drawing/2014/main" id="{FCD538FF-D181-0F4B-B3C1-038C900E8B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20" y="1948"/>
                <a:ext cx="72" cy="56"/>
                <a:chOff x="2420" y="1948"/>
                <a:chExt cx="72" cy="56"/>
              </a:xfrm>
            </p:grpSpPr>
            <p:sp>
              <p:nvSpPr>
                <p:cNvPr id="26887" name="Line 231">
                  <a:extLst>
                    <a:ext uri="{FF2B5EF4-FFF2-40B4-BE49-F238E27FC236}">
                      <a16:creationId xmlns:a16="http://schemas.microsoft.com/office/drawing/2014/main" id="{0E8F504B-AE53-9342-805B-DC0310BCD2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28" y="1948"/>
                  <a:ext cx="56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26888" name="Line 232">
                  <a:extLst>
                    <a:ext uri="{FF2B5EF4-FFF2-40B4-BE49-F238E27FC236}">
                      <a16:creationId xmlns:a16="http://schemas.microsoft.com/office/drawing/2014/main" id="{F8C67AF1-0996-6147-A349-A6D775A1B7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420" y="1948"/>
                  <a:ext cx="72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grpSp>
            <p:nvGrpSpPr>
              <p:cNvPr id="58624" name="Group 233">
                <a:extLst>
                  <a:ext uri="{FF2B5EF4-FFF2-40B4-BE49-F238E27FC236}">
                    <a16:creationId xmlns:a16="http://schemas.microsoft.com/office/drawing/2014/main" id="{C083D3AE-4DCF-B549-BD29-1EAA341554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20" y="2180"/>
                <a:ext cx="72" cy="56"/>
                <a:chOff x="2420" y="2180"/>
                <a:chExt cx="72" cy="56"/>
              </a:xfrm>
            </p:grpSpPr>
            <p:sp>
              <p:nvSpPr>
                <p:cNvPr id="26885" name="Line 234">
                  <a:extLst>
                    <a:ext uri="{FF2B5EF4-FFF2-40B4-BE49-F238E27FC236}">
                      <a16:creationId xmlns:a16="http://schemas.microsoft.com/office/drawing/2014/main" id="{C00E9D34-CDB9-F347-A0DA-ECF76C2717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28" y="2180"/>
                  <a:ext cx="56" cy="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26886" name="Line 235">
                  <a:extLst>
                    <a:ext uri="{FF2B5EF4-FFF2-40B4-BE49-F238E27FC236}">
                      <a16:creationId xmlns:a16="http://schemas.microsoft.com/office/drawing/2014/main" id="{DD745E4A-C3B2-A649-9B00-29E508D38E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420" y="2180"/>
                  <a:ext cx="72" cy="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grpSp>
            <p:nvGrpSpPr>
              <p:cNvPr id="58625" name="Group 236">
                <a:extLst>
                  <a:ext uri="{FF2B5EF4-FFF2-40B4-BE49-F238E27FC236}">
                    <a16:creationId xmlns:a16="http://schemas.microsoft.com/office/drawing/2014/main" id="{0A93E658-3D03-B141-908E-9718ED94A6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20" y="2412"/>
                <a:ext cx="72" cy="56"/>
                <a:chOff x="2420" y="2412"/>
                <a:chExt cx="72" cy="56"/>
              </a:xfrm>
            </p:grpSpPr>
            <p:sp>
              <p:nvSpPr>
                <p:cNvPr id="26883" name="Line 237">
                  <a:extLst>
                    <a:ext uri="{FF2B5EF4-FFF2-40B4-BE49-F238E27FC236}">
                      <a16:creationId xmlns:a16="http://schemas.microsoft.com/office/drawing/2014/main" id="{5C8289A3-8102-C04A-A920-C999508300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28" y="2411"/>
                  <a:ext cx="56" cy="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26884" name="Line 238">
                  <a:extLst>
                    <a:ext uri="{FF2B5EF4-FFF2-40B4-BE49-F238E27FC236}">
                      <a16:creationId xmlns:a16="http://schemas.microsoft.com/office/drawing/2014/main" id="{BCB93EEC-6B89-1C4C-8162-E92E817153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420" y="2411"/>
                  <a:ext cx="72" cy="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</p:grpSp>
      </p:grpSp>
      <p:sp>
        <p:nvSpPr>
          <p:cNvPr id="26629" name="Rectangle 239">
            <a:extLst>
              <a:ext uri="{FF2B5EF4-FFF2-40B4-BE49-F238E27FC236}">
                <a16:creationId xmlns:a16="http://schemas.microsoft.com/office/drawing/2014/main" id="{91D1A713-9FDD-514B-AA63-320A4807C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726" y="2595563"/>
            <a:ext cx="29559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20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notation for implementing</a:t>
            </a:r>
          </a:p>
          <a:p>
            <a:pPr algn="ctr">
              <a:lnSpc>
                <a:spcPts val="20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F0 = A B  +  A' B'</a:t>
            </a:r>
          </a:p>
          <a:p>
            <a:pPr algn="ctr">
              <a:lnSpc>
                <a:spcPts val="20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F1 = C D'  +  C' D</a:t>
            </a:r>
          </a:p>
        </p:txBody>
      </p:sp>
      <p:grpSp>
        <p:nvGrpSpPr>
          <p:cNvPr id="1785072" name="Group 240">
            <a:extLst>
              <a:ext uri="{FF2B5EF4-FFF2-40B4-BE49-F238E27FC236}">
                <a16:creationId xmlns:a16="http://schemas.microsoft.com/office/drawing/2014/main" id="{10DBC937-3477-A64B-B0D7-D9210A247F30}"/>
              </a:ext>
            </a:extLst>
          </p:cNvPr>
          <p:cNvGrpSpPr>
            <a:grpSpLocks/>
          </p:cNvGrpSpPr>
          <p:nvPr/>
        </p:nvGrpSpPr>
        <p:grpSpPr bwMode="auto">
          <a:xfrm>
            <a:off x="7993063" y="4168776"/>
            <a:ext cx="1077912" cy="2238375"/>
            <a:chOff x="4132" y="2636"/>
            <a:chExt cx="688" cy="1428"/>
          </a:xfrm>
        </p:grpSpPr>
        <p:grpSp>
          <p:nvGrpSpPr>
            <p:cNvPr id="58509" name="Group 241">
              <a:extLst>
                <a:ext uri="{FF2B5EF4-FFF2-40B4-BE49-F238E27FC236}">
                  <a16:creationId xmlns:a16="http://schemas.microsoft.com/office/drawing/2014/main" id="{4C2E74C0-D16E-AA4C-99AF-85C41C2B80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8" y="2636"/>
              <a:ext cx="72" cy="56"/>
              <a:chOff x="4476" y="2268"/>
              <a:chExt cx="72" cy="56"/>
            </a:xfrm>
          </p:grpSpPr>
          <p:sp>
            <p:nvSpPr>
              <p:cNvPr id="26771" name="Line 242">
                <a:extLst>
                  <a:ext uri="{FF2B5EF4-FFF2-40B4-BE49-F238E27FC236}">
                    <a16:creationId xmlns:a16="http://schemas.microsoft.com/office/drawing/2014/main" id="{1A983851-B512-6042-A2C7-31E4606FA0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4" y="226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772" name="Line 243">
                <a:extLst>
                  <a:ext uri="{FF2B5EF4-FFF2-40B4-BE49-F238E27FC236}">
                    <a16:creationId xmlns:a16="http://schemas.microsoft.com/office/drawing/2014/main" id="{F71EE076-87C3-E44D-BB7E-8DD508EF93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6" y="226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58510" name="Group 244">
              <a:extLst>
                <a:ext uri="{FF2B5EF4-FFF2-40B4-BE49-F238E27FC236}">
                  <a16:creationId xmlns:a16="http://schemas.microsoft.com/office/drawing/2014/main" id="{6A0BFE51-AE44-8A4F-95C8-4B15272876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8" y="2868"/>
              <a:ext cx="72" cy="56"/>
              <a:chOff x="4476" y="2500"/>
              <a:chExt cx="72" cy="56"/>
            </a:xfrm>
          </p:grpSpPr>
          <p:sp>
            <p:nvSpPr>
              <p:cNvPr id="26769" name="Line 245">
                <a:extLst>
                  <a:ext uri="{FF2B5EF4-FFF2-40B4-BE49-F238E27FC236}">
                    <a16:creationId xmlns:a16="http://schemas.microsoft.com/office/drawing/2014/main" id="{0C93B9C6-1AE8-E445-BEDD-608B4778CD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4" y="250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770" name="Line 246">
                <a:extLst>
                  <a:ext uri="{FF2B5EF4-FFF2-40B4-BE49-F238E27FC236}">
                    <a16:creationId xmlns:a16="http://schemas.microsoft.com/office/drawing/2014/main" id="{D4819773-C461-4841-86A7-59AAB432CF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6" y="250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26768" name="Rectangle 247">
              <a:extLst>
                <a:ext uri="{FF2B5EF4-FFF2-40B4-BE49-F238E27FC236}">
                  <a16:creationId xmlns:a16="http://schemas.microsoft.com/office/drawing/2014/main" id="{9414442D-F76D-4D42-8904-5CC8F8E73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2" y="3856"/>
              <a:ext cx="68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5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AB+A'B'</a:t>
              </a:r>
            </a:p>
          </p:txBody>
        </p:sp>
      </p:grpSp>
      <p:grpSp>
        <p:nvGrpSpPr>
          <p:cNvPr id="1785080" name="Group 248">
            <a:extLst>
              <a:ext uri="{FF2B5EF4-FFF2-40B4-BE49-F238E27FC236}">
                <a16:creationId xmlns:a16="http://schemas.microsoft.com/office/drawing/2014/main" id="{B3138518-44B1-4147-A204-B9AD1096B0CF}"/>
              </a:ext>
            </a:extLst>
          </p:cNvPr>
          <p:cNvGrpSpPr>
            <a:grpSpLocks/>
          </p:cNvGrpSpPr>
          <p:nvPr/>
        </p:nvGrpSpPr>
        <p:grpSpPr bwMode="auto">
          <a:xfrm>
            <a:off x="8307389" y="4914901"/>
            <a:ext cx="1101725" cy="1698625"/>
            <a:chOff x="4332" y="3100"/>
            <a:chExt cx="704" cy="1084"/>
          </a:xfrm>
        </p:grpSpPr>
        <p:grpSp>
          <p:nvGrpSpPr>
            <p:cNvPr id="58502" name="Group 249">
              <a:extLst>
                <a:ext uri="{FF2B5EF4-FFF2-40B4-BE49-F238E27FC236}">
                  <a16:creationId xmlns:a16="http://schemas.microsoft.com/office/drawing/2014/main" id="{7FC30834-0244-E346-9243-80F8487457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0" y="3100"/>
              <a:ext cx="72" cy="56"/>
              <a:chOff x="4708" y="2732"/>
              <a:chExt cx="72" cy="56"/>
            </a:xfrm>
          </p:grpSpPr>
          <p:sp>
            <p:nvSpPr>
              <p:cNvPr id="26764" name="Line 250">
                <a:extLst>
                  <a:ext uri="{FF2B5EF4-FFF2-40B4-BE49-F238E27FC236}">
                    <a16:creationId xmlns:a16="http://schemas.microsoft.com/office/drawing/2014/main" id="{4BB6B407-D041-E643-AB24-6E0EF9EA7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6" y="273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765" name="Line 251">
                <a:extLst>
                  <a:ext uri="{FF2B5EF4-FFF2-40B4-BE49-F238E27FC236}">
                    <a16:creationId xmlns:a16="http://schemas.microsoft.com/office/drawing/2014/main" id="{88A61338-5307-1047-97CB-A2AD78414F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8" y="273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58503" name="Group 252">
              <a:extLst>
                <a:ext uri="{FF2B5EF4-FFF2-40B4-BE49-F238E27FC236}">
                  <a16:creationId xmlns:a16="http://schemas.microsoft.com/office/drawing/2014/main" id="{03DB0553-7514-4E49-B841-75D16C83E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0" y="3332"/>
              <a:ext cx="72" cy="56"/>
              <a:chOff x="4708" y="2964"/>
              <a:chExt cx="72" cy="56"/>
            </a:xfrm>
          </p:grpSpPr>
          <p:sp>
            <p:nvSpPr>
              <p:cNvPr id="26762" name="Line 253">
                <a:extLst>
                  <a:ext uri="{FF2B5EF4-FFF2-40B4-BE49-F238E27FC236}">
                    <a16:creationId xmlns:a16="http://schemas.microsoft.com/office/drawing/2014/main" id="{800D5232-3838-1F41-B4AF-34EDA2DD4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6" y="296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763" name="Line 254">
                <a:extLst>
                  <a:ext uri="{FF2B5EF4-FFF2-40B4-BE49-F238E27FC236}">
                    <a16:creationId xmlns:a16="http://schemas.microsoft.com/office/drawing/2014/main" id="{E52D4F8C-9EE2-7941-8044-AFFE95753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8" y="296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26761" name="Rectangle 255">
              <a:extLst>
                <a:ext uri="{FF2B5EF4-FFF2-40B4-BE49-F238E27FC236}">
                  <a16:creationId xmlns:a16="http://schemas.microsoft.com/office/drawing/2014/main" id="{A890703A-E469-1A4D-B7C4-EC090FAA1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3976"/>
              <a:ext cx="70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5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CD'+C'D</a:t>
              </a:r>
            </a:p>
          </p:txBody>
        </p:sp>
      </p:grpSp>
      <p:grpSp>
        <p:nvGrpSpPr>
          <p:cNvPr id="1785088" name="Group 256">
            <a:extLst>
              <a:ext uri="{FF2B5EF4-FFF2-40B4-BE49-F238E27FC236}">
                <a16:creationId xmlns:a16="http://schemas.microsoft.com/office/drawing/2014/main" id="{4A3F0E10-5301-494F-881D-991BFEC1793D}"/>
              </a:ext>
            </a:extLst>
          </p:cNvPr>
          <p:cNvGrpSpPr>
            <a:grpSpLocks/>
          </p:cNvGrpSpPr>
          <p:nvPr/>
        </p:nvGrpSpPr>
        <p:grpSpPr bwMode="auto">
          <a:xfrm>
            <a:off x="6484939" y="4075114"/>
            <a:ext cx="3938587" cy="325437"/>
            <a:chOff x="3168" y="2576"/>
            <a:chExt cx="2516" cy="208"/>
          </a:xfrm>
        </p:grpSpPr>
        <p:grpSp>
          <p:nvGrpSpPr>
            <p:cNvPr id="58495" name="Group 257">
              <a:extLst>
                <a:ext uri="{FF2B5EF4-FFF2-40B4-BE49-F238E27FC236}">
                  <a16:creationId xmlns:a16="http://schemas.microsoft.com/office/drawing/2014/main" id="{7F331833-27B7-5A45-875A-E378AF0B9F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" y="2636"/>
              <a:ext cx="72" cy="56"/>
              <a:chOff x="3420" y="2268"/>
              <a:chExt cx="72" cy="56"/>
            </a:xfrm>
          </p:grpSpPr>
          <p:sp>
            <p:nvSpPr>
              <p:cNvPr id="26757" name="Line 258">
                <a:extLst>
                  <a:ext uri="{FF2B5EF4-FFF2-40B4-BE49-F238E27FC236}">
                    <a16:creationId xmlns:a16="http://schemas.microsoft.com/office/drawing/2014/main" id="{F2D75295-B555-364C-A677-E119DD45A1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8" y="226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758" name="Line 259">
                <a:extLst>
                  <a:ext uri="{FF2B5EF4-FFF2-40B4-BE49-F238E27FC236}">
                    <a16:creationId xmlns:a16="http://schemas.microsoft.com/office/drawing/2014/main" id="{6542A4CD-57FA-2A4D-AA49-38EEC6234C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20" y="226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58496" name="Group 260">
              <a:extLst>
                <a:ext uri="{FF2B5EF4-FFF2-40B4-BE49-F238E27FC236}">
                  <a16:creationId xmlns:a16="http://schemas.microsoft.com/office/drawing/2014/main" id="{B8B5B070-058F-F747-9B9A-85BEDA0F3A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636"/>
              <a:ext cx="72" cy="56"/>
              <a:chOff x="3236" y="2268"/>
              <a:chExt cx="72" cy="56"/>
            </a:xfrm>
          </p:grpSpPr>
          <p:sp>
            <p:nvSpPr>
              <p:cNvPr id="26755" name="Line 261">
                <a:extLst>
                  <a:ext uri="{FF2B5EF4-FFF2-40B4-BE49-F238E27FC236}">
                    <a16:creationId xmlns:a16="http://schemas.microsoft.com/office/drawing/2014/main" id="{4DB2B8A6-4148-5441-8C06-F849A5D43F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4" y="226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756" name="Line 262">
                <a:extLst>
                  <a:ext uri="{FF2B5EF4-FFF2-40B4-BE49-F238E27FC236}">
                    <a16:creationId xmlns:a16="http://schemas.microsoft.com/office/drawing/2014/main" id="{FF382B2A-B309-BD4D-BEFD-9E34E6D50C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6" y="226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26754" name="Rectangle 263">
              <a:extLst>
                <a:ext uri="{FF2B5EF4-FFF2-40B4-BE49-F238E27FC236}">
                  <a16:creationId xmlns:a16="http://schemas.microsoft.com/office/drawing/2014/main" id="{C54CD54E-9C6C-0045-BE1C-3C58AB2F2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" y="2576"/>
              <a:ext cx="42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5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AB</a:t>
              </a:r>
            </a:p>
          </p:txBody>
        </p:sp>
      </p:grpSp>
      <p:grpSp>
        <p:nvGrpSpPr>
          <p:cNvPr id="1785096" name="Group 264">
            <a:extLst>
              <a:ext uri="{FF2B5EF4-FFF2-40B4-BE49-F238E27FC236}">
                <a16:creationId xmlns:a16="http://schemas.microsoft.com/office/drawing/2014/main" id="{B0455196-7F1E-F84B-91B5-C66F27C8F25C}"/>
              </a:ext>
            </a:extLst>
          </p:cNvPr>
          <p:cNvGrpSpPr>
            <a:grpSpLocks/>
          </p:cNvGrpSpPr>
          <p:nvPr/>
        </p:nvGrpSpPr>
        <p:grpSpPr bwMode="auto">
          <a:xfrm>
            <a:off x="6610350" y="4425950"/>
            <a:ext cx="3887788" cy="325438"/>
            <a:chOff x="3248" y="2800"/>
            <a:chExt cx="2484" cy="208"/>
          </a:xfrm>
        </p:grpSpPr>
        <p:grpSp>
          <p:nvGrpSpPr>
            <p:cNvPr id="58488" name="Group 265">
              <a:extLst>
                <a:ext uri="{FF2B5EF4-FFF2-40B4-BE49-F238E27FC236}">
                  <a16:creationId xmlns:a16="http://schemas.microsoft.com/office/drawing/2014/main" id="{467D2EA3-C662-1B4D-A6F4-A45094739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2" y="2868"/>
              <a:ext cx="72" cy="56"/>
              <a:chOff x="3500" y="2500"/>
              <a:chExt cx="72" cy="56"/>
            </a:xfrm>
          </p:grpSpPr>
          <p:sp>
            <p:nvSpPr>
              <p:cNvPr id="26750" name="Line 266">
                <a:extLst>
                  <a:ext uri="{FF2B5EF4-FFF2-40B4-BE49-F238E27FC236}">
                    <a16:creationId xmlns:a16="http://schemas.microsoft.com/office/drawing/2014/main" id="{D5C1202A-E35A-8743-A1BF-8806877BA0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8" y="250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751" name="Line 267">
                <a:extLst>
                  <a:ext uri="{FF2B5EF4-FFF2-40B4-BE49-F238E27FC236}">
                    <a16:creationId xmlns:a16="http://schemas.microsoft.com/office/drawing/2014/main" id="{3FD1A88B-08FF-3644-AB2F-2C4F42A9E7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0" y="250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58489" name="Group 268">
              <a:extLst>
                <a:ext uri="{FF2B5EF4-FFF2-40B4-BE49-F238E27FC236}">
                  <a16:creationId xmlns:a16="http://schemas.microsoft.com/office/drawing/2014/main" id="{5B5E5E3D-452C-3D4E-AC70-796A53AB93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8" y="2868"/>
              <a:ext cx="72" cy="56"/>
              <a:chOff x="3316" y="2500"/>
              <a:chExt cx="72" cy="56"/>
            </a:xfrm>
          </p:grpSpPr>
          <p:sp>
            <p:nvSpPr>
              <p:cNvPr id="26748" name="Line 269">
                <a:extLst>
                  <a:ext uri="{FF2B5EF4-FFF2-40B4-BE49-F238E27FC236}">
                    <a16:creationId xmlns:a16="http://schemas.microsoft.com/office/drawing/2014/main" id="{104BE105-D625-F644-889E-0D7D32880A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4" y="250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749" name="Line 270">
                <a:extLst>
                  <a:ext uri="{FF2B5EF4-FFF2-40B4-BE49-F238E27FC236}">
                    <a16:creationId xmlns:a16="http://schemas.microsoft.com/office/drawing/2014/main" id="{459A3F95-F499-294A-BA98-9BDB1BABB6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6" y="250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26747" name="Rectangle 271">
              <a:extLst>
                <a:ext uri="{FF2B5EF4-FFF2-40B4-BE49-F238E27FC236}">
                  <a16:creationId xmlns:a16="http://schemas.microsoft.com/office/drawing/2014/main" id="{FC94B1B5-9D8F-9C41-9274-1A63EB618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" y="2800"/>
              <a:ext cx="46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5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A'B'</a:t>
              </a:r>
            </a:p>
          </p:txBody>
        </p:sp>
      </p:grpSp>
      <p:grpSp>
        <p:nvGrpSpPr>
          <p:cNvPr id="1785104" name="Group 272">
            <a:extLst>
              <a:ext uri="{FF2B5EF4-FFF2-40B4-BE49-F238E27FC236}">
                <a16:creationId xmlns:a16="http://schemas.microsoft.com/office/drawing/2014/main" id="{256EA174-6611-FD4B-91FF-F4A17733DF5B}"/>
              </a:ext>
            </a:extLst>
          </p:cNvPr>
          <p:cNvGrpSpPr>
            <a:grpSpLocks/>
          </p:cNvGrpSpPr>
          <p:nvPr/>
        </p:nvGrpSpPr>
        <p:grpSpPr bwMode="auto">
          <a:xfrm>
            <a:off x="7061200" y="4802189"/>
            <a:ext cx="3436938" cy="325437"/>
            <a:chOff x="3536" y="3040"/>
            <a:chExt cx="2196" cy="208"/>
          </a:xfrm>
        </p:grpSpPr>
        <p:grpSp>
          <p:nvGrpSpPr>
            <p:cNvPr id="58481" name="Group 273">
              <a:extLst>
                <a:ext uri="{FF2B5EF4-FFF2-40B4-BE49-F238E27FC236}">
                  <a16:creationId xmlns:a16="http://schemas.microsoft.com/office/drawing/2014/main" id="{AA2BEBB2-98E5-974B-8B7F-5D2F93389C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0" y="3100"/>
              <a:ext cx="72" cy="56"/>
              <a:chOff x="3868" y="2732"/>
              <a:chExt cx="72" cy="56"/>
            </a:xfrm>
          </p:grpSpPr>
          <p:sp>
            <p:nvSpPr>
              <p:cNvPr id="26743" name="Line 274">
                <a:extLst>
                  <a:ext uri="{FF2B5EF4-FFF2-40B4-BE49-F238E27FC236}">
                    <a16:creationId xmlns:a16="http://schemas.microsoft.com/office/drawing/2014/main" id="{8B9B2B23-BC56-2647-959A-3DDDF7C5D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273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744" name="Line 275">
                <a:extLst>
                  <a:ext uri="{FF2B5EF4-FFF2-40B4-BE49-F238E27FC236}">
                    <a16:creationId xmlns:a16="http://schemas.microsoft.com/office/drawing/2014/main" id="{1F76847C-2E92-7348-8487-BDD4E277B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68" y="273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58482" name="Group 276">
              <a:extLst>
                <a:ext uri="{FF2B5EF4-FFF2-40B4-BE49-F238E27FC236}">
                  <a16:creationId xmlns:a16="http://schemas.microsoft.com/office/drawing/2014/main" id="{02042064-0A38-0C45-8067-6312B9681C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6" y="3100"/>
              <a:ext cx="72" cy="56"/>
              <a:chOff x="3604" y="2732"/>
              <a:chExt cx="72" cy="56"/>
            </a:xfrm>
          </p:grpSpPr>
          <p:sp>
            <p:nvSpPr>
              <p:cNvPr id="26741" name="Line 277">
                <a:extLst>
                  <a:ext uri="{FF2B5EF4-FFF2-40B4-BE49-F238E27FC236}">
                    <a16:creationId xmlns:a16="http://schemas.microsoft.com/office/drawing/2014/main" id="{721C66CC-4052-1643-8A2A-0EC8368574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2" y="273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742" name="Line 278">
                <a:extLst>
                  <a:ext uri="{FF2B5EF4-FFF2-40B4-BE49-F238E27FC236}">
                    <a16:creationId xmlns:a16="http://schemas.microsoft.com/office/drawing/2014/main" id="{6F8A7367-3FFF-7E4C-8ED7-7EF0643DF7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4" y="273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26740" name="Rectangle 279">
              <a:extLst>
                <a:ext uri="{FF2B5EF4-FFF2-40B4-BE49-F238E27FC236}">
                  <a16:creationId xmlns:a16="http://schemas.microsoft.com/office/drawing/2014/main" id="{8CC0CF66-63C3-5A4D-B199-A3847B625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" y="3040"/>
              <a:ext cx="46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5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CD'</a:t>
              </a:r>
            </a:p>
          </p:txBody>
        </p:sp>
      </p:grpSp>
      <p:grpSp>
        <p:nvGrpSpPr>
          <p:cNvPr id="1785112" name="Group 280">
            <a:extLst>
              <a:ext uri="{FF2B5EF4-FFF2-40B4-BE49-F238E27FC236}">
                <a16:creationId xmlns:a16="http://schemas.microsoft.com/office/drawing/2014/main" id="{43258704-037D-5A40-B973-08CFA1BA9E4C}"/>
              </a:ext>
            </a:extLst>
          </p:cNvPr>
          <p:cNvGrpSpPr>
            <a:grpSpLocks/>
          </p:cNvGrpSpPr>
          <p:nvPr/>
        </p:nvGrpSpPr>
        <p:grpSpPr bwMode="auto">
          <a:xfrm>
            <a:off x="7185026" y="5165725"/>
            <a:ext cx="3338513" cy="325438"/>
            <a:chOff x="3616" y="3272"/>
            <a:chExt cx="2132" cy="208"/>
          </a:xfrm>
        </p:grpSpPr>
        <p:grpSp>
          <p:nvGrpSpPr>
            <p:cNvPr id="58474" name="Group 281">
              <a:extLst>
                <a:ext uri="{FF2B5EF4-FFF2-40B4-BE49-F238E27FC236}">
                  <a16:creationId xmlns:a16="http://schemas.microsoft.com/office/drawing/2014/main" id="{2084A559-45A6-F04D-83E3-756CBCEB48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0" y="3332"/>
              <a:ext cx="72" cy="56"/>
              <a:chOff x="3788" y="2964"/>
              <a:chExt cx="72" cy="56"/>
            </a:xfrm>
          </p:grpSpPr>
          <p:sp>
            <p:nvSpPr>
              <p:cNvPr id="26736" name="Line 282">
                <a:extLst>
                  <a:ext uri="{FF2B5EF4-FFF2-40B4-BE49-F238E27FC236}">
                    <a16:creationId xmlns:a16="http://schemas.microsoft.com/office/drawing/2014/main" id="{EF06BB80-B684-854A-9918-A23E225AF1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7" y="296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737" name="Line 283">
                <a:extLst>
                  <a:ext uri="{FF2B5EF4-FFF2-40B4-BE49-F238E27FC236}">
                    <a16:creationId xmlns:a16="http://schemas.microsoft.com/office/drawing/2014/main" id="{7366D298-0798-1843-8541-C292BFC2A6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88" y="296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58475" name="Group 284">
              <a:extLst>
                <a:ext uri="{FF2B5EF4-FFF2-40B4-BE49-F238E27FC236}">
                  <a16:creationId xmlns:a16="http://schemas.microsoft.com/office/drawing/2014/main" id="{7D2BD749-5355-4142-9570-DFA51367CA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6" y="3332"/>
              <a:ext cx="72" cy="56"/>
              <a:chOff x="3684" y="2964"/>
              <a:chExt cx="72" cy="56"/>
            </a:xfrm>
          </p:grpSpPr>
          <p:sp>
            <p:nvSpPr>
              <p:cNvPr id="26734" name="Line 285">
                <a:extLst>
                  <a:ext uri="{FF2B5EF4-FFF2-40B4-BE49-F238E27FC236}">
                    <a16:creationId xmlns:a16="http://schemas.microsoft.com/office/drawing/2014/main" id="{6171BD94-9760-7D41-9E02-0B663AD72F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2" y="296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735" name="Line 286">
                <a:extLst>
                  <a:ext uri="{FF2B5EF4-FFF2-40B4-BE49-F238E27FC236}">
                    <a16:creationId xmlns:a16="http://schemas.microsoft.com/office/drawing/2014/main" id="{EE335E9D-D4EB-AF47-AD8A-3341EF6623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84" y="296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26733" name="Rectangle 287">
              <a:extLst>
                <a:ext uri="{FF2B5EF4-FFF2-40B4-BE49-F238E27FC236}">
                  <a16:creationId xmlns:a16="http://schemas.microsoft.com/office/drawing/2014/main" id="{5556EF79-789F-5549-B450-9C7A18EF3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" y="3272"/>
              <a:ext cx="46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5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C'D</a:t>
              </a:r>
            </a:p>
          </p:txBody>
        </p:sp>
      </p:grpSp>
      <p:grpSp>
        <p:nvGrpSpPr>
          <p:cNvPr id="58379" name="Group 288">
            <a:extLst>
              <a:ext uri="{FF2B5EF4-FFF2-40B4-BE49-F238E27FC236}">
                <a16:creationId xmlns:a16="http://schemas.microsoft.com/office/drawing/2014/main" id="{B18A3BAF-E309-A044-AD3D-E9EBFDC060AF}"/>
              </a:ext>
            </a:extLst>
          </p:cNvPr>
          <p:cNvGrpSpPr>
            <a:grpSpLocks/>
          </p:cNvGrpSpPr>
          <p:nvPr/>
        </p:nvGrpSpPr>
        <p:grpSpPr bwMode="auto">
          <a:xfrm>
            <a:off x="6408739" y="3548063"/>
            <a:ext cx="3406775" cy="2551112"/>
            <a:chOff x="3120" y="2240"/>
            <a:chExt cx="2176" cy="1628"/>
          </a:xfrm>
        </p:grpSpPr>
        <p:sp>
          <p:nvSpPr>
            <p:cNvPr id="26639" name="Line 289">
              <a:extLst>
                <a:ext uri="{FF2B5EF4-FFF2-40B4-BE49-F238E27FC236}">
                  <a16:creationId xmlns:a16="http://schemas.microsoft.com/office/drawing/2014/main" id="{7EC515B2-C75E-7B49-8A06-6FAB5408C0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2476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40" name="Line 290">
              <a:extLst>
                <a:ext uri="{FF2B5EF4-FFF2-40B4-BE49-F238E27FC236}">
                  <a16:creationId xmlns:a16="http://schemas.microsoft.com/office/drawing/2014/main" id="{629D0532-9AA3-8245-8059-C7390BD40C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0" y="2476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41" name="Line 291">
              <a:extLst>
                <a:ext uri="{FF2B5EF4-FFF2-40B4-BE49-F238E27FC236}">
                  <a16:creationId xmlns:a16="http://schemas.microsoft.com/office/drawing/2014/main" id="{F18AA754-203D-6B4F-BCE0-F1BD0EF80E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12" y="247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42" name="Oval 292">
              <a:extLst>
                <a:ext uri="{FF2B5EF4-FFF2-40B4-BE49-F238E27FC236}">
                  <a16:creationId xmlns:a16="http://schemas.microsoft.com/office/drawing/2014/main" id="{AF7720D0-FC92-3247-A9D7-0C93BC1AB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" y="2548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6643" name="Line 293">
              <a:extLst>
                <a:ext uri="{FF2B5EF4-FFF2-40B4-BE49-F238E27FC236}">
                  <a16:creationId xmlns:a16="http://schemas.microsoft.com/office/drawing/2014/main" id="{6F65166F-C493-BC41-BA4E-D9C0D0E3B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6" y="239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44" name="Line 294">
              <a:extLst>
                <a:ext uri="{FF2B5EF4-FFF2-40B4-BE49-F238E27FC236}">
                  <a16:creationId xmlns:a16="http://schemas.microsoft.com/office/drawing/2014/main" id="{D0CAF336-75A0-7B43-A3DF-27B0E21B7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6" y="2588"/>
              <a:ext cx="0" cy="9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45" name="Line 295">
              <a:extLst>
                <a:ext uri="{FF2B5EF4-FFF2-40B4-BE49-F238E27FC236}">
                  <a16:creationId xmlns:a16="http://schemas.microsoft.com/office/drawing/2014/main" id="{DC4AFBAB-FE23-9940-9D03-DEC8B5FF6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6" y="2540"/>
              <a:ext cx="0" cy="9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46" name="Line 296">
              <a:extLst>
                <a:ext uri="{FF2B5EF4-FFF2-40B4-BE49-F238E27FC236}">
                  <a16:creationId xmlns:a16="http://schemas.microsoft.com/office/drawing/2014/main" id="{CAB2C6EE-D02E-0F43-AE6A-386F212EB4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8" y="2568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47" name="Line 297">
              <a:extLst>
                <a:ext uri="{FF2B5EF4-FFF2-40B4-BE49-F238E27FC236}">
                  <a16:creationId xmlns:a16="http://schemas.microsoft.com/office/drawing/2014/main" id="{5934100A-158E-BC47-921F-73857B3DB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8" y="2760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48" name="Line 298">
              <a:extLst>
                <a:ext uri="{FF2B5EF4-FFF2-40B4-BE49-F238E27FC236}">
                  <a16:creationId xmlns:a16="http://schemas.microsoft.com/office/drawing/2014/main" id="{FEBF546D-40B5-834C-B79B-A2FBBF8B82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4" y="2564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8392" name="Arc 299">
              <a:extLst>
                <a:ext uri="{FF2B5EF4-FFF2-40B4-BE49-F238E27FC236}">
                  <a16:creationId xmlns:a16="http://schemas.microsoft.com/office/drawing/2014/main" id="{85BC32BA-B4F1-E24B-9FB0-F63E6A703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2577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3" name="Arc 300">
              <a:extLst>
                <a:ext uri="{FF2B5EF4-FFF2-40B4-BE49-F238E27FC236}">
                  <a16:creationId xmlns:a16="http://schemas.microsoft.com/office/drawing/2014/main" id="{3BDEFA70-687D-2140-88D0-962D57498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2573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4" name="Arc 301">
              <a:extLst>
                <a:ext uri="{FF2B5EF4-FFF2-40B4-BE49-F238E27FC236}">
                  <a16:creationId xmlns:a16="http://schemas.microsoft.com/office/drawing/2014/main" id="{C6CC2F87-1173-7C44-BC89-5F10AAB45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2664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5" name="Arc 302">
              <a:extLst>
                <a:ext uri="{FF2B5EF4-FFF2-40B4-BE49-F238E27FC236}">
                  <a16:creationId xmlns:a16="http://schemas.microsoft.com/office/drawing/2014/main" id="{84D1C2B3-F93D-F647-8F3F-07BF37EFC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2664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3" name="Line 303">
              <a:extLst>
                <a:ext uri="{FF2B5EF4-FFF2-40B4-BE49-F238E27FC236}">
                  <a16:creationId xmlns:a16="http://schemas.microsoft.com/office/drawing/2014/main" id="{F6A5EC91-2E9F-B646-BB74-90CCB74D8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664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54" name="Line 304">
              <a:extLst>
                <a:ext uri="{FF2B5EF4-FFF2-40B4-BE49-F238E27FC236}">
                  <a16:creationId xmlns:a16="http://schemas.microsoft.com/office/drawing/2014/main" id="{457B0EE5-126E-284D-873B-E8DF0FDF4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8" y="2664"/>
              <a:ext cx="9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55" name="Line 305">
              <a:extLst>
                <a:ext uri="{FF2B5EF4-FFF2-40B4-BE49-F238E27FC236}">
                  <a16:creationId xmlns:a16="http://schemas.microsoft.com/office/drawing/2014/main" id="{1744DF60-7161-694E-97E8-FE9961655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8" y="2800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56" name="Line 306">
              <a:extLst>
                <a:ext uri="{FF2B5EF4-FFF2-40B4-BE49-F238E27FC236}">
                  <a16:creationId xmlns:a16="http://schemas.microsoft.com/office/drawing/2014/main" id="{CDD55B64-DE01-574C-A506-C2A90CADA8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8" y="299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57" name="Line 307">
              <a:extLst>
                <a:ext uri="{FF2B5EF4-FFF2-40B4-BE49-F238E27FC236}">
                  <a16:creationId xmlns:a16="http://schemas.microsoft.com/office/drawing/2014/main" id="{D27E7157-6F8F-F14D-B445-35A0FE95E9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4" y="2796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8401" name="Arc 308">
              <a:extLst>
                <a:ext uri="{FF2B5EF4-FFF2-40B4-BE49-F238E27FC236}">
                  <a16:creationId xmlns:a16="http://schemas.microsoft.com/office/drawing/2014/main" id="{C978DE6C-C9D9-1142-8201-9A977250E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2809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2" name="Arc 309">
              <a:extLst>
                <a:ext uri="{FF2B5EF4-FFF2-40B4-BE49-F238E27FC236}">
                  <a16:creationId xmlns:a16="http://schemas.microsoft.com/office/drawing/2014/main" id="{4547F2CD-DFA4-1E41-88DD-407B9852B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2805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3" name="Arc 310">
              <a:extLst>
                <a:ext uri="{FF2B5EF4-FFF2-40B4-BE49-F238E27FC236}">
                  <a16:creationId xmlns:a16="http://schemas.microsoft.com/office/drawing/2014/main" id="{77DB5B15-F728-184C-8E3A-90F2B0525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2896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4" name="Arc 311">
              <a:extLst>
                <a:ext uri="{FF2B5EF4-FFF2-40B4-BE49-F238E27FC236}">
                  <a16:creationId xmlns:a16="http://schemas.microsoft.com/office/drawing/2014/main" id="{30E162F0-D50D-F944-A653-E52BE3D39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2896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2" name="Line 312">
              <a:extLst>
                <a:ext uri="{FF2B5EF4-FFF2-40B4-BE49-F238E27FC236}">
                  <a16:creationId xmlns:a16="http://schemas.microsoft.com/office/drawing/2014/main" id="{ADE67AEC-6D77-284C-BD41-0172B73318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896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63" name="Line 313">
              <a:extLst>
                <a:ext uri="{FF2B5EF4-FFF2-40B4-BE49-F238E27FC236}">
                  <a16:creationId xmlns:a16="http://schemas.microsoft.com/office/drawing/2014/main" id="{56BBE950-F00C-E64E-A0F0-1F4F5FD42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8" y="2896"/>
              <a:ext cx="9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64" name="Line 314">
              <a:extLst>
                <a:ext uri="{FF2B5EF4-FFF2-40B4-BE49-F238E27FC236}">
                  <a16:creationId xmlns:a16="http://schemas.microsoft.com/office/drawing/2014/main" id="{AF504D0E-6456-6540-9A40-E25281766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8" y="3032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65" name="Line 315">
              <a:extLst>
                <a:ext uri="{FF2B5EF4-FFF2-40B4-BE49-F238E27FC236}">
                  <a16:creationId xmlns:a16="http://schemas.microsoft.com/office/drawing/2014/main" id="{9C1DC22A-DE2C-444F-BF97-D53A8F909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8" y="322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66" name="Line 316">
              <a:extLst>
                <a:ext uri="{FF2B5EF4-FFF2-40B4-BE49-F238E27FC236}">
                  <a16:creationId xmlns:a16="http://schemas.microsoft.com/office/drawing/2014/main" id="{264024F7-39AC-164E-BA58-FF945163F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4" y="3028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8410" name="Arc 317">
              <a:extLst>
                <a:ext uri="{FF2B5EF4-FFF2-40B4-BE49-F238E27FC236}">
                  <a16:creationId xmlns:a16="http://schemas.microsoft.com/office/drawing/2014/main" id="{85EF3847-6CB4-324E-911D-8C338CB09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3041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1" name="Arc 318">
              <a:extLst>
                <a:ext uri="{FF2B5EF4-FFF2-40B4-BE49-F238E27FC236}">
                  <a16:creationId xmlns:a16="http://schemas.microsoft.com/office/drawing/2014/main" id="{8164F410-E3DD-A24D-B79B-438F1079F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3037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2" name="Arc 319">
              <a:extLst>
                <a:ext uri="{FF2B5EF4-FFF2-40B4-BE49-F238E27FC236}">
                  <a16:creationId xmlns:a16="http://schemas.microsoft.com/office/drawing/2014/main" id="{7AD81FC3-270F-A446-A309-890157289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3128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3" name="Arc 320">
              <a:extLst>
                <a:ext uri="{FF2B5EF4-FFF2-40B4-BE49-F238E27FC236}">
                  <a16:creationId xmlns:a16="http://schemas.microsoft.com/office/drawing/2014/main" id="{5A34EF56-3F38-B744-8A9C-53B4473DD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3128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1" name="Line 321">
              <a:extLst>
                <a:ext uri="{FF2B5EF4-FFF2-40B4-BE49-F238E27FC236}">
                  <a16:creationId xmlns:a16="http://schemas.microsoft.com/office/drawing/2014/main" id="{B96589A2-2E02-B340-B1F7-61B99F8F0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128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72" name="Line 322">
              <a:extLst>
                <a:ext uri="{FF2B5EF4-FFF2-40B4-BE49-F238E27FC236}">
                  <a16:creationId xmlns:a16="http://schemas.microsoft.com/office/drawing/2014/main" id="{5573DFAC-43D2-004C-BB07-0011FD4F7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8" y="3128"/>
              <a:ext cx="9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73" name="Line 323">
              <a:extLst>
                <a:ext uri="{FF2B5EF4-FFF2-40B4-BE49-F238E27FC236}">
                  <a16:creationId xmlns:a16="http://schemas.microsoft.com/office/drawing/2014/main" id="{2E1986B8-85AD-B546-AF80-18DADCD3E8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8" y="3264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74" name="Line 324">
              <a:extLst>
                <a:ext uri="{FF2B5EF4-FFF2-40B4-BE49-F238E27FC236}">
                  <a16:creationId xmlns:a16="http://schemas.microsoft.com/office/drawing/2014/main" id="{C15C3C6D-B0E0-0342-9F68-F6DA969D4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8" y="3456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75" name="Line 325">
              <a:extLst>
                <a:ext uri="{FF2B5EF4-FFF2-40B4-BE49-F238E27FC236}">
                  <a16:creationId xmlns:a16="http://schemas.microsoft.com/office/drawing/2014/main" id="{89CFFCE4-531E-E147-9E2F-7834AB061D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4" y="3260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8419" name="Arc 326">
              <a:extLst>
                <a:ext uri="{FF2B5EF4-FFF2-40B4-BE49-F238E27FC236}">
                  <a16:creationId xmlns:a16="http://schemas.microsoft.com/office/drawing/2014/main" id="{AE19FB19-D6D5-D44E-AD12-C1D6DAB44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3273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20" name="Arc 327">
              <a:extLst>
                <a:ext uri="{FF2B5EF4-FFF2-40B4-BE49-F238E27FC236}">
                  <a16:creationId xmlns:a16="http://schemas.microsoft.com/office/drawing/2014/main" id="{8C4F74C8-4FE7-8D47-ACE5-8A46BD8C1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3269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21" name="Arc 328">
              <a:extLst>
                <a:ext uri="{FF2B5EF4-FFF2-40B4-BE49-F238E27FC236}">
                  <a16:creationId xmlns:a16="http://schemas.microsoft.com/office/drawing/2014/main" id="{9BA4B97E-3227-5644-8834-28B7F63CF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3360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22" name="Arc 329">
              <a:extLst>
                <a:ext uri="{FF2B5EF4-FFF2-40B4-BE49-F238E27FC236}">
                  <a16:creationId xmlns:a16="http://schemas.microsoft.com/office/drawing/2014/main" id="{10B852DF-DABC-2243-9387-220DEA3EC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3360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0" name="Line 330">
              <a:extLst>
                <a:ext uri="{FF2B5EF4-FFF2-40B4-BE49-F238E27FC236}">
                  <a16:creationId xmlns:a16="http://schemas.microsoft.com/office/drawing/2014/main" id="{DE5D0726-BA57-664B-97A3-D1BAE7867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360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81" name="Line 331">
              <a:extLst>
                <a:ext uri="{FF2B5EF4-FFF2-40B4-BE49-F238E27FC236}">
                  <a16:creationId xmlns:a16="http://schemas.microsoft.com/office/drawing/2014/main" id="{F5A33EE9-FC60-8E48-B03D-CEB90C728E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8" y="3360"/>
              <a:ext cx="10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82" name="Line 332">
              <a:extLst>
                <a:ext uri="{FF2B5EF4-FFF2-40B4-BE49-F238E27FC236}">
                  <a16:creationId xmlns:a16="http://schemas.microsoft.com/office/drawing/2014/main" id="{B50D05AE-D27A-374C-B213-B579059EFC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8" y="2476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83" name="Line 333">
              <a:extLst>
                <a:ext uri="{FF2B5EF4-FFF2-40B4-BE49-F238E27FC236}">
                  <a16:creationId xmlns:a16="http://schemas.microsoft.com/office/drawing/2014/main" id="{8D25DCA3-FA40-CE49-BBA0-E66500874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6" y="2476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84" name="Line 334">
              <a:extLst>
                <a:ext uri="{FF2B5EF4-FFF2-40B4-BE49-F238E27FC236}">
                  <a16:creationId xmlns:a16="http://schemas.microsoft.com/office/drawing/2014/main" id="{779F4783-1819-5D48-BCA2-1EA80956BA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8" y="247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85" name="Oval 335">
              <a:extLst>
                <a:ext uri="{FF2B5EF4-FFF2-40B4-BE49-F238E27FC236}">
                  <a16:creationId xmlns:a16="http://schemas.microsoft.com/office/drawing/2014/main" id="{AA02F682-FD86-7443-BFD8-B9496393C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" y="2548"/>
              <a:ext cx="31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6686" name="Line 336">
              <a:extLst>
                <a:ext uri="{FF2B5EF4-FFF2-40B4-BE49-F238E27FC236}">
                  <a16:creationId xmlns:a16="http://schemas.microsoft.com/office/drawing/2014/main" id="{9A3B8F03-6C2C-1841-96D9-EFF6936AD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2" y="239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87" name="Line 337">
              <a:extLst>
                <a:ext uri="{FF2B5EF4-FFF2-40B4-BE49-F238E27FC236}">
                  <a16:creationId xmlns:a16="http://schemas.microsoft.com/office/drawing/2014/main" id="{7B78BD1D-4914-5F45-8FC4-889F3BDA2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" y="2588"/>
              <a:ext cx="0" cy="9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88" name="Line 338">
              <a:extLst>
                <a:ext uri="{FF2B5EF4-FFF2-40B4-BE49-F238E27FC236}">
                  <a16:creationId xmlns:a16="http://schemas.microsoft.com/office/drawing/2014/main" id="{4D0D7E3E-8084-D04B-ADEE-7ACB8EBB9A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2" y="2540"/>
              <a:ext cx="0" cy="9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89" name="Line 339">
              <a:extLst>
                <a:ext uri="{FF2B5EF4-FFF2-40B4-BE49-F238E27FC236}">
                  <a16:creationId xmlns:a16="http://schemas.microsoft.com/office/drawing/2014/main" id="{250B48EA-0B8C-2C47-B6D6-B339BB6923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4" y="2476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90" name="Line 340">
              <a:extLst>
                <a:ext uri="{FF2B5EF4-FFF2-40B4-BE49-F238E27FC236}">
                  <a16:creationId xmlns:a16="http://schemas.microsoft.com/office/drawing/2014/main" id="{43604AF4-80C0-2C42-86DF-9DCDF0D5D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" y="2476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91" name="Line 341">
              <a:extLst>
                <a:ext uri="{FF2B5EF4-FFF2-40B4-BE49-F238E27FC236}">
                  <a16:creationId xmlns:a16="http://schemas.microsoft.com/office/drawing/2014/main" id="{9C2B56FD-41DA-7746-A67A-DE5AFED2F1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4" y="247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92" name="Oval 342">
              <a:extLst>
                <a:ext uri="{FF2B5EF4-FFF2-40B4-BE49-F238E27FC236}">
                  <a16:creationId xmlns:a16="http://schemas.microsoft.com/office/drawing/2014/main" id="{57981042-EB15-2E47-9E1B-A9929C007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548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6693" name="Line 343">
              <a:extLst>
                <a:ext uri="{FF2B5EF4-FFF2-40B4-BE49-F238E27FC236}">
                  <a16:creationId xmlns:a16="http://schemas.microsoft.com/office/drawing/2014/main" id="{C10D3981-AD15-4E4B-9D1E-957FB779F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8" y="239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94" name="Line 344">
              <a:extLst>
                <a:ext uri="{FF2B5EF4-FFF2-40B4-BE49-F238E27FC236}">
                  <a16:creationId xmlns:a16="http://schemas.microsoft.com/office/drawing/2014/main" id="{C35769F0-FD80-7248-A4F7-03279818E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8" y="2588"/>
              <a:ext cx="0" cy="9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95" name="Line 345">
              <a:extLst>
                <a:ext uri="{FF2B5EF4-FFF2-40B4-BE49-F238E27FC236}">
                  <a16:creationId xmlns:a16="http://schemas.microsoft.com/office/drawing/2014/main" id="{2F979F05-828A-3D4F-9D27-6B2BF207D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540"/>
              <a:ext cx="0" cy="9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96" name="Line 346">
              <a:extLst>
                <a:ext uri="{FF2B5EF4-FFF2-40B4-BE49-F238E27FC236}">
                  <a16:creationId xmlns:a16="http://schemas.microsoft.com/office/drawing/2014/main" id="{3EDE2A6C-475D-214A-8820-ABFFEDCB2E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40" y="2476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97" name="Line 347">
              <a:extLst>
                <a:ext uri="{FF2B5EF4-FFF2-40B4-BE49-F238E27FC236}">
                  <a16:creationId xmlns:a16="http://schemas.microsoft.com/office/drawing/2014/main" id="{E4244ADA-1BF2-7746-8ECC-8A6F34396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476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98" name="Line 348">
              <a:extLst>
                <a:ext uri="{FF2B5EF4-FFF2-40B4-BE49-F238E27FC236}">
                  <a16:creationId xmlns:a16="http://schemas.microsoft.com/office/drawing/2014/main" id="{FB2D874E-CB64-2A4C-8A4E-9E4081C08B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0" y="247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99" name="Oval 349">
              <a:extLst>
                <a:ext uri="{FF2B5EF4-FFF2-40B4-BE49-F238E27FC236}">
                  <a16:creationId xmlns:a16="http://schemas.microsoft.com/office/drawing/2014/main" id="{BFC143D7-6EDF-7745-AEB0-3D4FA24BA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2548"/>
              <a:ext cx="31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6700" name="Line 350">
              <a:extLst>
                <a:ext uri="{FF2B5EF4-FFF2-40B4-BE49-F238E27FC236}">
                  <a16:creationId xmlns:a16="http://schemas.microsoft.com/office/drawing/2014/main" id="{6F49AF09-30B0-0747-B94B-0F75FE0C2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4" y="239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701" name="Line 351">
              <a:extLst>
                <a:ext uri="{FF2B5EF4-FFF2-40B4-BE49-F238E27FC236}">
                  <a16:creationId xmlns:a16="http://schemas.microsoft.com/office/drawing/2014/main" id="{A85CE875-D5DE-724A-B0E1-C8E9295BFC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4" y="2588"/>
              <a:ext cx="0" cy="9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702" name="Line 352">
              <a:extLst>
                <a:ext uri="{FF2B5EF4-FFF2-40B4-BE49-F238E27FC236}">
                  <a16:creationId xmlns:a16="http://schemas.microsoft.com/office/drawing/2014/main" id="{6A37CD15-1A31-F149-BF06-75F981D30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4" y="2540"/>
              <a:ext cx="0" cy="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8446" name="Arc 353">
              <a:extLst>
                <a:ext uri="{FF2B5EF4-FFF2-40B4-BE49-F238E27FC236}">
                  <a16:creationId xmlns:a16="http://schemas.microsoft.com/office/drawing/2014/main" id="{65483A64-8C66-FE4D-A4F0-80F885755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2" y="3496"/>
              <a:ext cx="84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47" name="Arc 354">
              <a:extLst>
                <a:ext uri="{FF2B5EF4-FFF2-40B4-BE49-F238E27FC236}">
                  <a16:creationId xmlns:a16="http://schemas.microsoft.com/office/drawing/2014/main" id="{78C8617F-8DA7-9743-95BD-715A7A9EF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" y="3496"/>
              <a:ext cx="92" cy="3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48" name="Arc 355">
              <a:extLst>
                <a:ext uri="{FF2B5EF4-FFF2-40B4-BE49-F238E27FC236}">
                  <a16:creationId xmlns:a16="http://schemas.microsoft.com/office/drawing/2014/main" id="{B1448239-41CF-3B46-9348-12280CC4B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3512"/>
              <a:ext cx="92" cy="2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49" name="Arc 356">
              <a:extLst>
                <a:ext uri="{FF2B5EF4-FFF2-40B4-BE49-F238E27FC236}">
                  <a16:creationId xmlns:a16="http://schemas.microsoft.com/office/drawing/2014/main" id="{89FF4929-FC6A-9449-B0B9-FC62C22DB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3496"/>
              <a:ext cx="92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7" name="Line 357">
              <a:extLst>
                <a:ext uri="{FF2B5EF4-FFF2-40B4-BE49-F238E27FC236}">
                  <a16:creationId xmlns:a16="http://schemas.microsoft.com/office/drawing/2014/main" id="{F3576CB3-1EC6-DA41-9B77-93525FA5A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4" y="2540"/>
              <a:ext cx="0" cy="9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708" name="Line 358">
              <a:extLst>
                <a:ext uri="{FF2B5EF4-FFF2-40B4-BE49-F238E27FC236}">
                  <a16:creationId xmlns:a16="http://schemas.microsoft.com/office/drawing/2014/main" id="{5DEFB10A-57A3-E74F-8F06-6B8045EDF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4" y="379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8452" name="Arc 359">
              <a:extLst>
                <a:ext uri="{FF2B5EF4-FFF2-40B4-BE49-F238E27FC236}">
                  <a16:creationId xmlns:a16="http://schemas.microsoft.com/office/drawing/2014/main" id="{4CA73EE9-9DCE-BF41-B8E9-AD2F3CD24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4" y="3496"/>
              <a:ext cx="84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53" name="Arc 360">
              <a:extLst>
                <a:ext uri="{FF2B5EF4-FFF2-40B4-BE49-F238E27FC236}">
                  <a16:creationId xmlns:a16="http://schemas.microsoft.com/office/drawing/2014/main" id="{BB8BAD4D-4FB1-2347-A847-21EA7A18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" y="3496"/>
              <a:ext cx="92" cy="3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54" name="Arc 361">
              <a:extLst>
                <a:ext uri="{FF2B5EF4-FFF2-40B4-BE49-F238E27FC236}">
                  <a16:creationId xmlns:a16="http://schemas.microsoft.com/office/drawing/2014/main" id="{83F3D0E2-B667-1A4B-879C-12FFD721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" y="3512"/>
              <a:ext cx="92" cy="2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55" name="Arc 362">
              <a:extLst>
                <a:ext uri="{FF2B5EF4-FFF2-40B4-BE49-F238E27FC236}">
                  <a16:creationId xmlns:a16="http://schemas.microsoft.com/office/drawing/2014/main" id="{A5C51835-A006-2243-B298-6B065DBF8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" y="3496"/>
              <a:ext cx="92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3" name="Line 363">
              <a:extLst>
                <a:ext uri="{FF2B5EF4-FFF2-40B4-BE49-F238E27FC236}">
                  <a16:creationId xmlns:a16="http://schemas.microsoft.com/office/drawing/2014/main" id="{EB6FAC1D-D72F-7642-9DD9-128D3FDB1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6" y="2540"/>
              <a:ext cx="0" cy="9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714" name="Line 364">
              <a:extLst>
                <a:ext uri="{FF2B5EF4-FFF2-40B4-BE49-F238E27FC236}">
                  <a16:creationId xmlns:a16="http://schemas.microsoft.com/office/drawing/2014/main" id="{67E21601-213B-984D-92E8-D8395788A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6" y="379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8458" name="Arc 365">
              <a:extLst>
                <a:ext uri="{FF2B5EF4-FFF2-40B4-BE49-F238E27FC236}">
                  <a16:creationId xmlns:a16="http://schemas.microsoft.com/office/drawing/2014/main" id="{2E9E0BCA-877A-8745-96AD-35F95C72D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" y="3496"/>
              <a:ext cx="84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59" name="Arc 366">
              <a:extLst>
                <a:ext uri="{FF2B5EF4-FFF2-40B4-BE49-F238E27FC236}">
                  <a16:creationId xmlns:a16="http://schemas.microsoft.com/office/drawing/2014/main" id="{56DCAFD0-9DD2-A047-A248-4E3264A7B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" y="3496"/>
              <a:ext cx="92" cy="3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60" name="Arc 367">
              <a:extLst>
                <a:ext uri="{FF2B5EF4-FFF2-40B4-BE49-F238E27FC236}">
                  <a16:creationId xmlns:a16="http://schemas.microsoft.com/office/drawing/2014/main" id="{2993301A-19CA-E04F-A360-81B13C448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7" y="3512"/>
              <a:ext cx="92" cy="2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61" name="Arc 368">
              <a:extLst>
                <a:ext uri="{FF2B5EF4-FFF2-40B4-BE49-F238E27FC236}">
                  <a16:creationId xmlns:a16="http://schemas.microsoft.com/office/drawing/2014/main" id="{A036445D-C4CB-354E-A043-02BD5B0AE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7" y="3496"/>
              <a:ext cx="92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9" name="Line 369">
              <a:extLst>
                <a:ext uri="{FF2B5EF4-FFF2-40B4-BE49-F238E27FC236}">
                  <a16:creationId xmlns:a16="http://schemas.microsoft.com/office/drawing/2014/main" id="{798B166B-12A5-FB4F-9188-44E127926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" y="2540"/>
              <a:ext cx="0" cy="9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720" name="Line 370">
              <a:extLst>
                <a:ext uri="{FF2B5EF4-FFF2-40B4-BE49-F238E27FC236}">
                  <a16:creationId xmlns:a16="http://schemas.microsoft.com/office/drawing/2014/main" id="{4768BF8A-2FB1-274C-8776-27B12FE3B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" y="379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8464" name="Arc 371">
              <a:extLst>
                <a:ext uri="{FF2B5EF4-FFF2-40B4-BE49-F238E27FC236}">
                  <a16:creationId xmlns:a16="http://schemas.microsoft.com/office/drawing/2014/main" id="{41290566-4E1F-1E45-8C7F-3A2A169C1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2" y="3496"/>
              <a:ext cx="84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65" name="Arc 372">
              <a:extLst>
                <a:ext uri="{FF2B5EF4-FFF2-40B4-BE49-F238E27FC236}">
                  <a16:creationId xmlns:a16="http://schemas.microsoft.com/office/drawing/2014/main" id="{32B7FE36-C46F-B949-819D-7DD912A6C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4" y="3496"/>
              <a:ext cx="92" cy="3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66" name="Arc 373">
              <a:extLst>
                <a:ext uri="{FF2B5EF4-FFF2-40B4-BE49-F238E27FC236}">
                  <a16:creationId xmlns:a16="http://schemas.microsoft.com/office/drawing/2014/main" id="{CB2C365A-9454-7A42-A083-9DB73ED6F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" y="3512"/>
              <a:ext cx="92" cy="2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67" name="Arc 374">
              <a:extLst>
                <a:ext uri="{FF2B5EF4-FFF2-40B4-BE49-F238E27FC236}">
                  <a16:creationId xmlns:a16="http://schemas.microsoft.com/office/drawing/2014/main" id="{7D983E32-251F-644E-B91B-F48BCC733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" y="3496"/>
              <a:ext cx="92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5" name="Line 375">
              <a:extLst>
                <a:ext uri="{FF2B5EF4-FFF2-40B4-BE49-F238E27FC236}">
                  <a16:creationId xmlns:a16="http://schemas.microsoft.com/office/drawing/2014/main" id="{D9279791-3403-DE4F-812D-87D128354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4" y="2540"/>
              <a:ext cx="0" cy="9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726" name="Line 376">
              <a:extLst>
                <a:ext uri="{FF2B5EF4-FFF2-40B4-BE49-F238E27FC236}">
                  <a16:creationId xmlns:a16="http://schemas.microsoft.com/office/drawing/2014/main" id="{87A7BE76-5DFC-6D48-88BC-489FF97B8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4" y="379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727" name="Rectangle 377">
              <a:extLst>
                <a:ext uri="{FF2B5EF4-FFF2-40B4-BE49-F238E27FC236}">
                  <a16:creationId xmlns:a16="http://schemas.microsoft.com/office/drawing/2014/main" id="{09C5859E-F353-EB40-ABE0-C0C0AB450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2240"/>
              <a:ext cx="345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5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</a:t>
              </a:r>
            </a:p>
          </p:txBody>
        </p:sp>
        <p:sp>
          <p:nvSpPr>
            <p:cNvPr id="26728" name="Rectangle 378">
              <a:extLst>
                <a:ext uri="{FF2B5EF4-FFF2-40B4-BE49-F238E27FC236}">
                  <a16:creationId xmlns:a16="http://schemas.microsoft.com/office/drawing/2014/main" id="{8FD3C668-6BA3-E745-8A7C-D1BF3B580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4" y="2240"/>
              <a:ext cx="34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5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B</a:t>
              </a:r>
            </a:p>
          </p:txBody>
        </p:sp>
        <p:sp>
          <p:nvSpPr>
            <p:cNvPr id="26729" name="Rectangle 379">
              <a:extLst>
                <a:ext uri="{FF2B5EF4-FFF2-40B4-BE49-F238E27FC236}">
                  <a16:creationId xmlns:a16="http://schemas.microsoft.com/office/drawing/2014/main" id="{1FB01689-B13B-4146-8D31-815C59A59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240"/>
              <a:ext cx="35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5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C</a:t>
              </a:r>
            </a:p>
          </p:txBody>
        </p:sp>
        <p:sp>
          <p:nvSpPr>
            <p:cNvPr id="26730" name="Rectangle 380">
              <a:extLst>
                <a:ext uri="{FF2B5EF4-FFF2-40B4-BE49-F238E27FC236}">
                  <a16:creationId xmlns:a16="http://schemas.microsoft.com/office/drawing/2014/main" id="{0240BA2C-9F5F-924E-A9C7-15882C089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2240"/>
              <a:ext cx="35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5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D</a:t>
              </a:r>
            </a:p>
          </p:txBody>
        </p:sp>
      </p:grpSp>
      <p:sp>
        <p:nvSpPr>
          <p:cNvPr id="1785213" name="Rectangle 381">
            <a:extLst>
              <a:ext uri="{FF2B5EF4-FFF2-40B4-BE49-F238E27FC236}">
                <a16:creationId xmlns:a16="http://schemas.microsoft.com/office/drawing/2014/main" id="{AF82AF5F-671F-4F4A-8101-94F424477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1333" y="290513"/>
            <a:ext cx="9736667" cy="8382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高扇入（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Fan-in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）结构的一种表示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8" name="Rectangle 382">
            <a:extLst>
              <a:ext uri="{FF2B5EF4-FFF2-40B4-BE49-F238E27FC236}">
                <a16:creationId xmlns:a16="http://schemas.microsoft.com/office/drawing/2014/main" id="{006AD8E5-3AF6-6C40-A57E-63A98824A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Char char="q"/>
              <a:defRPr/>
            </a:pPr>
            <a:r>
              <a:rPr lang="en-US" altLang="zh-CN">
                <a:ea typeface="宋体" charset="0"/>
              </a:rPr>
              <a:t>Short-hand notation--don't have to draw all the wires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altLang="zh-CN">
                <a:ea typeface="宋体" charset="0"/>
              </a:rPr>
              <a:t>Signifies a connection is present and perpendicular signal is an input to gate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>
            <a:extLst>
              <a:ext uri="{FF2B5EF4-FFF2-40B4-BE49-F238E27FC236}">
                <a16:creationId xmlns:a16="http://schemas.microsoft.com/office/drawing/2014/main" id="{4A3281C4-2733-0343-B25E-1552525261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6805B5CD-D38F-A148-867D-F6CF5418F2CD}" type="slidenum">
              <a:rPr lang="zh-CN" altLang="en-US" smtClean="0">
                <a:solidFill>
                  <a:srgbClr val="0000B6"/>
                </a:solidFill>
                <a:latin typeface="Book Antiqua" charset="0"/>
              </a:rPr>
              <a:pPr>
                <a:defRPr/>
              </a:pPr>
              <a:t>8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60418" name="页脚占位符 4">
            <a:extLst>
              <a:ext uri="{FF2B5EF4-FFF2-40B4-BE49-F238E27FC236}">
                <a16:creationId xmlns:a16="http://schemas.microsoft.com/office/drawing/2014/main" id="{0493DBA5-E13F-4D4C-A7F0-2A860C16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grpSp>
        <p:nvGrpSpPr>
          <p:cNvPr id="60419" name="Group 2">
            <a:extLst>
              <a:ext uri="{FF2B5EF4-FFF2-40B4-BE49-F238E27FC236}">
                <a16:creationId xmlns:a16="http://schemas.microsoft.com/office/drawing/2014/main" id="{DA39809B-3CF5-DB4A-9164-AD3CDE4BB140}"/>
              </a:ext>
            </a:extLst>
          </p:cNvPr>
          <p:cNvGrpSpPr>
            <a:grpSpLocks/>
          </p:cNvGrpSpPr>
          <p:nvPr/>
        </p:nvGrpSpPr>
        <p:grpSpPr bwMode="auto">
          <a:xfrm>
            <a:off x="2470151" y="4275138"/>
            <a:ext cx="2473325" cy="2043112"/>
            <a:chOff x="604" y="2728"/>
            <a:chExt cx="1580" cy="1304"/>
          </a:xfrm>
        </p:grpSpPr>
        <p:sp>
          <p:nvSpPr>
            <p:cNvPr id="27926" name="Rectangle 3">
              <a:extLst>
                <a:ext uri="{FF2B5EF4-FFF2-40B4-BE49-F238E27FC236}">
                  <a16:creationId xmlns:a16="http://schemas.microsoft.com/office/drawing/2014/main" id="{9B61F0B2-345A-2D48-928C-A3E9FCE84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" y="2728"/>
              <a:ext cx="1576" cy="1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225425" algn="l"/>
                  <a:tab pos="450850" algn="l"/>
                  <a:tab pos="676275" algn="l"/>
                  <a:tab pos="952500" algn="l"/>
                  <a:tab pos="1239838" algn="l"/>
                  <a:tab pos="1516063" algn="l"/>
                  <a:tab pos="1804988" algn="l"/>
                  <a:tab pos="207962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225425" algn="l"/>
                  <a:tab pos="450850" algn="l"/>
                  <a:tab pos="676275" algn="l"/>
                  <a:tab pos="952500" algn="l"/>
                  <a:tab pos="1239838" algn="l"/>
                  <a:tab pos="1516063" algn="l"/>
                  <a:tab pos="1804988" algn="l"/>
                  <a:tab pos="207962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225425" algn="l"/>
                  <a:tab pos="450850" algn="l"/>
                  <a:tab pos="676275" algn="l"/>
                  <a:tab pos="952500" algn="l"/>
                  <a:tab pos="1239838" algn="l"/>
                  <a:tab pos="1516063" algn="l"/>
                  <a:tab pos="1804988" algn="l"/>
                  <a:tab pos="207962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225425" algn="l"/>
                  <a:tab pos="450850" algn="l"/>
                  <a:tab pos="676275" algn="l"/>
                  <a:tab pos="952500" algn="l"/>
                  <a:tab pos="1239838" algn="l"/>
                  <a:tab pos="1516063" algn="l"/>
                  <a:tab pos="1804988" algn="l"/>
                  <a:tab pos="207962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225425" algn="l"/>
                  <a:tab pos="450850" algn="l"/>
                  <a:tab pos="676275" algn="l"/>
                  <a:tab pos="952500" algn="l"/>
                  <a:tab pos="1239838" algn="l"/>
                  <a:tab pos="1516063" algn="l"/>
                  <a:tab pos="1804988" algn="l"/>
                  <a:tab pos="207962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450850" algn="l"/>
                  <a:tab pos="676275" algn="l"/>
                  <a:tab pos="952500" algn="l"/>
                  <a:tab pos="1239838" algn="l"/>
                  <a:tab pos="1516063" algn="l"/>
                  <a:tab pos="1804988" algn="l"/>
                  <a:tab pos="207962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450850" algn="l"/>
                  <a:tab pos="676275" algn="l"/>
                  <a:tab pos="952500" algn="l"/>
                  <a:tab pos="1239838" algn="l"/>
                  <a:tab pos="1516063" algn="l"/>
                  <a:tab pos="1804988" algn="l"/>
                  <a:tab pos="207962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450850" algn="l"/>
                  <a:tab pos="676275" algn="l"/>
                  <a:tab pos="952500" algn="l"/>
                  <a:tab pos="1239838" algn="l"/>
                  <a:tab pos="1516063" algn="l"/>
                  <a:tab pos="1804988" algn="l"/>
                  <a:tab pos="207962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450850" algn="l"/>
                  <a:tab pos="676275" algn="l"/>
                  <a:tab pos="952500" algn="l"/>
                  <a:tab pos="1239838" algn="l"/>
                  <a:tab pos="1516063" algn="l"/>
                  <a:tab pos="1804988" algn="l"/>
                  <a:tab pos="207962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	B	C	F1	F2	F3	F4	F5	F6</a:t>
              </a:r>
            </a:p>
            <a:p>
              <a:pPr>
                <a:lnSpc>
                  <a:spcPts val="16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0	0	0	0	0	1	1	0	0</a:t>
              </a:r>
            </a:p>
            <a:p>
              <a:pPr>
                <a:lnSpc>
                  <a:spcPts val="16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0	0	1	0	1	0	1	1	1</a:t>
              </a:r>
            </a:p>
            <a:p>
              <a:pPr>
                <a:lnSpc>
                  <a:spcPts val="16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0	1	0	0	1	0	1	1	1</a:t>
              </a:r>
            </a:p>
            <a:p>
              <a:pPr>
                <a:lnSpc>
                  <a:spcPts val="16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0	1	1	0	1	0	1	0	0</a:t>
              </a:r>
            </a:p>
            <a:p>
              <a:pPr>
                <a:lnSpc>
                  <a:spcPts val="16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1	0	0	0	1	0	1	1	1</a:t>
              </a:r>
            </a:p>
            <a:p>
              <a:pPr>
                <a:lnSpc>
                  <a:spcPts val="16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1	0	1	0	1	0	1	0	0</a:t>
              </a:r>
            </a:p>
            <a:p>
              <a:pPr>
                <a:lnSpc>
                  <a:spcPts val="16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1	1	0	0	1	0	1	0	0</a:t>
              </a:r>
            </a:p>
            <a:p>
              <a:pPr>
                <a:lnSpc>
                  <a:spcPts val="16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1	1	1	1	1	0	0	1	1</a:t>
              </a:r>
            </a:p>
          </p:txBody>
        </p:sp>
        <p:sp>
          <p:nvSpPr>
            <p:cNvPr id="27927" name="Line 4">
              <a:extLst>
                <a:ext uri="{FF2B5EF4-FFF2-40B4-BE49-F238E27FC236}">
                  <a16:creationId xmlns:a16="http://schemas.microsoft.com/office/drawing/2014/main" id="{6820DD71-7103-D042-A672-FC04BDC0F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4" y="2872"/>
              <a:ext cx="15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928" name="Line 5">
              <a:extLst>
                <a:ext uri="{FF2B5EF4-FFF2-40B4-BE49-F238E27FC236}">
                  <a16:creationId xmlns:a16="http://schemas.microsoft.com/office/drawing/2014/main" id="{1BD7BDF0-4F84-6446-A6B8-7F9A9369D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764"/>
              <a:ext cx="0" cy="1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60420" name="Group 6">
            <a:extLst>
              <a:ext uri="{FF2B5EF4-FFF2-40B4-BE49-F238E27FC236}">
                <a16:creationId xmlns:a16="http://schemas.microsoft.com/office/drawing/2014/main" id="{793E27E2-B002-E041-BBFA-536F13796815}"/>
              </a:ext>
            </a:extLst>
          </p:cNvPr>
          <p:cNvGrpSpPr>
            <a:grpSpLocks/>
          </p:cNvGrpSpPr>
          <p:nvPr/>
        </p:nvGrpSpPr>
        <p:grpSpPr bwMode="auto">
          <a:xfrm>
            <a:off x="5726113" y="2106613"/>
            <a:ext cx="4191000" cy="4438650"/>
            <a:chOff x="2684" y="888"/>
            <a:chExt cx="2676" cy="2832"/>
          </a:xfrm>
        </p:grpSpPr>
        <p:sp>
          <p:nvSpPr>
            <p:cNvPr id="27661" name="Rectangle 7">
              <a:extLst>
                <a:ext uri="{FF2B5EF4-FFF2-40B4-BE49-F238E27FC236}">
                  <a16:creationId xmlns:a16="http://schemas.microsoft.com/office/drawing/2014/main" id="{DB61B787-732A-F341-B6B3-189AA477C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1152"/>
              <a:ext cx="440" cy="1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863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A'B'C'</a:t>
              </a:r>
            </a:p>
            <a:p>
              <a:pPr>
                <a:lnSpc>
                  <a:spcPts val="2863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A'B'C</a:t>
              </a:r>
            </a:p>
            <a:p>
              <a:pPr>
                <a:lnSpc>
                  <a:spcPts val="2863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A'BC'</a:t>
              </a:r>
            </a:p>
            <a:p>
              <a:pPr>
                <a:lnSpc>
                  <a:spcPts val="2863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A'BC</a:t>
              </a:r>
            </a:p>
            <a:p>
              <a:pPr>
                <a:lnSpc>
                  <a:spcPts val="2863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AB'C'</a:t>
              </a:r>
            </a:p>
            <a:p>
              <a:pPr>
                <a:lnSpc>
                  <a:spcPts val="2863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AB'C</a:t>
              </a:r>
            </a:p>
            <a:p>
              <a:pPr>
                <a:lnSpc>
                  <a:spcPts val="2863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ABC'</a:t>
              </a:r>
            </a:p>
            <a:p>
              <a:pPr>
                <a:lnSpc>
                  <a:spcPts val="2863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ABC</a:t>
              </a:r>
            </a:p>
          </p:txBody>
        </p:sp>
        <p:sp>
          <p:nvSpPr>
            <p:cNvPr id="27662" name="Line 8">
              <a:extLst>
                <a:ext uri="{FF2B5EF4-FFF2-40B4-BE49-F238E27FC236}">
                  <a16:creationId xmlns:a16="http://schemas.microsoft.com/office/drawing/2014/main" id="{A291DAF8-C239-0C48-B722-26FBD2293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1216"/>
              <a:ext cx="18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663" name="Line 9">
              <a:extLst>
                <a:ext uri="{FF2B5EF4-FFF2-40B4-BE49-F238E27FC236}">
                  <a16:creationId xmlns:a16="http://schemas.microsoft.com/office/drawing/2014/main" id="{88346D12-8AD2-A94A-94B0-337DB781C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140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664" name="Line 10">
              <a:extLst>
                <a:ext uri="{FF2B5EF4-FFF2-40B4-BE49-F238E27FC236}">
                  <a16:creationId xmlns:a16="http://schemas.microsoft.com/office/drawing/2014/main" id="{EFE9DE50-2E35-D547-A087-526C64DC62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4" y="1212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0432" name="Arc 11">
              <a:extLst>
                <a:ext uri="{FF2B5EF4-FFF2-40B4-BE49-F238E27FC236}">
                  <a16:creationId xmlns:a16="http://schemas.microsoft.com/office/drawing/2014/main" id="{46052DD1-01FF-0146-AC62-7857F807F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225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3" name="Arc 12">
              <a:extLst>
                <a:ext uri="{FF2B5EF4-FFF2-40B4-BE49-F238E27FC236}">
                  <a16:creationId xmlns:a16="http://schemas.microsoft.com/office/drawing/2014/main" id="{1A0BD42C-F33B-1C43-8495-855650EA8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221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4" name="Arc 13">
              <a:extLst>
                <a:ext uri="{FF2B5EF4-FFF2-40B4-BE49-F238E27FC236}">
                  <a16:creationId xmlns:a16="http://schemas.microsoft.com/office/drawing/2014/main" id="{2C697FE2-1BCC-9C43-84F7-D5CC17865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312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5" name="Arc 14">
              <a:extLst>
                <a:ext uri="{FF2B5EF4-FFF2-40B4-BE49-F238E27FC236}">
                  <a16:creationId xmlns:a16="http://schemas.microsoft.com/office/drawing/2014/main" id="{BF73FA3D-F299-224A-9242-DB131D1C1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312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9" name="Line 15">
              <a:extLst>
                <a:ext uri="{FF2B5EF4-FFF2-40B4-BE49-F238E27FC236}">
                  <a16:creationId xmlns:a16="http://schemas.microsoft.com/office/drawing/2014/main" id="{140A04B9-0E59-4C42-8DDC-F3B5F692A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4" y="1312"/>
              <a:ext cx="6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670" name="Line 16">
              <a:extLst>
                <a:ext uri="{FF2B5EF4-FFF2-40B4-BE49-F238E27FC236}">
                  <a16:creationId xmlns:a16="http://schemas.microsoft.com/office/drawing/2014/main" id="{26ADECE0-93FE-8440-9E00-8D2C5BB33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8" y="1312"/>
              <a:ext cx="1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671" name="Line 17">
              <a:extLst>
                <a:ext uri="{FF2B5EF4-FFF2-40B4-BE49-F238E27FC236}">
                  <a16:creationId xmlns:a16="http://schemas.microsoft.com/office/drawing/2014/main" id="{F8F33AFA-C2FE-7343-A601-35160EFE7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1448"/>
              <a:ext cx="18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672" name="Line 18">
              <a:extLst>
                <a:ext uri="{FF2B5EF4-FFF2-40B4-BE49-F238E27FC236}">
                  <a16:creationId xmlns:a16="http://schemas.microsoft.com/office/drawing/2014/main" id="{F1FE0919-02C0-714E-9318-BFC691651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1640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673" name="Line 19">
              <a:extLst>
                <a:ext uri="{FF2B5EF4-FFF2-40B4-BE49-F238E27FC236}">
                  <a16:creationId xmlns:a16="http://schemas.microsoft.com/office/drawing/2014/main" id="{0AAABDD7-22D4-F04A-A5C0-8073FEB2D4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4" y="1444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0441" name="Arc 20">
              <a:extLst>
                <a:ext uri="{FF2B5EF4-FFF2-40B4-BE49-F238E27FC236}">
                  <a16:creationId xmlns:a16="http://schemas.microsoft.com/office/drawing/2014/main" id="{E200B502-F1B8-114C-9302-871E269D3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457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2" name="Arc 21">
              <a:extLst>
                <a:ext uri="{FF2B5EF4-FFF2-40B4-BE49-F238E27FC236}">
                  <a16:creationId xmlns:a16="http://schemas.microsoft.com/office/drawing/2014/main" id="{4A18F0CC-8BB2-B04F-A9D7-129A8ACE2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453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3" name="Arc 22">
              <a:extLst>
                <a:ext uri="{FF2B5EF4-FFF2-40B4-BE49-F238E27FC236}">
                  <a16:creationId xmlns:a16="http://schemas.microsoft.com/office/drawing/2014/main" id="{3BF39D0E-0497-3B44-B7A8-C0ACE4CE0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544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4" name="Arc 23">
              <a:extLst>
                <a:ext uri="{FF2B5EF4-FFF2-40B4-BE49-F238E27FC236}">
                  <a16:creationId xmlns:a16="http://schemas.microsoft.com/office/drawing/2014/main" id="{DFE694CC-96F5-EC40-A4A7-5423F51F7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544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8" name="Line 24">
              <a:extLst>
                <a:ext uri="{FF2B5EF4-FFF2-40B4-BE49-F238E27FC236}">
                  <a16:creationId xmlns:a16="http://schemas.microsoft.com/office/drawing/2014/main" id="{3A07A72D-4444-774B-A478-463F7E12F6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4" y="1544"/>
              <a:ext cx="6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679" name="Line 25">
              <a:extLst>
                <a:ext uri="{FF2B5EF4-FFF2-40B4-BE49-F238E27FC236}">
                  <a16:creationId xmlns:a16="http://schemas.microsoft.com/office/drawing/2014/main" id="{F0A29749-653A-8247-A6AA-FFCE0D58C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8" y="1544"/>
              <a:ext cx="1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680" name="Line 26">
              <a:extLst>
                <a:ext uri="{FF2B5EF4-FFF2-40B4-BE49-F238E27FC236}">
                  <a16:creationId xmlns:a16="http://schemas.microsoft.com/office/drawing/2014/main" id="{2546089A-0E5A-E246-95B7-4936524DF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1680"/>
              <a:ext cx="18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681" name="Line 27">
              <a:extLst>
                <a:ext uri="{FF2B5EF4-FFF2-40B4-BE49-F238E27FC236}">
                  <a16:creationId xmlns:a16="http://schemas.microsoft.com/office/drawing/2014/main" id="{43ACCF7C-0FEA-B341-9730-83F68BF4F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187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682" name="Line 28">
              <a:extLst>
                <a:ext uri="{FF2B5EF4-FFF2-40B4-BE49-F238E27FC236}">
                  <a16:creationId xmlns:a16="http://schemas.microsoft.com/office/drawing/2014/main" id="{8244C7E4-484C-F14F-B4C9-B6E7169A34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4" y="1676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0450" name="Arc 29">
              <a:extLst>
                <a:ext uri="{FF2B5EF4-FFF2-40B4-BE49-F238E27FC236}">
                  <a16:creationId xmlns:a16="http://schemas.microsoft.com/office/drawing/2014/main" id="{CE08A34D-1FE0-6544-BCC6-2C6F69C34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689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1" name="Arc 30">
              <a:extLst>
                <a:ext uri="{FF2B5EF4-FFF2-40B4-BE49-F238E27FC236}">
                  <a16:creationId xmlns:a16="http://schemas.microsoft.com/office/drawing/2014/main" id="{8B733BF3-9DAD-FE49-B64F-0CB29546A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685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2" name="Arc 31">
              <a:extLst>
                <a:ext uri="{FF2B5EF4-FFF2-40B4-BE49-F238E27FC236}">
                  <a16:creationId xmlns:a16="http://schemas.microsoft.com/office/drawing/2014/main" id="{625FDEA0-0EC6-2F4B-8580-0B169033F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776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3" name="Arc 32">
              <a:extLst>
                <a:ext uri="{FF2B5EF4-FFF2-40B4-BE49-F238E27FC236}">
                  <a16:creationId xmlns:a16="http://schemas.microsoft.com/office/drawing/2014/main" id="{17E0F688-8C2C-134D-A666-399407590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776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7" name="Line 33">
              <a:extLst>
                <a:ext uri="{FF2B5EF4-FFF2-40B4-BE49-F238E27FC236}">
                  <a16:creationId xmlns:a16="http://schemas.microsoft.com/office/drawing/2014/main" id="{C3F4E283-0A9F-7842-8EB8-3F141C355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4" y="1776"/>
              <a:ext cx="6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688" name="Line 34">
              <a:extLst>
                <a:ext uri="{FF2B5EF4-FFF2-40B4-BE49-F238E27FC236}">
                  <a16:creationId xmlns:a16="http://schemas.microsoft.com/office/drawing/2014/main" id="{6563806F-0CB0-C04D-8AAF-C2EF33359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8" y="1776"/>
              <a:ext cx="1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689" name="Line 35">
              <a:extLst>
                <a:ext uri="{FF2B5EF4-FFF2-40B4-BE49-F238E27FC236}">
                  <a16:creationId xmlns:a16="http://schemas.microsoft.com/office/drawing/2014/main" id="{C45CDA26-24C1-D94B-830F-03283FE83C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1912"/>
              <a:ext cx="18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690" name="Line 36">
              <a:extLst>
                <a:ext uri="{FF2B5EF4-FFF2-40B4-BE49-F238E27FC236}">
                  <a16:creationId xmlns:a16="http://schemas.microsoft.com/office/drawing/2014/main" id="{9F033210-5468-4447-82BE-E7EB25DBB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10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691" name="Line 37">
              <a:extLst>
                <a:ext uri="{FF2B5EF4-FFF2-40B4-BE49-F238E27FC236}">
                  <a16:creationId xmlns:a16="http://schemas.microsoft.com/office/drawing/2014/main" id="{7408E39A-687B-BF47-A247-A369E5FB5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4" y="1908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0459" name="Arc 38">
              <a:extLst>
                <a:ext uri="{FF2B5EF4-FFF2-40B4-BE49-F238E27FC236}">
                  <a16:creationId xmlns:a16="http://schemas.microsoft.com/office/drawing/2014/main" id="{06DAE5B2-5B74-7C42-9F0E-D455DA681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921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60" name="Arc 39">
              <a:extLst>
                <a:ext uri="{FF2B5EF4-FFF2-40B4-BE49-F238E27FC236}">
                  <a16:creationId xmlns:a16="http://schemas.microsoft.com/office/drawing/2014/main" id="{AD2EB25A-88D7-7C4D-A224-584E0A670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917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61" name="Arc 40">
              <a:extLst>
                <a:ext uri="{FF2B5EF4-FFF2-40B4-BE49-F238E27FC236}">
                  <a16:creationId xmlns:a16="http://schemas.microsoft.com/office/drawing/2014/main" id="{46583383-CDBE-9243-9C28-718557973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2008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62" name="Arc 41">
              <a:extLst>
                <a:ext uri="{FF2B5EF4-FFF2-40B4-BE49-F238E27FC236}">
                  <a16:creationId xmlns:a16="http://schemas.microsoft.com/office/drawing/2014/main" id="{F18505EE-B576-7445-9C3C-C571A1D65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2008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6" name="Line 42">
              <a:extLst>
                <a:ext uri="{FF2B5EF4-FFF2-40B4-BE49-F238E27FC236}">
                  <a16:creationId xmlns:a16="http://schemas.microsoft.com/office/drawing/2014/main" id="{B5FF35F5-CD67-F047-B33D-C42434C64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4" y="2008"/>
              <a:ext cx="6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697" name="Line 43">
              <a:extLst>
                <a:ext uri="{FF2B5EF4-FFF2-40B4-BE49-F238E27FC236}">
                  <a16:creationId xmlns:a16="http://schemas.microsoft.com/office/drawing/2014/main" id="{26293174-94FF-B940-93A1-B5576C814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8" y="2008"/>
              <a:ext cx="1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698" name="Line 44">
              <a:extLst>
                <a:ext uri="{FF2B5EF4-FFF2-40B4-BE49-F238E27FC236}">
                  <a16:creationId xmlns:a16="http://schemas.microsoft.com/office/drawing/2014/main" id="{22A1491E-3507-A04D-BA70-059521B63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96" y="1124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699" name="Line 45">
              <a:extLst>
                <a:ext uri="{FF2B5EF4-FFF2-40B4-BE49-F238E27FC236}">
                  <a16:creationId xmlns:a16="http://schemas.microsoft.com/office/drawing/2014/main" id="{81EDC837-26ED-0F4D-873B-8BEF0B754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" y="1124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700" name="Line 46">
              <a:extLst>
                <a:ext uri="{FF2B5EF4-FFF2-40B4-BE49-F238E27FC236}">
                  <a16:creationId xmlns:a16="http://schemas.microsoft.com/office/drawing/2014/main" id="{639A1CA4-EBE9-2040-8CE4-91D32F66BC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16" y="1120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701" name="Line 47">
              <a:extLst>
                <a:ext uri="{FF2B5EF4-FFF2-40B4-BE49-F238E27FC236}">
                  <a16:creationId xmlns:a16="http://schemas.microsoft.com/office/drawing/2014/main" id="{25CC36D5-C28F-D84A-AA33-B7103B4DE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" y="104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702" name="Line 48">
              <a:extLst>
                <a:ext uri="{FF2B5EF4-FFF2-40B4-BE49-F238E27FC236}">
                  <a16:creationId xmlns:a16="http://schemas.microsoft.com/office/drawing/2014/main" id="{0B5109F5-8291-B440-8963-516A8554D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" y="1212"/>
              <a:ext cx="0" cy="18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703" name="Line 49">
              <a:extLst>
                <a:ext uri="{FF2B5EF4-FFF2-40B4-BE49-F238E27FC236}">
                  <a16:creationId xmlns:a16="http://schemas.microsoft.com/office/drawing/2014/main" id="{C15F4234-F8D2-684B-9701-704D3AAEC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0" y="1188"/>
              <a:ext cx="0" cy="19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704" name="Line 50">
              <a:extLst>
                <a:ext uri="{FF2B5EF4-FFF2-40B4-BE49-F238E27FC236}">
                  <a16:creationId xmlns:a16="http://schemas.microsoft.com/office/drawing/2014/main" id="{AD8EC39D-1793-7F49-A09B-2197ED0C22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12" y="1124"/>
              <a:ext cx="87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705" name="Line 51">
              <a:extLst>
                <a:ext uri="{FF2B5EF4-FFF2-40B4-BE49-F238E27FC236}">
                  <a16:creationId xmlns:a16="http://schemas.microsoft.com/office/drawing/2014/main" id="{9CD38186-38F4-DF42-9B67-DB0F829C4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0" y="1124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706" name="Line 52">
              <a:extLst>
                <a:ext uri="{FF2B5EF4-FFF2-40B4-BE49-F238E27FC236}">
                  <a16:creationId xmlns:a16="http://schemas.microsoft.com/office/drawing/2014/main" id="{91BAB486-786D-AA49-B820-E2D1BFCEE5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32" y="1120"/>
              <a:ext cx="16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707" name="Line 53">
              <a:extLst>
                <a:ext uri="{FF2B5EF4-FFF2-40B4-BE49-F238E27FC236}">
                  <a16:creationId xmlns:a16="http://schemas.microsoft.com/office/drawing/2014/main" id="{41CF456D-065A-CA4C-A7CF-E77634E7F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104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708" name="Line 54">
              <a:extLst>
                <a:ext uri="{FF2B5EF4-FFF2-40B4-BE49-F238E27FC236}">
                  <a16:creationId xmlns:a16="http://schemas.microsoft.com/office/drawing/2014/main" id="{2913511D-7846-1C48-82EE-294EADCE6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6" y="1212"/>
              <a:ext cx="0" cy="18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709" name="Line 55">
              <a:extLst>
                <a:ext uri="{FF2B5EF4-FFF2-40B4-BE49-F238E27FC236}">
                  <a16:creationId xmlns:a16="http://schemas.microsoft.com/office/drawing/2014/main" id="{13FE73D3-79FF-CA43-81AA-4C1C38309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180"/>
              <a:ext cx="0" cy="19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60477" name="Group 56">
              <a:extLst>
                <a:ext uri="{FF2B5EF4-FFF2-40B4-BE49-F238E27FC236}">
                  <a16:creationId xmlns:a16="http://schemas.microsoft.com/office/drawing/2014/main" id="{3603419A-44D9-4748-906F-FB2613A041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0" y="1284"/>
              <a:ext cx="72" cy="56"/>
              <a:chOff x="3020" y="1284"/>
              <a:chExt cx="72" cy="56"/>
            </a:xfrm>
          </p:grpSpPr>
          <p:sp>
            <p:nvSpPr>
              <p:cNvPr id="27924" name="Line 57">
                <a:extLst>
                  <a:ext uri="{FF2B5EF4-FFF2-40B4-BE49-F238E27FC236}">
                    <a16:creationId xmlns:a16="http://schemas.microsoft.com/office/drawing/2014/main" id="{40DBA741-37F9-A04E-9651-A566036B51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8" y="1284"/>
                <a:ext cx="57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925" name="Line 58">
                <a:extLst>
                  <a:ext uri="{FF2B5EF4-FFF2-40B4-BE49-F238E27FC236}">
                    <a16:creationId xmlns:a16="http://schemas.microsoft.com/office/drawing/2014/main" id="{83700CA1-2D10-274E-A5C3-A6F214BA8F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0" y="1284"/>
                <a:ext cx="73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27711" name="Line 59">
              <a:extLst>
                <a:ext uri="{FF2B5EF4-FFF2-40B4-BE49-F238E27FC236}">
                  <a16:creationId xmlns:a16="http://schemas.microsoft.com/office/drawing/2014/main" id="{EF07A935-69F5-3D47-900D-856B9AA69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8" y="1124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712" name="Line 60">
              <a:extLst>
                <a:ext uri="{FF2B5EF4-FFF2-40B4-BE49-F238E27FC236}">
                  <a16:creationId xmlns:a16="http://schemas.microsoft.com/office/drawing/2014/main" id="{F86BF830-A33C-C246-999C-79CC9E301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1124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713" name="Line 61">
              <a:extLst>
                <a:ext uri="{FF2B5EF4-FFF2-40B4-BE49-F238E27FC236}">
                  <a16:creationId xmlns:a16="http://schemas.microsoft.com/office/drawing/2014/main" id="{9BB4830B-1231-2C4A-996B-EAE12AA24D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8" y="1120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714" name="Line 62">
              <a:extLst>
                <a:ext uri="{FF2B5EF4-FFF2-40B4-BE49-F238E27FC236}">
                  <a16:creationId xmlns:a16="http://schemas.microsoft.com/office/drawing/2014/main" id="{48B1D0AD-5CCE-A146-8866-E5346D939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04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715" name="Line 63">
              <a:extLst>
                <a:ext uri="{FF2B5EF4-FFF2-40B4-BE49-F238E27FC236}">
                  <a16:creationId xmlns:a16="http://schemas.microsoft.com/office/drawing/2014/main" id="{984B0F89-84C4-4E46-A7E5-466C73E05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2" y="1212"/>
              <a:ext cx="0" cy="18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716" name="Line 64">
              <a:extLst>
                <a:ext uri="{FF2B5EF4-FFF2-40B4-BE49-F238E27FC236}">
                  <a16:creationId xmlns:a16="http://schemas.microsoft.com/office/drawing/2014/main" id="{D57765A2-08D0-9B45-AFF5-4D990FC19B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2" y="1188"/>
              <a:ext cx="0" cy="19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60484" name="Group 65">
              <a:extLst>
                <a:ext uri="{FF2B5EF4-FFF2-40B4-BE49-F238E27FC236}">
                  <a16:creationId xmlns:a16="http://schemas.microsoft.com/office/drawing/2014/main" id="{836F08F3-5D9B-C244-8159-ADEFD67460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6" y="1284"/>
              <a:ext cx="72" cy="56"/>
              <a:chOff x="2836" y="1284"/>
              <a:chExt cx="72" cy="56"/>
            </a:xfrm>
          </p:grpSpPr>
          <p:sp>
            <p:nvSpPr>
              <p:cNvPr id="27922" name="Line 66">
                <a:extLst>
                  <a:ext uri="{FF2B5EF4-FFF2-40B4-BE49-F238E27FC236}">
                    <a16:creationId xmlns:a16="http://schemas.microsoft.com/office/drawing/2014/main" id="{6A96B5C6-02D5-684C-9C02-D79072D598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4" y="128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923" name="Line 67">
                <a:extLst>
                  <a:ext uri="{FF2B5EF4-FFF2-40B4-BE49-F238E27FC236}">
                    <a16:creationId xmlns:a16="http://schemas.microsoft.com/office/drawing/2014/main" id="{9FFF7EEB-C83C-DB40-A782-318B63AC03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6" y="128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60485" name="Arc 68">
              <a:extLst>
                <a:ext uri="{FF2B5EF4-FFF2-40B4-BE49-F238E27FC236}">
                  <a16:creationId xmlns:a16="http://schemas.microsoft.com/office/drawing/2014/main" id="{149706EB-F096-0049-975A-250B7ACF1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2" y="3056"/>
              <a:ext cx="84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86" name="Arc 69">
              <a:extLst>
                <a:ext uri="{FF2B5EF4-FFF2-40B4-BE49-F238E27FC236}">
                  <a16:creationId xmlns:a16="http://schemas.microsoft.com/office/drawing/2014/main" id="{77A9F367-DEC2-E340-8BED-B7F321B3D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" y="3056"/>
              <a:ext cx="92" cy="3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87" name="Arc 70">
              <a:extLst>
                <a:ext uri="{FF2B5EF4-FFF2-40B4-BE49-F238E27FC236}">
                  <a16:creationId xmlns:a16="http://schemas.microsoft.com/office/drawing/2014/main" id="{4CBC9CF5-9641-8F45-B3A9-70D2EEA85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" y="3072"/>
              <a:ext cx="92" cy="2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88" name="Arc 71">
              <a:extLst>
                <a:ext uri="{FF2B5EF4-FFF2-40B4-BE49-F238E27FC236}">
                  <a16:creationId xmlns:a16="http://schemas.microsoft.com/office/drawing/2014/main" id="{E5BC528C-A95D-5541-9AD8-EAB505306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" y="3056"/>
              <a:ext cx="92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2" name="Line 72">
              <a:extLst>
                <a:ext uri="{FF2B5EF4-FFF2-40B4-BE49-F238E27FC236}">
                  <a16:creationId xmlns:a16="http://schemas.microsoft.com/office/drawing/2014/main" id="{A9FC1738-8E19-D246-AAA4-D5444F9901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4" y="1188"/>
              <a:ext cx="0" cy="18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723" name="Line 73">
              <a:extLst>
                <a:ext uri="{FF2B5EF4-FFF2-40B4-BE49-F238E27FC236}">
                  <a16:creationId xmlns:a16="http://schemas.microsoft.com/office/drawing/2014/main" id="{D1EA1602-2234-B741-A082-ED70970F8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4" y="335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60491" name="Group 74">
              <a:extLst>
                <a:ext uri="{FF2B5EF4-FFF2-40B4-BE49-F238E27FC236}">
                  <a16:creationId xmlns:a16="http://schemas.microsoft.com/office/drawing/2014/main" id="{54E4BDD2-7654-6F43-856E-2031ABC859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8" y="2908"/>
              <a:ext cx="72" cy="56"/>
              <a:chOff x="3788" y="2908"/>
              <a:chExt cx="72" cy="56"/>
            </a:xfrm>
          </p:grpSpPr>
          <p:sp>
            <p:nvSpPr>
              <p:cNvPr id="27920" name="Line 75">
                <a:extLst>
                  <a:ext uri="{FF2B5EF4-FFF2-40B4-BE49-F238E27FC236}">
                    <a16:creationId xmlns:a16="http://schemas.microsoft.com/office/drawing/2014/main" id="{6FE093F8-DA5C-7945-9D7C-46F6D79325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6" y="2908"/>
                <a:ext cx="56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921" name="Line 76">
                <a:extLst>
                  <a:ext uri="{FF2B5EF4-FFF2-40B4-BE49-F238E27FC236}">
                    <a16:creationId xmlns:a16="http://schemas.microsoft.com/office/drawing/2014/main" id="{32FD9161-42E3-E740-AC7A-55FEC9689A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88" y="2908"/>
                <a:ext cx="72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60492" name="Arc 77">
              <a:extLst>
                <a:ext uri="{FF2B5EF4-FFF2-40B4-BE49-F238E27FC236}">
                  <a16:creationId xmlns:a16="http://schemas.microsoft.com/office/drawing/2014/main" id="{903A61D3-95E0-8F45-A9D9-BA871FDB2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" y="3056"/>
              <a:ext cx="84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93" name="Arc 78">
              <a:extLst>
                <a:ext uri="{FF2B5EF4-FFF2-40B4-BE49-F238E27FC236}">
                  <a16:creationId xmlns:a16="http://schemas.microsoft.com/office/drawing/2014/main" id="{D1BFDA6E-2213-7A44-A776-66722754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" y="3056"/>
              <a:ext cx="92" cy="3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94" name="Arc 79">
              <a:extLst>
                <a:ext uri="{FF2B5EF4-FFF2-40B4-BE49-F238E27FC236}">
                  <a16:creationId xmlns:a16="http://schemas.microsoft.com/office/drawing/2014/main" id="{1F5AD7E5-7F51-E04A-B95C-A08E33AE0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" y="3072"/>
              <a:ext cx="92" cy="2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95" name="Arc 80">
              <a:extLst>
                <a:ext uri="{FF2B5EF4-FFF2-40B4-BE49-F238E27FC236}">
                  <a16:creationId xmlns:a16="http://schemas.microsoft.com/office/drawing/2014/main" id="{231A4483-A963-ED4C-A8AA-B06A22DB3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" y="3056"/>
              <a:ext cx="92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9" name="Line 81">
              <a:extLst>
                <a:ext uri="{FF2B5EF4-FFF2-40B4-BE49-F238E27FC236}">
                  <a16:creationId xmlns:a16="http://schemas.microsoft.com/office/drawing/2014/main" id="{6AA8B577-221E-9746-9C7B-727317057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6" y="1188"/>
              <a:ext cx="0" cy="18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730" name="Line 82">
              <a:extLst>
                <a:ext uri="{FF2B5EF4-FFF2-40B4-BE49-F238E27FC236}">
                  <a16:creationId xmlns:a16="http://schemas.microsoft.com/office/drawing/2014/main" id="{320D7D19-9FBA-1B48-A7CB-E20B03D7C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6" y="335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60498" name="Group 83">
              <a:extLst>
                <a:ext uri="{FF2B5EF4-FFF2-40B4-BE49-F238E27FC236}">
                  <a16:creationId xmlns:a16="http://schemas.microsoft.com/office/drawing/2014/main" id="{36BFA47D-374C-8843-8EDA-3D6AC93885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0" y="2676"/>
              <a:ext cx="72" cy="56"/>
              <a:chOff x="4020" y="2676"/>
              <a:chExt cx="72" cy="56"/>
            </a:xfrm>
          </p:grpSpPr>
          <p:sp>
            <p:nvSpPr>
              <p:cNvPr id="27918" name="Line 84">
                <a:extLst>
                  <a:ext uri="{FF2B5EF4-FFF2-40B4-BE49-F238E27FC236}">
                    <a16:creationId xmlns:a16="http://schemas.microsoft.com/office/drawing/2014/main" id="{4EF51B1A-9CD5-A34B-863D-1CF4805B77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8" y="2676"/>
                <a:ext cx="56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919" name="Line 85">
                <a:extLst>
                  <a:ext uri="{FF2B5EF4-FFF2-40B4-BE49-F238E27FC236}">
                    <a16:creationId xmlns:a16="http://schemas.microsoft.com/office/drawing/2014/main" id="{26B1A4D6-16A3-EC41-9FA4-5959B6199A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20" y="2676"/>
                <a:ext cx="72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0499" name="Group 86">
              <a:extLst>
                <a:ext uri="{FF2B5EF4-FFF2-40B4-BE49-F238E27FC236}">
                  <a16:creationId xmlns:a16="http://schemas.microsoft.com/office/drawing/2014/main" id="{0BAEDE45-A40B-0948-8988-15DB015876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0" y="2908"/>
              <a:ext cx="72" cy="56"/>
              <a:chOff x="4020" y="2908"/>
              <a:chExt cx="72" cy="56"/>
            </a:xfrm>
          </p:grpSpPr>
          <p:sp>
            <p:nvSpPr>
              <p:cNvPr id="27916" name="Line 87">
                <a:extLst>
                  <a:ext uri="{FF2B5EF4-FFF2-40B4-BE49-F238E27FC236}">
                    <a16:creationId xmlns:a16="http://schemas.microsoft.com/office/drawing/2014/main" id="{22312181-6F14-354B-9AA1-A91F7C1061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8" y="2908"/>
                <a:ext cx="56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917" name="Line 88">
                <a:extLst>
                  <a:ext uri="{FF2B5EF4-FFF2-40B4-BE49-F238E27FC236}">
                    <a16:creationId xmlns:a16="http://schemas.microsoft.com/office/drawing/2014/main" id="{B599290E-655C-5F45-AE32-5C7B0CC5F2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20" y="2908"/>
                <a:ext cx="72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60500" name="Arc 89">
              <a:extLst>
                <a:ext uri="{FF2B5EF4-FFF2-40B4-BE49-F238E27FC236}">
                  <a16:creationId xmlns:a16="http://schemas.microsoft.com/office/drawing/2014/main" id="{0B7E093C-EF75-3240-AC7F-73B9F5479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8" y="3056"/>
              <a:ext cx="84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01" name="Arc 90">
              <a:extLst>
                <a:ext uri="{FF2B5EF4-FFF2-40B4-BE49-F238E27FC236}">
                  <a16:creationId xmlns:a16="http://schemas.microsoft.com/office/drawing/2014/main" id="{FF1FEA1F-BD77-6045-BF74-9F325C3E4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0" y="3056"/>
              <a:ext cx="92" cy="3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02" name="Arc 91">
              <a:extLst>
                <a:ext uri="{FF2B5EF4-FFF2-40B4-BE49-F238E27FC236}">
                  <a16:creationId xmlns:a16="http://schemas.microsoft.com/office/drawing/2014/main" id="{6BA540F9-6DB1-6C47-A223-87426A844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7" y="3072"/>
              <a:ext cx="92" cy="2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03" name="Arc 92">
              <a:extLst>
                <a:ext uri="{FF2B5EF4-FFF2-40B4-BE49-F238E27FC236}">
                  <a16:creationId xmlns:a16="http://schemas.microsoft.com/office/drawing/2014/main" id="{E34B1DE4-E6DE-C54B-9E8D-8063A893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7" y="3056"/>
              <a:ext cx="92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37" name="Line 93">
              <a:extLst>
                <a:ext uri="{FF2B5EF4-FFF2-40B4-BE49-F238E27FC236}">
                  <a16:creationId xmlns:a16="http://schemas.microsoft.com/office/drawing/2014/main" id="{A973CF6C-C278-4449-B7AB-49080ADF0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0" y="1188"/>
              <a:ext cx="0" cy="18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738" name="Line 94">
              <a:extLst>
                <a:ext uri="{FF2B5EF4-FFF2-40B4-BE49-F238E27FC236}">
                  <a16:creationId xmlns:a16="http://schemas.microsoft.com/office/drawing/2014/main" id="{A567D191-7A1C-C042-A7F2-CCB2232DE1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0" y="335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0506" name="Arc 95">
              <a:extLst>
                <a:ext uri="{FF2B5EF4-FFF2-40B4-BE49-F238E27FC236}">
                  <a16:creationId xmlns:a16="http://schemas.microsoft.com/office/drawing/2014/main" id="{4D263EEF-5483-F340-BF4C-CF31CDF6B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3056"/>
              <a:ext cx="84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07" name="Arc 96">
              <a:extLst>
                <a:ext uri="{FF2B5EF4-FFF2-40B4-BE49-F238E27FC236}">
                  <a16:creationId xmlns:a16="http://schemas.microsoft.com/office/drawing/2014/main" id="{8ECEF800-49C9-2343-BD45-D612185F7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" y="3056"/>
              <a:ext cx="92" cy="3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08" name="Arc 97">
              <a:extLst>
                <a:ext uri="{FF2B5EF4-FFF2-40B4-BE49-F238E27FC236}">
                  <a16:creationId xmlns:a16="http://schemas.microsoft.com/office/drawing/2014/main" id="{383D662E-346A-DF4E-B464-E82F9242E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3072"/>
              <a:ext cx="92" cy="2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09" name="Arc 98">
              <a:extLst>
                <a:ext uri="{FF2B5EF4-FFF2-40B4-BE49-F238E27FC236}">
                  <a16:creationId xmlns:a16="http://schemas.microsoft.com/office/drawing/2014/main" id="{E23CBF5C-5F90-8E4E-8539-E266EA776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3056"/>
              <a:ext cx="92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43" name="Line 99">
              <a:extLst>
                <a:ext uri="{FF2B5EF4-FFF2-40B4-BE49-F238E27FC236}">
                  <a16:creationId xmlns:a16="http://schemas.microsoft.com/office/drawing/2014/main" id="{28ED5E0C-8D66-D64C-9E62-6B5A827B7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4" y="1188"/>
              <a:ext cx="0" cy="18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744" name="Line 100">
              <a:extLst>
                <a:ext uri="{FF2B5EF4-FFF2-40B4-BE49-F238E27FC236}">
                  <a16:creationId xmlns:a16="http://schemas.microsoft.com/office/drawing/2014/main" id="{C22F8FAC-1001-B346-98AD-D5456666C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4" y="335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745" name="Rectangle 101">
              <a:extLst>
                <a:ext uri="{FF2B5EF4-FFF2-40B4-BE49-F238E27FC236}">
                  <a16:creationId xmlns:a16="http://schemas.microsoft.com/office/drawing/2014/main" id="{C29A9A57-78C6-5B4B-8598-A7864DD5B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888"/>
              <a:ext cx="34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5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</a:t>
              </a:r>
            </a:p>
          </p:txBody>
        </p:sp>
        <p:sp>
          <p:nvSpPr>
            <p:cNvPr id="27746" name="Rectangle 102">
              <a:extLst>
                <a:ext uri="{FF2B5EF4-FFF2-40B4-BE49-F238E27FC236}">
                  <a16:creationId xmlns:a16="http://schemas.microsoft.com/office/drawing/2014/main" id="{335DBA3F-AA74-3444-8A09-C4C9957E6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888"/>
              <a:ext cx="345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5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B</a:t>
              </a:r>
            </a:p>
          </p:txBody>
        </p:sp>
        <p:sp>
          <p:nvSpPr>
            <p:cNvPr id="27747" name="Rectangle 103">
              <a:extLst>
                <a:ext uri="{FF2B5EF4-FFF2-40B4-BE49-F238E27FC236}">
                  <a16:creationId xmlns:a16="http://schemas.microsoft.com/office/drawing/2014/main" id="{EBFAF932-B156-E141-8E2C-FD781FAAB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888"/>
              <a:ext cx="35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5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C</a:t>
              </a:r>
            </a:p>
          </p:txBody>
        </p:sp>
        <p:sp>
          <p:nvSpPr>
            <p:cNvPr id="60515" name="Arc 104">
              <a:extLst>
                <a:ext uri="{FF2B5EF4-FFF2-40B4-BE49-F238E27FC236}">
                  <a16:creationId xmlns:a16="http://schemas.microsoft.com/office/drawing/2014/main" id="{F93F8721-5A10-7946-B0C2-CCCB00DFB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4" y="3056"/>
              <a:ext cx="84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16" name="Arc 105">
              <a:extLst>
                <a:ext uri="{FF2B5EF4-FFF2-40B4-BE49-F238E27FC236}">
                  <a16:creationId xmlns:a16="http://schemas.microsoft.com/office/drawing/2014/main" id="{C8854BD1-4C75-FD4C-BE6C-AB78A1C72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6" y="3056"/>
              <a:ext cx="92" cy="3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17" name="Arc 106">
              <a:extLst>
                <a:ext uri="{FF2B5EF4-FFF2-40B4-BE49-F238E27FC236}">
                  <a16:creationId xmlns:a16="http://schemas.microsoft.com/office/drawing/2014/main" id="{68DC92FC-01FD-E443-8BB3-DBA70F4DB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3" y="3072"/>
              <a:ext cx="92" cy="2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18" name="Arc 107">
              <a:extLst>
                <a:ext uri="{FF2B5EF4-FFF2-40B4-BE49-F238E27FC236}">
                  <a16:creationId xmlns:a16="http://schemas.microsoft.com/office/drawing/2014/main" id="{4AE988E2-FE10-EF47-90AE-5C54F33BB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3" y="3056"/>
              <a:ext cx="92" cy="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2" name="Line 108">
              <a:extLst>
                <a:ext uri="{FF2B5EF4-FFF2-40B4-BE49-F238E27FC236}">
                  <a16:creationId xmlns:a16="http://schemas.microsoft.com/office/drawing/2014/main" id="{8FB05476-AF0D-4841-96A7-F4083012C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" y="1188"/>
              <a:ext cx="0" cy="18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753" name="Line 109">
              <a:extLst>
                <a:ext uri="{FF2B5EF4-FFF2-40B4-BE49-F238E27FC236}">
                  <a16:creationId xmlns:a16="http://schemas.microsoft.com/office/drawing/2014/main" id="{976274FC-87DB-AE4C-B90E-425D959C1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" y="335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754" name="Line 110">
              <a:extLst>
                <a:ext uri="{FF2B5EF4-FFF2-40B4-BE49-F238E27FC236}">
                  <a16:creationId xmlns:a16="http://schemas.microsoft.com/office/drawing/2014/main" id="{447E59D8-6D7A-A244-A305-6DBFCCC92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144"/>
              <a:ext cx="18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755" name="Line 111">
              <a:extLst>
                <a:ext uri="{FF2B5EF4-FFF2-40B4-BE49-F238E27FC236}">
                  <a16:creationId xmlns:a16="http://schemas.microsoft.com/office/drawing/2014/main" id="{6B72894D-BE96-064D-B852-A778D02DE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336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756" name="Line 112">
              <a:extLst>
                <a:ext uri="{FF2B5EF4-FFF2-40B4-BE49-F238E27FC236}">
                  <a16:creationId xmlns:a16="http://schemas.microsoft.com/office/drawing/2014/main" id="{09D6BAD7-C702-A94D-8FD9-769B59E2C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4" y="2140"/>
              <a:ext cx="0" cy="2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0524" name="Arc 113">
              <a:extLst>
                <a:ext uri="{FF2B5EF4-FFF2-40B4-BE49-F238E27FC236}">
                  <a16:creationId xmlns:a16="http://schemas.microsoft.com/office/drawing/2014/main" id="{29F96715-0BCC-4F4F-9A9E-C6DB97C6E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2153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25" name="Arc 114">
              <a:extLst>
                <a:ext uri="{FF2B5EF4-FFF2-40B4-BE49-F238E27FC236}">
                  <a16:creationId xmlns:a16="http://schemas.microsoft.com/office/drawing/2014/main" id="{0D0E36B6-2F09-B945-9F50-8FBA63462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2149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26" name="Arc 115">
              <a:extLst>
                <a:ext uri="{FF2B5EF4-FFF2-40B4-BE49-F238E27FC236}">
                  <a16:creationId xmlns:a16="http://schemas.microsoft.com/office/drawing/2014/main" id="{ABF53C24-905C-BE4C-8517-FDE2268E2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2240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27" name="Arc 116">
              <a:extLst>
                <a:ext uri="{FF2B5EF4-FFF2-40B4-BE49-F238E27FC236}">
                  <a16:creationId xmlns:a16="http://schemas.microsoft.com/office/drawing/2014/main" id="{1FD5B633-3F4E-A444-B7C6-1DDBAC283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2240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61" name="Line 117">
              <a:extLst>
                <a:ext uri="{FF2B5EF4-FFF2-40B4-BE49-F238E27FC236}">
                  <a16:creationId xmlns:a16="http://schemas.microsoft.com/office/drawing/2014/main" id="{332942FE-4170-3249-9221-FFB4B2937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4" y="2240"/>
              <a:ext cx="6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762" name="Line 118">
              <a:extLst>
                <a:ext uri="{FF2B5EF4-FFF2-40B4-BE49-F238E27FC236}">
                  <a16:creationId xmlns:a16="http://schemas.microsoft.com/office/drawing/2014/main" id="{7924A654-99E6-1E4B-B490-FF6C1631D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8" y="2240"/>
              <a:ext cx="1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763" name="Line 119">
              <a:extLst>
                <a:ext uri="{FF2B5EF4-FFF2-40B4-BE49-F238E27FC236}">
                  <a16:creationId xmlns:a16="http://schemas.microsoft.com/office/drawing/2014/main" id="{006F1B2B-57D9-2745-89C2-6BF286962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376"/>
              <a:ext cx="18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764" name="Line 120">
              <a:extLst>
                <a:ext uri="{FF2B5EF4-FFF2-40B4-BE49-F238E27FC236}">
                  <a16:creationId xmlns:a16="http://schemas.microsoft.com/office/drawing/2014/main" id="{1974222A-4EE3-7D4A-9D16-D3E96D08C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56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765" name="Line 121">
              <a:extLst>
                <a:ext uri="{FF2B5EF4-FFF2-40B4-BE49-F238E27FC236}">
                  <a16:creationId xmlns:a16="http://schemas.microsoft.com/office/drawing/2014/main" id="{4413D9B2-4001-B44B-83B9-98DE8815D6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4" y="2372"/>
              <a:ext cx="0" cy="2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0533" name="Arc 122">
              <a:extLst>
                <a:ext uri="{FF2B5EF4-FFF2-40B4-BE49-F238E27FC236}">
                  <a16:creationId xmlns:a16="http://schemas.microsoft.com/office/drawing/2014/main" id="{2463BCF6-F989-5749-BD2C-CE380DDEB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2385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34" name="Arc 123">
              <a:extLst>
                <a:ext uri="{FF2B5EF4-FFF2-40B4-BE49-F238E27FC236}">
                  <a16:creationId xmlns:a16="http://schemas.microsoft.com/office/drawing/2014/main" id="{6D16870B-A679-8042-AED5-0F928D92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2381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35" name="Arc 124">
              <a:extLst>
                <a:ext uri="{FF2B5EF4-FFF2-40B4-BE49-F238E27FC236}">
                  <a16:creationId xmlns:a16="http://schemas.microsoft.com/office/drawing/2014/main" id="{4A7FE497-A69A-3643-908D-BC5C2A8CF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2472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36" name="Arc 125">
              <a:extLst>
                <a:ext uri="{FF2B5EF4-FFF2-40B4-BE49-F238E27FC236}">
                  <a16:creationId xmlns:a16="http://schemas.microsoft.com/office/drawing/2014/main" id="{513D415D-678D-D745-B6B8-E9E04586B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2472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70" name="Line 126">
              <a:extLst>
                <a:ext uri="{FF2B5EF4-FFF2-40B4-BE49-F238E27FC236}">
                  <a16:creationId xmlns:a16="http://schemas.microsoft.com/office/drawing/2014/main" id="{C8F9B404-6B7C-BD4C-A131-F3CE30437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4" y="2472"/>
              <a:ext cx="6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771" name="Line 127">
              <a:extLst>
                <a:ext uri="{FF2B5EF4-FFF2-40B4-BE49-F238E27FC236}">
                  <a16:creationId xmlns:a16="http://schemas.microsoft.com/office/drawing/2014/main" id="{67771A09-A5C8-8042-8452-983D61242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8" y="2472"/>
              <a:ext cx="1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772" name="Line 128">
              <a:extLst>
                <a:ext uri="{FF2B5EF4-FFF2-40B4-BE49-F238E27FC236}">
                  <a16:creationId xmlns:a16="http://schemas.microsoft.com/office/drawing/2014/main" id="{AF8ABB0E-C110-F645-B0E9-5983FA130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608"/>
              <a:ext cx="18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773" name="Line 129">
              <a:extLst>
                <a:ext uri="{FF2B5EF4-FFF2-40B4-BE49-F238E27FC236}">
                  <a16:creationId xmlns:a16="http://schemas.microsoft.com/office/drawing/2014/main" id="{DCCC072B-8C67-484D-BE45-C0F71A6F0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800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774" name="Line 130">
              <a:extLst>
                <a:ext uri="{FF2B5EF4-FFF2-40B4-BE49-F238E27FC236}">
                  <a16:creationId xmlns:a16="http://schemas.microsoft.com/office/drawing/2014/main" id="{4A0F4C92-A7B6-4B48-A33D-D5271B9E96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4" y="2604"/>
              <a:ext cx="0" cy="2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0542" name="Arc 131">
              <a:extLst>
                <a:ext uri="{FF2B5EF4-FFF2-40B4-BE49-F238E27FC236}">
                  <a16:creationId xmlns:a16="http://schemas.microsoft.com/office/drawing/2014/main" id="{59F0620C-390F-7D45-A6AF-BF454F26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2617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43" name="Arc 132">
              <a:extLst>
                <a:ext uri="{FF2B5EF4-FFF2-40B4-BE49-F238E27FC236}">
                  <a16:creationId xmlns:a16="http://schemas.microsoft.com/office/drawing/2014/main" id="{B4FD5ACF-E11C-6B41-9B71-FF4516AB2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2613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44" name="Arc 133">
              <a:extLst>
                <a:ext uri="{FF2B5EF4-FFF2-40B4-BE49-F238E27FC236}">
                  <a16:creationId xmlns:a16="http://schemas.microsoft.com/office/drawing/2014/main" id="{9D789814-F191-484F-B739-71796E28F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2704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45" name="Arc 134">
              <a:extLst>
                <a:ext uri="{FF2B5EF4-FFF2-40B4-BE49-F238E27FC236}">
                  <a16:creationId xmlns:a16="http://schemas.microsoft.com/office/drawing/2014/main" id="{88F473B6-0902-4340-A6AF-D47018FAB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2704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79" name="Line 135">
              <a:extLst>
                <a:ext uri="{FF2B5EF4-FFF2-40B4-BE49-F238E27FC236}">
                  <a16:creationId xmlns:a16="http://schemas.microsoft.com/office/drawing/2014/main" id="{CE93951D-D901-2343-A121-0CE1617445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4" y="2704"/>
              <a:ext cx="6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780" name="Line 136">
              <a:extLst>
                <a:ext uri="{FF2B5EF4-FFF2-40B4-BE49-F238E27FC236}">
                  <a16:creationId xmlns:a16="http://schemas.microsoft.com/office/drawing/2014/main" id="{8A336A24-823D-C246-A3C2-221B21D2A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8" y="2704"/>
              <a:ext cx="1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781" name="Line 137">
              <a:extLst>
                <a:ext uri="{FF2B5EF4-FFF2-40B4-BE49-F238E27FC236}">
                  <a16:creationId xmlns:a16="http://schemas.microsoft.com/office/drawing/2014/main" id="{6A0D15B9-3B74-0D4F-80E4-D837E215C8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840"/>
              <a:ext cx="18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782" name="Line 138">
              <a:extLst>
                <a:ext uri="{FF2B5EF4-FFF2-40B4-BE49-F238E27FC236}">
                  <a16:creationId xmlns:a16="http://schemas.microsoft.com/office/drawing/2014/main" id="{E98A41D1-B99F-E042-9AF7-F48F67890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303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783" name="Line 139">
              <a:extLst>
                <a:ext uri="{FF2B5EF4-FFF2-40B4-BE49-F238E27FC236}">
                  <a16:creationId xmlns:a16="http://schemas.microsoft.com/office/drawing/2014/main" id="{19CFCF81-411D-924F-B754-C094B4C7F6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4" y="2836"/>
              <a:ext cx="0" cy="2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0551" name="Arc 140">
              <a:extLst>
                <a:ext uri="{FF2B5EF4-FFF2-40B4-BE49-F238E27FC236}">
                  <a16:creationId xmlns:a16="http://schemas.microsoft.com/office/drawing/2014/main" id="{9F340856-7CBE-E545-86A6-ECB57A96D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2849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52" name="Arc 141">
              <a:extLst>
                <a:ext uri="{FF2B5EF4-FFF2-40B4-BE49-F238E27FC236}">
                  <a16:creationId xmlns:a16="http://schemas.microsoft.com/office/drawing/2014/main" id="{9C839C97-EE72-1041-8876-414531B48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2845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53" name="Arc 142">
              <a:extLst>
                <a:ext uri="{FF2B5EF4-FFF2-40B4-BE49-F238E27FC236}">
                  <a16:creationId xmlns:a16="http://schemas.microsoft.com/office/drawing/2014/main" id="{16216544-DDB7-1B4B-8FFC-F9A931F4A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2936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54" name="Arc 143">
              <a:extLst>
                <a:ext uri="{FF2B5EF4-FFF2-40B4-BE49-F238E27FC236}">
                  <a16:creationId xmlns:a16="http://schemas.microsoft.com/office/drawing/2014/main" id="{A59FD3C7-DD72-1147-A0E1-82FA06088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2936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88" name="Line 144">
              <a:extLst>
                <a:ext uri="{FF2B5EF4-FFF2-40B4-BE49-F238E27FC236}">
                  <a16:creationId xmlns:a16="http://schemas.microsoft.com/office/drawing/2014/main" id="{725F5A11-C9D5-9D4E-B436-87C5FB8B3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4" y="2936"/>
              <a:ext cx="6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789" name="Line 145">
              <a:extLst>
                <a:ext uri="{FF2B5EF4-FFF2-40B4-BE49-F238E27FC236}">
                  <a16:creationId xmlns:a16="http://schemas.microsoft.com/office/drawing/2014/main" id="{FD581E0A-E455-EA4A-8099-27A44EA2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8" y="2936"/>
              <a:ext cx="1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60557" name="Group 146">
              <a:extLst>
                <a:ext uri="{FF2B5EF4-FFF2-40B4-BE49-F238E27FC236}">
                  <a16:creationId xmlns:a16="http://schemas.microsoft.com/office/drawing/2014/main" id="{7DB7C1C0-6EB4-B646-9E2B-EFB80953E7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4" y="1284"/>
              <a:ext cx="72" cy="56"/>
              <a:chOff x="3204" y="1284"/>
              <a:chExt cx="72" cy="56"/>
            </a:xfrm>
          </p:grpSpPr>
          <p:sp>
            <p:nvSpPr>
              <p:cNvPr id="27914" name="Line 147">
                <a:extLst>
                  <a:ext uri="{FF2B5EF4-FFF2-40B4-BE49-F238E27FC236}">
                    <a16:creationId xmlns:a16="http://schemas.microsoft.com/office/drawing/2014/main" id="{E65693A7-8D7F-B04C-A36E-8DC5C5582C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2" y="128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915" name="Line 148">
                <a:extLst>
                  <a:ext uri="{FF2B5EF4-FFF2-40B4-BE49-F238E27FC236}">
                    <a16:creationId xmlns:a16="http://schemas.microsoft.com/office/drawing/2014/main" id="{6D4A2CCA-5D1A-0C4C-9BBA-F39EC2343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04" y="128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0558" name="Group 149">
              <a:extLst>
                <a:ext uri="{FF2B5EF4-FFF2-40B4-BE49-F238E27FC236}">
                  <a16:creationId xmlns:a16="http://schemas.microsoft.com/office/drawing/2014/main" id="{AD4BDA3A-1E8A-ED44-9FC9-376F35FAA3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0" y="1516"/>
              <a:ext cx="72" cy="56"/>
              <a:chOff x="4700" y="1516"/>
              <a:chExt cx="72" cy="56"/>
            </a:xfrm>
          </p:grpSpPr>
          <p:sp>
            <p:nvSpPr>
              <p:cNvPr id="27912" name="Line 150">
                <a:extLst>
                  <a:ext uri="{FF2B5EF4-FFF2-40B4-BE49-F238E27FC236}">
                    <a16:creationId xmlns:a16="http://schemas.microsoft.com/office/drawing/2014/main" id="{56F1D8BD-339E-C84A-B6A9-C58E11F9EE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8" y="151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913" name="Line 151">
                <a:extLst>
                  <a:ext uri="{FF2B5EF4-FFF2-40B4-BE49-F238E27FC236}">
                    <a16:creationId xmlns:a16="http://schemas.microsoft.com/office/drawing/2014/main" id="{22F71ACB-B417-FA46-99DB-B81F73252A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0" y="151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0559" name="Group 152">
              <a:extLst>
                <a:ext uri="{FF2B5EF4-FFF2-40B4-BE49-F238E27FC236}">
                  <a16:creationId xmlns:a16="http://schemas.microsoft.com/office/drawing/2014/main" id="{2D4A4900-A934-7146-A4DF-37A6AE3363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0" y="2444"/>
              <a:ext cx="72" cy="56"/>
              <a:chOff x="4020" y="2444"/>
              <a:chExt cx="72" cy="56"/>
            </a:xfrm>
          </p:grpSpPr>
          <p:sp>
            <p:nvSpPr>
              <p:cNvPr id="27910" name="Line 153">
                <a:extLst>
                  <a:ext uri="{FF2B5EF4-FFF2-40B4-BE49-F238E27FC236}">
                    <a16:creationId xmlns:a16="http://schemas.microsoft.com/office/drawing/2014/main" id="{0888F46B-A624-2748-B1A1-4E4C7CE90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8" y="2444"/>
                <a:ext cx="56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911" name="Line 154">
                <a:extLst>
                  <a:ext uri="{FF2B5EF4-FFF2-40B4-BE49-F238E27FC236}">
                    <a16:creationId xmlns:a16="http://schemas.microsoft.com/office/drawing/2014/main" id="{B856E8E5-FD46-BC4A-A648-10F2302E57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20" y="2444"/>
                <a:ext cx="72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0560" name="Group 155">
              <a:extLst>
                <a:ext uri="{FF2B5EF4-FFF2-40B4-BE49-F238E27FC236}">
                  <a16:creationId xmlns:a16="http://schemas.microsoft.com/office/drawing/2014/main" id="{B7E3FAF2-CA97-7649-B057-8AAB3F59AB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4" y="1284"/>
              <a:ext cx="72" cy="56"/>
              <a:chOff x="4244" y="1284"/>
              <a:chExt cx="72" cy="56"/>
            </a:xfrm>
          </p:grpSpPr>
          <p:sp>
            <p:nvSpPr>
              <p:cNvPr id="27908" name="Line 156">
                <a:extLst>
                  <a:ext uri="{FF2B5EF4-FFF2-40B4-BE49-F238E27FC236}">
                    <a16:creationId xmlns:a16="http://schemas.microsoft.com/office/drawing/2014/main" id="{E9C73CEC-EB03-F64C-922B-4413A5FCB9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2" y="128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909" name="Line 157">
                <a:extLst>
                  <a:ext uri="{FF2B5EF4-FFF2-40B4-BE49-F238E27FC236}">
                    <a16:creationId xmlns:a16="http://schemas.microsoft.com/office/drawing/2014/main" id="{E72E1B9E-7062-0540-88F4-3363F319C7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44" y="128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27794" name="Oval 158">
              <a:extLst>
                <a:ext uri="{FF2B5EF4-FFF2-40B4-BE49-F238E27FC236}">
                  <a16:creationId xmlns:a16="http://schemas.microsoft.com/office/drawing/2014/main" id="{1FDBD1DF-9857-344C-9F15-82B886776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1196"/>
              <a:ext cx="31" cy="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7795" name="Oval 159">
              <a:extLst>
                <a:ext uri="{FF2B5EF4-FFF2-40B4-BE49-F238E27FC236}">
                  <a16:creationId xmlns:a16="http://schemas.microsoft.com/office/drawing/2014/main" id="{B3D1DB19-18AE-874B-B4EB-1640B5995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" y="1196"/>
              <a:ext cx="32" cy="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7796" name="Oval 160">
              <a:extLst>
                <a:ext uri="{FF2B5EF4-FFF2-40B4-BE49-F238E27FC236}">
                  <a16:creationId xmlns:a16="http://schemas.microsoft.com/office/drawing/2014/main" id="{5B0A010C-3CD2-2645-AE2B-D7F1237E0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0" y="1196"/>
              <a:ext cx="31" cy="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grpSp>
          <p:nvGrpSpPr>
            <p:cNvPr id="60564" name="Group 161">
              <a:extLst>
                <a:ext uri="{FF2B5EF4-FFF2-40B4-BE49-F238E27FC236}">
                  <a16:creationId xmlns:a16="http://schemas.microsoft.com/office/drawing/2014/main" id="{EFAF464D-A0D0-DE43-BAF8-2D808490BE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0" y="1516"/>
              <a:ext cx="72" cy="56"/>
              <a:chOff x="3020" y="1516"/>
              <a:chExt cx="72" cy="56"/>
            </a:xfrm>
          </p:grpSpPr>
          <p:sp>
            <p:nvSpPr>
              <p:cNvPr id="27906" name="Line 162">
                <a:extLst>
                  <a:ext uri="{FF2B5EF4-FFF2-40B4-BE49-F238E27FC236}">
                    <a16:creationId xmlns:a16="http://schemas.microsoft.com/office/drawing/2014/main" id="{A6951E80-478D-F64C-9A7F-77D4673E6C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8" y="1516"/>
                <a:ext cx="57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907" name="Line 163">
                <a:extLst>
                  <a:ext uri="{FF2B5EF4-FFF2-40B4-BE49-F238E27FC236}">
                    <a16:creationId xmlns:a16="http://schemas.microsoft.com/office/drawing/2014/main" id="{2D9B7611-E6D2-3549-9663-C9B3A89C52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0" y="1516"/>
                <a:ext cx="73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0565" name="Group 164">
              <a:extLst>
                <a:ext uri="{FF2B5EF4-FFF2-40B4-BE49-F238E27FC236}">
                  <a16:creationId xmlns:a16="http://schemas.microsoft.com/office/drawing/2014/main" id="{BE9183BF-DB27-6B4B-9D2B-A8D0919D35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6" y="1516"/>
              <a:ext cx="72" cy="56"/>
              <a:chOff x="2836" y="1516"/>
              <a:chExt cx="72" cy="56"/>
            </a:xfrm>
          </p:grpSpPr>
          <p:sp>
            <p:nvSpPr>
              <p:cNvPr id="27904" name="Line 165">
                <a:extLst>
                  <a:ext uri="{FF2B5EF4-FFF2-40B4-BE49-F238E27FC236}">
                    <a16:creationId xmlns:a16="http://schemas.microsoft.com/office/drawing/2014/main" id="{0D48E2D9-3126-2A4D-9DEB-C1A393D5AC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4" y="151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905" name="Line 166">
                <a:extLst>
                  <a:ext uri="{FF2B5EF4-FFF2-40B4-BE49-F238E27FC236}">
                    <a16:creationId xmlns:a16="http://schemas.microsoft.com/office/drawing/2014/main" id="{32F576D3-29D7-B44B-AB3A-2FB551B875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6" y="151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0566" name="Group 167">
              <a:extLst>
                <a:ext uri="{FF2B5EF4-FFF2-40B4-BE49-F238E27FC236}">
                  <a16:creationId xmlns:a16="http://schemas.microsoft.com/office/drawing/2014/main" id="{88612955-B4D4-4A4A-8E4F-D0E877B0B1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" y="1516"/>
              <a:ext cx="72" cy="56"/>
              <a:chOff x="3124" y="1516"/>
              <a:chExt cx="72" cy="56"/>
            </a:xfrm>
          </p:grpSpPr>
          <p:sp>
            <p:nvSpPr>
              <p:cNvPr id="27902" name="Line 168">
                <a:extLst>
                  <a:ext uri="{FF2B5EF4-FFF2-40B4-BE49-F238E27FC236}">
                    <a16:creationId xmlns:a16="http://schemas.microsoft.com/office/drawing/2014/main" id="{BC6530E1-053A-524D-85AD-1DE76B02AD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2" y="151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903" name="Line 169">
                <a:extLst>
                  <a:ext uri="{FF2B5EF4-FFF2-40B4-BE49-F238E27FC236}">
                    <a16:creationId xmlns:a16="http://schemas.microsoft.com/office/drawing/2014/main" id="{2D3E54A2-9E49-A54B-B6AE-3DBC97BC97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24" y="151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0567" name="Group 170">
              <a:extLst>
                <a:ext uri="{FF2B5EF4-FFF2-40B4-BE49-F238E27FC236}">
                  <a16:creationId xmlns:a16="http://schemas.microsoft.com/office/drawing/2014/main" id="{5EFCCAFF-BD4C-D04F-97AD-8E70EE6ED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0" y="1748"/>
              <a:ext cx="72" cy="56"/>
              <a:chOff x="2940" y="1748"/>
              <a:chExt cx="72" cy="56"/>
            </a:xfrm>
          </p:grpSpPr>
          <p:sp>
            <p:nvSpPr>
              <p:cNvPr id="27900" name="Line 171">
                <a:extLst>
                  <a:ext uri="{FF2B5EF4-FFF2-40B4-BE49-F238E27FC236}">
                    <a16:creationId xmlns:a16="http://schemas.microsoft.com/office/drawing/2014/main" id="{0790529B-506F-3241-8A69-71296E64B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9" y="174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901" name="Line 172">
                <a:extLst>
                  <a:ext uri="{FF2B5EF4-FFF2-40B4-BE49-F238E27FC236}">
                    <a16:creationId xmlns:a16="http://schemas.microsoft.com/office/drawing/2014/main" id="{4F5DF873-11D2-824A-8041-F6A8FEE44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0" y="174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0568" name="Group 173">
              <a:extLst>
                <a:ext uri="{FF2B5EF4-FFF2-40B4-BE49-F238E27FC236}">
                  <a16:creationId xmlns:a16="http://schemas.microsoft.com/office/drawing/2014/main" id="{C9AC5BF4-E87A-9B4E-853B-4D888F05ED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6" y="1748"/>
              <a:ext cx="72" cy="56"/>
              <a:chOff x="2836" y="1748"/>
              <a:chExt cx="72" cy="56"/>
            </a:xfrm>
          </p:grpSpPr>
          <p:sp>
            <p:nvSpPr>
              <p:cNvPr id="27898" name="Line 174">
                <a:extLst>
                  <a:ext uri="{FF2B5EF4-FFF2-40B4-BE49-F238E27FC236}">
                    <a16:creationId xmlns:a16="http://schemas.microsoft.com/office/drawing/2014/main" id="{64BD3780-CF68-EC4A-8410-0EB20ED3A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4" y="174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899" name="Line 175">
                <a:extLst>
                  <a:ext uri="{FF2B5EF4-FFF2-40B4-BE49-F238E27FC236}">
                    <a16:creationId xmlns:a16="http://schemas.microsoft.com/office/drawing/2014/main" id="{C764E64A-9D4C-2147-AC73-AE467828E0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6" y="174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0569" name="Group 176">
              <a:extLst>
                <a:ext uri="{FF2B5EF4-FFF2-40B4-BE49-F238E27FC236}">
                  <a16:creationId xmlns:a16="http://schemas.microsoft.com/office/drawing/2014/main" id="{948C0B26-7A56-0740-9646-1A4933FCED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4" y="1748"/>
              <a:ext cx="72" cy="56"/>
              <a:chOff x="3204" y="1748"/>
              <a:chExt cx="72" cy="56"/>
            </a:xfrm>
          </p:grpSpPr>
          <p:sp>
            <p:nvSpPr>
              <p:cNvPr id="27896" name="Line 177">
                <a:extLst>
                  <a:ext uri="{FF2B5EF4-FFF2-40B4-BE49-F238E27FC236}">
                    <a16:creationId xmlns:a16="http://schemas.microsoft.com/office/drawing/2014/main" id="{E460001D-2356-5240-8416-2DADDA9E8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2" y="174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897" name="Line 178">
                <a:extLst>
                  <a:ext uri="{FF2B5EF4-FFF2-40B4-BE49-F238E27FC236}">
                    <a16:creationId xmlns:a16="http://schemas.microsoft.com/office/drawing/2014/main" id="{5993C52C-1A40-4A41-9D74-888566582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04" y="174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0570" name="Group 179">
              <a:extLst>
                <a:ext uri="{FF2B5EF4-FFF2-40B4-BE49-F238E27FC236}">
                  <a16:creationId xmlns:a16="http://schemas.microsoft.com/office/drawing/2014/main" id="{A984F230-F339-EB46-BA85-776CE871FB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0" y="1980"/>
              <a:ext cx="72" cy="56"/>
              <a:chOff x="2940" y="1980"/>
              <a:chExt cx="72" cy="56"/>
            </a:xfrm>
          </p:grpSpPr>
          <p:sp>
            <p:nvSpPr>
              <p:cNvPr id="27894" name="Line 180">
                <a:extLst>
                  <a:ext uri="{FF2B5EF4-FFF2-40B4-BE49-F238E27FC236}">
                    <a16:creationId xmlns:a16="http://schemas.microsoft.com/office/drawing/2014/main" id="{FC0C37A6-7471-ED48-89D5-8C2DD6393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9" y="198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895" name="Line 181">
                <a:extLst>
                  <a:ext uri="{FF2B5EF4-FFF2-40B4-BE49-F238E27FC236}">
                    <a16:creationId xmlns:a16="http://schemas.microsoft.com/office/drawing/2014/main" id="{C6F140F1-EAA6-A542-B45B-4C7E348E15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0" y="198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0571" name="Group 182">
              <a:extLst>
                <a:ext uri="{FF2B5EF4-FFF2-40B4-BE49-F238E27FC236}">
                  <a16:creationId xmlns:a16="http://schemas.microsoft.com/office/drawing/2014/main" id="{B8A7B2BD-71A3-6D42-9BE5-CBC367016D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6" y="1980"/>
              <a:ext cx="72" cy="56"/>
              <a:chOff x="2836" y="1980"/>
              <a:chExt cx="72" cy="56"/>
            </a:xfrm>
          </p:grpSpPr>
          <p:sp>
            <p:nvSpPr>
              <p:cNvPr id="27892" name="Line 183">
                <a:extLst>
                  <a:ext uri="{FF2B5EF4-FFF2-40B4-BE49-F238E27FC236}">
                    <a16:creationId xmlns:a16="http://schemas.microsoft.com/office/drawing/2014/main" id="{F0ECF8EF-8186-8D41-ABFD-C893E9312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4" y="198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893" name="Line 184">
                <a:extLst>
                  <a:ext uri="{FF2B5EF4-FFF2-40B4-BE49-F238E27FC236}">
                    <a16:creationId xmlns:a16="http://schemas.microsoft.com/office/drawing/2014/main" id="{1F496658-22B8-D94C-9E01-8F05515588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6" y="198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0572" name="Group 185">
              <a:extLst>
                <a:ext uri="{FF2B5EF4-FFF2-40B4-BE49-F238E27FC236}">
                  <a16:creationId xmlns:a16="http://schemas.microsoft.com/office/drawing/2014/main" id="{C76105CB-5889-A342-AC8A-0C17CE1E9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" y="1980"/>
              <a:ext cx="72" cy="56"/>
              <a:chOff x="3124" y="1980"/>
              <a:chExt cx="72" cy="56"/>
            </a:xfrm>
          </p:grpSpPr>
          <p:sp>
            <p:nvSpPr>
              <p:cNvPr id="27890" name="Line 186">
                <a:extLst>
                  <a:ext uri="{FF2B5EF4-FFF2-40B4-BE49-F238E27FC236}">
                    <a16:creationId xmlns:a16="http://schemas.microsoft.com/office/drawing/2014/main" id="{9DF8AFA6-8180-4045-B94D-87BF8EB0BA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2" y="198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891" name="Line 187">
                <a:extLst>
                  <a:ext uri="{FF2B5EF4-FFF2-40B4-BE49-F238E27FC236}">
                    <a16:creationId xmlns:a16="http://schemas.microsoft.com/office/drawing/2014/main" id="{E3398E04-B17E-2542-9F96-05F0CC5D4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24" y="198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0573" name="Group 188">
              <a:extLst>
                <a:ext uri="{FF2B5EF4-FFF2-40B4-BE49-F238E27FC236}">
                  <a16:creationId xmlns:a16="http://schemas.microsoft.com/office/drawing/2014/main" id="{AB5A5915-C480-F747-A844-BD99F4DDED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0" y="2212"/>
              <a:ext cx="72" cy="56"/>
              <a:chOff x="3020" y="2212"/>
              <a:chExt cx="72" cy="56"/>
            </a:xfrm>
          </p:grpSpPr>
          <p:sp>
            <p:nvSpPr>
              <p:cNvPr id="27888" name="Line 189">
                <a:extLst>
                  <a:ext uri="{FF2B5EF4-FFF2-40B4-BE49-F238E27FC236}">
                    <a16:creationId xmlns:a16="http://schemas.microsoft.com/office/drawing/2014/main" id="{5769F0F3-7D38-7C42-BFA1-C569CB852D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8" y="2212"/>
                <a:ext cx="57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889" name="Line 190">
                <a:extLst>
                  <a:ext uri="{FF2B5EF4-FFF2-40B4-BE49-F238E27FC236}">
                    <a16:creationId xmlns:a16="http://schemas.microsoft.com/office/drawing/2014/main" id="{E36FCF2F-A133-B54C-BDA1-B03E2E2103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0" y="2212"/>
                <a:ext cx="73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0574" name="Group 191">
              <a:extLst>
                <a:ext uri="{FF2B5EF4-FFF2-40B4-BE49-F238E27FC236}">
                  <a16:creationId xmlns:a16="http://schemas.microsoft.com/office/drawing/2014/main" id="{74891A64-3DF3-4D4D-A3FD-C80F16E563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4" y="2212"/>
              <a:ext cx="72" cy="56"/>
              <a:chOff x="3204" y="2212"/>
              <a:chExt cx="72" cy="56"/>
            </a:xfrm>
          </p:grpSpPr>
          <p:sp>
            <p:nvSpPr>
              <p:cNvPr id="27886" name="Line 192">
                <a:extLst>
                  <a:ext uri="{FF2B5EF4-FFF2-40B4-BE49-F238E27FC236}">
                    <a16:creationId xmlns:a16="http://schemas.microsoft.com/office/drawing/2014/main" id="{D5FADA20-2821-AE48-8895-D1378276D3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2" y="221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887" name="Line 193">
                <a:extLst>
                  <a:ext uri="{FF2B5EF4-FFF2-40B4-BE49-F238E27FC236}">
                    <a16:creationId xmlns:a16="http://schemas.microsoft.com/office/drawing/2014/main" id="{D3909077-E95A-F648-A6DA-8497F1E81D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04" y="221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0575" name="Group 194">
              <a:extLst>
                <a:ext uri="{FF2B5EF4-FFF2-40B4-BE49-F238E27FC236}">
                  <a16:creationId xmlns:a16="http://schemas.microsoft.com/office/drawing/2014/main" id="{73BAD8A2-7656-994F-BD7A-995A7E451B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0" y="2444"/>
              <a:ext cx="72" cy="56"/>
              <a:chOff x="3020" y="2444"/>
              <a:chExt cx="72" cy="56"/>
            </a:xfrm>
          </p:grpSpPr>
          <p:sp>
            <p:nvSpPr>
              <p:cNvPr id="27884" name="Line 195">
                <a:extLst>
                  <a:ext uri="{FF2B5EF4-FFF2-40B4-BE49-F238E27FC236}">
                    <a16:creationId xmlns:a16="http://schemas.microsoft.com/office/drawing/2014/main" id="{6767C3BB-967F-5641-A5AC-1CAFBEA1B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8" y="2444"/>
                <a:ext cx="57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885" name="Line 196">
                <a:extLst>
                  <a:ext uri="{FF2B5EF4-FFF2-40B4-BE49-F238E27FC236}">
                    <a16:creationId xmlns:a16="http://schemas.microsoft.com/office/drawing/2014/main" id="{9EBA1E2A-E48B-8D40-AACB-EBF2FDA09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0" y="2444"/>
                <a:ext cx="73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0576" name="Group 197">
              <a:extLst>
                <a:ext uri="{FF2B5EF4-FFF2-40B4-BE49-F238E27FC236}">
                  <a16:creationId xmlns:a16="http://schemas.microsoft.com/office/drawing/2014/main" id="{0F78414D-6446-714D-822F-182085BB4C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" y="2444"/>
              <a:ext cx="72" cy="56"/>
              <a:chOff x="3124" y="2444"/>
              <a:chExt cx="72" cy="56"/>
            </a:xfrm>
          </p:grpSpPr>
          <p:sp>
            <p:nvSpPr>
              <p:cNvPr id="27882" name="Line 198">
                <a:extLst>
                  <a:ext uri="{FF2B5EF4-FFF2-40B4-BE49-F238E27FC236}">
                    <a16:creationId xmlns:a16="http://schemas.microsoft.com/office/drawing/2014/main" id="{55E4CC83-6732-FE44-BED5-C640304A02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2" y="2444"/>
                <a:ext cx="56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883" name="Line 199">
                <a:extLst>
                  <a:ext uri="{FF2B5EF4-FFF2-40B4-BE49-F238E27FC236}">
                    <a16:creationId xmlns:a16="http://schemas.microsoft.com/office/drawing/2014/main" id="{6D6B075E-7C8F-7242-B97A-94AE9B84BA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24" y="2444"/>
                <a:ext cx="72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0577" name="Group 200">
              <a:extLst>
                <a:ext uri="{FF2B5EF4-FFF2-40B4-BE49-F238E27FC236}">
                  <a16:creationId xmlns:a16="http://schemas.microsoft.com/office/drawing/2014/main" id="{4691C706-15F4-1341-AC74-D32FB4B9D0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0" y="2676"/>
              <a:ext cx="72" cy="56"/>
              <a:chOff x="2940" y="2676"/>
              <a:chExt cx="72" cy="56"/>
            </a:xfrm>
          </p:grpSpPr>
          <p:sp>
            <p:nvSpPr>
              <p:cNvPr id="27880" name="Line 201">
                <a:extLst>
                  <a:ext uri="{FF2B5EF4-FFF2-40B4-BE49-F238E27FC236}">
                    <a16:creationId xmlns:a16="http://schemas.microsoft.com/office/drawing/2014/main" id="{B41B4337-9277-A543-B943-6866301AE4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9" y="2676"/>
                <a:ext cx="56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881" name="Line 202">
                <a:extLst>
                  <a:ext uri="{FF2B5EF4-FFF2-40B4-BE49-F238E27FC236}">
                    <a16:creationId xmlns:a16="http://schemas.microsoft.com/office/drawing/2014/main" id="{849CFFEC-F37D-7944-AA98-C457F961FD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0" y="2676"/>
                <a:ext cx="72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0578" name="Group 203">
              <a:extLst>
                <a:ext uri="{FF2B5EF4-FFF2-40B4-BE49-F238E27FC236}">
                  <a16:creationId xmlns:a16="http://schemas.microsoft.com/office/drawing/2014/main" id="{86A97178-4D3B-A641-80D9-A822A163E5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4" y="2676"/>
              <a:ext cx="72" cy="56"/>
              <a:chOff x="3204" y="2676"/>
              <a:chExt cx="72" cy="56"/>
            </a:xfrm>
          </p:grpSpPr>
          <p:sp>
            <p:nvSpPr>
              <p:cNvPr id="27878" name="Line 204">
                <a:extLst>
                  <a:ext uri="{FF2B5EF4-FFF2-40B4-BE49-F238E27FC236}">
                    <a16:creationId xmlns:a16="http://schemas.microsoft.com/office/drawing/2014/main" id="{907CA5DB-D272-764A-92C0-BA260ECB6B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2" y="2676"/>
                <a:ext cx="56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879" name="Line 205">
                <a:extLst>
                  <a:ext uri="{FF2B5EF4-FFF2-40B4-BE49-F238E27FC236}">
                    <a16:creationId xmlns:a16="http://schemas.microsoft.com/office/drawing/2014/main" id="{B593AE85-F69A-1D40-8699-FDDDE7A213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04" y="2676"/>
                <a:ext cx="72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0579" name="Group 206">
              <a:extLst>
                <a:ext uri="{FF2B5EF4-FFF2-40B4-BE49-F238E27FC236}">
                  <a16:creationId xmlns:a16="http://schemas.microsoft.com/office/drawing/2014/main" id="{EFB31070-2C9C-4C45-8D39-8591931C33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0" y="2908"/>
              <a:ext cx="72" cy="56"/>
              <a:chOff x="2940" y="2908"/>
              <a:chExt cx="72" cy="56"/>
            </a:xfrm>
          </p:grpSpPr>
          <p:sp>
            <p:nvSpPr>
              <p:cNvPr id="27876" name="Line 207">
                <a:extLst>
                  <a:ext uri="{FF2B5EF4-FFF2-40B4-BE49-F238E27FC236}">
                    <a16:creationId xmlns:a16="http://schemas.microsoft.com/office/drawing/2014/main" id="{93EB7FBC-D703-7748-A7EC-CB937ECE27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9" y="2908"/>
                <a:ext cx="56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877" name="Line 208">
                <a:extLst>
                  <a:ext uri="{FF2B5EF4-FFF2-40B4-BE49-F238E27FC236}">
                    <a16:creationId xmlns:a16="http://schemas.microsoft.com/office/drawing/2014/main" id="{E5EF7E09-04AF-794E-8D03-A6FC0E8D86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0" y="2908"/>
                <a:ext cx="72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0580" name="Group 209">
              <a:extLst>
                <a:ext uri="{FF2B5EF4-FFF2-40B4-BE49-F238E27FC236}">
                  <a16:creationId xmlns:a16="http://schemas.microsoft.com/office/drawing/2014/main" id="{1FE9E3DF-D974-CB41-961B-EF6D1D60DF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" y="2908"/>
              <a:ext cx="72" cy="56"/>
              <a:chOff x="3124" y="2908"/>
              <a:chExt cx="72" cy="56"/>
            </a:xfrm>
          </p:grpSpPr>
          <p:sp>
            <p:nvSpPr>
              <p:cNvPr id="27874" name="Line 210">
                <a:extLst>
                  <a:ext uri="{FF2B5EF4-FFF2-40B4-BE49-F238E27FC236}">
                    <a16:creationId xmlns:a16="http://schemas.microsoft.com/office/drawing/2014/main" id="{BB86C184-5D91-E343-B2BE-25BFF8EFD6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2" y="2908"/>
                <a:ext cx="56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875" name="Line 211">
                <a:extLst>
                  <a:ext uri="{FF2B5EF4-FFF2-40B4-BE49-F238E27FC236}">
                    <a16:creationId xmlns:a16="http://schemas.microsoft.com/office/drawing/2014/main" id="{89C31A84-7873-914C-A723-ABA60C95F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24" y="2908"/>
                <a:ext cx="72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0581" name="Group 212">
              <a:extLst>
                <a:ext uri="{FF2B5EF4-FFF2-40B4-BE49-F238E27FC236}">
                  <a16:creationId xmlns:a16="http://schemas.microsoft.com/office/drawing/2014/main" id="{3CFB2B54-74C5-3D45-983B-DB4CCF5690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6" y="2212"/>
              <a:ext cx="72" cy="56"/>
              <a:chOff x="2756" y="2212"/>
              <a:chExt cx="72" cy="56"/>
            </a:xfrm>
          </p:grpSpPr>
          <p:sp>
            <p:nvSpPr>
              <p:cNvPr id="27872" name="Line 213">
                <a:extLst>
                  <a:ext uri="{FF2B5EF4-FFF2-40B4-BE49-F238E27FC236}">
                    <a16:creationId xmlns:a16="http://schemas.microsoft.com/office/drawing/2014/main" id="{9BF80755-1C98-8641-A525-17448CF7B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4" y="221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873" name="Line 214">
                <a:extLst>
                  <a:ext uri="{FF2B5EF4-FFF2-40B4-BE49-F238E27FC236}">
                    <a16:creationId xmlns:a16="http://schemas.microsoft.com/office/drawing/2014/main" id="{AD968D3A-1FF8-E643-B5A1-2DDB617805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56" y="221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0582" name="Group 215">
              <a:extLst>
                <a:ext uri="{FF2B5EF4-FFF2-40B4-BE49-F238E27FC236}">
                  <a16:creationId xmlns:a16="http://schemas.microsoft.com/office/drawing/2014/main" id="{6A94FB05-5592-8544-895F-E73D194126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6" y="2444"/>
              <a:ext cx="72" cy="56"/>
              <a:chOff x="2756" y="2444"/>
              <a:chExt cx="72" cy="56"/>
            </a:xfrm>
          </p:grpSpPr>
          <p:sp>
            <p:nvSpPr>
              <p:cNvPr id="27870" name="Line 216">
                <a:extLst>
                  <a:ext uri="{FF2B5EF4-FFF2-40B4-BE49-F238E27FC236}">
                    <a16:creationId xmlns:a16="http://schemas.microsoft.com/office/drawing/2014/main" id="{0D5BF33E-7234-E443-B10A-E194DE888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4" y="2444"/>
                <a:ext cx="56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871" name="Line 217">
                <a:extLst>
                  <a:ext uri="{FF2B5EF4-FFF2-40B4-BE49-F238E27FC236}">
                    <a16:creationId xmlns:a16="http://schemas.microsoft.com/office/drawing/2014/main" id="{914F6858-1CAA-2841-88CE-AA3CF71A41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56" y="2444"/>
                <a:ext cx="72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0583" name="Group 218">
              <a:extLst>
                <a:ext uri="{FF2B5EF4-FFF2-40B4-BE49-F238E27FC236}">
                  <a16:creationId xmlns:a16="http://schemas.microsoft.com/office/drawing/2014/main" id="{E8FE9492-AE25-6248-B0BA-22FC2E313C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6" y="2676"/>
              <a:ext cx="72" cy="56"/>
              <a:chOff x="2756" y="2676"/>
              <a:chExt cx="72" cy="56"/>
            </a:xfrm>
          </p:grpSpPr>
          <p:sp>
            <p:nvSpPr>
              <p:cNvPr id="27868" name="Line 219">
                <a:extLst>
                  <a:ext uri="{FF2B5EF4-FFF2-40B4-BE49-F238E27FC236}">
                    <a16:creationId xmlns:a16="http://schemas.microsoft.com/office/drawing/2014/main" id="{5B779F90-660F-234B-A532-C2FC9DBE32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4" y="2676"/>
                <a:ext cx="56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869" name="Line 220">
                <a:extLst>
                  <a:ext uri="{FF2B5EF4-FFF2-40B4-BE49-F238E27FC236}">
                    <a16:creationId xmlns:a16="http://schemas.microsoft.com/office/drawing/2014/main" id="{1271FE13-7844-BB49-AA03-423E822824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56" y="2676"/>
                <a:ext cx="72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0584" name="Group 221">
              <a:extLst>
                <a:ext uri="{FF2B5EF4-FFF2-40B4-BE49-F238E27FC236}">
                  <a16:creationId xmlns:a16="http://schemas.microsoft.com/office/drawing/2014/main" id="{DB11D155-D7E2-CA45-BBC3-B02ED0C58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6" y="2908"/>
              <a:ext cx="72" cy="56"/>
              <a:chOff x="2756" y="2908"/>
              <a:chExt cx="72" cy="56"/>
            </a:xfrm>
          </p:grpSpPr>
          <p:sp>
            <p:nvSpPr>
              <p:cNvPr id="27866" name="Line 222">
                <a:extLst>
                  <a:ext uri="{FF2B5EF4-FFF2-40B4-BE49-F238E27FC236}">
                    <a16:creationId xmlns:a16="http://schemas.microsoft.com/office/drawing/2014/main" id="{E047E621-A471-A24E-8967-85A8F8918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4" y="2908"/>
                <a:ext cx="56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867" name="Line 223">
                <a:extLst>
                  <a:ext uri="{FF2B5EF4-FFF2-40B4-BE49-F238E27FC236}">
                    <a16:creationId xmlns:a16="http://schemas.microsoft.com/office/drawing/2014/main" id="{F6AD389E-C3B8-F341-A8C0-701B5FA396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56" y="2908"/>
                <a:ext cx="72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0585" name="Group 224">
              <a:extLst>
                <a:ext uri="{FF2B5EF4-FFF2-40B4-BE49-F238E27FC236}">
                  <a16:creationId xmlns:a16="http://schemas.microsoft.com/office/drawing/2014/main" id="{CDF5A096-E87E-304A-83D2-697FCE7467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0" y="1988"/>
              <a:ext cx="72" cy="56"/>
              <a:chOff x="4020" y="1988"/>
              <a:chExt cx="72" cy="56"/>
            </a:xfrm>
          </p:grpSpPr>
          <p:sp>
            <p:nvSpPr>
              <p:cNvPr id="27864" name="Line 225">
                <a:extLst>
                  <a:ext uri="{FF2B5EF4-FFF2-40B4-BE49-F238E27FC236}">
                    <a16:creationId xmlns:a16="http://schemas.microsoft.com/office/drawing/2014/main" id="{89379AF6-7565-4544-932E-D48D0C0207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8" y="198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865" name="Line 226">
                <a:extLst>
                  <a:ext uri="{FF2B5EF4-FFF2-40B4-BE49-F238E27FC236}">
                    <a16:creationId xmlns:a16="http://schemas.microsoft.com/office/drawing/2014/main" id="{0BBBA26F-8E44-7542-ABFA-E5A84F632C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20" y="198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0586" name="Group 227">
              <a:extLst>
                <a:ext uri="{FF2B5EF4-FFF2-40B4-BE49-F238E27FC236}">
                  <a16:creationId xmlns:a16="http://schemas.microsoft.com/office/drawing/2014/main" id="{699A7314-7877-E944-9BBD-FC4391E935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0" y="2212"/>
              <a:ext cx="72" cy="56"/>
              <a:chOff x="4020" y="2212"/>
              <a:chExt cx="72" cy="56"/>
            </a:xfrm>
          </p:grpSpPr>
          <p:sp>
            <p:nvSpPr>
              <p:cNvPr id="27862" name="Line 228">
                <a:extLst>
                  <a:ext uri="{FF2B5EF4-FFF2-40B4-BE49-F238E27FC236}">
                    <a16:creationId xmlns:a16="http://schemas.microsoft.com/office/drawing/2014/main" id="{65D656F4-B2FC-924C-B345-F0D0A3277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8" y="221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863" name="Line 229">
                <a:extLst>
                  <a:ext uri="{FF2B5EF4-FFF2-40B4-BE49-F238E27FC236}">
                    <a16:creationId xmlns:a16="http://schemas.microsoft.com/office/drawing/2014/main" id="{07642E54-78D2-2E4B-A479-3184429A29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20" y="221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0587" name="Group 230">
              <a:extLst>
                <a:ext uri="{FF2B5EF4-FFF2-40B4-BE49-F238E27FC236}">
                  <a16:creationId xmlns:a16="http://schemas.microsoft.com/office/drawing/2014/main" id="{CFD35D12-B5EB-7A43-BF4A-DEB49D3C75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0" y="1748"/>
              <a:ext cx="72" cy="56"/>
              <a:chOff x="4020" y="1748"/>
              <a:chExt cx="72" cy="56"/>
            </a:xfrm>
          </p:grpSpPr>
          <p:sp>
            <p:nvSpPr>
              <p:cNvPr id="27860" name="Line 231">
                <a:extLst>
                  <a:ext uri="{FF2B5EF4-FFF2-40B4-BE49-F238E27FC236}">
                    <a16:creationId xmlns:a16="http://schemas.microsoft.com/office/drawing/2014/main" id="{0D8D75A3-B65C-8F48-96D9-258EC4AE4C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8" y="174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861" name="Line 232">
                <a:extLst>
                  <a:ext uri="{FF2B5EF4-FFF2-40B4-BE49-F238E27FC236}">
                    <a16:creationId xmlns:a16="http://schemas.microsoft.com/office/drawing/2014/main" id="{086039F6-63B0-F84E-B3B6-3020EE2A0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20" y="174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0588" name="Group 233">
              <a:extLst>
                <a:ext uri="{FF2B5EF4-FFF2-40B4-BE49-F238E27FC236}">
                  <a16:creationId xmlns:a16="http://schemas.microsoft.com/office/drawing/2014/main" id="{9A178ADA-771E-224F-B9F9-26086B1EC4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8" y="2444"/>
              <a:ext cx="72" cy="56"/>
              <a:chOff x="4468" y="2444"/>
              <a:chExt cx="72" cy="56"/>
            </a:xfrm>
          </p:grpSpPr>
          <p:sp>
            <p:nvSpPr>
              <p:cNvPr id="27858" name="Line 234">
                <a:extLst>
                  <a:ext uri="{FF2B5EF4-FFF2-40B4-BE49-F238E27FC236}">
                    <a16:creationId xmlns:a16="http://schemas.microsoft.com/office/drawing/2014/main" id="{678E7934-E893-9347-B45A-60C75C3FEB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6" y="2444"/>
                <a:ext cx="56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859" name="Line 235">
                <a:extLst>
                  <a:ext uri="{FF2B5EF4-FFF2-40B4-BE49-F238E27FC236}">
                    <a16:creationId xmlns:a16="http://schemas.microsoft.com/office/drawing/2014/main" id="{489E8952-4C70-884F-814B-BB41F71D2C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8" y="2444"/>
                <a:ext cx="72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0589" name="Group 236">
              <a:extLst>
                <a:ext uri="{FF2B5EF4-FFF2-40B4-BE49-F238E27FC236}">
                  <a16:creationId xmlns:a16="http://schemas.microsoft.com/office/drawing/2014/main" id="{7F91531E-11C5-864F-BE3E-E4984AA836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8" y="2676"/>
              <a:ext cx="72" cy="56"/>
              <a:chOff x="4468" y="2676"/>
              <a:chExt cx="72" cy="56"/>
            </a:xfrm>
          </p:grpSpPr>
          <p:sp>
            <p:nvSpPr>
              <p:cNvPr id="27856" name="Line 237">
                <a:extLst>
                  <a:ext uri="{FF2B5EF4-FFF2-40B4-BE49-F238E27FC236}">
                    <a16:creationId xmlns:a16="http://schemas.microsoft.com/office/drawing/2014/main" id="{EC9C85F8-A6FB-9D4E-8CCC-926BEE8FE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6" y="2676"/>
                <a:ext cx="56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857" name="Line 238">
                <a:extLst>
                  <a:ext uri="{FF2B5EF4-FFF2-40B4-BE49-F238E27FC236}">
                    <a16:creationId xmlns:a16="http://schemas.microsoft.com/office/drawing/2014/main" id="{5B54E410-F5CD-4147-B4C8-03E5C16CE4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8" y="2676"/>
                <a:ext cx="72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0590" name="Group 239">
              <a:extLst>
                <a:ext uri="{FF2B5EF4-FFF2-40B4-BE49-F238E27FC236}">
                  <a16:creationId xmlns:a16="http://schemas.microsoft.com/office/drawing/2014/main" id="{662CF3D8-7794-4D47-9A72-DE4E9D0C6F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8" y="2212"/>
              <a:ext cx="72" cy="56"/>
              <a:chOff x="4468" y="2212"/>
              <a:chExt cx="72" cy="56"/>
            </a:xfrm>
          </p:grpSpPr>
          <p:sp>
            <p:nvSpPr>
              <p:cNvPr id="27854" name="Line 240">
                <a:extLst>
                  <a:ext uri="{FF2B5EF4-FFF2-40B4-BE49-F238E27FC236}">
                    <a16:creationId xmlns:a16="http://schemas.microsoft.com/office/drawing/2014/main" id="{38F5602A-D221-1B4B-BAA8-3EF188F0DF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6" y="221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855" name="Line 241">
                <a:extLst>
                  <a:ext uri="{FF2B5EF4-FFF2-40B4-BE49-F238E27FC236}">
                    <a16:creationId xmlns:a16="http://schemas.microsoft.com/office/drawing/2014/main" id="{98F89DF8-1B08-E346-967B-A7FE41C61A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8" y="221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0591" name="Group 242">
              <a:extLst>
                <a:ext uri="{FF2B5EF4-FFF2-40B4-BE49-F238E27FC236}">
                  <a16:creationId xmlns:a16="http://schemas.microsoft.com/office/drawing/2014/main" id="{5897EA05-6AD9-034B-B474-1F300522B4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8" y="1748"/>
              <a:ext cx="72" cy="56"/>
              <a:chOff x="4468" y="1748"/>
              <a:chExt cx="72" cy="56"/>
            </a:xfrm>
          </p:grpSpPr>
          <p:sp>
            <p:nvSpPr>
              <p:cNvPr id="27852" name="Line 243">
                <a:extLst>
                  <a:ext uri="{FF2B5EF4-FFF2-40B4-BE49-F238E27FC236}">
                    <a16:creationId xmlns:a16="http://schemas.microsoft.com/office/drawing/2014/main" id="{A169AF47-584D-7B48-9911-F6942785C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6" y="174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853" name="Line 244">
                <a:extLst>
                  <a:ext uri="{FF2B5EF4-FFF2-40B4-BE49-F238E27FC236}">
                    <a16:creationId xmlns:a16="http://schemas.microsoft.com/office/drawing/2014/main" id="{10062F51-D8F3-8445-A069-FADFF55A2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8" y="174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0592" name="Group 245">
              <a:extLst>
                <a:ext uri="{FF2B5EF4-FFF2-40B4-BE49-F238E27FC236}">
                  <a16:creationId xmlns:a16="http://schemas.microsoft.com/office/drawing/2014/main" id="{1BA8C134-9225-644E-86F1-08E12A89CB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8" y="1980"/>
              <a:ext cx="72" cy="56"/>
              <a:chOff x="4468" y="1980"/>
              <a:chExt cx="72" cy="56"/>
            </a:xfrm>
          </p:grpSpPr>
          <p:sp>
            <p:nvSpPr>
              <p:cNvPr id="27850" name="Line 246">
                <a:extLst>
                  <a:ext uri="{FF2B5EF4-FFF2-40B4-BE49-F238E27FC236}">
                    <a16:creationId xmlns:a16="http://schemas.microsoft.com/office/drawing/2014/main" id="{08BF71D6-D8A1-2440-9D8F-C0132E6269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6" y="198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851" name="Line 247">
                <a:extLst>
                  <a:ext uri="{FF2B5EF4-FFF2-40B4-BE49-F238E27FC236}">
                    <a16:creationId xmlns:a16="http://schemas.microsoft.com/office/drawing/2014/main" id="{BE9D0E83-FB91-FB40-911B-0FDB838CE7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8" y="1980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0593" name="Group 248">
              <a:extLst>
                <a:ext uri="{FF2B5EF4-FFF2-40B4-BE49-F238E27FC236}">
                  <a16:creationId xmlns:a16="http://schemas.microsoft.com/office/drawing/2014/main" id="{6815C799-4408-6D47-8933-EEE8D2FFDA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8" y="1516"/>
              <a:ext cx="72" cy="56"/>
              <a:chOff x="4468" y="1516"/>
              <a:chExt cx="72" cy="56"/>
            </a:xfrm>
          </p:grpSpPr>
          <p:sp>
            <p:nvSpPr>
              <p:cNvPr id="27848" name="Line 249">
                <a:extLst>
                  <a:ext uri="{FF2B5EF4-FFF2-40B4-BE49-F238E27FC236}">
                    <a16:creationId xmlns:a16="http://schemas.microsoft.com/office/drawing/2014/main" id="{35BF43B1-8124-E446-BA20-40760349B1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6" y="151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849" name="Line 250">
                <a:extLst>
                  <a:ext uri="{FF2B5EF4-FFF2-40B4-BE49-F238E27FC236}">
                    <a16:creationId xmlns:a16="http://schemas.microsoft.com/office/drawing/2014/main" id="{BFF978DC-FAC0-D94A-8DA2-E9419CA74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8" y="151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0594" name="Group 251">
              <a:extLst>
                <a:ext uri="{FF2B5EF4-FFF2-40B4-BE49-F238E27FC236}">
                  <a16:creationId xmlns:a16="http://schemas.microsoft.com/office/drawing/2014/main" id="{EC441C9B-5B7F-D44E-9DE6-AACC96F17B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0" y="1516"/>
              <a:ext cx="72" cy="56"/>
              <a:chOff x="4020" y="1516"/>
              <a:chExt cx="72" cy="56"/>
            </a:xfrm>
          </p:grpSpPr>
          <p:sp>
            <p:nvSpPr>
              <p:cNvPr id="27846" name="Line 252">
                <a:extLst>
                  <a:ext uri="{FF2B5EF4-FFF2-40B4-BE49-F238E27FC236}">
                    <a16:creationId xmlns:a16="http://schemas.microsoft.com/office/drawing/2014/main" id="{4B74D7BB-3A03-8F4D-A534-6569B4400E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8" y="1516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847" name="Line 253">
                <a:extLst>
                  <a:ext uri="{FF2B5EF4-FFF2-40B4-BE49-F238E27FC236}">
                    <a16:creationId xmlns:a16="http://schemas.microsoft.com/office/drawing/2014/main" id="{16FF2378-6AAB-9B44-871B-577A36E30C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20" y="1516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0595" name="Group 254">
              <a:extLst>
                <a:ext uri="{FF2B5EF4-FFF2-40B4-BE49-F238E27FC236}">
                  <a16:creationId xmlns:a16="http://schemas.microsoft.com/office/drawing/2014/main" id="{27459D89-B5CB-3540-9CE5-154363CA01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8" y="1284"/>
              <a:ext cx="72" cy="56"/>
              <a:chOff x="4468" y="1284"/>
              <a:chExt cx="72" cy="56"/>
            </a:xfrm>
          </p:grpSpPr>
          <p:sp>
            <p:nvSpPr>
              <p:cNvPr id="27844" name="Line 255">
                <a:extLst>
                  <a:ext uri="{FF2B5EF4-FFF2-40B4-BE49-F238E27FC236}">
                    <a16:creationId xmlns:a16="http://schemas.microsoft.com/office/drawing/2014/main" id="{EEB01247-EAD3-2145-977F-4C8F473A40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6" y="1284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845" name="Line 256">
                <a:extLst>
                  <a:ext uri="{FF2B5EF4-FFF2-40B4-BE49-F238E27FC236}">
                    <a16:creationId xmlns:a16="http://schemas.microsoft.com/office/drawing/2014/main" id="{F5F67AC0-FD4E-1C48-88EF-C1746C22B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8" y="1284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0596" name="Group 257">
              <a:extLst>
                <a:ext uri="{FF2B5EF4-FFF2-40B4-BE49-F238E27FC236}">
                  <a16:creationId xmlns:a16="http://schemas.microsoft.com/office/drawing/2014/main" id="{60E09182-A1D4-B74E-9752-4E95EE572A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0" y="1748"/>
              <a:ext cx="72" cy="56"/>
              <a:chOff x="4700" y="1748"/>
              <a:chExt cx="72" cy="56"/>
            </a:xfrm>
          </p:grpSpPr>
          <p:sp>
            <p:nvSpPr>
              <p:cNvPr id="27842" name="Line 258">
                <a:extLst>
                  <a:ext uri="{FF2B5EF4-FFF2-40B4-BE49-F238E27FC236}">
                    <a16:creationId xmlns:a16="http://schemas.microsoft.com/office/drawing/2014/main" id="{170804A2-0591-7341-8C0B-D71A04692F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8" y="1748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843" name="Line 259">
                <a:extLst>
                  <a:ext uri="{FF2B5EF4-FFF2-40B4-BE49-F238E27FC236}">
                    <a16:creationId xmlns:a16="http://schemas.microsoft.com/office/drawing/2014/main" id="{7FF61D34-6C05-B74B-A0D7-5443AD53A0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0" y="1748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0597" name="Group 260">
              <a:extLst>
                <a:ext uri="{FF2B5EF4-FFF2-40B4-BE49-F238E27FC236}">
                  <a16:creationId xmlns:a16="http://schemas.microsoft.com/office/drawing/2014/main" id="{684671A4-D769-0440-9F25-4FB43DADA4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0" y="2212"/>
              <a:ext cx="72" cy="56"/>
              <a:chOff x="4700" y="2212"/>
              <a:chExt cx="72" cy="56"/>
            </a:xfrm>
          </p:grpSpPr>
          <p:sp>
            <p:nvSpPr>
              <p:cNvPr id="27840" name="Line 261">
                <a:extLst>
                  <a:ext uri="{FF2B5EF4-FFF2-40B4-BE49-F238E27FC236}">
                    <a16:creationId xmlns:a16="http://schemas.microsoft.com/office/drawing/2014/main" id="{7B5A8367-71F9-A44B-A862-1644A4BB0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8" y="2212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841" name="Line 262">
                <a:extLst>
                  <a:ext uri="{FF2B5EF4-FFF2-40B4-BE49-F238E27FC236}">
                    <a16:creationId xmlns:a16="http://schemas.microsoft.com/office/drawing/2014/main" id="{90B94DE5-1834-E84F-A297-7F18321BC1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0" y="2212"/>
                <a:ext cx="7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0598" name="Group 263">
              <a:extLst>
                <a:ext uri="{FF2B5EF4-FFF2-40B4-BE49-F238E27FC236}">
                  <a16:creationId xmlns:a16="http://schemas.microsoft.com/office/drawing/2014/main" id="{B0F4B8CE-0D7A-654C-9839-4FA505A300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0" y="2908"/>
              <a:ext cx="72" cy="56"/>
              <a:chOff x="4700" y="2908"/>
              <a:chExt cx="72" cy="56"/>
            </a:xfrm>
          </p:grpSpPr>
          <p:sp>
            <p:nvSpPr>
              <p:cNvPr id="27838" name="Line 264">
                <a:extLst>
                  <a:ext uri="{FF2B5EF4-FFF2-40B4-BE49-F238E27FC236}">
                    <a16:creationId xmlns:a16="http://schemas.microsoft.com/office/drawing/2014/main" id="{131C4A46-6FBD-B54E-941C-3997AA9FED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8" y="2908"/>
                <a:ext cx="56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839" name="Line 265">
                <a:extLst>
                  <a:ext uri="{FF2B5EF4-FFF2-40B4-BE49-F238E27FC236}">
                    <a16:creationId xmlns:a16="http://schemas.microsoft.com/office/drawing/2014/main" id="{6905BA1A-85FF-9A41-ABB0-DC90FB391D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0" y="2908"/>
                <a:ext cx="72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27832" name="Rectangle 266">
              <a:extLst>
                <a:ext uri="{FF2B5EF4-FFF2-40B4-BE49-F238E27FC236}">
                  <a16:creationId xmlns:a16="http://schemas.microsoft.com/office/drawing/2014/main" id="{2529DFD3-55FF-C747-8AF8-BD9CE1A20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6" y="3408"/>
              <a:ext cx="399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5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F1</a:t>
              </a:r>
            </a:p>
          </p:txBody>
        </p:sp>
        <p:sp>
          <p:nvSpPr>
            <p:cNvPr id="27833" name="Rectangle 267">
              <a:extLst>
                <a:ext uri="{FF2B5EF4-FFF2-40B4-BE49-F238E27FC236}">
                  <a16:creationId xmlns:a16="http://schemas.microsoft.com/office/drawing/2014/main" id="{48B64D44-8826-1A40-867F-E5A7BADEC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4" y="3408"/>
              <a:ext cx="40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5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F2</a:t>
              </a:r>
            </a:p>
          </p:txBody>
        </p:sp>
        <p:sp>
          <p:nvSpPr>
            <p:cNvPr id="27834" name="Rectangle 268">
              <a:extLst>
                <a:ext uri="{FF2B5EF4-FFF2-40B4-BE49-F238E27FC236}">
                  <a16:creationId xmlns:a16="http://schemas.microsoft.com/office/drawing/2014/main" id="{D2CCC1C4-DC11-A64C-8010-5D1EE813F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40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5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F3</a:t>
              </a:r>
            </a:p>
          </p:txBody>
        </p:sp>
        <p:sp>
          <p:nvSpPr>
            <p:cNvPr id="27835" name="Rectangle 269">
              <a:extLst>
                <a:ext uri="{FF2B5EF4-FFF2-40B4-BE49-F238E27FC236}">
                  <a16:creationId xmlns:a16="http://schemas.microsoft.com/office/drawing/2014/main" id="{7EF7649A-A622-B840-B609-9E6595C47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0" y="3408"/>
              <a:ext cx="40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5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F4</a:t>
              </a:r>
            </a:p>
          </p:txBody>
        </p:sp>
        <p:sp>
          <p:nvSpPr>
            <p:cNvPr id="27836" name="Rectangle 270">
              <a:extLst>
                <a:ext uri="{FF2B5EF4-FFF2-40B4-BE49-F238E27FC236}">
                  <a16:creationId xmlns:a16="http://schemas.microsoft.com/office/drawing/2014/main" id="{1B277F4A-9197-2041-8314-D1B794505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" y="3408"/>
              <a:ext cx="399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5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F5</a:t>
              </a:r>
            </a:p>
          </p:txBody>
        </p:sp>
        <p:sp>
          <p:nvSpPr>
            <p:cNvPr id="27837" name="Rectangle 271">
              <a:extLst>
                <a:ext uri="{FF2B5EF4-FFF2-40B4-BE49-F238E27FC236}">
                  <a16:creationId xmlns:a16="http://schemas.microsoft.com/office/drawing/2014/main" id="{DF158F09-6D07-0D4B-B8EA-394C92F1B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" y="3512"/>
              <a:ext cx="399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575"/>
                </a:lnSpc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F6</a:t>
              </a:r>
            </a:p>
          </p:txBody>
        </p:sp>
      </p:grpSp>
      <p:sp>
        <p:nvSpPr>
          <p:cNvPr id="27654" name="Rectangle 272">
            <a:extLst>
              <a:ext uri="{FF2B5EF4-FFF2-40B4-BE49-F238E27FC236}">
                <a16:creationId xmlns:a16="http://schemas.microsoft.com/office/drawing/2014/main" id="{0211245C-F791-CF46-819F-4A1DB2517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214" y="2387601"/>
            <a:ext cx="1565275" cy="31353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27655" name="Line 273">
            <a:extLst>
              <a:ext uri="{FF2B5EF4-FFF2-40B4-BE49-F238E27FC236}">
                <a16:creationId xmlns:a16="http://schemas.microsoft.com/office/drawing/2014/main" id="{8EF44D07-A06A-D046-AACC-33521DAD80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151" y="1874838"/>
            <a:ext cx="588963" cy="512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7656" name="Rectangle 274">
            <a:extLst>
              <a:ext uri="{FF2B5EF4-FFF2-40B4-BE49-F238E27FC236}">
                <a16:creationId xmlns:a16="http://schemas.microsoft.com/office/drawing/2014/main" id="{EB2F2702-DD0D-4744-AED0-051881455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7726" y="1617664"/>
            <a:ext cx="3057525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5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full decoder as for memory address</a:t>
            </a:r>
          </a:p>
        </p:txBody>
      </p:sp>
      <p:sp>
        <p:nvSpPr>
          <p:cNvPr id="27657" name="Line 275">
            <a:extLst>
              <a:ext uri="{FF2B5EF4-FFF2-40B4-BE49-F238E27FC236}">
                <a16:creationId xmlns:a16="http://schemas.microsoft.com/office/drawing/2014/main" id="{812A4A82-A08D-F74B-830B-F42294D537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05776" y="2212975"/>
            <a:ext cx="188913" cy="3635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7658" name="Rectangle 276">
            <a:extLst>
              <a:ext uri="{FF2B5EF4-FFF2-40B4-BE49-F238E27FC236}">
                <a16:creationId xmlns:a16="http://schemas.microsoft.com/office/drawing/2014/main" id="{0C550E8E-35E7-E44A-A5EF-E78B895B4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2114" y="1955800"/>
            <a:ext cx="2105025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5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bits stored in memory</a:t>
            </a:r>
          </a:p>
        </p:txBody>
      </p:sp>
      <p:sp>
        <p:nvSpPr>
          <p:cNvPr id="1787157" name="Rectangle 277">
            <a:extLst>
              <a:ext uri="{FF2B5EF4-FFF2-40B4-BE49-F238E27FC236}">
                <a16:creationId xmlns:a16="http://schemas.microsoft.com/office/drawing/2014/main" id="{732226C0-C89B-3D46-A284-5829839A6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10363200" cy="849314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可编程逻辑阵列例子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60" name="Rectangle 278">
            <a:extLst>
              <a:ext uri="{FF2B5EF4-FFF2-40B4-BE49-F238E27FC236}">
                <a16:creationId xmlns:a16="http://schemas.microsoft.com/office/drawing/2014/main" id="{42484BF8-4BAD-7548-8795-FFF5B22823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Char char="q"/>
              <a:defRPr/>
            </a:pPr>
            <a:r>
              <a:rPr lang="en-US" altLang="zh-CN">
                <a:ea typeface="宋体" charset="0"/>
              </a:rPr>
              <a:t>Multiple functions of A, B, C</a:t>
            </a:r>
          </a:p>
          <a:p>
            <a:pPr lvl="1">
              <a:spcBef>
                <a:spcPct val="10000"/>
              </a:spcBef>
              <a:buFont typeface="Wingdings" charset="2"/>
              <a:buChar char="§"/>
              <a:defRPr/>
            </a:pPr>
            <a:r>
              <a:rPr lang="en-US" altLang="zh-CN" sz="1800">
                <a:ea typeface="宋体" charset="0"/>
              </a:rPr>
              <a:t>F1 = A B C</a:t>
            </a:r>
          </a:p>
          <a:p>
            <a:pPr lvl="1">
              <a:spcBef>
                <a:spcPct val="10000"/>
              </a:spcBef>
              <a:buFont typeface="Wingdings" charset="2"/>
              <a:buChar char="§"/>
              <a:defRPr/>
            </a:pPr>
            <a:r>
              <a:rPr lang="en-US" altLang="zh-CN" sz="1800">
                <a:ea typeface="宋体" charset="0"/>
              </a:rPr>
              <a:t>F2 = A + B + C</a:t>
            </a:r>
          </a:p>
          <a:p>
            <a:pPr lvl="1">
              <a:spcBef>
                <a:spcPct val="10000"/>
              </a:spcBef>
              <a:buFont typeface="Wingdings" charset="2"/>
              <a:buChar char="§"/>
              <a:defRPr/>
            </a:pPr>
            <a:r>
              <a:rPr lang="en-US" altLang="zh-CN" sz="1800">
                <a:ea typeface="宋体" charset="0"/>
              </a:rPr>
              <a:t>F3 = A' B' C'</a:t>
            </a:r>
          </a:p>
          <a:p>
            <a:pPr lvl="1">
              <a:spcBef>
                <a:spcPct val="10000"/>
              </a:spcBef>
              <a:buFont typeface="Wingdings" charset="2"/>
              <a:buChar char="§"/>
              <a:defRPr/>
            </a:pPr>
            <a:r>
              <a:rPr lang="en-US" altLang="zh-CN" sz="1800">
                <a:ea typeface="宋体" charset="0"/>
              </a:rPr>
              <a:t>F4 = A' + B' + C'</a:t>
            </a:r>
          </a:p>
          <a:p>
            <a:pPr lvl="1">
              <a:spcBef>
                <a:spcPct val="10000"/>
              </a:spcBef>
              <a:buFont typeface="Wingdings" charset="2"/>
              <a:buChar char="§"/>
              <a:defRPr/>
            </a:pPr>
            <a:r>
              <a:rPr lang="en-US" altLang="zh-CN" sz="1800">
                <a:ea typeface="宋体" charset="0"/>
              </a:rPr>
              <a:t>F5 = A xor B xor C</a:t>
            </a:r>
          </a:p>
          <a:p>
            <a:pPr lvl="1">
              <a:spcBef>
                <a:spcPct val="10000"/>
              </a:spcBef>
              <a:buFont typeface="Wingdings" charset="2"/>
              <a:buChar char="§"/>
              <a:defRPr/>
            </a:pPr>
            <a:r>
              <a:rPr lang="en-US" altLang="zh-CN" sz="1800">
                <a:ea typeface="宋体" charset="0"/>
              </a:rPr>
              <a:t>F6 = (A xnor B xnor C)</a:t>
            </a:r>
            <a:r>
              <a:rPr lang="en-US" altLang="zh-CN" sz="1800">
                <a:latin typeface="Comic Sans MS" charset="0"/>
                <a:ea typeface="宋体" charset="0"/>
              </a:rPr>
              <a:t>’</a:t>
            </a:r>
            <a:endParaRPr lang="en-US" altLang="zh-CN" sz="1800">
              <a:ea typeface="宋体" charset="0"/>
            </a:endParaRPr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>
            <a:extLst>
              <a:ext uri="{FF2B5EF4-FFF2-40B4-BE49-F238E27FC236}">
                <a16:creationId xmlns:a16="http://schemas.microsoft.com/office/drawing/2014/main" id="{4D60CA8B-D5E7-DE42-95DA-32C13269C0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E3A932FA-1C42-B34A-BED9-87692F446132}" type="slidenum">
              <a:rPr lang="zh-CN" altLang="en-US" smtClean="0">
                <a:solidFill>
                  <a:srgbClr val="0000B6"/>
                </a:solidFill>
                <a:latin typeface="Book Antiqua" charset="0"/>
              </a:rPr>
              <a:pPr>
                <a:defRPr/>
              </a:pPr>
              <a:t>9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62466" name="页脚占位符 4">
            <a:extLst>
              <a:ext uri="{FF2B5EF4-FFF2-40B4-BE49-F238E27FC236}">
                <a16:creationId xmlns:a16="http://schemas.microsoft.com/office/drawing/2014/main" id="{D7344AF0-DB99-8D44-9F04-A9733CFFB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4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ZDMC</a:t>
            </a:r>
          </a:p>
        </p:txBody>
      </p:sp>
      <p:grpSp>
        <p:nvGrpSpPr>
          <p:cNvPr id="62467" name="Group 2">
            <a:extLst>
              <a:ext uri="{FF2B5EF4-FFF2-40B4-BE49-F238E27FC236}">
                <a16:creationId xmlns:a16="http://schemas.microsoft.com/office/drawing/2014/main" id="{3E65C05E-0DDF-F34B-B158-D71AFD6D6A98}"/>
              </a:ext>
            </a:extLst>
          </p:cNvPr>
          <p:cNvGrpSpPr>
            <a:grpSpLocks/>
          </p:cNvGrpSpPr>
          <p:nvPr/>
        </p:nvGrpSpPr>
        <p:grpSpPr bwMode="auto">
          <a:xfrm>
            <a:off x="8485189" y="2206626"/>
            <a:ext cx="1654175" cy="1679575"/>
            <a:chOff x="4368" y="1248"/>
            <a:chExt cx="1056" cy="1072"/>
          </a:xfrm>
        </p:grpSpPr>
        <p:grpSp>
          <p:nvGrpSpPr>
            <p:cNvPr id="62564" name="Group 3">
              <a:extLst>
                <a:ext uri="{FF2B5EF4-FFF2-40B4-BE49-F238E27FC236}">
                  <a16:creationId xmlns:a16="http://schemas.microsoft.com/office/drawing/2014/main" id="{F662898D-BA7F-5C4D-A142-41B0ACAD65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1248"/>
              <a:ext cx="1056" cy="1072"/>
              <a:chOff x="-1296" y="224"/>
              <a:chExt cx="1056" cy="1072"/>
            </a:xfrm>
          </p:grpSpPr>
          <p:sp>
            <p:nvSpPr>
              <p:cNvPr id="28775" name="Rectangle 4">
                <a:extLst>
                  <a:ext uri="{FF2B5EF4-FFF2-40B4-BE49-F238E27FC236}">
                    <a16:creationId xmlns:a16="http://schemas.microsoft.com/office/drawing/2014/main" id="{EE52CE3B-CB55-6F42-9602-51F465BF3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04" y="384"/>
                <a:ext cx="721" cy="7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8795" tIns="26626" rIns="18795" bIns="26626"/>
              <a:lstStyle>
                <a:lvl1pPr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ts val="2275"/>
                  </a:lnSpc>
                  <a:defRPr/>
                </a:pPr>
                <a:r>
                  <a:rPr lang="en-US" altLang="zh-CN" sz="1300">
                    <a:solidFill>
                      <a:srgbClr val="000000"/>
                    </a:solidFill>
                    <a:latin typeface="Tahoma" charset="0"/>
                    <a:ea typeface="宋体" charset="0"/>
                  </a:rPr>
                  <a:t>0    1    X    0</a:t>
                </a:r>
              </a:p>
              <a:p>
                <a:pPr>
                  <a:lnSpc>
                    <a:spcPts val="2275"/>
                  </a:lnSpc>
                  <a:defRPr/>
                </a:pPr>
                <a:r>
                  <a:rPr lang="en-US" altLang="zh-CN" sz="1300">
                    <a:solidFill>
                      <a:srgbClr val="000000"/>
                    </a:solidFill>
                    <a:latin typeface="Tahoma" charset="0"/>
                    <a:ea typeface="宋体" charset="0"/>
                  </a:rPr>
                  <a:t>0    1    X    0 </a:t>
                </a:r>
                <a:br>
                  <a:rPr lang="en-US" altLang="zh-CN" sz="1300">
                    <a:solidFill>
                      <a:srgbClr val="000000"/>
                    </a:solidFill>
                    <a:latin typeface="Tahoma" charset="0"/>
                    <a:ea typeface="宋体" charset="0"/>
                  </a:rPr>
                </a:br>
                <a:r>
                  <a:rPr lang="en-US" altLang="zh-CN" sz="1300">
                    <a:solidFill>
                      <a:srgbClr val="000000"/>
                    </a:solidFill>
                    <a:latin typeface="Tahoma" charset="0"/>
                    <a:ea typeface="宋体" charset="0"/>
                  </a:rPr>
                  <a:t>0    0    X    X</a:t>
                </a:r>
              </a:p>
              <a:p>
                <a:pPr>
                  <a:lnSpc>
                    <a:spcPts val="2275"/>
                  </a:lnSpc>
                  <a:defRPr/>
                </a:pPr>
                <a:r>
                  <a:rPr lang="en-US" altLang="zh-CN" sz="1300">
                    <a:solidFill>
                      <a:srgbClr val="000000"/>
                    </a:solidFill>
                    <a:latin typeface="Tahoma" charset="0"/>
                    <a:ea typeface="宋体" charset="0"/>
                  </a:rPr>
                  <a:t>0    0    X    X </a:t>
                </a:r>
              </a:p>
            </p:txBody>
          </p:sp>
          <p:sp>
            <p:nvSpPr>
              <p:cNvPr id="28776" name="Rectangle 5">
                <a:extLst>
                  <a:ext uri="{FF2B5EF4-FFF2-40B4-BE49-F238E27FC236}">
                    <a16:creationId xmlns:a16="http://schemas.microsoft.com/office/drawing/2014/main" id="{C2651AAB-1283-1B41-B9FE-52F82E61E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68" y="384"/>
                <a:ext cx="384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0"/>
                </a:endParaRPr>
              </a:p>
            </p:txBody>
          </p:sp>
          <p:sp>
            <p:nvSpPr>
              <p:cNvPr id="28777" name="Line 6">
                <a:extLst>
                  <a:ext uri="{FF2B5EF4-FFF2-40B4-BE49-F238E27FC236}">
                    <a16:creationId xmlns:a16="http://schemas.microsoft.com/office/drawing/2014/main" id="{E5726176-7CC9-3348-AA50-1AEDEA556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768" y="38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778" name="Line 7">
                <a:extLst>
                  <a:ext uri="{FF2B5EF4-FFF2-40B4-BE49-F238E27FC236}">
                    <a16:creationId xmlns:a16="http://schemas.microsoft.com/office/drawing/2014/main" id="{B1A8A7CB-23A0-A34F-8238-DFD87EAFFF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384" y="5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779" name="Rectangle 8">
                <a:extLst>
                  <a:ext uri="{FF2B5EF4-FFF2-40B4-BE49-F238E27FC236}">
                    <a16:creationId xmlns:a16="http://schemas.microsoft.com/office/drawing/2014/main" id="{AEE83D21-EAA0-E948-B678-595B48745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8" y="672"/>
                <a:ext cx="12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8795" tIns="26626" rIns="18795" bIns="26626"/>
              <a:lstStyle>
                <a:lvl1pPr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ts val="1575"/>
                  </a:lnSpc>
                  <a:defRPr/>
                </a:pPr>
                <a:r>
                  <a:rPr lang="en-US" altLang="zh-CN" sz="1300">
                    <a:solidFill>
                      <a:srgbClr val="000000"/>
                    </a:solidFill>
                    <a:latin typeface="Tahoma" charset="0"/>
                    <a:ea typeface="宋体" charset="0"/>
                  </a:rPr>
                  <a:t>D</a:t>
                </a:r>
              </a:p>
            </p:txBody>
          </p:sp>
          <p:sp>
            <p:nvSpPr>
              <p:cNvPr id="28780" name="Rectangle 9">
                <a:extLst>
                  <a:ext uri="{FF2B5EF4-FFF2-40B4-BE49-F238E27FC236}">
                    <a16:creationId xmlns:a16="http://schemas.microsoft.com/office/drawing/2014/main" id="{E075E422-F5FB-E640-B5BB-855A131F8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52" y="224"/>
                <a:ext cx="368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8795" tIns="26626" rIns="18795" bIns="26626"/>
              <a:lstStyle>
                <a:lvl1pPr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ts val="1575"/>
                  </a:lnSpc>
                  <a:defRPr/>
                </a:pPr>
                <a:r>
                  <a:rPr lang="en-US" altLang="zh-CN" sz="1300">
                    <a:solidFill>
                      <a:srgbClr val="000000"/>
                    </a:solidFill>
                    <a:latin typeface="Tahoma" charset="0"/>
                    <a:ea typeface="宋体" charset="0"/>
                  </a:rPr>
                  <a:t>A</a:t>
                </a:r>
              </a:p>
            </p:txBody>
          </p:sp>
          <p:sp>
            <p:nvSpPr>
              <p:cNvPr id="28781" name="Rectangle 10">
                <a:extLst>
                  <a:ext uri="{FF2B5EF4-FFF2-40B4-BE49-F238E27FC236}">
                    <a16:creationId xmlns:a16="http://schemas.microsoft.com/office/drawing/2014/main" id="{400F366E-6A20-6A41-90D8-2D2A7369A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46" y="384"/>
                <a:ext cx="378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0"/>
                </a:endParaRPr>
              </a:p>
            </p:txBody>
          </p:sp>
          <p:sp>
            <p:nvSpPr>
              <p:cNvPr id="28782" name="Line 11">
                <a:extLst>
                  <a:ext uri="{FF2B5EF4-FFF2-40B4-BE49-F238E27FC236}">
                    <a16:creationId xmlns:a16="http://schemas.microsoft.com/office/drawing/2014/main" id="{92464347-87D3-C64A-9B14-6277BC79E7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960" y="384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783" name="Line 12">
                <a:extLst>
                  <a:ext uri="{FF2B5EF4-FFF2-40B4-BE49-F238E27FC236}">
                    <a16:creationId xmlns:a16="http://schemas.microsoft.com/office/drawing/2014/main" id="{390CBAFA-543F-6B4C-937C-1E36E87D1B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1152" y="576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784" name="Line 13">
                <a:extLst>
                  <a:ext uri="{FF2B5EF4-FFF2-40B4-BE49-F238E27FC236}">
                    <a16:creationId xmlns:a16="http://schemas.microsoft.com/office/drawing/2014/main" id="{446AE7CE-EBE9-7146-899F-61131E9596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960" y="1152"/>
                <a:ext cx="38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785" name="Line 14">
                <a:extLst>
                  <a:ext uri="{FF2B5EF4-FFF2-40B4-BE49-F238E27FC236}">
                    <a16:creationId xmlns:a16="http://schemas.microsoft.com/office/drawing/2014/main" id="{F1C08DCC-AB4C-D847-BE69-7F6A7207D2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1152" y="768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786" name="Rectangle 15">
                <a:extLst>
                  <a:ext uri="{FF2B5EF4-FFF2-40B4-BE49-F238E27FC236}">
                    <a16:creationId xmlns:a16="http://schemas.microsoft.com/office/drawing/2014/main" id="{A2165BF5-BAB4-B049-B732-8E73CDA60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44" y="1152"/>
                <a:ext cx="368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8795" tIns="26626" rIns="18795" bIns="26626"/>
              <a:lstStyle>
                <a:lvl1pPr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ts val="1575"/>
                  </a:lnSpc>
                  <a:defRPr/>
                </a:pPr>
                <a:r>
                  <a:rPr lang="en-US" altLang="zh-CN" sz="1300">
                    <a:solidFill>
                      <a:srgbClr val="000000"/>
                    </a:solidFill>
                    <a:latin typeface="Tahoma" charset="0"/>
                    <a:ea typeface="宋体" charset="0"/>
                  </a:rPr>
                  <a:t>B</a:t>
                </a:r>
              </a:p>
            </p:txBody>
          </p:sp>
          <p:sp>
            <p:nvSpPr>
              <p:cNvPr id="28787" name="Text Box 16">
                <a:extLst>
                  <a:ext uri="{FF2B5EF4-FFF2-40B4-BE49-F238E27FC236}">
                    <a16:creationId xmlns:a16="http://schemas.microsoft.com/office/drawing/2014/main" id="{60B66BD5-68B7-4442-B329-B4E1CD86D6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296" y="816"/>
                <a:ext cx="145" cy="1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215" tIns="45107" rIns="90215" bIns="45107">
                <a:spAutoFit/>
              </a:bodyPr>
              <a:lstStyle>
                <a:lvl1pPr defTabSz="90170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90170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9017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9017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9017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300">
                    <a:latin typeface="Tahoma" charset="0"/>
                    <a:ea typeface="宋体" charset="0"/>
                  </a:rPr>
                  <a:t>C</a:t>
                </a:r>
              </a:p>
            </p:txBody>
          </p:sp>
          <p:sp>
            <p:nvSpPr>
              <p:cNvPr id="28788" name="Line 17">
                <a:extLst>
                  <a:ext uri="{FF2B5EF4-FFF2-40B4-BE49-F238E27FC236}">
                    <a16:creationId xmlns:a16="http://schemas.microsoft.com/office/drawing/2014/main" id="{5838D452-F6B9-B34E-A9CC-A2BA2A3AFD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576" y="384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789" name="Rectangle 18">
                <a:extLst>
                  <a:ext uri="{FF2B5EF4-FFF2-40B4-BE49-F238E27FC236}">
                    <a16:creationId xmlns:a16="http://schemas.microsoft.com/office/drawing/2014/main" id="{B2697688-FA17-6840-8D2F-4902928B0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68" y="768"/>
                <a:ext cx="384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0"/>
                </a:endParaRPr>
              </a:p>
            </p:txBody>
          </p:sp>
          <p:sp>
            <p:nvSpPr>
              <p:cNvPr id="28790" name="Rectangle 19">
                <a:extLst>
                  <a:ext uri="{FF2B5EF4-FFF2-40B4-BE49-F238E27FC236}">
                    <a16:creationId xmlns:a16="http://schemas.microsoft.com/office/drawing/2014/main" id="{E2685C45-5318-6844-8896-29E80BB81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46" y="768"/>
                <a:ext cx="378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0"/>
                </a:endParaRPr>
              </a:p>
            </p:txBody>
          </p:sp>
          <p:sp>
            <p:nvSpPr>
              <p:cNvPr id="28791" name="Line 20">
                <a:extLst>
                  <a:ext uri="{FF2B5EF4-FFF2-40B4-BE49-F238E27FC236}">
                    <a16:creationId xmlns:a16="http://schemas.microsoft.com/office/drawing/2014/main" id="{6F6D5F82-A9F1-5348-AF88-10DB93392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960" y="768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792" name="Line 21">
                <a:extLst>
                  <a:ext uri="{FF2B5EF4-FFF2-40B4-BE49-F238E27FC236}">
                    <a16:creationId xmlns:a16="http://schemas.microsoft.com/office/drawing/2014/main" id="{25536CC9-1262-BE42-8AC5-8D27F5173B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1152" y="960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793" name="Line 22">
                <a:extLst>
                  <a:ext uri="{FF2B5EF4-FFF2-40B4-BE49-F238E27FC236}">
                    <a16:creationId xmlns:a16="http://schemas.microsoft.com/office/drawing/2014/main" id="{D6465CCB-87BA-5C46-A594-B24B8AC896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576" y="768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28774" name="Rectangle 23">
              <a:extLst>
                <a:ext uri="{FF2B5EF4-FFF2-40B4-BE49-F238E27FC236}">
                  <a16:creationId xmlns:a16="http://schemas.microsoft.com/office/drawing/2014/main" id="{EDA53A38-9605-7044-B31F-D79B3D133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1440"/>
              <a:ext cx="343" cy="342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</p:grpSp>
      <p:sp>
        <p:nvSpPr>
          <p:cNvPr id="28677" name="Rectangle 24">
            <a:extLst>
              <a:ext uri="{FF2B5EF4-FFF2-40B4-BE49-F238E27FC236}">
                <a16:creationId xmlns:a16="http://schemas.microsoft.com/office/drawing/2014/main" id="{DF32E6BA-3B14-3247-A29E-639DE3F9A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5140325"/>
            <a:ext cx="3068638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5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minimized functions:</a:t>
            </a:r>
          </a:p>
          <a:p>
            <a:pPr>
              <a:lnSpc>
                <a:spcPts val="1575"/>
              </a:lnSpc>
              <a:defRPr/>
            </a:pPr>
            <a:endParaRPr lang="en-US" altLang="zh-CN" sz="1600">
              <a:solidFill>
                <a:srgbClr val="000000"/>
              </a:solidFill>
              <a:latin typeface="Tahoma" charset="0"/>
              <a:ea typeface="宋体" charset="0"/>
            </a:endParaRPr>
          </a:p>
          <a:p>
            <a:pPr>
              <a:lnSpc>
                <a:spcPts val="15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W = A + B D + B C</a:t>
            </a:r>
          </a:p>
          <a:p>
            <a:pPr>
              <a:lnSpc>
                <a:spcPts val="15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X = B C'</a:t>
            </a:r>
          </a:p>
          <a:p>
            <a:pPr>
              <a:lnSpc>
                <a:spcPts val="15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Y = B + C</a:t>
            </a:r>
          </a:p>
          <a:p>
            <a:pPr>
              <a:lnSpc>
                <a:spcPts val="1575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Tahoma" charset="0"/>
                <a:ea typeface="宋体" charset="0"/>
              </a:rPr>
              <a:t>Z = A'B'C'D + B C D + A D' + B' C D'</a:t>
            </a:r>
          </a:p>
        </p:txBody>
      </p:sp>
      <p:grpSp>
        <p:nvGrpSpPr>
          <p:cNvPr id="62469" name="Group 25">
            <a:extLst>
              <a:ext uri="{FF2B5EF4-FFF2-40B4-BE49-F238E27FC236}">
                <a16:creationId xmlns:a16="http://schemas.microsoft.com/office/drawing/2014/main" id="{6E3A2030-D389-244D-9641-B43C64A0E228}"/>
              </a:ext>
            </a:extLst>
          </p:cNvPr>
          <p:cNvGrpSpPr>
            <a:grpSpLocks/>
          </p:cNvGrpSpPr>
          <p:nvPr/>
        </p:nvGrpSpPr>
        <p:grpSpPr bwMode="auto">
          <a:xfrm>
            <a:off x="2193925" y="2132014"/>
            <a:ext cx="3663950" cy="3146425"/>
            <a:chOff x="428" y="1064"/>
            <a:chExt cx="2340" cy="2008"/>
          </a:xfrm>
        </p:grpSpPr>
        <p:sp>
          <p:nvSpPr>
            <p:cNvPr id="28770" name="Rectangle 26">
              <a:extLst>
                <a:ext uri="{FF2B5EF4-FFF2-40B4-BE49-F238E27FC236}">
                  <a16:creationId xmlns:a16="http://schemas.microsoft.com/office/drawing/2014/main" id="{76301429-11C0-6840-81C8-FAE13141C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" y="1064"/>
              <a:ext cx="2304" cy="2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  <a:tab pos="315753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  <a:tab pos="315753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  <a:tab pos="315753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  <a:tab pos="315753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  <a:tab pos="315753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  <a:tab pos="315753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  <a:tab pos="315753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  <a:tab pos="315753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  <a:tab pos="1804988" algn="l"/>
                  <a:tab pos="2255838" algn="l"/>
                  <a:tab pos="2706688" algn="l"/>
                  <a:tab pos="3157538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675"/>
                </a:lnSpc>
                <a:spcAft>
                  <a:spcPts val="1975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A	B	C	D	W	X	Y	Z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0	0	0	0	0	0	0	0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0	0	0	1	0	0	0	1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0	0	1	0	0	0	1	1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0	0	1	1	0	0	1	0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0	1	0	0	0	1	1	0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0	1	0	1	1	1	1	0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0	1	1	0	1	0	1	0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0	1	1	1	1	0	1	1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1	0	0	0	1	0	0	1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1	0	0	1	1	0	0	0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1	0	1	–	–	–	–	–</a:t>
              </a:r>
              <a:b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</a:br>
              <a:r>
                <a:rPr lang="en-US" altLang="zh-CN" sz="1600">
                  <a:solidFill>
                    <a:srgbClr val="000000"/>
                  </a:solidFill>
                  <a:latin typeface="Tahoma" charset="0"/>
                  <a:ea typeface="宋体" charset="0"/>
                </a:rPr>
                <a:t>1	1	–	–	–	–	–	–</a:t>
              </a:r>
            </a:p>
          </p:txBody>
        </p:sp>
        <p:sp>
          <p:nvSpPr>
            <p:cNvPr id="28771" name="Line 27">
              <a:extLst>
                <a:ext uri="{FF2B5EF4-FFF2-40B4-BE49-F238E27FC236}">
                  <a16:creationId xmlns:a16="http://schemas.microsoft.com/office/drawing/2014/main" id="{A3D96FE2-7944-9D41-8124-E24F6CEE4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2" y="1084"/>
              <a:ext cx="0" cy="18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772" name="Line 28">
              <a:extLst>
                <a:ext uri="{FF2B5EF4-FFF2-40B4-BE49-F238E27FC236}">
                  <a16:creationId xmlns:a16="http://schemas.microsoft.com/office/drawing/2014/main" id="{9C43B456-571D-C54C-9826-42FF238A9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" y="1224"/>
              <a:ext cx="2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62470" name="Group 29">
            <a:extLst>
              <a:ext uri="{FF2B5EF4-FFF2-40B4-BE49-F238E27FC236}">
                <a16:creationId xmlns:a16="http://schemas.microsoft.com/office/drawing/2014/main" id="{0E45D8D5-9218-304F-A1E6-8C093775DC03}"/>
              </a:ext>
            </a:extLst>
          </p:cNvPr>
          <p:cNvGrpSpPr>
            <a:grpSpLocks/>
          </p:cNvGrpSpPr>
          <p:nvPr/>
        </p:nvGrpSpPr>
        <p:grpSpPr bwMode="auto">
          <a:xfrm>
            <a:off x="6400801" y="2206626"/>
            <a:ext cx="1654175" cy="1679575"/>
            <a:chOff x="3120" y="1344"/>
            <a:chExt cx="1056" cy="1072"/>
          </a:xfrm>
        </p:grpSpPr>
        <p:grpSp>
          <p:nvGrpSpPr>
            <p:cNvPr id="62538" name="Group 30">
              <a:extLst>
                <a:ext uri="{FF2B5EF4-FFF2-40B4-BE49-F238E27FC236}">
                  <a16:creationId xmlns:a16="http://schemas.microsoft.com/office/drawing/2014/main" id="{F226113A-972F-F441-915B-6DF42CA654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344"/>
              <a:ext cx="1056" cy="1072"/>
              <a:chOff x="-1296" y="224"/>
              <a:chExt cx="1056" cy="1072"/>
            </a:xfrm>
          </p:grpSpPr>
          <p:sp>
            <p:nvSpPr>
              <p:cNvPr id="28751" name="Rectangle 31">
                <a:extLst>
                  <a:ext uri="{FF2B5EF4-FFF2-40B4-BE49-F238E27FC236}">
                    <a16:creationId xmlns:a16="http://schemas.microsoft.com/office/drawing/2014/main" id="{AAEBEB16-5F6D-5244-9423-F8D427092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04" y="384"/>
                <a:ext cx="721" cy="7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8795" tIns="26626" rIns="18795" bIns="26626"/>
              <a:lstStyle>
                <a:lvl1pPr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ts val="2275"/>
                  </a:lnSpc>
                  <a:defRPr/>
                </a:pPr>
                <a:r>
                  <a:rPr lang="en-US" altLang="zh-CN" sz="1300">
                    <a:solidFill>
                      <a:srgbClr val="000000"/>
                    </a:solidFill>
                    <a:latin typeface="Tahoma" charset="0"/>
                    <a:ea typeface="宋体" charset="0"/>
                  </a:rPr>
                  <a:t>0    0    X    1</a:t>
                </a:r>
              </a:p>
              <a:p>
                <a:pPr>
                  <a:lnSpc>
                    <a:spcPts val="2275"/>
                  </a:lnSpc>
                  <a:defRPr/>
                </a:pPr>
                <a:r>
                  <a:rPr lang="en-US" altLang="zh-CN" sz="1300">
                    <a:solidFill>
                      <a:srgbClr val="000000"/>
                    </a:solidFill>
                    <a:latin typeface="Tahoma" charset="0"/>
                    <a:ea typeface="宋体" charset="0"/>
                  </a:rPr>
                  <a:t>0    1    X    1 </a:t>
                </a:r>
                <a:br>
                  <a:rPr lang="en-US" altLang="zh-CN" sz="1300">
                    <a:solidFill>
                      <a:srgbClr val="000000"/>
                    </a:solidFill>
                    <a:latin typeface="Tahoma" charset="0"/>
                    <a:ea typeface="宋体" charset="0"/>
                  </a:rPr>
                </a:br>
                <a:r>
                  <a:rPr lang="en-US" altLang="zh-CN" sz="1300">
                    <a:solidFill>
                      <a:srgbClr val="000000"/>
                    </a:solidFill>
                    <a:latin typeface="Tahoma" charset="0"/>
                    <a:ea typeface="宋体" charset="0"/>
                  </a:rPr>
                  <a:t>0    1    X    X</a:t>
                </a:r>
              </a:p>
              <a:p>
                <a:pPr>
                  <a:lnSpc>
                    <a:spcPts val="2275"/>
                  </a:lnSpc>
                  <a:defRPr/>
                </a:pPr>
                <a:r>
                  <a:rPr lang="en-US" altLang="zh-CN" sz="1300">
                    <a:solidFill>
                      <a:srgbClr val="000000"/>
                    </a:solidFill>
                    <a:latin typeface="Tahoma" charset="0"/>
                    <a:ea typeface="宋体" charset="0"/>
                  </a:rPr>
                  <a:t>0    1    X    X </a:t>
                </a:r>
              </a:p>
            </p:txBody>
          </p:sp>
          <p:sp>
            <p:nvSpPr>
              <p:cNvPr id="28752" name="Rectangle 32">
                <a:extLst>
                  <a:ext uri="{FF2B5EF4-FFF2-40B4-BE49-F238E27FC236}">
                    <a16:creationId xmlns:a16="http://schemas.microsoft.com/office/drawing/2014/main" id="{2A28FB70-6871-0242-8B9D-E5E0211F2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68" y="384"/>
                <a:ext cx="384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0"/>
                </a:endParaRPr>
              </a:p>
            </p:txBody>
          </p:sp>
          <p:sp>
            <p:nvSpPr>
              <p:cNvPr id="28753" name="Line 33">
                <a:extLst>
                  <a:ext uri="{FF2B5EF4-FFF2-40B4-BE49-F238E27FC236}">
                    <a16:creationId xmlns:a16="http://schemas.microsoft.com/office/drawing/2014/main" id="{AADEB8D4-1C1F-E045-BA7E-E43515E59C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768" y="38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754" name="Line 34">
                <a:extLst>
                  <a:ext uri="{FF2B5EF4-FFF2-40B4-BE49-F238E27FC236}">
                    <a16:creationId xmlns:a16="http://schemas.microsoft.com/office/drawing/2014/main" id="{F6E81209-B352-6847-88C4-6F1520F33F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384" y="5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755" name="Rectangle 35">
                <a:extLst>
                  <a:ext uri="{FF2B5EF4-FFF2-40B4-BE49-F238E27FC236}">
                    <a16:creationId xmlns:a16="http://schemas.microsoft.com/office/drawing/2014/main" id="{CC7A75F1-81CC-CE43-9C8A-602125761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8" y="672"/>
                <a:ext cx="12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8795" tIns="26626" rIns="18795" bIns="26626"/>
              <a:lstStyle>
                <a:lvl1pPr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ts val="1575"/>
                  </a:lnSpc>
                  <a:defRPr/>
                </a:pPr>
                <a:r>
                  <a:rPr lang="en-US" altLang="zh-CN" sz="1300">
                    <a:solidFill>
                      <a:srgbClr val="000000"/>
                    </a:solidFill>
                    <a:latin typeface="Tahoma" charset="0"/>
                    <a:ea typeface="宋体" charset="0"/>
                  </a:rPr>
                  <a:t>D</a:t>
                </a:r>
              </a:p>
            </p:txBody>
          </p:sp>
          <p:sp>
            <p:nvSpPr>
              <p:cNvPr id="28756" name="Rectangle 36">
                <a:extLst>
                  <a:ext uri="{FF2B5EF4-FFF2-40B4-BE49-F238E27FC236}">
                    <a16:creationId xmlns:a16="http://schemas.microsoft.com/office/drawing/2014/main" id="{B9FA08C1-42C7-9349-83E6-3FD867E34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52" y="224"/>
                <a:ext cx="368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8795" tIns="26626" rIns="18795" bIns="26626"/>
              <a:lstStyle>
                <a:lvl1pPr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ts val="1575"/>
                  </a:lnSpc>
                  <a:defRPr/>
                </a:pPr>
                <a:r>
                  <a:rPr lang="en-US" altLang="zh-CN" sz="1300">
                    <a:solidFill>
                      <a:srgbClr val="000000"/>
                    </a:solidFill>
                    <a:latin typeface="Tahoma" charset="0"/>
                    <a:ea typeface="宋体" charset="0"/>
                  </a:rPr>
                  <a:t>A</a:t>
                </a:r>
              </a:p>
            </p:txBody>
          </p:sp>
          <p:sp>
            <p:nvSpPr>
              <p:cNvPr id="28757" name="Rectangle 37">
                <a:extLst>
                  <a:ext uri="{FF2B5EF4-FFF2-40B4-BE49-F238E27FC236}">
                    <a16:creationId xmlns:a16="http://schemas.microsoft.com/office/drawing/2014/main" id="{8911D7FF-3574-2C4E-95AA-65EFCB77C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46" y="384"/>
                <a:ext cx="378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0"/>
                </a:endParaRPr>
              </a:p>
            </p:txBody>
          </p:sp>
          <p:sp>
            <p:nvSpPr>
              <p:cNvPr id="28758" name="Line 38">
                <a:extLst>
                  <a:ext uri="{FF2B5EF4-FFF2-40B4-BE49-F238E27FC236}">
                    <a16:creationId xmlns:a16="http://schemas.microsoft.com/office/drawing/2014/main" id="{B6FB89E3-D457-A749-95C1-D0173F79A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960" y="384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759" name="Line 39">
                <a:extLst>
                  <a:ext uri="{FF2B5EF4-FFF2-40B4-BE49-F238E27FC236}">
                    <a16:creationId xmlns:a16="http://schemas.microsoft.com/office/drawing/2014/main" id="{51AC3942-1762-BB4C-8524-582571F183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1152" y="576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760" name="Line 40">
                <a:extLst>
                  <a:ext uri="{FF2B5EF4-FFF2-40B4-BE49-F238E27FC236}">
                    <a16:creationId xmlns:a16="http://schemas.microsoft.com/office/drawing/2014/main" id="{07A8486E-EA43-AB43-A744-7F9DD91CAF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960" y="1152"/>
                <a:ext cx="38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761" name="Line 41">
                <a:extLst>
                  <a:ext uri="{FF2B5EF4-FFF2-40B4-BE49-F238E27FC236}">
                    <a16:creationId xmlns:a16="http://schemas.microsoft.com/office/drawing/2014/main" id="{95D51A62-3433-FE44-A662-AA30B836E7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1152" y="768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762" name="Rectangle 42">
                <a:extLst>
                  <a:ext uri="{FF2B5EF4-FFF2-40B4-BE49-F238E27FC236}">
                    <a16:creationId xmlns:a16="http://schemas.microsoft.com/office/drawing/2014/main" id="{3359EDEF-8EF4-9A49-A60B-B5A6C3156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44" y="1152"/>
                <a:ext cx="368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8795" tIns="26626" rIns="18795" bIns="26626"/>
              <a:lstStyle>
                <a:lvl1pPr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ts val="1575"/>
                  </a:lnSpc>
                  <a:defRPr/>
                </a:pPr>
                <a:r>
                  <a:rPr lang="en-US" altLang="zh-CN" sz="1300">
                    <a:solidFill>
                      <a:srgbClr val="000000"/>
                    </a:solidFill>
                    <a:latin typeface="Tahoma" charset="0"/>
                    <a:ea typeface="宋体" charset="0"/>
                  </a:rPr>
                  <a:t>B</a:t>
                </a:r>
              </a:p>
            </p:txBody>
          </p:sp>
          <p:sp>
            <p:nvSpPr>
              <p:cNvPr id="28763" name="Text Box 43">
                <a:extLst>
                  <a:ext uri="{FF2B5EF4-FFF2-40B4-BE49-F238E27FC236}">
                    <a16:creationId xmlns:a16="http://schemas.microsoft.com/office/drawing/2014/main" id="{E9C17C12-8444-6147-BD1F-A7F5190501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296" y="816"/>
                <a:ext cx="145" cy="1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215" tIns="45107" rIns="90215" bIns="45107">
                <a:spAutoFit/>
              </a:bodyPr>
              <a:lstStyle>
                <a:lvl1pPr defTabSz="90170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90170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9017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9017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9017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300">
                    <a:latin typeface="Tahoma" charset="0"/>
                    <a:ea typeface="宋体" charset="0"/>
                  </a:rPr>
                  <a:t>C</a:t>
                </a:r>
              </a:p>
            </p:txBody>
          </p:sp>
          <p:sp>
            <p:nvSpPr>
              <p:cNvPr id="28764" name="Line 44">
                <a:extLst>
                  <a:ext uri="{FF2B5EF4-FFF2-40B4-BE49-F238E27FC236}">
                    <a16:creationId xmlns:a16="http://schemas.microsoft.com/office/drawing/2014/main" id="{191FB92E-F0F8-D94C-8F68-8659447FC4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576" y="384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765" name="Rectangle 45">
                <a:extLst>
                  <a:ext uri="{FF2B5EF4-FFF2-40B4-BE49-F238E27FC236}">
                    <a16:creationId xmlns:a16="http://schemas.microsoft.com/office/drawing/2014/main" id="{7A47EBDB-3832-4949-9B0B-6D5B1AF7B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68" y="768"/>
                <a:ext cx="384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0"/>
                </a:endParaRPr>
              </a:p>
            </p:txBody>
          </p:sp>
          <p:sp>
            <p:nvSpPr>
              <p:cNvPr id="28766" name="Rectangle 46">
                <a:extLst>
                  <a:ext uri="{FF2B5EF4-FFF2-40B4-BE49-F238E27FC236}">
                    <a16:creationId xmlns:a16="http://schemas.microsoft.com/office/drawing/2014/main" id="{5F5AB13F-5FFB-B34B-9ECA-9935DD795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46" y="768"/>
                <a:ext cx="378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0"/>
                </a:endParaRPr>
              </a:p>
            </p:txBody>
          </p:sp>
          <p:sp>
            <p:nvSpPr>
              <p:cNvPr id="28767" name="Line 47">
                <a:extLst>
                  <a:ext uri="{FF2B5EF4-FFF2-40B4-BE49-F238E27FC236}">
                    <a16:creationId xmlns:a16="http://schemas.microsoft.com/office/drawing/2014/main" id="{F00D3FD2-0831-014C-98CC-FD5D3AD8E9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960" y="768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768" name="Line 48">
                <a:extLst>
                  <a:ext uri="{FF2B5EF4-FFF2-40B4-BE49-F238E27FC236}">
                    <a16:creationId xmlns:a16="http://schemas.microsoft.com/office/drawing/2014/main" id="{025D83F4-C5DB-E545-A732-A45B32D73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1152" y="960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769" name="Line 49">
                <a:extLst>
                  <a:ext uri="{FF2B5EF4-FFF2-40B4-BE49-F238E27FC236}">
                    <a16:creationId xmlns:a16="http://schemas.microsoft.com/office/drawing/2014/main" id="{4D46741E-65E1-FC4D-A3C7-96402BE8B6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576" y="768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28748" name="Rectangle 50">
              <a:extLst>
                <a:ext uri="{FF2B5EF4-FFF2-40B4-BE49-F238E27FC236}">
                  <a16:creationId xmlns:a16="http://schemas.microsoft.com/office/drawing/2014/main" id="{5CC14BF0-74A9-5243-B03B-8E46155F3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4" y="1530"/>
              <a:ext cx="327" cy="72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8749" name="Rectangle 51">
              <a:extLst>
                <a:ext uri="{FF2B5EF4-FFF2-40B4-BE49-F238E27FC236}">
                  <a16:creationId xmlns:a16="http://schemas.microsoft.com/office/drawing/2014/main" id="{6EB36BC8-3D90-7A4C-B0CA-439BF908C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1900"/>
              <a:ext cx="336" cy="335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8750" name="Rectangle 52">
              <a:extLst>
                <a:ext uri="{FF2B5EF4-FFF2-40B4-BE49-F238E27FC236}">
                  <a16:creationId xmlns:a16="http://schemas.microsoft.com/office/drawing/2014/main" id="{E57A1DCB-0067-5341-8436-A1CECF40B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1722"/>
              <a:ext cx="304" cy="32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</p:grpSp>
      <p:sp>
        <p:nvSpPr>
          <p:cNvPr id="28680" name="Rectangle 53">
            <a:extLst>
              <a:ext uri="{FF2B5EF4-FFF2-40B4-BE49-F238E27FC236}">
                <a16:creationId xmlns:a16="http://schemas.microsoft.com/office/drawing/2014/main" id="{1A713D36-3135-F74C-8978-88F54DBB5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350" y="4049714"/>
            <a:ext cx="1263650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375"/>
              </a:lnSpc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K-map for W</a:t>
            </a:r>
          </a:p>
        </p:txBody>
      </p:sp>
      <p:sp>
        <p:nvSpPr>
          <p:cNvPr id="28681" name="Rectangle 54">
            <a:extLst>
              <a:ext uri="{FF2B5EF4-FFF2-40B4-BE49-F238E27FC236}">
                <a16:creationId xmlns:a16="http://schemas.microsoft.com/office/drawing/2014/main" id="{11C26374-2DA9-4D40-BC18-22859AA9A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1089" y="4049714"/>
            <a:ext cx="12398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375"/>
              </a:lnSpc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K-map for X</a:t>
            </a:r>
          </a:p>
        </p:txBody>
      </p:sp>
      <p:grpSp>
        <p:nvGrpSpPr>
          <p:cNvPr id="62473" name="Group 55">
            <a:extLst>
              <a:ext uri="{FF2B5EF4-FFF2-40B4-BE49-F238E27FC236}">
                <a16:creationId xmlns:a16="http://schemas.microsoft.com/office/drawing/2014/main" id="{CC10A7F9-8546-3745-A70D-76AA21BA678F}"/>
              </a:ext>
            </a:extLst>
          </p:cNvPr>
          <p:cNvGrpSpPr>
            <a:grpSpLocks/>
          </p:cNvGrpSpPr>
          <p:nvPr/>
        </p:nvGrpSpPr>
        <p:grpSpPr bwMode="auto">
          <a:xfrm>
            <a:off x="6400801" y="4475163"/>
            <a:ext cx="1654175" cy="1681162"/>
            <a:chOff x="3120" y="2784"/>
            <a:chExt cx="1056" cy="1072"/>
          </a:xfrm>
        </p:grpSpPr>
        <p:grpSp>
          <p:nvGrpSpPr>
            <p:cNvPr id="62516" name="Group 56">
              <a:extLst>
                <a:ext uri="{FF2B5EF4-FFF2-40B4-BE49-F238E27FC236}">
                  <a16:creationId xmlns:a16="http://schemas.microsoft.com/office/drawing/2014/main" id="{7541B66E-5F18-7649-8A9A-019A1525A2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2784"/>
              <a:ext cx="1056" cy="1072"/>
              <a:chOff x="-1296" y="224"/>
              <a:chExt cx="1056" cy="1072"/>
            </a:xfrm>
          </p:grpSpPr>
          <p:sp>
            <p:nvSpPr>
              <p:cNvPr id="28728" name="Rectangle 57">
                <a:extLst>
                  <a:ext uri="{FF2B5EF4-FFF2-40B4-BE49-F238E27FC236}">
                    <a16:creationId xmlns:a16="http://schemas.microsoft.com/office/drawing/2014/main" id="{9230AD55-D608-774F-B528-056A33A8E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04" y="384"/>
                <a:ext cx="721" cy="7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8795" tIns="26626" rIns="18795" bIns="26626"/>
              <a:lstStyle>
                <a:lvl1pPr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ts val="2275"/>
                  </a:lnSpc>
                  <a:defRPr/>
                </a:pPr>
                <a:r>
                  <a:rPr lang="en-US" altLang="zh-CN" sz="1300">
                    <a:solidFill>
                      <a:srgbClr val="000000"/>
                    </a:solidFill>
                    <a:latin typeface="Tahoma" charset="0"/>
                    <a:ea typeface="宋体" charset="0"/>
                  </a:rPr>
                  <a:t>0    1    X    0</a:t>
                </a:r>
              </a:p>
              <a:p>
                <a:pPr>
                  <a:lnSpc>
                    <a:spcPts val="2275"/>
                  </a:lnSpc>
                  <a:defRPr/>
                </a:pPr>
                <a:r>
                  <a:rPr lang="en-US" altLang="zh-CN" sz="1300">
                    <a:solidFill>
                      <a:srgbClr val="000000"/>
                    </a:solidFill>
                    <a:latin typeface="Tahoma" charset="0"/>
                    <a:ea typeface="宋体" charset="0"/>
                  </a:rPr>
                  <a:t>0    1    X    0 </a:t>
                </a:r>
                <a:br>
                  <a:rPr lang="en-US" altLang="zh-CN" sz="1300">
                    <a:solidFill>
                      <a:srgbClr val="000000"/>
                    </a:solidFill>
                    <a:latin typeface="Tahoma" charset="0"/>
                    <a:ea typeface="宋体" charset="0"/>
                  </a:rPr>
                </a:br>
                <a:r>
                  <a:rPr lang="en-US" altLang="zh-CN" sz="1300">
                    <a:solidFill>
                      <a:srgbClr val="000000"/>
                    </a:solidFill>
                    <a:latin typeface="Tahoma" charset="0"/>
                    <a:ea typeface="宋体" charset="0"/>
                  </a:rPr>
                  <a:t>1    1    X    X</a:t>
                </a:r>
              </a:p>
              <a:p>
                <a:pPr>
                  <a:lnSpc>
                    <a:spcPts val="2275"/>
                  </a:lnSpc>
                  <a:defRPr/>
                </a:pPr>
                <a:r>
                  <a:rPr lang="en-US" altLang="zh-CN" sz="1300">
                    <a:solidFill>
                      <a:srgbClr val="000000"/>
                    </a:solidFill>
                    <a:latin typeface="Tahoma" charset="0"/>
                    <a:ea typeface="宋体" charset="0"/>
                  </a:rPr>
                  <a:t>1    1    X    X </a:t>
                </a:r>
              </a:p>
            </p:txBody>
          </p:sp>
          <p:sp>
            <p:nvSpPr>
              <p:cNvPr id="28729" name="Rectangle 58">
                <a:extLst>
                  <a:ext uri="{FF2B5EF4-FFF2-40B4-BE49-F238E27FC236}">
                    <a16:creationId xmlns:a16="http://schemas.microsoft.com/office/drawing/2014/main" id="{6F175F8E-1997-DF43-8DBB-14FE4C58E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68" y="384"/>
                <a:ext cx="384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0"/>
                </a:endParaRPr>
              </a:p>
            </p:txBody>
          </p:sp>
          <p:sp>
            <p:nvSpPr>
              <p:cNvPr id="28730" name="Line 59">
                <a:extLst>
                  <a:ext uri="{FF2B5EF4-FFF2-40B4-BE49-F238E27FC236}">
                    <a16:creationId xmlns:a16="http://schemas.microsoft.com/office/drawing/2014/main" id="{89CCC233-4D0B-DE43-B194-2EE1BB8217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768" y="38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731" name="Line 60">
                <a:extLst>
                  <a:ext uri="{FF2B5EF4-FFF2-40B4-BE49-F238E27FC236}">
                    <a16:creationId xmlns:a16="http://schemas.microsoft.com/office/drawing/2014/main" id="{232B0D18-25FF-2C4C-8710-C370B24E6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384" y="5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732" name="Rectangle 61">
                <a:extLst>
                  <a:ext uri="{FF2B5EF4-FFF2-40B4-BE49-F238E27FC236}">
                    <a16:creationId xmlns:a16="http://schemas.microsoft.com/office/drawing/2014/main" id="{04D70FED-06D2-384D-8CEA-D7ECC78DFD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8" y="672"/>
                <a:ext cx="12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8795" tIns="26626" rIns="18795" bIns="26626"/>
              <a:lstStyle>
                <a:lvl1pPr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ts val="1575"/>
                  </a:lnSpc>
                  <a:defRPr/>
                </a:pPr>
                <a:r>
                  <a:rPr lang="en-US" altLang="zh-CN" sz="1300">
                    <a:solidFill>
                      <a:srgbClr val="000000"/>
                    </a:solidFill>
                    <a:latin typeface="Tahoma" charset="0"/>
                    <a:ea typeface="宋体" charset="0"/>
                  </a:rPr>
                  <a:t>D</a:t>
                </a:r>
              </a:p>
            </p:txBody>
          </p:sp>
          <p:sp>
            <p:nvSpPr>
              <p:cNvPr id="28733" name="Rectangle 62">
                <a:extLst>
                  <a:ext uri="{FF2B5EF4-FFF2-40B4-BE49-F238E27FC236}">
                    <a16:creationId xmlns:a16="http://schemas.microsoft.com/office/drawing/2014/main" id="{F5B1AE43-5BAC-BA41-B0E1-B7CFDC083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52" y="224"/>
                <a:ext cx="368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8795" tIns="26626" rIns="18795" bIns="26626"/>
              <a:lstStyle>
                <a:lvl1pPr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ts val="1575"/>
                  </a:lnSpc>
                  <a:defRPr/>
                </a:pPr>
                <a:r>
                  <a:rPr lang="en-US" altLang="zh-CN" sz="1300">
                    <a:solidFill>
                      <a:srgbClr val="000000"/>
                    </a:solidFill>
                    <a:latin typeface="Tahoma" charset="0"/>
                    <a:ea typeface="宋体" charset="0"/>
                  </a:rPr>
                  <a:t>A</a:t>
                </a:r>
              </a:p>
            </p:txBody>
          </p:sp>
          <p:sp>
            <p:nvSpPr>
              <p:cNvPr id="28734" name="Rectangle 63">
                <a:extLst>
                  <a:ext uri="{FF2B5EF4-FFF2-40B4-BE49-F238E27FC236}">
                    <a16:creationId xmlns:a16="http://schemas.microsoft.com/office/drawing/2014/main" id="{09007F2D-6C3A-694F-8E36-3DF5A8A62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46" y="384"/>
                <a:ext cx="378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0"/>
                </a:endParaRPr>
              </a:p>
            </p:txBody>
          </p:sp>
          <p:sp>
            <p:nvSpPr>
              <p:cNvPr id="28735" name="Line 64">
                <a:extLst>
                  <a:ext uri="{FF2B5EF4-FFF2-40B4-BE49-F238E27FC236}">
                    <a16:creationId xmlns:a16="http://schemas.microsoft.com/office/drawing/2014/main" id="{8D8E0C49-08D0-9A4E-BC38-855400B688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960" y="384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736" name="Line 65">
                <a:extLst>
                  <a:ext uri="{FF2B5EF4-FFF2-40B4-BE49-F238E27FC236}">
                    <a16:creationId xmlns:a16="http://schemas.microsoft.com/office/drawing/2014/main" id="{389D6920-0C0B-CA42-9C13-F71F4ED6CF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1152" y="576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737" name="Line 66">
                <a:extLst>
                  <a:ext uri="{FF2B5EF4-FFF2-40B4-BE49-F238E27FC236}">
                    <a16:creationId xmlns:a16="http://schemas.microsoft.com/office/drawing/2014/main" id="{EFCE9012-19F0-E54B-B575-C69944DD5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960" y="1152"/>
                <a:ext cx="38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738" name="Line 67">
                <a:extLst>
                  <a:ext uri="{FF2B5EF4-FFF2-40B4-BE49-F238E27FC236}">
                    <a16:creationId xmlns:a16="http://schemas.microsoft.com/office/drawing/2014/main" id="{5539AF08-A0E9-6A49-887A-34F43A3A8B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1152" y="768"/>
                <a:ext cx="0" cy="3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739" name="Rectangle 68">
                <a:extLst>
                  <a:ext uri="{FF2B5EF4-FFF2-40B4-BE49-F238E27FC236}">
                    <a16:creationId xmlns:a16="http://schemas.microsoft.com/office/drawing/2014/main" id="{B202D953-9E38-1F4B-A95A-F4D89A168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44" y="1152"/>
                <a:ext cx="368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8795" tIns="26626" rIns="18795" bIns="26626"/>
              <a:lstStyle>
                <a:lvl1pPr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ts val="1575"/>
                  </a:lnSpc>
                  <a:defRPr/>
                </a:pPr>
                <a:r>
                  <a:rPr lang="en-US" altLang="zh-CN" sz="1300">
                    <a:solidFill>
                      <a:srgbClr val="000000"/>
                    </a:solidFill>
                    <a:latin typeface="Tahoma" charset="0"/>
                    <a:ea typeface="宋体" charset="0"/>
                  </a:rPr>
                  <a:t>B</a:t>
                </a:r>
              </a:p>
            </p:txBody>
          </p:sp>
          <p:sp>
            <p:nvSpPr>
              <p:cNvPr id="28740" name="Text Box 69">
                <a:extLst>
                  <a:ext uri="{FF2B5EF4-FFF2-40B4-BE49-F238E27FC236}">
                    <a16:creationId xmlns:a16="http://schemas.microsoft.com/office/drawing/2014/main" id="{1AAA6C82-A9F9-7247-9DA9-6D330BAB0C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296" y="816"/>
                <a:ext cx="145" cy="1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215" tIns="45107" rIns="90215" bIns="45107">
                <a:spAutoFit/>
              </a:bodyPr>
              <a:lstStyle>
                <a:lvl1pPr defTabSz="90170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90170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9017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9017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9017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300">
                    <a:latin typeface="Tahoma" charset="0"/>
                    <a:ea typeface="宋体" charset="0"/>
                  </a:rPr>
                  <a:t>C</a:t>
                </a:r>
              </a:p>
            </p:txBody>
          </p:sp>
          <p:sp>
            <p:nvSpPr>
              <p:cNvPr id="28741" name="Line 70">
                <a:extLst>
                  <a:ext uri="{FF2B5EF4-FFF2-40B4-BE49-F238E27FC236}">
                    <a16:creationId xmlns:a16="http://schemas.microsoft.com/office/drawing/2014/main" id="{EF540766-59AF-784B-B511-448E2DFC0E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576" y="384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742" name="Rectangle 71">
                <a:extLst>
                  <a:ext uri="{FF2B5EF4-FFF2-40B4-BE49-F238E27FC236}">
                    <a16:creationId xmlns:a16="http://schemas.microsoft.com/office/drawing/2014/main" id="{F4465FE6-21C1-0740-BC01-C7301976A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68" y="768"/>
                <a:ext cx="384" cy="38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0"/>
                </a:endParaRPr>
              </a:p>
            </p:txBody>
          </p:sp>
          <p:sp>
            <p:nvSpPr>
              <p:cNvPr id="28743" name="Rectangle 72">
                <a:extLst>
                  <a:ext uri="{FF2B5EF4-FFF2-40B4-BE49-F238E27FC236}">
                    <a16:creationId xmlns:a16="http://schemas.microsoft.com/office/drawing/2014/main" id="{27922753-E721-E74E-9A22-B7AE9A073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46" y="768"/>
                <a:ext cx="378" cy="38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0"/>
                </a:endParaRPr>
              </a:p>
            </p:txBody>
          </p:sp>
          <p:sp>
            <p:nvSpPr>
              <p:cNvPr id="28744" name="Line 73">
                <a:extLst>
                  <a:ext uri="{FF2B5EF4-FFF2-40B4-BE49-F238E27FC236}">
                    <a16:creationId xmlns:a16="http://schemas.microsoft.com/office/drawing/2014/main" id="{833987F5-61EE-4841-8A02-358CDD3AC7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960" y="768"/>
                <a:ext cx="0" cy="38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745" name="Line 74">
                <a:extLst>
                  <a:ext uri="{FF2B5EF4-FFF2-40B4-BE49-F238E27FC236}">
                    <a16:creationId xmlns:a16="http://schemas.microsoft.com/office/drawing/2014/main" id="{D760780C-3ECD-3B47-90FB-F5A138A421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1152" y="960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746" name="Line 75">
                <a:extLst>
                  <a:ext uri="{FF2B5EF4-FFF2-40B4-BE49-F238E27FC236}">
                    <a16:creationId xmlns:a16="http://schemas.microsoft.com/office/drawing/2014/main" id="{6FD921C0-A378-8A49-953A-C691230406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576" y="768"/>
                <a:ext cx="0" cy="38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28726" name="Rectangle 76">
              <a:extLst>
                <a:ext uri="{FF2B5EF4-FFF2-40B4-BE49-F238E27FC236}">
                  <a16:creationId xmlns:a16="http://schemas.microsoft.com/office/drawing/2014/main" id="{7E6BFB3E-2E90-DB4D-A90E-45A728A62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2974"/>
              <a:ext cx="332" cy="71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8727" name="Rectangle 77">
              <a:extLst>
                <a:ext uri="{FF2B5EF4-FFF2-40B4-BE49-F238E27FC236}">
                  <a16:creationId xmlns:a16="http://schemas.microsoft.com/office/drawing/2014/main" id="{4A72B44F-2DD6-E045-980E-70D6781CA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" y="3368"/>
              <a:ext cx="703" cy="306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</p:grpSp>
      <p:sp>
        <p:nvSpPr>
          <p:cNvPr id="28683" name="Rectangle 78">
            <a:extLst>
              <a:ext uri="{FF2B5EF4-FFF2-40B4-BE49-F238E27FC236}">
                <a16:creationId xmlns:a16="http://schemas.microsoft.com/office/drawing/2014/main" id="{77FAB9D6-AAFA-DC4B-BBC8-FADEB3AC9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864" y="6318251"/>
            <a:ext cx="12398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375"/>
              </a:lnSpc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K-map for Y</a:t>
            </a:r>
          </a:p>
        </p:txBody>
      </p:sp>
      <p:sp>
        <p:nvSpPr>
          <p:cNvPr id="1789007" name="Rectangle 79">
            <a:extLst>
              <a:ext uri="{FF2B5EF4-FFF2-40B4-BE49-F238E27FC236}">
                <a16:creationId xmlns:a16="http://schemas.microsoft.com/office/drawing/2014/main" id="{23A9753C-CB05-CB46-9E5D-12C6CB860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28599"/>
            <a:ext cx="10363200" cy="849599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设计例子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85" name="Rectangle 80">
            <a:extLst>
              <a:ext uri="{FF2B5EF4-FFF2-40B4-BE49-F238E27FC236}">
                <a16:creationId xmlns:a16="http://schemas.microsoft.com/office/drawing/2014/main" id="{02A85C68-E1B1-F340-854A-49FF19051C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Char char="q"/>
              <a:defRPr/>
            </a:pPr>
            <a:r>
              <a:rPr lang="en-US" altLang="zh-CN">
                <a:ea typeface="宋体" charset="0"/>
              </a:rPr>
              <a:t>BCD to Gray code converter</a:t>
            </a:r>
          </a:p>
        </p:txBody>
      </p:sp>
      <p:sp>
        <p:nvSpPr>
          <p:cNvPr id="28686" name="Rectangle 81">
            <a:extLst>
              <a:ext uri="{FF2B5EF4-FFF2-40B4-BE49-F238E27FC236}">
                <a16:creationId xmlns:a16="http://schemas.microsoft.com/office/drawing/2014/main" id="{375B3C3F-7B9A-124C-8BF7-DF4D79028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9189" y="6318251"/>
            <a:ext cx="12144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375"/>
              </a:lnSpc>
              <a:defRPr/>
            </a:pPr>
            <a:r>
              <a:rPr lang="en-US" altLang="zh-CN" sz="1400">
                <a:solidFill>
                  <a:srgbClr val="000000"/>
                </a:solidFill>
                <a:latin typeface="Tahoma" charset="0"/>
                <a:ea typeface="宋体" charset="0"/>
              </a:rPr>
              <a:t>K-map for Z</a:t>
            </a:r>
          </a:p>
        </p:txBody>
      </p:sp>
      <p:grpSp>
        <p:nvGrpSpPr>
          <p:cNvPr id="62478" name="Group 82">
            <a:extLst>
              <a:ext uri="{FF2B5EF4-FFF2-40B4-BE49-F238E27FC236}">
                <a16:creationId xmlns:a16="http://schemas.microsoft.com/office/drawing/2014/main" id="{186360D6-4A68-1649-84E4-B0DEC82B4646}"/>
              </a:ext>
            </a:extLst>
          </p:cNvPr>
          <p:cNvGrpSpPr>
            <a:grpSpLocks/>
          </p:cNvGrpSpPr>
          <p:nvPr/>
        </p:nvGrpSpPr>
        <p:grpSpPr bwMode="auto">
          <a:xfrm>
            <a:off x="8485189" y="4475163"/>
            <a:ext cx="1654175" cy="1681162"/>
            <a:chOff x="4464" y="2784"/>
            <a:chExt cx="1056" cy="1072"/>
          </a:xfrm>
        </p:grpSpPr>
        <p:grpSp>
          <p:nvGrpSpPr>
            <p:cNvPr id="62479" name="Group 83">
              <a:extLst>
                <a:ext uri="{FF2B5EF4-FFF2-40B4-BE49-F238E27FC236}">
                  <a16:creationId xmlns:a16="http://schemas.microsoft.com/office/drawing/2014/main" id="{F5F18C31-6572-954F-B9E3-2735D371DE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2784"/>
              <a:ext cx="1056" cy="1072"/>
              <a:chOff x="-1296" y="224"/>
              <a:chExt cx="1056" cy="1072"/>
            </a:xfrm>
          </p:grpSpPr>
          <p:sp>
            <p:nvSpPr>
              <p:cNvPr id="28706" name="Rectangle 84">
                <a:extLst>
                  <a:ext uri="{FF2B5EF4-FFF2-40B4-BE49-F238E27FC236}">
                    <a16:creationId xmlns:a16="http://schemas.microsoft.com/office/drawing/2014/main" id="{8C8B6D92-F8B8-7C46-853E-7835CB1A9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04" y="384"/>
                <a:ext cx="721" cy="7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8795" tIns="26626" rIns="18795" bIns="26626"/>
              <a:lstStyle>
                <a:lvl1pPr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ts val="2275"/>
                  </a:lnSpc>
                  <a:defRPr/>
                </a:pPr>
                <a:r>
                  <a:rPr lang="en-US" altLang="zh-CN" sz="1300">
                    <a:solidFill>
                      <a:srgbClr val="000000"/>
                    </a:solidFill>
                    <a:latin typeface="Tahoma" charset="0"/>
                    <a:ea typeface="宋体" charset="0"/>
                  </a:rPr>
                  <a:t>0    0    X    1</a:t>
                </a:r>
              </a:p>
              <a:p>
                <a:pPr>
                  <a:lnSpc>
                    <a:spcPts val="2275"/>
                  </a:lnSpc>
                  <a:defRPr/>
                </a:pPr>
                <a:r>
                  <a:rPr lang="en-US" altLang="zh-CN" sz="1300">
                    <a:solidFill>
                      <a:srgbClr val="000000"/>
                    </a:solidFill>
                    <a:latin typeface="Tahoma" charset="0"/>
                    <a:ea typeface="宋体" charset="0"/>
                  </a:rPr>
                  <a:t>1    0    X    0 </a:t>
                </a:r>
                <a:br>
                  <a:rPr lang="en-US" altLang="zh-CN" sz="1300">
                    <a:solidFill>
                      <a:srgbClr val="000000"/>
                    </a:solidFill>
                    <a:latin typeface="Tahoma" charset="0"/>
                    <a:ea typeface="宋体" charset="0"/>
                  </a:rPr>
                </a:br>
                <a:r>
                  <a:rPr lang="en-US" altLang="zh-CN" sz="1300">
                    <a:solidFill>
                      <a:srgbClr val="000000"/>
                    </a:solidFill>
                    <a:latin typeface="Tahoma" charset="0"/>
                    <a:ea typeface="宋体" charset="0"/>
                  </a:rPr>
                  <a:t>0    1    X    X</a:t>
                </a:r>
              </a:p>
              <a:p>
                <a:pPr>
                  <a:lnSpc>
                    <a:spcPts val="2275"/>
                  </a:lnSpc>
                  <a:defRPr/>
                </a:pPr>
                <a:r>
                  <a:rPr lang="en-US" altLang="zh-CN" sz="1300">
                    <a:solidFill>
                      <a:srgbClr val="000000"/>
                    </a:solidFill>
                    <a:latin typeface="Tahoma" charset="0"/>
                    <a:ea typeface="宋体" charset="0"/>
                  </a:rPr>
                  <a:t>1    0    X    X </a:t>
                </a:r>
              </a:p>
            </p:txBody>
          </p:sp>
          <p:sp>
            <p:nvSpPr>
              <p:cNvPr id="28707" name="Rectangle 85">
                <a:extLst>
                  <a:ext uri="{FF2B5EF4-FFF2-40B4-BE49-F238E27FC236}">
                    <a16:creationId xmlns:a16="http://schemas.microsoft.com/office/drawing/2014/main" id="{AA0156E3-143A-3346-B7CA-BFD4ABA28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68" y="384"/>
                <a:ext cx="384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0"/>
                </a:endParaRPr>
              </a:p>
            </p:txBody>
          </p:sp>
          <p:sp>
            <p:nvSpPr>
              <p:cNvPr id="28708" name="Line 86">
                <a:extLst>
                  <a:ext uri="{FF2B5EF4-FFF2-40B4-BE49-F238E27FC236}">
                    <a16:creationId xmlns:a16="http://schemas.microsoft.com/office/drawing/2014/main" id="{E247DB15-317A-F041-93FF-039D22969C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768" y="38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709" name="Line 87">
                <a:extLst>
                  <a:ext uri="{FF2B5EF4-FFF2-40B4-BE49-F238E27FC236}">
                    <a16:creationId xmlns:a16="http://schemas.microsoft.com/office/drawing/2014/main" id="{20B3F29C-41BE-DE46-AB44-68B134B219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384" y="5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710" name="Rectangle 88">
                <a:extLst>
                  <a:ext uri="{FF2B5EF4-FFF2-40B4-BE49-F238E27FC236}">
                    <a16:creationId xmlns:a16="http://schemas.microsoft.com/office/drawing/2014/main" id="{984DD067-1087-854B-BFB3-9F0527813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8" y="672"/>
                <a:ext cx="12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8795" tIns="26626" rIns="18795" bIns="26626"/>
              <a:lstStyle>
                <a:lvl1pPr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ts val="1575"/>
                  </a:lnSpc>
                  <a:defRPr/>
                </a:pPr>
                <a:r>
                  <a:rPr lang="en-US" altLang="zh-CN" sz="1300">
                    <a:solidFill>
                      <a:srgbClr val="000000"/>
                    </a:solidFill>
                    <a:latin typeface="Tahoma" charset="0"/>
                    <a:ea typeface="宋体" charset="0"/>
                  </a:rPr>
                  <a:t>D</a:t>
                </a:r>
              </a:p>
            </p:txBody>
          </p:sp>
          <p:sp>
            <p:nvSpPr>
              <p:cNvPr id="28711" name="Rectangle 89">
                <a:extLst>
                  <a:ext uri="{FF2B5EF4-FFF2-40B4-BE49-F238E27FC236}">
                    <a16:creationId xmlns:a16="http://schemas.microsoft.com/office/drawing/2014/main" id="{73AABD8D-DB4D-D145-9253-0F52A2733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52" y="224"/>
                <a:ext cx="368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8795" tIns="26626" rIns="18795" bIns="26626"/>
              <a:lstStyle>
                <a:lvl1pPr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ts val="1575"/>
                  </a:lnSpc>
                  <a:defRPr/>
                </a:pPr>
                <a:r>
                  <a:rPr lang="en-US" altLang="zh-CN" sz="1300">
                    <a:solidFill>
                      <a:srgbClr val="000000"/>
                    </a:solidFill>
                    <a:latin typeface="Tahoma" charset="0"/>
                    <a:ea typeface="宋体" charset="0"/>
                  </a:rPr>
                  <a:t>A</a:t>
                </a:r>
              </a:p>
            </p:txBody>
          </p:sp>
          <p:sp>
            <p:nvSpPr>
              <p:cNvPr id="28712" name="Rectangle 90">
                <a:extLst>
                  <a:ext uri="{FF2B5EF4-FFF2-40B4-BE49-F238E27FC236}">
                    <a16:creationId xmlns:a16="http://schemas.microsoft.com/office/drawing/2014/main" id="{8C698BCA-8711-2941-A72F-F34A4AF63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46" y="384"/>
                <a:ext cx="378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0"/>
                </a:endParaRPr>
              </a:p>
            </p:txBody>
          </p:sp>
          <p:sp>
            <p:nvSpPr>
              <p:cNvPr id="28713" name="Line 91">
                <a:extLst>
                  <a:ext uri="{FF2B5EF4-FFF2-40B4-BE49-F238E27FC236}">
                    <a16:creationId xmlns:a16="http://schemas.microsoft.com/office/drawing/2014/main" id="{9ACBB160-7C70-9643-83B9-EFB9F110B5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960" y="384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714" name="Line 92">
                <a:extLst>
                  <a:ext uri="{FF2B5EF4-FFF2-40B4-BE49-F238E27FC236}">
                    <a16:creationId xmlns:a16="http://schemas.microsoft.com/office/drawing/2014/main" id="{D5FD4CE3-24A6-8A42-9FEE-FAD3AE7AC8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1152" y="576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715" name="Line 93">
                <a:extLst>
                  <a:ext uri="{FF2B5EF4-FFF2-40B4-BE49-F238E27FC236}">
                    <a16:creationId xmlns:a16="http://schemas.microsoft.com/office/drawing/2014/main" id="{7847527D-6A5F-ED42-9AC0-0CCC21EEC6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960" y="1152"/>
                <a:ext cx="38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716" name="Line 94">
                <a:extLst>
                  <a:ext uri="{FF2B5EF4-FFF2-40B4-BE49-F238E27FC236}">
                    <a16:creationId xmlns:a16="http://schemas.microsoft.com/office/drawing/2014/main" id="{00AE5712-7946-AF47-930F-6BF05D784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1152" y="768"/>
                <a:ext cx="0" cy="3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717" name="Rectangle 95">
                <a:extLst>
                  <a:ext uri="{FF2B5EF4-FFF2-40B4-BE49-F238E27FC236}">
                    <a16:creationId xmlns:a16="http://schemas.microsoft.com/office/drawing/2014/main" id="{14496085-E1B2-9C43-A409-937022D852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44" y="1152"/>
                <a:ext cx="368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8795" tIns="26626" rIns="18795" bIns="26626"/>
              <a:lstStyle>
                <a:lvl1pPr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901700"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ts val="1575"/>
                  </a:lnSpc>
                  <a:defRPr/>
                </a:pPr>
                <a:r>
                  <a:rPr lang="en-US" altLang="zh-CN" sz="1300">
                    <a:solidFill>
                      <a:srgbClr val="000000"/>
                    </a:solidFill>
                    <a:latin typeface="Tahoma" charset="0"/>
                    <a:ea typeface="宋体" charset="0"/>
                  </a:rPr>
                  <a:t>B</a:t>
                </a:r>
              </a:p>
            </p:txBody>
          </p:sp>
          <p:sp>
            <p:nvSpPr>
              <p:cNvPr id="28718" name="Text Box 96">
                <a:extLst>
                  <a:ext uri="{FF2B5EF4-FFF2-40B4-BE49-F238E27FC236}">
                    <a16:creationId xmlns:a16="http://schemas.microsoft.com/office/drawing/2014/main" id="{4B56D126-105E-204C-BAD3-564669FBAF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296" y="816"/>
                <a:ext cx="145" cy="1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215" tIns="45107" rIns="90215" bIns="45107">
                <a:spAutoFit/>
              </a:bodyPr>
              <a:lstStyle>
                <a:lvl1pPr defTabSz="90170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90170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9017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9017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9017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300">
                    <a:latin typeface="Tahoma" charset="0"/>
                    <a:ea typeface="宋体" charset="0"/>
                  </a:rPr>
                  <a:t>C</a:t>
                </a:r>
              </a:p>
            </p:txBody>
          </p:sp>
          <p:sp>
            <p:nvSpPr>
              <p:cNvPr id="28719" name="Line 97">
                <a:extLst>
                  <a:ext uri="{FF2B5EF4-FFF2-40B4-BE49-F238E27FC236}">
                    <a16:creationId xmlns:a16="http://schemas.microsoft.com/office/drawing/2014/main" id="{626444FC-17F3-8145-AF27-5933BEBDEC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576" y="384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720" name="Rectangle 98">
                <a:extLst>
                  <a:ext uri="{FF2B5EF4-FFF2-40B4-BE49-F238E27FC236}">
                    <a16:creationId xmlns:a16="http://schemas.microsoft.com/office/drawing/2014/main" id="{F54EFB47-6BC5-274B-85FE-E1684101B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68" y="768"/>
                <a:ext cx="384" cy="38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0"/>
                </a:endParaRPr>
              </a:p>
            </p:txBody>
          </p:sp>
          <p:sp>
            <p:nvSpPr>
              <p:cNvPr id="28721" name="Rectangle 99">
                <a:extLst>
                  <a:ext uri="{FF2B5EF4-FFF2-40B4-BE49-F238E27FC236}">
                    <a16:creationId xmlns:a16="http://schemas.microsoft.com/office/drawing/2014/main" id="{2EEFA4D7-B004-4A44-BCAE-914D48623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46" y="768"/>
                <a:ext cx="378" cy="38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0"/>
                </a:endParaRPr>
              </a:p>
            </p:txBody>
          </p:sp>
          <p:sp>
            <p:nvSpPr>
              <p:cNvPr id="28722" name="Line 100">
                <a:extLst>
                  <a:ext uri="{FF2B5EF4-FFF2-40B4-BE49-F238E27FC236}">
                    <a16:creationId xmlns:a16="http://schemas.microsoft.com/office/drawing/2014/main" id="{9CF7F7EB-C432-8043-B0BD-8C1FBA0E7C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960" y="768"/>
                <a:ext cx="0" cy="38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723" name="Line 101">
                <a:extLst>
                  <a:ext uri="{FF2B5EF4-FFF2-40B4-BE49-F238E27FC236}">
                    <a16:creationId xmlns:a16="http://schemas.microsoft.com/office/drawing/2014/main" id="{5DCD2A15-8AE4-684D-A9B0-56BE520F6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1152" y="960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724" name="Line 102">
                <a:extLst>
                  <a:ext uri="{FF2B5EF4-FFF2-40B4-BE49-F238E27FC236}">
                    <a16:creationId xmlns:a16="http://schemas.microsoft.com/office/drawing/2014/main" id="{3E1DA199-4079-3242-AD62-050A8E66B5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576" y="768"/>
                <a:ext cx="0" cy="38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28689" name="Rectangle 103">
              <a:extLst>
                <a:ext uri="{FF2B5EF4-FFF2-40B4-BE49-F238E27FC236}">
                  <a16:creationId xmlns:a16="http://schemas.microsoft.com/office/drawing/2014/main" id="{F3768C38-EFD2-194A-BA19-F04FFC432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0" y="3154"/>
              <a:ext cx="138" cy="15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8690" name="Rectangle 104">
              <a:extLst>
                <a:ext uri="{FF2B5EF4-FFF2-40B4-BE49-F238E27FC236}">
                  <a16:creationId xmlns:a16="http://schemas.microsoft.com/office/drawing/2014/main" id="{457487C5-884D-2745-BE74-4015F9938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" y="3362"/>
              <a:ext cx="336" cy="136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28691" name="Line 105">
              <a:extLst>
                <a:ext uri="{FF2B5EF4-FFF2-40B4-BE49-F238E27FC236}">
                  <a16:creationId xmlns:a16="http://schemas.microsoft.com/office/drawing/2014/main" id="{B329D18B-56A7-6B47-A92A-07F3C9404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6" y="2910"/>
              <a:ext cx="0" cy="22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692" name="Line 106">
              <a:extLst>
                <a:ext uri="{FF2B5EF4-FFF2-40B4-BE49-F238E27FC236}">
                  <a16:creationId xmlns:a16="http://schemas.microsoft.com/office/drawing/2014/main" id="{59045BCA-7E7A-954A-9834-ECD25409E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0" y="3128"/>
              <a:ext cx="327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693" name="Line 107">
              <a:extLst>
                <a:ext uri="{FF2B5EF4-FFF2-40B4-BE49-F238E27FC236}">
                  <a16:creationId xmlns:a16="http://schemas.microsoft.com/office/drawing/2014/main" id="{577BAA98-59F0-384B-A79C-86C896BB15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46" y="2907"/>
              <a:ext cx="0" cy="21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62485" name="Group 108">
              <a:extLst>
                <a:ext uri="{FF2B5EF4-FFF2-40B4-BE49-F238E27FC236}">
                  <a16:creationId xmlns:a16="http://schemas.microsoft.com/office/drawing/2014/main" id="{BB71537D-C872-8A46-941D-C6E07CE8D4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2" y="3556"/>
              <a:ext cx="198" cy="134"/>
              <a:chOff x="5212" y="3556"/>
              <a:chExt cx="198" cy="134"/>
            </a:xfrm>
          </p:grpSpPr>
          <p:sp>
            <p:nvSpPr>
              <p:cNvPr id="28703" name="Line 109">
                <a:extLst>
                  <a:ext uri="{FF2B5EF4-FFF2-40B4-BE49-F238E27FC236}">
                    <a16:creationId xmlns:a16="http://schemas.microsoft.com/office/drawing/2014/main" id="{9B46D066-0931-EC40-A12E-54FE3E65E5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2" y="3558"/>
                <a:ext cx="198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704" name="Line 110">
                <a:extLst>
                  <a:ext uri="{FF2B5EF4-FFF2-40B4-BE49-F238E27FC236}">
                    <a16:creationId xmlns:a16="http://schemas.microsoft.com/office/drawing/2014/main" id="{1C8AD1C7-78AF-8844-8FD3-0CBA8CEBE7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2" y="3556"/>
                <a:ext cx="0" cy="134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705" name="Line 111">
                <a:extLst>
                  <a:ext uri="{FF2B5EF4-FFF2-40B4-BE49-F238E27FC236}">
                    <a16:creationId xmlns:a16="http://schemas.microsoft.com/office/drawing/2014/main" id="{6E323556-3772-8745-86D1-7836B9F1B1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6" y="3688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2486" name="Group 112">
              <a:extLst>
                <a:ext uri="{FF2B5EF4-FFF2-40B4-BE49-F238E27FC236}">
                  <a16:creationId xmlns:a16="http://schemas.microsoft.com/office/drawing/2014/main" id="{89308DC1-7049-BD46-8365-47B6F7435799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5016" y="3532"/>
              <a:ext cx="332" cy="222"/>
              <a:chOff x="5112" y="3004"/>
              <a:chExt cx="332" cy="222"/>
            </a:xfrm>
          </p:grpSpPr>
          <p:sp>
            <p:nvSpPr>
              <p:cNvPr id="28700" name="Line 113">
                <a:extLst>
                  <a:ext uri="{FF2B5EF4-FFF2-40B4-BE49-F238E27FC236}">
                    <a16:creationId xmlns:a16="http://schemas.microsoft.com/office/drawing/2014/main" id="{48DA274C-3EF2-E441-8903-C64F456D75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2" y="3006"/>
                <a:ext cx="0" cy="22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701" name="Line 114">
                <a:extLst>
                  <a:ext uri="{FF2B5EF4-FFF2-40B4-BE49-F238E27FC236}">
                    <a16:creationId xmlns:a16="http://schemas.microsoft.com/office/drawing/2014/main" id="{2E88DDDF-52DA-304D-A747-3E4924EB48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6" y="3224"/>
                <a:ext cx="327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702" name="Line 115">
                <a:extLst>
                  <a:ext uri="{FF2B5EF4-FFF2-40B4-BE49-F238E27FC236}">
                    <a16:creationId xmlns:a16="http://schemas.microsoft.com/office/drawing/2014/main" id="{A24E9D0D-4F9E-F449-8047-B9425C713B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442" y="3004"/>
                <a:ext cx="0" cy="21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2487" name="Group 116">
              <a:extLst>
                <a:ext uri="{FF2B5EF4-FFF2-40B4-BE49-F238E27FC236}">
                  <a16:creationId xmlns:a16="http://schemas.microsoft.com/office/drawing/2014/main" id="{B7689332-75A6-AD45-ADF1-565E88870FC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570" y="3556"/>
              <a:ext cx="198" cy="134"/>
              <a:chOff x="5212" y="3556"/>
              <a:chExt cx="198" cy="134"/>
            </a:xfrm>
          </p:grpSpPr>
          <p:sp>
            <p:nvSpPr>
              <p:cNvPr id="28697" name="Line 117">
                <a:extLst>
                  <a:ext uri="{FF2B5EF4-FFF2-40B4-BE49-F238E27FC236}">
                    <a16:creationId xmlns:a16="http://schemas.microsoft.com/office/drawing/2014/main" id="{3A38C190-84E3-DB46-9006-38063EC15B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2" y="3558"/>
                <a:ext cx="198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698" name="Line 118">
                <a:extLst>
                  <a:ext uri="{FF2B5EF4-FFF2-40B4-BE49-F238E27FC236}">
                    <a16:creationId xmlns:a16="http://schemas.microsoft.com/office/drawing/2014/main" id="{2BFFB6AF-81B9-A041-8E9C-35FA41A0B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2" y="3556"/>
                <a:ext cx="0" cy="134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699" name="Line 119">
                <a:extLst>
                  <a:ext uri="{FF2B5EF4-FFF2-40B4-BE49-F238E27FC236}">
                    <a16:creationId xmlns:a16="http://schemas.microsoft.com/office/drawing/2014/main" id="{62DA067A-9CE1-D747-87EA-A1AEF38875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6" y="3688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iab97">
  <a:themeElements>
    <a:clrScheme name="">
      <a:dk1>
        <a:srgbClr val="000000"/>
      </a:dk1>
      <a:lt1>
        <a:srgbClr val="FFFFFF"/>
      </a:lt1>
      <a:dk2>
        <a:srgbClr val="000082"/>
      </a:dk2>
      <a:lt2>
        <a:srgbClr val="C0C0C0"/>
      </a:lt2>
      <a:accent1>
        <a:srgbClr val="D01608"/>
      </a:accent1>
      <a:accent2>
        <a:srgbClr val="000082"/>
      </a:accent2>
      <a:accent3>
        <a:srgbClr val="FFFFFF"/>
      </a:accent3>
      <a:accent4>
        <a:srgbClr val="000000"/>
      </a:accent4>
      <a:accent5>
        <a:srgbClr val="E4ABAA"/>
      </a:accent5>
      <a:accent6>
        <a:srgbClr val="000075"/>
      </a:accent6>
      <a:hlink>
        <a:srgbClr val="00C000"/>
      </a:hlink>
      <a:folHlink>
        <a:srgbClr val="800080"/>
      </a:folHlink>
    </a:clrScheme>
    <a:fontScheme name="iab97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ab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ab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2257</Words>
  <Application>Microsoft Office PowerPoint</Application>
  <PresentationFormat>宽屏</PresentationFormat>
  <Paragraphs>736</Paragraphs>
  <Slides>30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Monotype Sorts</vt:lpstr>
      <vt:lpstr>华文新魏</vt:lpstr>
      <vt:lpstr>宋体</vt:lpstr>
      <vt:lpstr>微软雅黑</vt:lpstr>
      <vt:lpstr>Arial</vt:lpstr>
      <vt:lpstr>Arial Narrow</vt:lpstr>
      <vt:lpstr>Book Antiqua</vt:lpstr>
      <vt:lpstr>Comic Sans MS</vt:lpstr>
      <vt:lpstr>Symbol</vt:lpstr>
      <vt:lpstr>Tahoma</vt:lpstr>
      <vt:lpstr>Times New Roman</vt:lpstr>
      <vt:lpstr>Wingdings</vt:lpstr>
      <vt:lpstr>iab97</vt:lpstr>
      <vt:lpstr>可编程逻辑阵列 </vt:lpstr>
      <vt:lpstr>可编程逻辑阵列（Programmable Logic Arrays，PLAs)</vt:lpstr>
      <vt:lpstr>使能概念（Enabling Concept）</vt:lpstr>
      <vt:lpstr>编程前</vt:lpstr>
      <vt:lpstr>PLD符号</vt:lpstr>
      <vt:lpstr>编程后</vt:lpstr>
      <vt:lpstr>高扇入（Fan-in）结构的一种表示</vt:lpstr>
      <vt:lpstr>可编程逻辑阵列例子</vt:lpstr>
      <vt:lpstr>PLA 设计例子</vt:lpstr>
      <vt:lpstr>PLA 设计例子</vt:lpstr>
      <vt:lpstr>PLA设计例子</vt:lpstr>
      <vt:lpstr>PLA 设计例子#1</vt:lpstr>
      <vt:lpstr>PLA 设计例子#2</vt:lpstr>
      <vt:lpstr>多路选择器/解复器</vt:lpstr>
      <vt:lpstr>多路选择器</vt:lpstr>
      <vt:lpstr>多路选择器</vt:lpstr>
      <vt:lpstr>多路选择器级联</vt:lpstr>
      <vt:lpstr>多路选择器作为查找表（Lookup Tables，LUTs）</vt:lpstr>
      <vt:lpstr>多路选择器作为查找表（Lookup Tables，LUTs）</vt:lpstr>
      <vt:lpstr>多路选择器作为查找表（Lookup Tables，LUTs）</vt:lpstr>
      <vt:lpstr>解复器 / 译码器</vt:lpstr>
      <vt:lpstr>解复器作为通用逻辑</vt:lpstr>
      <vt:lpstr>解复器作为通用逻辑</vt:lpstr>
      <vt:lpstr>译码器级联</vt:lpstr>
      <vt:lpstr>只读存储器（ROM）</vt:lpstr>
      <vt:lpstr>ROM和组合逻辑</vt:lpstr>
      <vt:lpstr>ROM结构</vt:lpstr>
      <vt:lpstr>ROM与 PLA对比</vt:lpstr>
      <vt:lpstr>扩展字大小和存储容量</vt:lpstr>
      <vt:lpstr>地址译码的系统例子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存储器与可编程逻辑阵列</dc:title>
  <dc:creator>Microsoft Office User</dc:creator>
  <cp:lastModifiedBy>Peng Liu</cp:lastModifiedBy>
  <cp:revision>46</cp:revision>
  <cp:lastPrinted>1998-01-20T18:41:17Z</cp:lastPrinted>
  <dcterms:created xsi:type="dcterms:W3CDTF">2016-04-18T14:37:36Z</dcterms:created>
  <dcterms:modified xsi:type="dcterms:W3CDTF">2022-04-10T11:09:59Z</dcterms:modified>
</cp:coreProperties>
</file>