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3" r:id="rId3"/>
    <p:sldId id="257" r:id="rId4"/>
    <p:sldId id="258" r:id="rId5"/>
    <p:sldId id="259" r:id="rId6"/>
    <p:sldId id="260" r:id="rId7"/>
    <p:sldId id="28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30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302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5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2" autoAdjust="0"/>
    <p:restoredTop sz="82735" autoAdjust="0"/>
  </p:normalViewPr>
  <p:slideViewPr>
    <p:cSldViewPr snapToGrid="0">
      <p:cViewPr varScale="1">
        <p:scale>
          <a:sx n="82" d="100"/>
          <a:sy n="82" d="100"/>
        </p:scale>
        <p:origin x="1160" y="168"/>
      </p:cViewPr>
      <p:guideLst>
        <p:guide orient="horz" pos="1536"/>
        <p:guide pos="529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14"/>
    </p:cViewPr>
  </p:sorterViewPr>
  <p:notesViewPr>
    <p:cSldViewPr snapToGrid="0">
      <p:cViewPr varScale="1">
        <p:scale>
          <a:sx n="102" d="100"/>
          <a:sy n="102" d="100"/>
        </p:scale>
        <p:origin x="-2967" y="-10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3" Type="http://schemas.openxmlformats.org/officeDocument/2006/relationships/slide" Target="slides/slide29.xml"/><Relationship Id="rId7" Type="http://schemas.openxmlformats.org/officeDocument/2006/relationships/slide" Target="slides/slide33.xml"/><Relationship Id="rId12" Type="http://schemas.openxmlformats.org/officeDocument/2006/relationships/slide" Target="slides/slide40.xml"/><Relationship Id="rId2" Type="http://schemas.openxmlformats.org/officeDocument/2006/relationships/slide" Target="slides/slide28.xml"/><Relationship Id="rId1" Type="http://schemas.openxmlformats.org/officeDocument/2006/relationships/slide" Target="slides/slide14.xml"/><Relationship Id="rId6" Type="http://schemas.openxmlformats.org/officeDocument/2006/relationships/slide" Target="slides/slide32.xml"/><Relationship Id="rId11" Type="http://schemas.openxmlformats.org/officeDocument/2006/relationships/slide" Target="slides/slide37.xml"/><Relationship Id="rId5" Type="http://schemas.openxmlformats.org/officeDocument/2006/relationships/slide" Target="slides/slide31.xml"/><Relationship Id="rId10" Type="http://schemas.openxmlformats.org/officeDocument/2006/relationships/slide" Target="slides/slide36.xml"/><Relationship Id="rId4" Type="http://schemas.openxmlformats.org/officeDocument/2006/relationships/slide" Target="slides/slide30.xml"/><Relationship Id="rId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C778FB-9284-6A46-8192-BD190D9323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zh-CN" altLang="en-US"/>
              <a:t>数字系统设计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155C2C5-624E-FF4F-BEF0-9710135D23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E6A4070-BF11-464D-953E-7DB9C61B95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4B6294B8-7F88-354B-ADB8-612C60B499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4F6B70A8-B977-0749-B4B3-1C1D982E80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99B52E1-7021-AC4C-A16E-64EAC2AD24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ZDMC</a:t>
            </a:r>
            <a:endParaRPr lang="zh-CN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3028837-4AD7-C54E-838C-F152739E1E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539664C-F3C5-CC42-99AD-1655ED51AF3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8138" y="679450"/>
            <a:ext cx="617220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8E65264-EA19-FA48-8DE8-2A90B24AB8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6738"/>
            <a:ext cx="5037138" cy="407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21F098F1-1F5C-3C46-8AEF-9B89698C60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75A516C2-17B7-C04C-B457-DBC5601FE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10D24778-1A0F-824F-A072-68BBDAC001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1D96E265-9FD8-D142-B9FC-42B26F55B8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10242" name="Rectangle 7">
            <a:extLst>
              <a:ext uri="{FF2B5EF4-FFF2-40B4-BE49-F238E27FC236}">
                <a16:creationId xmlns:a16="http://schemas.microsoft.com/office/drawing/2014/main" id="{BF2F21AF-5EDC-664B-B03F-978DF0BBA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2EACF6-CE98-1F47-80D8-DC851275E22C}" type="slidenum">
              <a:rPr lang="zh-CN" altLang="en-US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7C3A48F-E1F0-3747-9F2D-15A659391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9285E5D-673F-0745-BFDD-84B84A0C7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对设计过程的测试称为“设计验证”，对制造过程的测试就是集成电路领域常说的“测试”。传统的测试方法是使用自动测试设备（</a:t>
            </a:r>
            <a:r>
              <a:rPr lang="en-US" altLang="zh-CN">
                <a:latin typeface="Arial" panose="020B0604020202020204" pitchFamily="34" charset="0"/>
              </a:rPr>
              <a:t>Automatic Test Equipment</a:t>
            </a:r>
            <a:r>
              <a:rPr lang="zh-CN" altLang="en-US">
                <a:latin typeface="Arial" panose="020B0604020202020204" pitchFamily="34" charset="0"/>
              </a:rPr>
              <a:t>，简称</a:t>
            </a:r>
            <a:r>
              <a:rPr lang="en-US" altLang="zh-CN">
                <a:latin typeface="Arial" panose="020B0604020202020204" pitchFamily="34" charset="0"/>
              </a:rPr>
              <a:t>ATE</a:t>
            </a:r>
            <a:r>
              <a:rPr lang="zh-CN" altLang="en-US">
                <a:latin typeface="Arial" panose="020B0604020202020204" pitchFamily="34" charset="0"/>
              </a:rPr>
              <a:t>或测试仪）对被测芯片施加测试向量，捕获芯片的输出结果与预期的正确结果进行比较，以判断芯片中是否存在某一类型的故障。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对于数字电路，单固定故障模型是最简单和实用的。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99864A70-9FC9-F943-BB63-75BF6053E8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35842" name="Rectangle 7">
            <a:extLst>
              <a:ext uri="{FF2B5EF4-FFF2-40B4-BE49-F238E27FC236}">
                <a16:creationId xmlns:a16="http://schemas.microsoft.com/office/drawing/2014/main" id="{DAC0EC48-971F-6548-8E4F-9AAAB1890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D6200E-77D2-0644-A6F4-D2035B163B20}" type="slidenum">
              <a:rPr lang="zh-CN" altLang="en-US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34F6505-6F83-5C4B-B334-2DBEE4E9E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AC9B615-13CC-9D42-8A8C-6FDEC203A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8ED0B90-4EA6-F543-AB39-238A954F2A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37890" name="Rectangle 7">
            <a:extLst>
              <a:ext uri="{FF2B5EF4-FFF2-40B4-BE49-F238E27FC236}">
                <a16:creationId xmlns:a16="http://schemas.microsoft.com/office/drawing/2014/main" id="{00D838E7-19EB-D249-984F-B2A4FC3D1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C2800-A7EA-D048-B25B-3B1F77DE2987}" type="slidenum">
              <a:rPr lang="zh-CN" altLang="en-US"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DB44879-517E-B644-82D9-1BF438DC3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CAE68F7-E4A4-464D-B089-724224468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B4278E6-A656-924F-B933-BE7A811058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39938" name="Rectangle 7">
            <a:extLst>
              <a:ext uri="{FF2B5EF4-FFF2-40B4-BE49-F238E27FC236}">
                <a16:creationId xmlns:a16="http://schemas.microsoft.com/office/drawing/2014/main" id="{5BFCE2C5-F82A-E54C-98AE-348FCACEA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34F7CD-2C8B-5746-9D48-0EAEC5F0EFD1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1042081-A2B5-EB46-A56A-9EE4BA4BC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D0E65D9-E060-2B44-86B3-92F7ACB19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27A1E9C4-6098-9A45-855D-9ABE17D70B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41986" name="Rectangle 7">
            <a:extLst>
              <a:ext uri="{FF2B5EF4-FFF2-40B4-BE49-F238E27FC236}">
                <a16:creationId xmlns:a16="http://schemas.microsoft.com/office/drawing/2014/main" id="{17AE8D2C-3250-E445-9BEC-3654133B5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525297-D1CE-2B42-81F7-74D3DF166B45}" type="slidenum">
              <a:rPr lang="zh-CN" altLang="en-US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D56978A-8776-F340-A3CC-161BF1B84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6E1DEC9-C35F-D34E-81F3-4BBA51B8A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D31B89FA-1419-7542-8A42-D0C889C03E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44034" name="Rectangle 7">
            <a:extLst>
              <a:ext uri="{FF2B5EF4-FFF2-40B4-BE49-F238E27FC236}">
                <a16:creationId xmlns:a16="http://schemas.microsoft.com/office/drawing/2014/main" id="{83B0CDCF-FEE8-E440-B6B0-0C7AACEEB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E6AF3-1511-2349-B349-79BC16757EAF}" type="slidenum">
              <a:rPr lang="zh-CN" altLang="en-US"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4BEEA1C-A6C3-F245-A799-4505A8223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1338892-AF70-2742-8C46-B548A43FE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18BA599-ECFE-184C-876C-94E172CFEE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46082" name="Rectangle 7">
            <a:extLst>
              <a:ext uri="{FF2B5EF4-FFF2-40B4-BE49-F238E27FC236}">
                <a16:creationId xmlns:a16="http://schemas.microsoft.com/office/drawing/2014/main" id="{26FD5100-EC3F-DE48-B028-FC4BA157C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B286AC-CB17-7C4A-BF7F-33634491FE06}" type="slidenum">
              <a:rPr lang="zh-CN" altLang="en-US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4FF608C-76E6-9E45-B9BF-363CD46F1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EA472CE-912D-2241-A923-94A406C43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C4AB156-37AB-2746-BFB4-8D1647449D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48130" name="Rectangle 7">
            <a:extLst>
              <a:ext uri="{FF2B5EF4-FFF2-40B4-BE49-F238E27FC236}">
                <a16:creationId xmlns:a16="http://schemas.microsoft.com/office/drawing/2014/main" id="{D1B853FA-7F7E-A344-AACC-F4FA1A60F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E5D142-B2FA-8247-9CF4-C4E6B313A07C}" type="slidenum">
              <a:rPr lang="zh-CN" altLang="en-US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F90B886-3F64-1D41-AA58-1F35C947E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24D6E70-CBDB-7143-8A83-94572197A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4DA8D5F8-036D-A74F-82AF-EF1FDB13C9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50178" name="Rectangle 7">
            <a:extLst>
              <a:ext uri="{FF2B5EF4-FFF2-40B4-BE49-F238E27FC236}">
                <a16:creationId xmlns:a16="http://schemas.microsoft.com/office/drawing/2014/main" id="{2C6FFF19-2D31-C84C-8A7D-BAE0D71D7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5E1E0D-55FF-5542-91E1-EC913BA4A0C1}" type="slidenum">
              <a:rPr lang="zh-CN" altLang="en-US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5437444-7724-BB41-8504-0AAD93624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01327BF-2566-944C-BD53-A937A7D3B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4027897E-8BDF-D449-BAFF-29866B3106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63490" name="Rectangle 7">
            <a:extLst>
              <a:ext uri="{FF2B5EF4-FFF2-40B4-BE49-F238E27FC236}">
                <a16:creationId xmlns:a16="http://schemas.microsoft.com/office/drawing/2014/main" id="{7E1A70FA-BD23-2A45-81DC-9C6FE9721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AE71C2-168B-E240-B0DC-F9BBB9727AB8}" type="slidenum">
              <a:rPr lang="zh-CN" altLang="en-US">
                <a:latin typeface="Times New Roman" panose="02020603050405020304" pitchFamily="18" charset="0"/>
              </a:rPr>
              <a:pPr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A9DC5CE-2BF1-6345-8AC0-99BDFFC4A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19E9AB1-CDBB-2D41-A37F-86104AC52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6900B12F-9C6F-9343-8541-AB8202F0A8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92C8E2C2-90D7-0649-A98B-95AF9B92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    </a:t>
            </a:r>
          </a:p>
          <a:p>
            <a:r>
              <a:rPr lang="en-US" altLang="zh-CN">
                <a:latin typeface="Arial" panose="020B0604020202020204" pitchFamily="34" charset="0"/>
              </a:rPr>
              <a:t> If you say that something is </a:t>
            </a:r>
            <a:r>
              <a:rPr lang="en-US" altLang="zh-CN" b="1">
                <a:latin typeface="Arial" panose="020B0604020202020204" pitchFamily="34" charset="0"/>
              </a:rPr>
              <a:t>a no-no, you think it is undesirable or unacceptable. (INFORMAL)</a:t>
            </a:r>
          </a:p>
          <a:p>
            <a:r>
              <a:rPr lang="en-US" altLang="zh-CN">
                <a:latin typeface="Arial" panose="020B0604020202020204" pitchFamily="34" charset="0"/>
              </a:rPr>
              <a:t>           </a:t>
            </a:r>
            <a:r>
              <a:rPr lang="en-US" altLang="zh-CN" i="1">
                <a:latin typeface="Arial" panose="020B0604020202020204" pitchFamily="34" charset="0"/>
              </a:rPr>
              <a:t>We all know that cheating on our taxes is a no-no.</a:t>
            </a:r>
          </a:p>
          <a:p>
            <a:r>
              <a:rPr lang="en-US" altLang="zh-CN">
                <a:latin typeface="Arial" panose="020B0604020202020204" pitchFamily="34" charset="0"/>
              </a:rPr>
              <a:t>      </a:t>
            </a:r>
          </a:p>
        </p:txBody>
      </p:sp>
      <p:sp>
        <p:nvSpPr>
          <p:cNvPr id="66563" name="页眉占位符 3">
            <a:extLst>
              <a:ext uri="{FF2B5EF4-FFF2-40B4-BE49-F238E27FC236}">
                <a16:creationId xmlns:a16="http://schemas.microsoft.com/office/drawing/2014/main" id="{A9965E07-45B7-B24D-9A8A-73CB2F06C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ZDMC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6564" name="灯片编号占位符 4">
            <a:extLst>
              <a:ext uri="{FF2B5EF4-FFF2-40B4-BE49-F238E27FC236}">
                <a16:creationId xmlns:a16="http://schemas.microsoft.com/office/drawing/2014/main" id="{8ACC5230-0995-E047-B6B6-37549CF42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9BEA41-2951-2740-8E57-0F0C14E9D83D}" type="slidenum">
              <a:rPr lang="zh-CN" altLang="en-US">
                <a:latin typeface="Times New Roman" panose="02020603050405020304" pitchFamily="18" charset="0"/>
              </a:rPr>
              <a:pPr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>
            <a:extLst>
              <a:ext uri="{FF2B5EF4-FFF2-40B4-BE49-F238E27FC236}">
                <a16:creationId xmlns:a16="http://schemas.microsoft.com/office/drawing/2014/main" id="{380CAC50-160D-E24D-8CED-ABED93FCD8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12290" name="备注占位符 2">
            <a:extLst>
              <a:ext uri="{FF2B5EF4-FFF2-40B4-BE49-F238E27FC236}">
                <a16:creationId xmlns:a16="http://schemas.microsoft.com/office/drawing/2014/main" id="{2EC9C74C-B055-E74A-942F-A46471E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A typical production tester</a:t>
            </a:r>
          </a:p>
          <a:p>
            <a:r>
              <a:rPr lang="en-US" altLang="zh-CN">
                <a:latin typeface="Arial" panose="020B0604020202020204" pitchFamily="34" charset="0"/>
              </a:rPr>
              <a:t>Tester load board in test head</a:t>
            </a:r>
          </a:p>
          <a:p>
            <a:r>
              <a:rPr lang="en-US" altLang="zh-CN">
                <a:latin typeface="Arial" panose="020B0604020202020204" pitchFamily="34" charset="0"/>
              </a:rPr>
              <a:t>Typical test board</a:t>
            </a:r>
          </a:p>
          <a:p>
            <a:r>
              <a:rPr lang="en-US" altLang="zh-CN">
                <a:latin typeface="Arial" panose="020B0604020202020204" pitchFamily="34" charset="0"/>
              </a:rPr>
              <a:t>Engineer holding processed 12-inch wafer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1" name="页眉占位符 3">
            <a:extLst>
              <a:ext uri="{FF2B5EF4-FFF2-40B4-BE49-F238E27FC236}">
                <a16:creationId xmlns:a16="http://schemas.microsoft.com/office/drawing/2014/main" id="{F6DB11D3-958C-3F4E-944B-1D15ED983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ZDMC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2" name="灯片编号占位符 4">
            <a:extLst>
              <a:ext uri="{FF2B5EF4-FFF2-40B4-BE49-F238E27FC236}">
                <a16:creationId xmlns:a16="http://schemas.microsoft.com/office/drawing/2014/main" id="{091A6AFF-C10A-5748-AD5B-EE09369FC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1F89B-BE25-9A4E-A61B-57828A514021}" type="slidenum">
              <a:rPr lang="zh-CN" altLang="en-US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34E39BE5-9561-B646-8623-BA7A6FB640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C3B2BEEC-8F69-144A-8898-3AF22D21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N-UNCOUNT circuitry </a:t>
            </a:r>
          </a:p>
          <a:p>
            <a:r>
              <a:rPr lang="en-US" altLang="zh-CN" b="1">
                <a:latin typeface="Arial" panose="020B0604020202020204" pitchFamily="34" charset="0"/>
              </a:rPr>
              <a:t>Circuitry </a:t>
            </a:r>
            <a:r>
              <a:rPr lang="en-US" altLang="zh-CN">
                <a:latin typeface="Arial" panose="020B0604020202020204" pitchFamily="34" charset="0"/>
              </a:rPr>
              <a:t>is a system of electric circuits.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7" name="页眉占位符 3">
            <a:extLst>
              <a:ext uri="{FF2B5EF4-FFF2-40B4-BE49-F238E27FC236}">
                <a16:creationId xmlns:a16="http://schemas.microsoft.com/office/drawing/2014/main" id="{B5B02B0A-42AC-2640-9C7D-D4F3362BC5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ZDMC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2708" name="灯片编号占位符 4">
            <a:extLst>
              <a:ext uri="{FF2B5EF4-FFF2-40B4-BE49-F238E27FC236}">
                <a16:creationId xmlns:a16="http://schemas.microsoft.com/office/drawing/2014/main" id="{169AF61A-D8DD-9942-8029-EAB4BFD1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12621E-23C4-DB41-8358-1AC18B592884}" type="slidenum">
              <a:rPr lang="zh-CN" altLang="en-US">
                <a:latin typeface="Times New Roman" panose="02020603050405020304" pitchFamily="18" charset="0"/>
              </a:rPr>
              <a:pPr/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66FF9099-53A2-2947-897C-31A8F32B4C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74754" name="Rectangle 7">
            <a:extLst>
              <a:ext uri="{FF2B5EF4-FFF2-40B4-BE49-F238E27FC236}">
                <a16:creationId xmlns:a16="http://schemas.microsoft.com/office/drawing/2014/main" id="{EE7276AE-1FFE-3241-877A-2E800A4E7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AAF83B-3809-5D43-9753-B8AC84BCB474}" type="slidenum">
              <a:rPr lang="zh-CN" altLang="en-US">
                <a:latin typeface="Times New Roman" panose="02020603050405020304" pitchFamily="18" charset="0"/>
              </a:rPr>
              <a:pPr/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2A9B1F9-B159-7B4F-9891-BBA7C15D0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879475"/>
            <a:ext cx="5410200" cy="3043238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D04836B-B025-494C-ACC7-7C34CA3E2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6ACE25F-00DC-5346-BA87-785CBE347C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15362" name="Rectangle 7">
            <a:extLst>
              <a:ext uri="{FF2B5EF4-FFF2-40B4-BE49-F238E27FC236}">
                <a16:creationId xmlns:a16="http://schemas.microsoft.com/office/drawing/2014/main" id="{C3A7FFEB-3352-244E-A2D6-38ECF5DC4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BD580A-7C25-1948-AA6E-D238F19EE231}" type="slidenum">
              <a:rPr lang="zh-CN" altLang="en-US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DF45F10-70C4-504C-A5C7-0D3337954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74" tIns="44492" rIns="90574" bIns="44492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E7D519B-C8F7-D848-97F7-336864F2B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FCEB2EB-DFE8-2947-AEB4-5EEB8A79F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687ECA96-65EB-6D41-8E9F-6C1292C8A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curtain:</a:t>
            </a:r>
            <a:r>
              <a:rPr lang="zh-CN" altLang="en-US">
                <a:latin typeface="Arial" panose="020B0604020202020204" pitchFamily="34" charset="0"/>
              </a:rPr>
              <a:t>隐藏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4295C3B-1673-374B-B8DB-071E8E1839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20482" name="Rectangle 7">
            <a:extLst>
              <a:ext uri="{FF2B5EF4-FFF2-40B4-BE49-F238E27FC236}">
                <a16:creationId xmlns:a16="http://schemas.microsoft.com/office/drawing/2014/main" id="{956C763D-FC43-F045-95CF-2776171A4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746703-06D3-404E-90F3-3246249363CC}" type="slidenum">
              <a:rPr lang="zh-CN" altLang="en-US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A1766DF-964D-6945-B3E8-9CACB1494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FCA368-430B-4142-A15B-AAD95835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>
            <a:extLst>
              <a:ext uri="{FF2B5EF4-FFF2-40B4-BE49-F238E27FC236}">
                <a16:creationId xmlns:a16="http://schemas.microsoft.com/office/drawing/2014/main" id="{C2763A91-D0BF-5F4B-B108-C41EC75FB3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76802" name="备注占位符 2">
            <a:extLst>
              <a:ext uri="{FF2B5EF4-FFF2-40B4-BE49-F238E27FC236}">
                <a16:creationId xmlns:a16="http://schemas.microsoft.com/office/drawing/2014/main" id="{B58CCD16-7B59-9746-8207-B3D5C756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76803" name="页眉占位符 3">
            <a:extLst>
              <a:ext uri="{FF2B5EF4-FFF2-40B4-BE49-F238E27FC236}">
                <a16:creationId xmlns:a16="http://schemas.microsoft.com/office/drawing/2014/main" id="{CF565E9D-215B-234B-9896-41918F2609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ZDMC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6804" name="幻灯片编号占位符 4">
            <a:extLst>
              <a:ext uri="{FF2B5EF4-FFF2-40B4-BE49-F238E27FC236}">
                <a16:creationId xmlns:a16="http://schemas.microsoft.com/office/drawing/2014/main" id="{967B1A6E-2E3A-7C49-8426-64E1A5C19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7F813B-9ECB-CB4A-98BA-F3A16E9382F1}" type="slidenum">
              <a:rPr lang="zh-CN" altLang="en-US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ED52F79-2222-8344-8E43-FBB7201E0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113C6CB2-DA82-6D44-8755-3CC59ED47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7BD50E-490B-BE48-8181-0460A86B26AA}" type="slidenum">
              <a:rPr lang="zh-CN" altLang="en-US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2A1CC3D-E303-2B45-B6FA-821D480B7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6B2204A-894A-6943-8246-62F912250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8B4F8277-7A6E-E848-B524-16D685FE7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31746" name="Rectangle 7">
            <a:extLst>
              <a:ext uri="{FF2B5EF4-FFF2-40B4-BE49-F238E27FC236}">
                <a16:creationId xmlns:a16="http://schemas.microsoft.com/office/drawing/2014/main" id="{21FAE2BD-5B4F-EC49-A8BB-A17D50691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61D30-71B6-3B41-A973-C4C0CA450C05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A5DBF9A-47B8-2F42-B311-C29E672F9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9761F65-C5E3-6E43-8DF7-8A87717E1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26ACA74-16D6-C440-90DE-2D3C4067B7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EE141</a:t>
            </a:r>
          </a:p>
        </p:txBody>
      </p:sp>
      <p:sp>
        <p:nvSpPr>
          <p:cNvPr id="33794" name="Rectangle 7">
            <a:extLst>
              <a:ext uri="{FF2B5EF4-FFF2-40B4-BE49-F238E27FC236}">
                <a16:creationId xmlns:a16="http://schemas.microsoft.com/office/drawing/2014/main" id="{8FC4DC73-F60E-8148-8DDB-1DF3BE99F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A93FD-901D-8C42-AA4E-9DCD7E2A6D97}" type="slidenum">
              <a:rPr lang="zh-CN" altLang="en-US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ADAF009-823B-574D-ACBB-115F9A380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A00CC1C-09E3-8340-A58F-6866FAC12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 i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51A08-0C4A-E14E-9B3B-10E90C6792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01200" y="6400800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5871F-7766-1E4C-A8F3-CB8871513C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A49452-0184-1345-88A3-92D1CDD00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2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5B188E-4AA0-F446-896F-0B570CCCDE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21520" y="641096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9F28E-4564-954C-B0D3-9DD6AFB448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8A381FE-4687-AD44-A454-A008990984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71284" y="6394450"/>
            <a:ext cx="5941483" cy="4635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36696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3" y="116046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4533" y="116046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ABAA23-6D7D-1244-B2C3-A5F5FE9643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11360" y="6380480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5D89E-B526-4B46-B46B-5D43558ADA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19431EA-E5A3-FC47-9F93-D229981F5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7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i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B3A8D8-D861-CB40-913D-E89E371850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41840" y="6390640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077F7-0F1D-8F47-AF0B-48D42E8C4B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A1F8C54-47AB-334C-A741-83183CDFC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799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7063525-3A26-BA47-B04C-FF52D67859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11360" y="6380480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6D24E-51D1-8948-8A24-D53CBF1BAC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916AEB4-5444-0D4C-9626-D6CB61053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74D611A-D058-3949-BB4B-ECE518A9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015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9632B9E-A8D5-B54E-A4FD-26090C812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9947D1-4E0C-964B-8760-C959A6833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6046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481E5417-5BAF-0941-86BD-65786808D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6473826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1200">
                <a:solidFill>
                  <a:srgbClr val="000082"/>
                </a:solidFill>
                <a:ea typeface="宋体" charset="-122"/>
              </a:rPr>
              <a:t>数字系统设计</a:t>
            </a:r>
            <a:endParaRPr lang="en-US" altLang="zh-CN" sz="2000">
              <a:solidFill>
                <a:srgbClr val="000082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3A12B813-0B7B-2D4D-ADCD-59290F3441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B6"/>
                </a:solidFill>
                <a:latin typeface="Book Antiqua" charset="0"/>
                <a:ea typeface="宋体" charset="-122"/>
              </a:defRPr>
            </a:lvl1pPr>
          </a:lstStyle>
          <a:p>
            <a:pPr>
              <a:defRPr/>
            </a:pPr>
            <a:fld id="{55D8909F-55A7-D043-BEBA-794CF05F96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57385" name="Rectangle 9">
            <a:extLst>
              <a:ext uri="{FF2B5EF4-FFF2-40B4-BE49-F238E27FC236}">
                <a16:creationId xmlns:a16="http://schemas.microsoft.com/office/drawing/2014/main" id="{6F42DF0E-7F25-5841-949D-94CC84EAA5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8067" y="6399213"/>
            <a:ext cx="5941484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ZDMC</a:t>
            </a:r>
            <a:endParaRPr lang="en-US" altLang="zh-CN" dirty="0"/>
          </a:p>
        </p:txBody>
      </p:sp>
      <p:sp>
        <p:nvSpPr>
          <p:cNvPr id="1033" name="Text Box 12">
            <a:extLst>
              <a:ext uri="{FF2B5EF4-FFF2-40B4-BE49-F238E27FC236}">
                <a16:creationId xmlns:a16="http://schemas.microsoft.com/office/drawing/2014/main" id="{F357B8FB-C7A3-5646-8924-2922432555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44318" y="6400801"/>
            <a:ext cx="437303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zh-CN">
              <a:latin typeface="Arial Narrow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4" r:id="rId2"/>
    <p:sldLayoutId id="2147483741" r:id="rId3"/>
    <p:sldLayoutId id="2147483742" r:id="rId4"/>
    <p:sldLayoutId id="2147483743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24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3">
            <a:extLst>
              <a:ext uri="{FF2B5EF4-FFF2-40B4-BE49-F238E27FC236}">
                <a16:creationId xmlns:a16="http://schemas.microsoft.com/office/drawing/2014/main" id="{5238A3FA-4666-A940-933A-C33322506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EA312-9EC1-D943-ACDF-CC184FB409F5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页脚占位符 4">
            <a:extLst>
              <a:ext uri="{FF2B5EF4-FFF2-40B4-BE49-F238E27FC236}">
                <a16:creationId xmlns:a16="http://schemas.microsoft.com/office/drawing/2014/main" id="{3440D5CD-2D46-8C46-A316-77060ED5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9F1815B-DF51-424A-A8CB-4A03B0F1D8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47938" y="1702373"/>
            <a:ext cx="6551613" cy="1487487"/>
          </a:xfrm>
        </p:spPr>
        <p:txBody>
          <a:bodyPr/>
          <a:lstStyle/>
          <a:p>
            <a:pPr>
              <a:defRPr/>
            </a:pPr>
            <a:r>
              <a:rPr lang="zh-CN" altLang="en-US" sz="3600" i="0">
                <a:ea typeface="宋体" pitchFamily="2" charset="-122"/>
              </a:rPr>
              <a:t>测试  </a:t>
            </a:r>
            <a:r>
              <a:rPr lang="en-US" altLang="zh-CN" sz="3600" i="0">
                <a:ea typeface="宋体" pitchFamily="2" charset="-122"/>
              </a:rPr>
              <a:t>Testing</a:t>
            </a:r>
          </a:p>
        </p:txBody>
      </p:sp>
      <p:sp>
        <p:nvSpPr>
          <p:cNvPr id="9221" name="Text Box 14">
            <a:extLst>
              <a:ext uri="{FF2B5EF4-FFF2-40B4-BE49-F238E27FC236}">
                <a16:creationId xmlns:a16="http://schemas.microsoft.com/office/drawing/2014/main" id="{E759841A-CF6B-134C-86C2-49B9DABE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4" y="3489325"/>
            <a:ext cx="4706937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1E4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刘鹏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1E4A"/>
                </a:solidFill>
                <a:latin typeface="+mn-lt"/>
                <a:ea typeface="华文新魏" panose="02010800040101010101" pitchFamily="2" charset="-122"/>
              </a:rPr>
              <a:t>liupeng@zju.edu.cn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1E4A"/>
                </a:solidFill>
                <a:latin typeface="+mn-lt"/>
                <a:ea typeface="华文新魏" panose="02010800040101010101" pitchFamily="2" charset="-122"/>
              </a:rPr>
              <a:t>College of ISEE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1E4A"/>
                </a:solidFill>
                <a:latin typeface="+mn-lt"/>
                <a:ea typeface="华文新魏" panose="02010800040101010101" pitchFamily="2" charset="-122"/>
              </a:rPr>
              <a:t>Zhejiang University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1E4A"/>
                </a:solidFill>
                <a:latin typeface="+mn-lt"/>
                <a:ea typeface="SimSun" panose="02010600030101010101" pitchFamily="2" charset="-122"/>
              </a:rPr>
              <a:t>Source: </a:t>
            </a:r>
            <a:r>
              <a:rPr lang="zh-CN" altLang="en-US">
                <a:solidFill>
                  <a:srgbClr val="001E4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补充讲义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3">
            <a:extLst>
              <a:ext uri="{FF2B5EF4-FFF2-40B4-BE49-F238E27FC236}">
                <a16:creationId xmlns:a16="http://schemas.microsoft.com/office/drawing/2014/main" id="{CF6264D3-4426-214F-AEA0-D683AA1AB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07704-6D39-A546-BB32-07FB8D7ED11D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页脚占位符 4">
            <a:extLst>
              <a:ext uri="{FF2B5EF4-FFF2-40B4-BE49-F238E27FC236}">
                <a16:creationId xmlns:a16="http://schemas.microsoft.com/office/drawing/2014/main" id="{C77BC2DA-2544-0747-A7F5-14D3BB50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4226" name="Rectangle 2">
            <a:extLst>
              <a:ext uri="{FF2B5EF4-FFF2-40B4-BE49-F238E27FC236}">
                <a16:creationId xmlns:a16="http://schemas.microsoft.com/office/drawing/2014/main" id="{2CB67BF6-6A4D-744B-927B-2E391656C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Path Sensitization </a:t>
            </a:r>
            <a:r>
              <a:rPr lang="zh-CN" altLang="en-US" dirty="0">
                <a:ea typeface="宋体" pitchFamily="2" charset="-122"/>
              </a:rPr>
              <a:t>（路径敏化）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5974D8A-E3E6-434D-915D-332401586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Example: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8BD0B431-D05E-8943-A0AF-9E587EF2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195" y="3003603"/>
            <a:ext cx="6552975" cy="341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To activate the path, set inputs so that w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can influence f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E.g., w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= 1, w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= 0, w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= 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AND gates: one input at 1 passes the other input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NOR gates: one input at 0 inverts the other input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To test: w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set to 1 should generate f = 0 if path ok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faults a/0, b/0, c/1 cause f = 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w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set to 0 should generate f = 1 if path ok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faults a/1, b/1, c/0 cause f = 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One test can capture several faults at once!</a:t>
            </a:r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D2319EF8-93C8-AD44-B915-24F376DB769A}"/>
              </a:ext>
            </a:extLst>
          </p:cNvPr>
          <p:cNvGrpSpPr>
            <a:grpSpLocks/>
          </p:cNvGrpSpPr>
          <p:nvPr/>
        </p:nvGrpSpPr>
        <p:grpSpPr bwMode="auto">
          <a:xfrm>
            <a:off x="6057901" y="1579564"/>
            <a:ext cx="4422775" cy="1781175"/>
            <a:chOff x="2208" y="1168"/>
            <a:chExt cx="2824" cy="1136"/>
          </a:xfrm>
        </p:grpSpPr>
        <p:sp>
          <p:nvSpPr>
            <p:cNvPr id="23569" name="Freeform 6">
              <a:extLst>
                <a:ext uri="{FF2B5EF4-FFF2-40B4-BE49-F238E27FC236}">
                  <a16:creationId xmlns:a16="http://schemas.microsoft.com/office/drawing/2014/main" id="{976E1B38-EBEC-6C41-BB19-65774E06ECE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45" y="1728"/>
              <a:ext cx="275" cy="328"/>
            </a:xfrm>
            <a:custGeom>
              <a:avLst/>
              <a:gdLst>
                <a:gd name="T0" fmla="*/ 0 w 552"/>
                <a:gd name="T1" fmla="*/ 277 h 336"/>
                <a:gd name="T2" fmla="*/ 2 w 552"/>
                <a:gd name="T3" fmla="*/ 277 h 336"/>
                <a:gd name="T4" fmla="*/ 2 w 552"/>
                <a:gd name="T5" fmla="*/ 0 h 336"/>
                <a:gd name="T6" fmla="*/ 0 60000 65536"/>
                <a:gd name="T7" fmla="*/ 0 60000 65536"/>
                <a:gd name="T8" fmla="*/ 0 60000 65536"/>
                <a:gd name="T9" fmla="*/ 0 w 552"/>
                <a:gd name="T10" fmla="*/ 0 h 336"/>
                <a:gd name="T11" fmla="*/ 552 w 55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2" h="336">
                  <a:moveTo>
                    <a:pt x="0" y="336"/>
                  </a:moveTo>
                  <a:lnTo>
                    <a:pt x="552" y="336"/>
                  </a:lnTo>
                  <a:lnTo>
                    <a:pt x="5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3570" name="Picture 7">
              <a:extLst>
                <a:ext uri="{FF2B5EF4-FFF2-40B4-BE49-F238E27FC236}">
                  <a16:creationId xmlns:a16="http://schemas.microsoft.com/office/drawing/2014/main" id="{D51B0DB9-6069-EE41-B1A8-E2EC427D1CC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" y="1560"/>
              <a:ext cx="74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1" name="Freeform 8">
              <a:extLst>
                <a:ext uri="{FF2B5EF4-FFF2-40B4-BE49-F238E27FC236}">
                  <a16:creationId xmlns:a16="http://schemas.microsoft.com/office/drawing/2014/main" id="{A1C2B192-4B28-2F42-AA4F-35B7F5EC10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981" y="1328"/>
              <a:ext cx="275" cy="328"/>
            </a:xfrm>
            <a:custGeom>
              <a:avLst/>
              <a:gdLst>
                <a:gd name="T0" fmla="*/ 0 w 552"/>
                <a:gd name="T1" fmla="*/ 277 h 336"/>
                <a:gd name="T2" fmla="*/ 2 w 552"/>
                <a:gd name="T3" fmla="*/ 277 h 336"/>
                <a:gd name="T4" fmla="*/ 2 w 552"/>
                <a:gd name="T5" fmla="*/ 0 h 336"/>
                <a:gd name="T6" fmla="*/ 0 60000 65536"/>
                <a:gd name="T7" fmla="*/ 0 60000 65536"/>
                <a:gd name="T8" fmla="*/ 0 60000 65536"/>
                <a:gd name="T9" fmla="*/ 0 w 552"/>
                <a:gd name="T10" fmla="*/ 0 h 336"/>
                <a:gd name="T11" fmla="*/ 552 w 55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2" h="336">
                  <a:moveTo>
                    <a:pt x="0" y="336"/>
                  </a:moveTo>
                  <a:lnTo>
                    <a:pt x="552" y="336"/>
                  </a:lnTo>
                  <a:lnTo>
                    <a:pt x="5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2" name="Group 9">
              <a:extLst>
                <a:ext uri="{FF2B5EF4-FFF2-40B4-BE49-F238E27FC236}">
                  <a16:creationId xmlns:a16="http://schemas.microsoft.com/office/drawing/2014/main" id="{D5023B37-4493-3747-AF8D-58225960A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168"/>
              <a:ext cx="920" cy="344"/>
              <a:chOff x="2880" y="1664"/>
              <a:chExt cx="920" cy="344"/>
            </a:xfrm>
          </p:grpSpPr>
          <p:pic>
            <p:nvPicPr>
              <p:cNvPr id="23578" name="Picture 10">
                <a:extLst>
                  <a:ext uri="{FF2B5EF4-FFF2-40B4-BE49-F238E27FC236}">
                    <a16:creationId xmlns:a16="http://schemas.microsoft.com/office/drawing/2014/main" id="{6F8E5D43-2A70-A64A-B025-65AB7635D3B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" y="1664"/>
                <a:ext cx="752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9" name="Line 11">
                <a:extLst>
                  <a:ext uri="{FF2B5EF4-FFF2-40B4-BE49-F238E27FC236}">
                    <a16:creationId xmlns:a16="http://schemas.microsoft.com/office/drawing/2014/main" id="{35D50EEC-7D8B-6A4B-92C9-864F98A62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12">
                <a:extLst>
                  <a:ext uri="{FF2B5EF4-FFF2-40B4-BE49-F238E27FC236}">
                    <a16:creationId xmlns:a16="http://schemas.microsoft.com/office/drawing/2014/main" id="{D560645D-585C-3B42-9129-F5E3CA15A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18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3" name="Oval 13">
              <a:extLst>
                <a:ext uri="{FF2B5EF4-FFF2-40B4-BE49-F238E27FC236}">
                  <a16:creationId xmlns:a16="http://schemas.microsoft.com/office/drawing/2014/main" id="{004AE3D6-540B-AA4D-91A3-46076C018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96"/>
              <a:ext cx="64" cy="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74" name="Group 14">
              <a:extLst>
                <a:ext uri="{FF2B5EF4-FFF2-40B4-BE49-F238E27FC236}">
                  <a16:creationId xmlns:a16="http://schemas.microsoft.com/office/drawing/2014/main" id="{6C5AEC2F-B578-E84D-8FB2-AD53B8756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2" y="1960"/>
              <a:ext cx="920" cy="344"/>
              <a:chOff x="2880" y="1664"/>
              <a:chExt cx="920" cy="344"/>
            </a:xfrm>
          </p:grpSpPr>
          <p:pic>
            <p:nvPicPr>
              <p:cNvPr id="23575" name="Picture 15">
                <a:extLst>
                  <a:ext uri="{FF2B5EF4-FFF2-40B4-BE49-F238E27FC236}">
                    <a16:creationId xmlns:a16="http://schemas.microsoft.com/office/drawing/2014/main" id="{D8F73DBB-4BD9-6A45-A1BA-D1B5DDF8550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" y="1664"/>
                <a:ext cx="752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6" name="Line 16">
                <a:extLst>
                  <a:ext uri="{FF2B5EF4-FFF2-40B4-BE49-F238E27FC236}">
                    <a16:creationId xmlns:a16="http://schemas.microsoft.com/office/drawing/2014/main" id="{39C4A64F-EEB6-E943-AA20-4B040F188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17">
                <a:extLst>
                  <a:ext uri="{FF2B5EF4-FFF2-40B4-BE49-F238E27FC236}">
                    <a16:creationId xmlns:a16="http://schemas.microsoft.com/office/drawing/2014/main" id="{4BC7EC09-3B4F-414D-A308-9ED807F51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18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559" name="Text Box 18">
            <a:extLst>
              <a:ext uri="{FF2B5EF4-FFF2-40B4-BE49-F238E27FC236}">
                <a16:creationId xmlns:a16="http://schemas.microsoft.com/office/drawing/2014/main" id="{0D42B34F-A86D-C748-978D-E503E2A3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406526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560" name="Text Box 19">
            <a:extLst>
              <a:ext uri="{FF2B5EF4-FFF2-40B4-BE49-F238E27FC236}">
                <a16:creationId xmlns:a16="http://schemas.microsoft.com/office/drawing/2014/main" id="{827F5F28-4BAF-9A42-B076-461FDC25F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1423989"/>
            <a:ext cx="36493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561" name="Text Box 20">
            <a:extLst>
              <a:ext uri="{FF2B5EF4-FFF2-40B4-BE49-F238E27FC236}">
                <a16:creationId xmlns:a16="http://schemas.microsoft.com/office/drawing/2014/main" id="{FADAB2DF-5D5D-F444-9D1D-9B8BAAEBF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388" y="2703514"/>
            <a:ext cx="33928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3562" name="Text Box 21">
            <a:extLst>
              <a:ext uri="{FF2B5EF4-FFF2-40B4-BE49-F238E27FC236}">
                <a16:creationId xmlns:a16="http://schemas.microsoft.com/office/drawing/2014/main" id="{C5797B45-0901-9847-9A44-12FABC70A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313" y="2051051"/>
            <a:ext cx="340890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563" name="Text Box 22">
            <a:extLst>
              <a:ext uri="{FF2B5EF4-FFF2-40B4-BE49-F238E27FC236}">
                <a16:creationId xmlns:a16="http://schemas.microsoft.com/office/drawing/2014/main" id="{CDA9A634-58EF-CE45-9B21-AE25453AE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1323976"/>
            <a:ext cx="33928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a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564" name="Text Box 23">
            <a:extLst>
              <a:ext uri="{FF2B5EF4-FFF2-40B4-BE49-F238E27FC236}">
                <a16:creationId xmlns:a16="http://schemas.microsoft.com/office/drawing/2014/main" id="{13992999-EB2A-6B4E-A799-B0F20C706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2333626"/>
            <a:ext cx="517220" cy="38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3565" name="Text Box 24">
            <a:extLst>
              <a:ext uri="{FF2B5EF4-FFF2-40B4-BE49-F238E27FC236}">
                <a16:creationId xmlns:a16="http://schemas.microsoft.com/office/drawing/2014/main" id="{3E87F352-73B5-4544-93D8-BA92408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2998789"/>
            <a:ext cx="517220" cy="38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844249" name="Text Box 25">
            <a:extLst>
              <a:ext uri="{FF2B5EF4-FFF2-40B4-BE49-F238E27FC236}">
                <a16:creationId xmlns:a16="http://schemas.microsoft.com/office/drawing/2014/main" id="{CB147FA4-7FB1-0544-9046-F1DFEF34B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912939"/>
            <a:ext cx="320050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baseline="-250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44250" name="Text Box 26">
            <a:extLst>
              <a:ext uri="{FF2B5EF4-FFF2-40B4-BE49-F238E27FC236}">
                <a16:creationId xmlns:a16="http://schemas.microsoft.com/office/drawing/2014/main" id="{1E75A0B0-7B1D-ED47-AD0D-69380ED5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8" y="2616201"/>
            <a:ext cx="36974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baseline="-250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44251" name="Text Box 27">
            <a:extLst>
              <a:ext uri="{FF2B5EF4-FFF2-40B4-BE49-F238E27FC236}">
                <a16:creationId xmlns:a16="http://schemas.microsoft.com/office/drawing/2014/main" id="{29E2C057-DBBE-9D43-A3EA-0669CFCF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4150" y="3128964"/>
            <a:ext cx="320050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baseline="-250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49" grpId="0" autoUpdateAnimBg="0"/>
      <p:bldP spid="1844250" grpId="0" autoUpdateAnimBg="0"/>
      <p:bldP spid="184425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>
            <a:extLst>
              <a:ext uri="{FF2B5EF4-FFF2-40B4-BE49-F238E27FC236}">
                <a16:creationId xmlns:a16="http://schemas.microsoft.com/office/drawing/2014/main" id="{10F08FBD-3179-1E4A-BAB6-FD16D73C0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DEDA21-EDA8-6E45-BDAF-7BD694477DE6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页脚占位符 4">
            <a:extLst>
              <a:ext uri="{FF2B5EF4-FFF2-40B4-BE49-F238E27FC236}">
                <a16:creationId xmlns:a16="http://schemas.microsoft.com/office/drawing/2014/main" id="{62210730-91B7-3F4B-BAD9-52E0D258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5250" name="Rectangle 2">
            <a:extLst>
              <a:ext uri="{FF2B5EF4-FFF2-40B4-BE49-F238E27FC236}">
                <a16:creationId xmlns:a16="http://schemas.microsoft.com/office/drawing/2014/main" id="{8B796260-E4F0-CA42-997D-DA76C2703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Path Sensitization</a:t>
            </a:r>
            <a:r>
              <a:rPr lang="zh-CN" altLang="en-US" dirty="0">
                <a:ea typeface="宋体" pitchFamily="2" charset="-122"/>
              </a:rPr>
              <a:t> （路径敏化）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E9B4371-265B-D246-ABEF-21F34FF6D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3629" y="1160462"/>
            <a:ext cx="10020904" cy="4783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Good news: one test checks for several faults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Number of paths much smaller than number of wires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Still an impractically large number of paths for large-scale circuits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Path idea can be used to 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“</a:t>
            </a:r>
            <a:r>
              <a:rPr lang="en-US" altLang="zh-CN" sz="2800">
                <a:ea typeface="宋体" panose="02010600030101010101" pitchFamily="2" charset="-122"/>
              </a:rPr>
              <a:t>propagate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”</a:t>
            </a:r>
            <a:r>
              <a:rPr lang="en-US" altLang="zh-CN" sz="2800">
                <a:ea typeface="宋体" panose="02010600030101010101" pitchFamily="2" charset="-122"/>
              </a:rPr>
              <a:t> a fault to the output to observe the fault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Set inputs and intermediate values so as to pass an internal wire to the output while setting inputs to drive that internal wire to a known value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If propagated value isn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’</a:t>
            </a:r>
            <a:r>
              <a:rPr lang="en-US" altLang="zh-CN" sz="2400">
                <a:ea typeface="宋体" panose="02010600030101010101" pitchFamily="2" charset="-122"/>
              </a:rPr>
              <a:t>t as expected, then we have found a fault on the isolated wire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>
            <a:extLst>
              <a:ext uri="{FF2B5EF4-FFF2-40B4-BE49-F238E27FC236}">
                <a16:creationId xmlns:a16="http://schemas.microsoft.com/office/drawing/2014/main" id="{5F7DF44D-94E8-FB47-A65F-582A4B963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A6C41-0A4D-8947-820D-99BAB8502F41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页脚占位符 4">
            <a:extLst>
              <a:ext uri="{FF2B5EF4-FFF2-40B4-BE49-F238E27FC236}">
                <a16:creationId xmlns:a16="http://schemas.microsoft.com/office/drawing/2014/main" id="{BE9437A6-9185-E24E-9333-8EEAEB47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6274" name="Rectangle 2">
            <a:extLst>
              <a:ext uri="{FF2B5EF4-FFF2-40B4-BE49-F238E27FC236}">
                <a16:creationId xmlns:a16="http://schemas.microsoft.com/office/drawing/2014/main" id="{2700213C-AB8C-D343-9CBA-47E1EB33A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Fault Propagation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C26C56F2-7DC2-E64B-A8A8-DF3FBB80A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1543051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B62F3154-585B-7346-9985-DED765EB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1512889"/>
            <a:ext cx="36493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CF62C694-EEED-D543-B275-D27BB286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413" y="2401889"/>
            <a:ext cx="33928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5B8AC955-1F00-D44B-B580-314506ED3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3292476"/>
            <a:ext cx="340890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8C912EBF-EE86-1A46-9F0E-F089E639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2378076"/>
            <a:ext cx="345698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g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5609" name="Group 8">
            <a:extLst>
              <a:ext uri="{FF2B5EF4-FFF2-40B4-BE49-F238E27FC236}">
                <a16:creationId xmlns:a16="http://schemas.microsoft.com/office/drawing/2014/main" id="{B42BCE0E-F4A2-A04C-9FBE-4B8FDE830DE4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1692275"/>
            <a:ext cx="5737225" cy="1893888"/>
            <a:chOff x="508" y="2064"/>
            <a:chExt cx="3664" cy="1208"/>
          </a:xfrm>
        </p:grpSpPr>
        <p:grpSp>
          <p:nvGrpSpPr>
            <p:cNvPr id="25675" name="Group 9">
              <a:extLst>
                <a:ext uri="{FF2B5EF4-FFF2-40B4-BE49-F238E27FC236}">
                  <a16:creationId xmlns:a16="http://schemas.microsoft.com/office/drawing/2014/main" id="{E0F4C84E-325A-D948-8BD2-8B7F5F3CA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2064"/>
              <a:ext cx="920" cy="344"/>
              <a:chOff x="908" y="2352"/>
              <a:chExt cx="920" cy="344"/>
            </a:xfrm>
          </p:grpSpPr>
          <p:grpSp>
            <p:nvGrpSpPr>
              <p:cNvPr id="25714" name="Group 10">
                <a:extLst>
                  <a:ext uri="{FF2B5EF4-FFF2-40B4-BE49-F238E27FC236}">
                    <a16:creationId xmlns:a16="http://schemas.microsoft.com/office/drawing/2014/main" id="{49F8ACE9-A355-BF4A-BB82-5D36DA7660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716" name="Picture 11">
                  <a:extLst>
                    <a:ext uri="{FF2B5EF4-FFF2-40B4-BE49-F238E27FC236}">
                      <a16:creationId xmlns:a16="http://schemas.microsoft.com/office/drawing/2014/main" id="{79C8C6D1-38F0-B44D-BCD1-1585EA7D090D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717" name="Line 12">
                  <a:extLst>
                    <a:ext uri="{FF2B5EF4-FFF2-40B4-BE49-F238E27FC236}">
                      <a16:creationId xmlns:a16="http://schemas.microsoft.com/office/drawing/2014/main" id="{130D649F-F823-2F4F-BD08-D4EC4B7032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18" name="Line 13">
                  <a:extLst>
                    <a:ext uri="{FF2B5EF4-FFF2-40B4-BE49-F238E27FC236}">
                      <a16:creationId xmlns:a16="http://schemas.microsoft.com/office/drawing/2014/main" id="{109B8FAA-6E48-264B-8680-639B52E6C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15" name="Oval 14">
                <a:extLst>
                  <a:ext uri="{FF2B5EF4-FFF2-40B4-BE49-F238E27FC236}">
                    <a16:creationId xmlns:a16="http://schemas.microsoft.com/office/drawing/2014/main" id="{BA1BBE59-6F48-8743-8D87-FA3845881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76" name="Group 15">
              <a:extLst>
                <a:ext uri="{FF2B5EF4-FFF2-40B4-BE49-F238E27FC236}">
                  <a16:creationId xmlns:a16="http://schemas.microsoft.com/office/drawing/2014/main" id="{52138F17-562C-EB4B-A51F-F9F53AF47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2928"/>
              <a:ext cx="920" cy="344"/>
              <a:chOff x="908" y="2352"/>
              <a:chExt cx="920" cy="344"/>
            </a:xfrm>
          </p:grpSpPr>
          <p:grpSp>
            <p:nvGrpSpPr>
              <p:cNvPr id="25709" name="Group 16">
                <a:extLst>
                  <a:ext uri="{FF2B5EF4-FFF2-40B4-BE49-F238E27FC236}">
                    <a16:creationId xmlns:a16="http://schemas.microsoft.com/office/drawing/2014/main" id="{2B4A5692-0042-1348-A663-75A8FF7384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711" name="Picture 17">
                  <a:extLst>
                    <a:ext uri="{FF2B5EF4-FFF2-40B4-BE49-F238E27FC236}">
                      <a16:creationId xmlns:a16="http://schemas.microsoft.com/office/drawing/2014/main" id="{528F4584-C83D-0A4B-B0E0-307F8FBEBE7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712" name="Line 18">
                  <a:extLst>
                    <a:ext uri="{FF2B5EF4-FFF2-40B4-BE49-F238E27FC236}">
                      <a16:creationId xmlns:a16="http://schemas.microsoft.com/office/drawing/2014/main" id="{C3842BFB-C3DF-E744-9E6C-518A41ACF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13" name="Line 19">
                  <a:extLst>
                    <a:ext uri="{FF2B5EF4-FFF2-40B4-BE49-F238E27FC236}">
                      <a16:creationId xmlns:a16="http://schemas.microsoft.com/office/drawing/2014/main" id="{A3821D92-D944-9045-AAAC-DEB8709FB8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10" name="Oval 20">
                <a:extLst>
                  <a:ext uri="{FF2B5EF4-FFF2-40B4-BE49-F238E27FC236}">
                    <a16:creationId xmlns:a16="http://schemas.microsoft.com/office/drawing/2014/main" id="{E3E65674-04B0-934F-908A-CD06D71BA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77" name="Group 21">
              <a:extLst>
                <a:ext uri="{FF2B5EF4-FFF2-40B4-BE49-F238E27FC236}">
                  <a16:creationId xmlns:a16="http://schemas.microsoft.com/office/drawing/2014/main" id="{D18CD093-221E-9943-A419-2277DD45F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2488"/>
              <a:ext cx="920" cy="344"/>
              <a:chOff x="908" y="2352"/>
              <a:chExt cx="920" cy="344"/>
            </a:xfrm>
          </p:grpSpPr>
          <p:grpSp>
            <p:nvGrpSpPr>
              <p:cNvPr id="25704" name="Group 22">
                <a:extLst>
                  <a:ext uri="{FF2B5EF4-FFF2-40B4-BE49-F238E27FC236}">
                    <a16:creationId xmlns:a16="http://schemas.microsoft.com/office/drawing/2014/main" id="{5207893E-D464-9E4C-B5D9-6534C81FA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706" name="Picture 23">
                  <a:extLst>
                    <a:ext uri="{FF2B5EF4-FFF2-40B4-BE49-F238E27FC236}">
                      <a16:creationId xmlns:a16="http://schemas.microsoft.com/office/drawing/2014/main" id="{06CA72A7-755A-1A40-BE97-7D9E2D058290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707" name="Line 24">
                  <a:extLst>
                    <a:ext uri="{FF2B5EF4-FFF2-40B4-BE49-F238E27FC236}">
                      <a16:creationId xmlns:a16="http://schemas.microsoft.com/office/drawing/2014/main" id="{4E15EAB4-EA39-0E4F-9DFE-A6A38437B4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8" name="Line 25">
                  <a:extLst>
                    <a:ext uri="{FF2B5EF4-FFF2-40B4-BE49-F238E27FC236}">
                      <a16:creationId xmlns:a16="http://schemas.microsoft.com/office/drawing/2014/main" id="{5D9A8FB4-F4F9-BE42-B7CE-F07C375EC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05" name="Oval 26">
                <a:extLst>
                  <a:ext uri="{FF2B5EF4-FFF2-40B4-BE49-F238E27FC236}">
                    <a16:creationId xmlns:a16="http://schemas.microsoft.com/office/drawing/2014/main" id="{44ACA902-93F2-EC44-AD76-121468BB4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78" name="Line 27">
              <a:extLst>
                <a:ext uri="{FF2B5EF4-FFF2-40B4-BE49-F238E27FC236}">
                  <a16:creationId xmlns:a16="http://schemas.microsoft.com/office/drawing/2014/main" id="{CC5F38C4-BF87-0A43-B1FF-5BE63FEFE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24"/>
              <a:ext cx="0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9" name="Line 28">
              <a:extLst>
                <a:ext uri="{FF2B5EF4-FFF2-40B4-BE49-F238E27FC236}">
                  <a16:creationId xmlns:a16="http://schemas.microsoft.com/office/drawing/2014/main" id="{CB4956C9-DB18-684E-A2E5-F34A1ACAE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712"/>
              <a:ext cx="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80" name="Group 29">
              <a:extLst>
                <a:ext uri="{FF2B5EF4-FFF2-40B4-BE49-F238E27FC236}">
                  <a16:creationId xmlns:a16="http://schemas.microsoft.com/office/drawing/2014/main" id="{1546082B-E980-8844-99D1-2EEB163C2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" y="2128"/>
              <a:ext cx="920" cy="344"/>
              <a:chOff x="908" y="2352"/>
              <a:chExt cx="920" cy="344"/>
            </a:xfrm>
          </p:grpSpPr>
          <p:grpSp>
            <p:nvGrpSpPr>
              <p:cNvPr id="25699" name="Group 30">
                <a:extLst>
                  <a:ext uri="{FF2B5EF4-FFF2-40B4-BE49-F238E27FC236}">
                    <a16:creationId xmlns:a16="http://schemas.microsoft.com/office/drawing/2014/main" id="{5C40DE0F-BD0A-B44F-B890-81D3ADD40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701" name="Picture 31">
                  <a:extLst>
                    <a:ext uri="{FF2B5EF4-FFF2-40B4-BE49-F238E27FC236}">
                      <a16:creationId xmlns:a16="http://schemas.microsoft.com/office/drawing/2014/main" id="{C8D8505F-01BC-394F-8E66-EC3FCE8DE263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702" name="Line 32">
                  <a:extLst>
                    <a:ext uri="{FF2B5EF4-FFF2-40B4-BE49-F238E27FC236}">
                      <a16:creationId xmlns:a16="http://schemas.microsoft.com/office/drawing/2014/main" id="{5EACA5D6-C729-6048-B963-46D560627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3" name="Line 33">
                  <a:extLst>
                    <a:ext uri="{FF2B5EF4-FFF2-40B4-BE49-F238E27FC236}">
                      <a16:creationId xmlns:a16="http://schemas.microsoft.com/office/drawing/2014/main" id="{9FCDBDB0-C856-654B-8929-66F5C315E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00" name="Oval 34">
                <a:extLst>
                  <a:ext uri="{FF2B5EF4-FFF2-40B4-BE49-F238E27FC236}">
                    <a16:creationId xmlns:a16="http://schemas.microsoft.com/office/drawing/2014/main" id="{565FD3A7-140B-1741-93D8-B9CD3B187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81" name="Group 35">
              <a:extLst>
                <a:ext uri="{FF2B5EF4-FFF2-40B4-BE49-F238E27FC236}">
                  <a16:creationId xmlns:a16="http://schemas.microsoft.com/office/drawing/2014/main" id="{C8CC039D-A122-B642-95BB-63A5E0253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" y="2864"/>
              <a:ext cx="920" cy="344"/>
              <a:chOff x="908" y="2352"/>
              <a:chExt cx="920" cy="344"/>
            </a:xfrm>
          </p:grpSpPr>
          <p:grpSp>
            <p:nvGrpSpPr>
              <p:cNvPr id="25694" name="Group 36">
                <a:extLst>
                  <a:ext uri="{FF2B5EF4-FFF2-40B4-BE49-F238E27FC236}">
                    <a16:creationId xmlns:a16="http://schemas.microsoft.com/office/drawing/2014/main" id="{9586ACAD-7735-6344-B030-8F1AFAE74E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696" name="Picture 37">
                  <a:extLst>
                    <a:ext uri="{FF2B5EF4-FFF2-40B4-BE49-F238E27FC236}">
                      <a16:creationId xmlns:a16="http://schemas.microsoft.com/office/drawing/2014/main" id="{BF6129A3-AE24-9D44-93B1-E19A60BD3C1E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97" name="Line 38">
                  <a:extLst>
                    <a:ext uri="{FF2B5EF4-FFF2-40B4-BE49-F238E27FC236}">
                      <a16:creationId xmlns:a16="http://schemas.microsoft.com/office/drawing/2014/main" id="{6CDF3C42-080A-C848-8E3A-CA77D9DD0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98" name="Line 39">
                  <a:extLst>
                    <a:ext uri="{FF2B5EF4-FFF2-40B4-BE49-F238E27FC236}">
                      <a16:creationId xmlns:a16="http://schemas.microsoft.com/office/drawing/2014/main" id="{B6BFF2E8-7000-F34F-8342-E02D0E3C6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95" name="Oval 40">
                <a:extLst>
                  <a:ext uri="{FF2B5EF4-FFF2-40B4-BE49-F238E27FC236}">
                    <a16:creationId xmlns:a16="http://schemas.microsoft.com/office/drawing/2014/main" id="{59B700B8-703C-4C45-A37A-4181BC1CF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82" name="Group 41">
              <a:extLst>
                <a:ext uri="{FF2B5EF4-FFF2-40B4-BE49-F238E27FC236}">
                  <a16:creationId xmlns:a16="http://schemas.microsoft.com/office/drawing/2014/main" id="{B8804EFE-7607-0E4A-A88D-75DACEE0E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2504"/>
              <a:ext cx="920" cy="344"/>
              <a:chOff x="908" y="2352"/>
              <a:chExt cx="920" cy="344"/>
            </a:xfrm>
          </p:grpSpPr>
          <p:grpSp>
            <p:nvGrpSpPr>
              <p:cNvPr id="25689" name="Group 42">
                <a:extLst>
                  <a:ext uri="{FF2B5EF4-FFF2-40B4-BE49-F238E27FC236}">
                    <a16:creationId xmlns:a16="http://schemas.microsoft.com/office/drawing/2014/main" id="{4629803A-C25F-E345-A117-7647C2877A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691" name="Picture 43">
                  <a:extLst>
                    <a:ext uri="{FF2B5EF4-FFF2-40B4-BE49-F238E27FC236}">
                      <a16:creationId xmlns:a16="http://schemas.microsoft.com/office/drawing/2014/main" id="{BC699459-68F2-634A-A928-4A3C4D757955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92" name="Line 44">
                  <a:extLst>
                    <a:ext uri="{FF2B5EF4-FFF2-40B4-BE49-F238E27FC236}">
                      <a16:creationId xmlns:a16="http://schemas.microsoft.com/office/drawing/2014/main" id="{5B2F6194-9D01-054A-AAD8-9209E6223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93" name="Line 45">
                  <a:extLst>
                    <a:ext uri="{FF2B5EF4-FFF2-40B4-BE49-F238E27FC236}">
                      <a16:creationId xmlns:a16="http://schemas.microsoft.com/office/drawing/2014/main" id="{41480C7C-1DD2-FB45-A656-560BAB06C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90" name="Oval 46">
                <a:extLst>
                  <a:ext uri="{FF2B5EF4-FFF2-40B4-BE49-F238E27FC236}">
                    <a16:creationId xmlns:a16="http://schemas.microsoft.com/office/drawing/2014/main" id="{A8D459D8-4F4D-634E-AD9F-2693F6CF3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83" name="Line 47">
              <a:extLst>
                <a:ext uri="{FF2B5EF4-FFF2-40B4-BE49-F238E27FC236}">
                  <a16:creationId xmlns:a16="http://schemas.microsoft.com/office/drawing/2014/main" id="{82BA0D73-C85D-974B-B0E4-A82B5FA06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88"/>
              <a:ext cx="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4" name="Line 48">
              <a:extLst>
                <a:ext uri="{FF2B5EF4-FFF2-40B4-BE49-F238E27FC236}">
                  <a16:creationId xmlns:a16="http://schemas.microsoft.com/office/drawing/2014/main" id="{5F6B2760-348E-E34C-8489-A837A49E2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28"/>
              <a:ext cx="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Line 49">
              <a:extLst>
                <a:ext uri="{FF2B5EF4-FFF2-40B4-BE49-F238E27FC236}">
                  <a16:creationId xmlns:a16="http://schemas.microsoft.com/office/drawing/2014/main" id="{A95331E4-EE70-A842-9C37-11C391B99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24"/>
              <a:ext cx="1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Line 50">
              <a:extLst>
                <a:ext uri="{FF2B5EF4-FFF2-40B4-BE49-F238E27FC236}">
                  <a16:creationId xmlns:a16="http://schemas.microsoft.com/office/drawing/2014/main" id="{D101ABB5-556D-4744-9099-54A05FFAB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34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Line 51">
              <a:extLst>
                <a:ext uri="{FF2B5EF4-FFF2-40B4-BE49-F238E27FC236}">
                  <a16:creationId xmlns:a16="http://schemas.microsoft.com/office/drawing/2014/main" id="{961B134A-8ADC-C041-BA70-5EBBCAE48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88"/>
              <a:ext cx="1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8" name="Line 52">
              <a:extLst>
                <a:ext uri="{FF2B5EF4-FFF2-40B4-BE49-F238E27FC236}">
                  <a16:creationId xmlns:a16="http://schemas.microsoft.com/office/drawing/2014/main" id="{367AB3C1-F62C-B441-B3EC-19923F2ED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2648"/>
              <a:ext cx="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0" name="Text Box 53">
            <a:extLst>
              <a:ext uri="{FF2B5EF4-FFF2-40B4-BE49-F238E27FC236}">
                <a16:creationId xmlns:a16="http://schemas.microsoft.com/office/drawing/2014/main" id="{C5597DCF-903F-2442-8D4C-9727759A0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2922589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611" name="Text Box 54">
            <a:extLst>
              <a:ext uri="{FF2B5EF4-FFF2-40B4-BE49-F238E27FC236}">
                <a16:creationId xmlns:a16="http://schemas.microsoft.com/office/drawing/2014/main" id="{AAF00B37-A521-EE46-8E79-7CAAF977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1638301"/>
            <a:ext cx="36012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h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5612" name="Text Box 55">
            <a:extLst>
              <a:ext uri="{FF2B5EF4-FFF2-40B4-BE49-F238E27FC236}">
                <a16:creationId xmlns:a16="http://schemas.microsoft.com/office/drawing/2014/main" id="{CE32D71F-DE07-0149-8375-D049C4DB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3267076"/>
            <a:ext cx="34890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k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5613" name="Text Box 56">
            <a:extLst>
              <a:ext uri="{FF2B5EF4-FFF2-40B4-BE49-F238E27FC236}">
                <a16:creationId xmlns:a16="http://schemas.microsoft.com/office/drawing/2014/main" id="{CBCF0111-235F-C943-9694-7B9D91769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4164014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614" name="Text Box 57">
            <a:extLst>
              <a:ext uri="{FF2B5EF4-FFF2-40B4-BE49-F238E27FC236}">
                <a16:creationId xmlns:a16="http://schemas.microsoft.com/office/drawing/2014/main" id="{556579B3-4C65-4948-8537-2ED78FCB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413" y="5022851"/>
            <a:ext cx="33928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grpSp>
        <p:nvGrpSpPr>
          <p:cNvPr id="25615" name="Group 58">
            <a:extLst>
              <a:ext uri="{FF2B5EF4-FFF2-40B4-BE49-F238E27FC236}">
                <a16:creationId xmlns:a16="http://schemas.microsoft.com/office/drawing/2014/main" id="{864E2E75-2BD2-A447-A33B-6A2A6F23D64C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4313238"/>
            <a:ext cx="5737225" cy="1892300"/>
            <a:chOff x="508" y="2064"/>
            <a:chExt cx="3664" cy="1208"/>
          </a:xfrm>
        </p:grpSpPr>
        <p:grpSp>
          <p:nvGrpSpPr>
            <p:cNvPr id="25631" name="Group 59">
              <a:extLst>
                <a:ext uri="{FF2B5EF4-FFF2-40B4-BE49-F238E27FC236}">
                  <a16:creationId xmlns:a16="http://schemas.microsoft.com/office/drawing/2014/main" id="{6EBD794D-F3D5-0A4A-AE12-5B17EAA43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2064"/>
              <a:ext cx="920" cy="344"/>
              <a:chOff x="908" y="2352"/>
              <a:chExt cx="920" cy="344"/>
            </a:xfrm>
          </p:grpSpPr>
          <p:grpSp>
            <p:nvGrpSpPr>
              <p:cNvPr id="25670" name="Group 60">
                <a:extLst>
                  <a:ext uri="{FF2B5EF4-FFF2-40B4-BE49-F238E27FC236}">
                    <a16:creationId xmlns:a16="http://schemas.microsoft.com/office/drawing/2014/main" id="{7CE1B906-8D8B-F346-9CF9-363038BAE0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672" name="Picture 61">
                  <a:extLst>
                    <a:ext uri="{FF2B5EF4-FFF2-40B4-BE49-F238E27FC236}">
                      <a16:creationId xmlns:a16="http://schemas.microsoft.com/office/drawing/2014/main" id="{0CE77FB1-C55C-184E-A7D3-30CED0CB4B36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73" name="Line 62">
                  <a:extLst>
                    <a:ext uri="{FF2B5EF4-FFF2-40B4-BE49-F238E27FC236}">
                      <a16:creationId xmlns:a16="http://schemas.microsoft.com/office/drawing/2014/main" id="{78C40F27-BA6D-3540-9ABD-1878BF20F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4" name="Line 63">
                  <a:extLst>
                    <a:ext uri="{FF2B5EF4-FFF2-40B4-BE49-F238E27FC236}">
                      <a16:creationId xmlns:a16="http://schemas.microsoft.com/office/drawing/2014/main" id="{67D0139D-B5BC-3741-9CCB-C7D55DADE3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71" name="Oval 64">
                <a:extLst>
                  <a:ext uri="{FF2B5EF4-FFF2-40B4-BE49-F238E27FC236}">
                    <a16:creationId xmlns:a16="http://schemas.microsoft.com/office/drawing/2014/main" id="{50CC104C-1D46-424C-AD06-5DA99FEA9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32" name="Group 65">
              <a:extLst>
                <a:ext uri="{FF2B5EF4-FFF2-40B4-BE49-F238E27FC236}">
                  <a16:creationId xmlns:a16="http://schemas.microsoft.com/office/drawing/2014/main" id="{29F713C5-47C0-4A4F-AA07-27BFF3FDA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2928"/>
              <a:ext cx="920" cy="344"/>
              <a:chOff x="908" y="2352"/>
              <a:chExt cx="920" cy="344"/>
            </a:xfrm>
          </p:grpSpPr>
          <p:grpSp>
            <p:nvGrpSpPr>
              <p:cNvPr id="25665" name="Group 66">
                <a:extLst>
                  <a:ext uri="{FF2B5EF4-FFF2-40B4-BE49-F238E27FC236}">
                    <a16:creationId xmlns:a16="http://schemas.microsoft.com/office/drawing/2014/main" id="{BFA71B1D-105A-B648-9583-8553BCAA60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667" name="Picture 67">
                  <a:extLst>
                    <a:ext uri="{FF2B5EF4-FFF2-40B4-BE49-F238E27FC236}">
                      <a16:creationId xmlns:a16="http://schemas.microsoft.com/office/drawing/2014/main" id="{DB8B9B44-E8DB-7A48-82D8-A80A9B0B584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68" name="Line 68">
                  <a:extLst>
                    <a:ext uri="{FF2B5EF4-FFF2-40B4-BE49-F238E27FC236}">
                      <a16:creationId xmlns:a16="http://schemas.microsoft.com/office/drawing/2014/main" id="{77B2A294-8EE3-E44D-AC73-C7B5E08C6E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9" name="Line 69">
                  <a:extLst>
                    <a:ext uri="{FF2B5EF4-FFF2-40B4-BE49-F238E27FC236}">
                      <a16:creationId xmlns:a16="http://schemas.microsoft.com/office/drawing/2014/main" id="{FED949ED-AD56-4B45-9F4C-5066D673C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66" name="Oval 70">
                <a:extLst>
                  <a:ext uri="{FF2B5EF4-FFF2-40B4-BE49-F238E27FC236}">
                    <a16:creationId xmlns:a16="http://schemas.microsoft.com/office/drawing/2014/main" id="{D696422C-5CA8-7744-8432-F0334BDDE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33" name="Group 71">
              <a:extLst>
                <a:ext uri="{FF2B5EF4-FFF2-40B4-BE49-F238E27FC236}">
                  <a16:creationId xmlns:a16="http://schemas.microsoft.com/office/drawing/2014/main" id="{BF2B37E9-5AC5-D64F-A9C8-C5F21B6A2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2488"/>
              <a:ext cx="920" cy="344"/>
              <a:chOff x="908" y="2352"/>
              <a:chExt cx="920" cy="344"/>
            </a:xfrm>
          </p:grpSpPr>
          <p:grpSp>
            <p:nvGrpSpPr>
              <p:cNvPr id="25660" name="Group 72">
                <a:extLst>
                  <a:ext uri="{FF2B5EF4-FFF2-40B4-BE49-F238E27FC236}">
                    <a16:creationId xmlns:a16="http://schemas.microsoft.com/office/drawing/2014/main" id="{6A71A896-F092-1440-B613-526029DE3C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662" name="Picture 73">
                  <a:extLst>
                    <a:ext uri="{FF2B5EF4-FFF2-40B4-BE49-F238E27FC236}">
                      <a16:creationId xmlns:a16="http://schemas.microsoft.com/office/drawing/2014/main" id="{D254C75B-0779-644E-A4BD-142391010803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63" name="Line 74">
                  <a:extLst>
                    <a:ext uri="{FF2B5EF4-FFF2-40B4-BE49-F238E27FC236}">
                      <a16:creationId xmlns:a16="http://schemas.microsoft.com/office/drawing/2014/main" id="{C72F5C41-57CF-834F-A1F4-7E169740B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4" name="Line 75">
                  <a:extLst>
                    <a:ext uri="{FF2B5EF4-FFF2-40B4-BE49-F238E27FC236}">
                      <a16:creationId xmlns:a16="http://schemas.microsoft.com/office/drawing/2014/main" id="{87772BCC-971C-B548-9D4A-8EF192804A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61" name="Oval 76">
                <a:extLst>
                  <a:ext uri="{FF2B5EF4-FFF2-40B4-BE49-F238E27FC236}">
                    <a16:creationId xmlns:a16="http://schemas.microsoft.com/office/drawing/2014/main" id="{EBB3FA53-8094-D249-9388-37286109F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34" name="Line 77">
              <a:extLst>
                <a:ext uri="{FF2B5EF4-FFF2-40B4-BE49-F238E27FC236}">
                  <a16:creationId xmlns:a16="http://schemas.microsoft.com/office/drawing/2014/main" id="{3B9DCB04-D9D9-8944-B770-5132FC00A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24"/>
              <a:ext cx="0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78">
              <a:extLst>
                <a:ext uri="{FF2B5EF4-FFF2-40B4-BE49-F238E27FC236}">
                  <a16:creationId xmlns:a16="http://schemas.microsoft.com/office/drawing/2014/main" id="{A5C44D65-E3B7-8443-A43A-A4B9D9837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712"/>
              <a:ext cx="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6" name="Group 79">
              <a:extLst>
                <a:ext uri="{FF2B5EF4-FFF2-40B4-BE49-F238E27FC236}">
                  <a16:creationId xmlns:a16="http://schemas.microsoft.com/office/drawing/2014/main" id="{1DF10031-9BE8-3D43-B1CD-BD50D8C7F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" y="2128"/>
              <a:ext cx="920" cy="344"/>
              <a:chOff x="908" y="2352"/>
              <a:chExt cx="920" cy="344"/>
            </a:xfrm>
          </p:grpSpPr>
          <p:grpSp>
            <p:nvGrpSpPr>
              <p:cNvPr id="25655" name="Group 80">
                <a:extLst>
                  <a:ext uri="{FF2B5EF4-FFF2-40B4-BE49-F238E27FC236}">
                    <a16:creationId xmlns:a16="http://schemas.microsoft.com/office/drawing/2014/main" id="{F4B23415-81A2-BA4B-BA9C-C43AD0CB89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657" name="Picture 81">
                  <a:extLst>
                    <a:ext uri="{FF2B5EF4-FFF2-40B4-BE49-F238E27FC236}">
                      <a16:creationId xmlns:a16="http://schemas.microsoft.com/office/drawing/2014/main" id="{2BEE5082-8191-7648-B7A9-C66A66021A5D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58" name="Line 82">
                  <a:extLst>
                    <a:ext uri="{FF2B5EF4-FFF2-40B4-BE49-F238E27FC236}">
                      <a16:creationId xmlns:a16="http://schemas.microsoft.com/office/drawing/2014/main" id="{877C4E89-BDF0-3643-87DC-5DDC7B550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9" name="Line 83">
                  <a:extLst>
                    <a:ext uri="{FF2B5EF4-FFF2-40B4-BE49-F238E27FC236}">
                      <a16:creationId xmlns:a16="http://schemas.microsoft.com/office/drawing/2014/main" id="{37330E02-0F85-DA48-AE8C-4F4C3B65D1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56" name="Oval 84">
                <a:extLst>
                  <a:ext uri="{FF2B5EF4-FFF2-40B4-BE49-F238E27FC236}">
                    <a16:creationId xmlns:a16="http://schemas.microsoft.com/office/drawing/2014/main" id="{D3EFDD69-43CB-A14C-B5C9-8C5AA4F29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37" name="Group 85">
              <a:extLst>
                <a:ext uri="{FF2B5EF4-FFF2-40B4-BE49-F238E27FC236}">
                  <a16:creationId xmlns:a16="http://schemas.microsoft.com/office/drawing/2014/main" id="{1C3E1BBF-85DF-E241-9800-920D6733B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" y="2864"/>
              <a:ext cx="920" cy="344"/>
              <a:chOff x="908" y="2352"/>
              <a:chExt cx="920" cy="344"/>
            </a:xfrm>
          </p:grpSpPr>
          <p:grpSp>
            <p:nvGrpSpPr>
              <p:cNvPr id="25650" name="Group 86">
                <a:extLst>
                  <a:ext uri="{FF2B5EF4-FFF2-40B4-BE49-F238E27FC236}">
                    <a16:creationId xmlns:a16="http://schemas.microsoft.com/office/drawing/2014/main" id="{92B9F90B-4C4F-8143-9C6E-4C88E8DA5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652" name="Picture 87">
                  <a:extLst>
                    <a:ext uri="{FF2B5EF4-FFF2-40B4-BE49-F238E27FC236}">
                      <a16:creationId xmlns:a16="http://schemas.microsoft.com/office/drawing/2014/main" id="{684348B1-1AB4-6441-A576-8307E36CFABB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53" name="Line 88">
                  <a:extLst>
                    <a:ext uri="{FF2B5EF4-FFF2-40B4-BE49-F238E27FC236}">
                      <a16:creationId xmlns:a16="http://schemas.microsoft.com/office/drawing/2014/main" id="{5BF830C7-35BA-2440-A1E6-17C780B57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4" name="Line 89">
                  <a:extLst>
                    <a:ext uri="{FF2B5EF4-FFF2-40B4-BE49-F238E27FC236}">
                      <a16:creationId xmlns:a16="http://schemas.microsoft.com/office/drawing/2014/main" id="{AD157BF1-1E60-F646-BCA7-3A0D7FE43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51" name="Oval 90">
                <a:extLst>
                  <a:ext uri="{FF2B5EF4-FFF2-40B4-BE49-F238E27FC236}">
                    <a16:creationId xmlns:a16="http://schemas.microsoft.com/office/drawing/2014/main" id="{3C3EA8EB-AC5B-9648-A32B-F9F115C6D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38" name="Group 91">
              <a:extLst>
                <a:ext uri="{FF2B5EF4-FFF2-40B4-BE49-F238E27FC236}">
                  <a16:creationId xmlns:a16="http://schemas.microsoft.com/office/drawing/2014/main" id="{CC71989D-533B-8E46-B89A-FB69F3044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2504"/>
              <a:ext cx="920" cy="344"/>
              <a:chOff x="908" y="2352"/>
              <a:chExt cx="920" cy="344"/>
            </a:xfrm>
          </p:grpSpPr>
          <p:grpSp>
            <p:nvGrpSpPr>
              <p:cNvPr id="25645" name="Group 92">
                <a:extLst>
                  <a:ext uri="{FF2B5EF4-FFF2-40B4-BE49-F238E27FC236}">
                    <a16:creationId xmlns:a16="http://schemas.microsoft.com/office/drawing/2014/main" id="{D446C2C3-3DEF-404A-BAA4-B1BA273295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5647" name="Picture 93">
                  <a:extLst>
                    <a:ext uri="{FF2B5EF4-FFF2-40B4-BE49-F238E27FC236}">
                      <a16:creationId xmlns:a16="http://schemas.microsoft.com/office/drawing/2014/main" id="{49DDBFCC-AA83-5D41-BFFC-8AABC61D6EB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48" name="Line 94">
                  <a:extLst>
                    <a:ext uri="{FF2B5EF4-FFF2-40B4-BE49-F238E27FC236}">
                      <a16:creationId xmlns:a16="http://schemas.microsoft.com/office/drawing/2014/main" id="{292760E8-0DB2-9D46-B310-14ADF7622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9" name="Line 95">
                  <a:extLst>
                    <a:ext uri="{FF2B5EF4-FFF2-40B4-BE49-F238E27FC236}">
                      <a16:creationId xmlns:a16="http://schemas.microsoft.com/office/drawing/2014/main" id="{E6661372-FFED-5947-A7B2-1A4C408C77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46" name="Oval 96">
                <a:extLst>
                  <a:ext uri="{FF2B5EF4-FFF2-40B4-BE49-F238E27FC236}">
                    <a16:creationId xmlns:a16="http://schemas.microsoft.com/office/drawing/2014/main" id="{B668B350-B929-204D-901E-BF60EFCA4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39" name="Line 97">
              <a:extLst>
                <a:ext uri="{FF2B5EF4-FFF2-40B4-BE49-F238E27FC236}">
                  <a16:creationId xmlns:a16="http://schemas.microsoft.com/office/drawing/2014/main" id="{15545A97-00A1-8747-8A3C-2561B6397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88"/>
              <a:ext cx="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98">
              <a:extLst>
                <a:ext uri="{FF2B5EF4-FFF2-40B4-BE49-F238E27FC236}">
                  <a16:creationId xmlns:a16="http://schemas.microsoft.com/office/drawing/2014/main" id="{DBD8DFCD-5CCF-E44C-B3DD-B000CDA9C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28"/>
              <a:ext cx="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99">
              <a:extLst>
                <a:ext uri="{FF2B5EF4-FFF2-40B4-BE49-F238E27FC236}">
                  <a16:creationId xmlns:a16="http://schemas.microsoft.com/office/drawing/2014/main" id="{FF63FA0C-079F-FE43-B1FD-25267F3D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24"/>
              <a:ext cx="1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Line 100">
              <a:extLst>
                <a:ext uri="{FF2B5EF4-FFF2-40B4-BE49-F238E27FC236}">
                  <a16:creationId xmlns:a16="http://schemas.microsoft.com/office/drawing/2014/main" id="{44C02125-C265-FB4F-8E9B-9BDD4EBB8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34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Line 101">
              <a:extLst>
                <a:ext uri="{FF2B5EF4-FFF2-40B4-BE49-F238E27FC236}">
                  <a16:creationId xmlns:a16="http://schemas.microsoft.com/office/drawing/2014/main" id="{17A29A4A-5C3D-EC4C-9D7C-38E86FB8B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88"/>
              <a:ext cx="1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102">
              <a:extLst>
                <a:ext uri="{FF2B5EF4-FFF2-40B4-BE49-F238E27FC236}">
                  <a16:creationId xmlns:a16="http://schemas.microsoft.com/office/drawing/2014/main" id="{FC4EF476-01D4-C245-8E30-FBB277D6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2648"/>
              <a:ext cx="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6" name="Text Box 103">
            <a:extLst>
              <a:ext uri="{FF2B5EF4-FFF2-40B4-BE49-F238E27FC236}">
                <a16:creationId xmlns:a16="http://schemas.microsoft.com/office/drawing/2014/main" id="{0434F6B0-7B5A-6F4E-ACD1-D2130B631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5543551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617" name="Text Box 104">
            <a:extLst>
              <a:ext uri="{FF2B5EF4-FFF2-40B4-BE49-F238E27FC236}">
                <a16:creationId xmlns:a16="http://schemas.microsoft.com/office/drawing/2014/main" id="{5DAC40DF-139B-4F41-A4F4-D3AB0B55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1423989"/>
            <a:ext cx="709580" cy="4604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b/0</a:t>
            </a:r>
            <a:endParaRPr lang="en-US" altLang="zh-CN" baseline="-250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8" name="Group 105">
            <a:extLst>
              <a:ext uri="{FF2B5EF4-FFF2-40B4-BE49-F238E27FC236}">
                <a16:creationId xmlns:a16="http://schemas.microsoft.com/office/drawing/2014/main" id="{FBEAE4D5-E720-7D42-AFFE-1D69BBA4652D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5068890"/>
            <a:ext cx="4419556" cy="1323883"/>
            <a:chOff x="1306" y="3234"/>
            <a:chExt cx="2823" cy="845"/>
          </a:xfrm>
        </p:grpSpPr>
        <p:sp>
          <p:nvSpPr>
            <p:cNvPr id="25627" name="Text Box 106">
              <a:extLst>
                <a:ext uri="{FF2B5EF4-FFF2-40B4-BE49-F238E27FC236}">
                  <a16:creationId xmlns:a16="http://schemas.microsoft.com/office/drawing/2014/main" id="{5AC12C8A-AAF8-A041-998D-DBFE5CF02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818"/>
              <a:ext cx="20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Text Box 107">
              <a:extLst>
                <a:ext uri="{FF2B5EF4-FFF2-40B4-BE49-F238E27FC236}">
                  <a16:creationId xmlns:a16="http://schemas.microsoft.com/office/drawing/2014/main" id="{38286BB0-321D-7449-B6E3-A246EFF1B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" y="3234"/>
              <a:ext cx="18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Text Box 108">
              <a:extLst>
                <a:ext uri="{FF2B5EF4-FFF2-40B4-BE49-F238E27FC236}">
                  <a16:creationId xmlns:a16="http://schemas.microsoft.com/office/drawing/2014/main" id="{4F1C51FE-8D87-8B4D-9347-71B4FFC54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3802"/>
              <a:ext cx="18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Text Box 109">
              <a:extLst>
                <a:ext uri="{FF2B5EF4-FFF2-40B4-BE49-F238E27FC236}">
                  <a16:creationId xmlns:a16="http://schemas.microsoft.com/office/drawing/2014/main" id="{B0F8CBEB-BCBE-8B4F-AB50-4089D2A87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3490"/>
              <a:ext cx="183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110">
            <a:extLst>
              <a:ext uri="{FF2B5EF4-FFF2-40B4-BE49-F238E27FC236}">
                <a16:creationId xmlns:a16="http://schemas.microsoft.com/office/drawing/2014/main" id="{7DC3E4DF-D461-9F46-91D1-DD51533DD58E}"/>
              </a:ext>
            </a:extLst>
          </p:cNvPr>
          <p:cNvGrpSpPr>
            <a:grpSpLocks/>
          </p:cNvGrpSpPr>
          <p:nvPr/>
        </p:nvGrpSpPr>
        <p:grpSpPr bwMode="auto">
          <a:xfrm>
            <a:off x="3556001" y="4102100"/>
            <a:ext cx="5760973" cy="1095849"/>
            <a:chOff x="1298" y="2618"/>
            <a:chExt cx="3679" cy="699"/>
          </a:xfrm>
        </p:grpSpPr>
        <p:sp>
          <p:nvSpPr>
            <p:cNvPr id="25620" name="Text Box 111">
              <a:extLst>
                <a:ext uri="{FF2B5EF4-FFF2-40B4-BE49-F238E27FC236}">
                  <a16:creationId xmlns:a16="http://schemas.microsoft.com/office/drawing/2014/main" id="{B8949AEF-FC90-8C48-A71E-8AD7C4FFB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2682"/>
              <a:ext cx="2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621" name="Text Box 112">
              <a:extLst>
                <a:ext uri="{FF2B5EF4-FFF2-40B4-BE49-F238E27FC236}">
                  <a16:creationId xmlns:a16="http://schemas.microsoft.com/office/drawing/2014/main" id="{96B6023C-E019-A145-9BC3-846500D31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762"/>
              <a:ext cx="2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Text Box 113">
              <a:extLst>
                <a:ext uri="{FF2B5EF4-FFF2-40B4-BE49-F238E27FC236}">
                  <a16:creationId xmlns:a16="http://schemas.microsoft.com/office/drawing/2014/main" id="{F6F501C9-A2CB-7240-A457-1A2D5E5AA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618"/>
              <a:ext cx="206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623" name="Text Box 114">
              <a:extLst>
                <a:ext uri="{FF2B5EF4-FFF2-40B4-BE49-F238E27FC236}">
                  <a16:creationId xmlns:a16="http://schemas.microsoft.com/office/drawing/2014/main" id="{20CDC295-B730-6346-8CCB-D845F628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" y="3082"/>
              <a:ext cx="2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Line 115">
              <a:extLst>
                <a:ext uri="{FF2B5EF4-FFF2-40B4-BE49-F238E27FC236}">
                  <a16:creationId xmlns:a16="http://schemas.microsoft.com/office/drawing/2014/main" id="{BFFA4CC6-49D5-DA4A-92AA-F4A3D50C0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792"/>
              <a:ext cx="1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116">
              <a:extLst>
                <a:ext uri="{FF2B5EF4-FFF2-40B4-BE49-F238E27FC236}">
                  <a16:creationId xmlns:a16="http://schemas.microsoft.com/office/drawing/2014/main" id="{D4F22914-29C3-D34C-9C0F-1A0AD96A3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2984"/>
              <a:ext cx="14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117">
              <a:extLst>
                <a:ext uri="{FF2B5EF4-FFF2-40B4-BE49-F238E27FC236}">
                  <a16:creationId xmlns:a16="http://schemas.microsoft.com/office/drawing/2014/main" id="{B3DC6460-C9C3-1746-AAEB-D9E0BDCD9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992"/>
              <a:ext cx="1056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3">
            <a:extLst>
              <a:ext uri="{FF2B5EF4-FFF2-40B4-BE49-F238E27FC236}">
                <a16:creationId xmlns:a16="http://schemas.microsoft.com/office/drawing/2014/main" id="{4A41CE90-1513-6246-AC38-5CC02D3A5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6F81F9-4E3F-B540-8C22-75373D1674F6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08A582FD-2B0C-834A-B4B4-842C4F53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7298" name="Rectangle 2">
            <a:extLst>
              <a:ext uri="{FF2B5EF4-FFF2-40B4-BE49-F238E27FC236}">
                <a16:creationId xmlns:a16="http://schemas.microsoft.com/office/drawing/2014/main" id="{9B266D93-0463-A743-8E9F-86787C11B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Fault Propagation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B3EADEC2-6435-D14A-907C-4B2C04C5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1543051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FCFF820C-C258-3E40-A1E6-D09E5C88A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1512889"/>
            <a:ext cx="36493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E9FDB6B3-59EA-7649-83A9-433E0846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413" y="2401889"/>
            <a:ext cx="33928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421F5A1A-1E62-E14C-A09C-695D9FD12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3292476"/>
            <a:ext cx="340890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4568D685-5671-634D-A4AA-4CC12AAB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2378076"/>
            <a:ext cx="345698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g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6633" name="Group 8">
            <a:extLst>
              <a:ext uri="{FF2B5EF4-FFF2-40B4-BE49-F238E27FC236}">
                <a16:creationId xmlns:a16="http://schemas.microsoft.com/office/drawing/2014/main" id="{2484D41C-4434-A843-85E7-A9CB0DE33099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1692275"/>
            <a:ext cx="5737225" cy="1893888"/>
            <a:chOff x="508" y="2064"/>
            <a:chExt cx="3664" cy="1208"/>
          </a:xfrm>
        </p:grpSpPr>
        <p:grpSp>
          <p:nvGrpSpPr>
            <p:cNvPr id="26698" name="Group 9">
              <a:extLst>
                <a:ext uri="{FF2B5EF4-FFF2-40B4-BE49-F238E27FC236}">
                  <a16:creationId xmlns:a16="http://schemas.microsoft.com/office/drawing/2014/main" id="{1BA1DD61-90A2-1E46-9A03-272AFD447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2064"/>
              <a:ext cx="920" cy="344"/>
              <a:chOff x="908" y="2352"/>
              <a:chExt cx="920" cy="344"/>
            </a:xfrm>
          </p:grpSpPr>
          <p:grpSp>
            <p:nvGrpSpPr>
              <p:cNvPr id="26737" name="Group 10">
                <a:extLst>
                  <a:ext uri="{FF2B5EF4-FFF2-40B4-BE49-F238E27FC236}">
                    <a16:creationId xmlns:a16="http://schemas.microsoft.com/office/drawing/2014/main" id="{78E8F0F6-4529-154A-A972-5B9CDE652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739" name="Picture 11">
                  <a:extLst>
                    <a:ext uri="{FF2B5EF4-FFF2-40B4-BE49-F238E27FC236}">
                      <a16:creationId xmlns:a16="http://schemas.microsoft.com/office/drawing/2014/main" id="{5A123721-A638-9D46-8305-8016D459CE90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740" name="Line 12">
                  <a:extLst>
                    <a:ext uri="{FF2B5EF4-FFF2-40B4-BE49-F238E27FC236}">
                      <a16:creationId xmlns:a16="http://schemas.microsoft.com/office/drawing/2014/main" id="{6965B09F-1977-5547-8A45-028D338D08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41" name="Line 13">
                  <a:extLst>
                    <a:ext uri="{FF2B5EF4-FFF2-40B4-BE49-F238E27FC236}">
                      <a16:creationId xmlns:a16="http://schemas.microsoft.com/office/drawing/2014/main" id="{6B77A3F7-FA66-9641-A597-37F10F9E32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38" name="Oval 14">
                <a:extLst>
                  <a:ext uri="{FF2B5EF4-FFF2-40B4-BE49-F238E27FC236}">
                    <a16:creationId xmlns:a16="http://schemas.microsoft.com/office/drawing/2014/main" id="{A8B6439A-D8E7-1C4F-A92A-DAB6BED18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99" name="Group 15">
              <a:extLst>
                <a:ext uri="{FF2B5EF4-FFF2-40B4-BE49-F238E27FC236}">
                  <a16:creationId xmlns:a16="http://schemas.microsoft.com/office/drawing/2014/main" id="{6EC14773-7E07-164B-B6C4-1AA9DC19F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2928"/>
              <a:ext cx="920" cy="344"/>
              <a:chOff x="908" y="2352"/>
              <a:chExt cx="920" cy="344"/>
            </a:xfrm>
          </p:grpSpPr>
          <p:grpSp>
            <p:nvGrpSpPr>
              <p:cNvPr id="26732" name="Group 16">
                <a:extLst>
                  <a:ext uri="{FF2B5EF4-FFF2-40B4-BE49-F238E27FC236}">
                    <a16:creationId xmlns:a16="http://schemas.microsoft.com/office/drawing/2014/main" id="{66913E6C-0699-E040-B13A-64C1AB13B3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734" name="Picture 17">
                  <a:extLst>
                    <a:ext uri="{FF2B5EF4-FFF2-40B4-BE49-F238E27FC236}">
                      <a16:creationId xmlns:a16="http://schemas.microsoft.com/office/drawing/2014/main" id="{C80F567D-4674-4342-98BC-BAD0739DCEF7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735" name="Line 18">
                  <a:extLst>
                    <a:ext uri="{FF2B5EF4-FFF2-40B4-BE49-F238E27FC236}">
                      <a16:creationId xmlns:a16="http://schemas.microsoft.com/office/drawing/2014/main" id="{B354E610-F359-C24F-ABB6-059702281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36" name="Line 19">
                  <a:extLst>
                    <a:ext uri="{FF2B5EF4-FFF2-40B4-BE49-F238E27FC236}">
                      <a16:creationId xmlns:a16="http://schemas.microsoft.com/office/drawing/2014/main" id="{FBC10279-8DF7-8B43-BBA2-668445518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33" name="Oval 20">
                <a:extLst>
                  <a:ext uri="{FF2B5EF4-FFF2-40B4-BE49-F238E27FC236}">
                    <a16:creationId xmlns:a16="http://schemas.microsoft.com/office/drawing/2014/main" id="{947369AF-FCB4-9D47-B20B-C165396C4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700" name="Group 21">
              <a:extLst>
                <a:ext uri="{FF2B5EF4-FFF2-40B4-BE49-F238E27FC236}">
                  <a16:creationId xmlns:a16="http://schemas.microsoft.com/office/drawing/2014/main" id="{5816BB28-C319-1548-921E-BF28B7957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2488"/>
              <a:ext cx="920" cy="344"/>
              <a:chOff x="908" y="2352"/>
              <a:chExt cx="920" cy="344"/>
            </a:xfrm>
          </p:grpSpPr>
          <p:grpSp>
            <p:nvGrpSpPr>
              <p:cNvPr id="26727" name="Group 22">
                <a:extLst>
                  <a:ext uri="{FF2B5EF4-FFF2-40B4-BE49-F238E27FC236}">
                    <a16:creationId xmlns:a16="http://schemas.microsoft.com/office/drawing/2014/main" id="{4F906A8D-1676-1D4E-BEC8-9E9B0C387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729" name="Picture 23">
                  <a:extLst>
                    <a:ext uri="{FF2B5EF4-FFF2-40B4-BE49-F238E27FC236}">
                      <a16:creationId xmlns:a16="http://schemas.microsoft.com/office/drawing/2014/main" id="{5A7DC269-E75C-9843-9DAF-75A041414DC8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730" name="Line 24">
                  <a:extLst>
                    <a:ext uri="{FF2B5EF4-FFF2-40B4-BE49-F238E27FC236}">
                      <a16:creationId xmlns:a16="http://schemas.microsoft.com/office/drawing/2014/main" id="{AA2E28C3-AA14-034D-9ACE-67DF66ADD7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31" name="Line 25">
                  <a:extLst>
                    <a:ext uri="{FF2B5EF4-FFF2-40B4-BE49-F238E27FC236}">
                      <a16:creationId xmlns:a16="http://schemas.microsoft.com/office/drawing/2014/main" id="{45BFB308-9CD6-F048-ADF6-1FA9825F0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28" name="Oval 26">
                <a:extLst>
                  <a:ext uri="{FF2B5EF4-FFF2-40B4-BE49-F238E27FC236}">
                    <a16:creationId xmlns:a16="http://schemas.microsoft.com/office/drawing/2014/main" id="{BC9E0DD5-CD53-A440-92A5-17AED0D28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701" name="Line 27">
              <a:extLst>
                <a:ext uri="{FF2B5EF4-FFF2-40B4-BE49-F238E27FC236}">
                  <a16:creationId xmlns:a16="http://schemas.microsoft.com/office/drawing/2014/main" id="{EC7225E5-A610-7341-8379-68A95FC05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24"/>
              <a:ext cx="0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28">
              <a:extLst>
                <a:ext uri="{FF2B5EF4-FFF2-40B4-BE49-F238E27FC236}">
                  <a16:creationId xmlns:a16="http://schemas.microsoft.com/office/drawing/2014/main" id="{D9FDB056-AB08-724F-A4B6-0846ABAE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712"/>
              <a:ext cx="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703" name="Group 29">
              <a:extLst>
                <a:ext uri="{FF2B5EF4-FFF2-40B4-BE49-F238E27FC236}">
                  <a16:creationId xmlns:a16="http://schemas.microsoft.com/office/drawing/2014/main" id="{C1422AC2-E780-A141-96B6-960BCC7D1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" y="2128"/>
              <a:ext cx="920" cy="344"/>
              <a:chOff x="908" y="2352"/>
              <a:chExt cx="920" cy="344"/>
            </a:xfrm>
          </p:grpSpPr>
          <p:grpSp>
            <p:nvGrpSpPr>
              <p:cNvPr id="26722" name="Group 30">
                <a:extLst>
                  <a:ext uri="{FF2B5EF4-FFF2-40B4-BE49-F238E27FC236}">
                    <a16:creationId xmlns:a16="http://schemas.microsoft.com/office/drawing/2014/main" id="{13B18265-CA6F-C646-9738-6B1B612460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724" name="Picture 31">
                  <a:extLst>
                    <a:ext uri="{FF2B5EF4-FFF2-40B4-BE49-F238E27FC236}">
                      <a16:creationId xmlns:a16="http://schemas.microsoft.com/office/drawing/2014/main" id="{52702B64-3649-5540-BCDE-210431B7B1E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725" name="Line 32">
                  <a:extLst>
                    <a:ext uri="{FF2B5EF4-FFF2-40B4-BE49-F238E27FC236}">
                      <a16:creationId xmlns:a16="http://schemas.microsoft.com/office/drawing/2014/main" id="{07779D61-63D2-A240-B6DC-940A4FDFE4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26" name="Line 33">
                  <a:extLst>
                    <a:ext uri="{FF2B5EF4-FFF2-40B4-BE49-F238E27FC236}">
                      <a16:creationId xmlns:a16="http://schemas.microsoft.com/office/drawing/2014/main" id="{69D97FD5-5360-2849-A429-682A5F710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23" name="Oval 34">
                <a:extLst>
                  <a:ext uri="{FF2B5EF4-FFF2-40B4-BE49-F238E27FC236}">
                    <a16:creationId xmlns:a16="http://schemas.microsoft.com/office/drawing/2014/main" id="{3662ED4C-3F52-5649-9230-81D16B101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704" name="Group 35">
              <a:extLst>
                <a:ext uri="{FF2B5EF4-FFF2-40B4-BE49-F238E27FC236}">
                  <a16:creationId xmlns:a16="http://schemas.microsoft.com/office/drawing/2014/main" id="{A23CAE62-D29B-D145-AFB2-42E4FF09A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" y="2864"/>
              <a:ext cx="920" cy="344"/>
              <a:chOff x="908" y="2352"/>
              <a:chExt cx="920" cy="344"/>
            </a:xfrm>
          </p:grpSpPr>
          <p:grpSp>
            <p:nvGrpSpPr>
              <p:cNvPr id="26717" name="Group 36">
                <a:extLst>
                  <a:ext uri="{FF2B5EF4-FFF2-40B4-BE49-F238E27FC236}">
                    <a16:creationId xmlns:a16="http://schemas.microsoft.com/office/drawing/2014/main" id="{1A011EF7-2732-D242-9EF3-028B0C1DE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719" name="Picture 37">
                  <a:extLst>
                    <a:ext uri="{FF2B5EF4-FFF2-40B4-BE49-F238E27FC236}">
                      <a16:creationId xmlns:a16="http://schemas.microsoft.com/office/drawing/2014/main" id="{485C0C36-997C-1E45-89EA-660CC2C124C4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720" name="Line 38">
                  <a:extLst>
                    <a:ext uri="{FF2B5EF4-FFF2-40B4-BE49-F238E27FC236}">
                      <a16:creationId xmlns:a16="http://schemas.microsoft.com/office/drawing/2014/main" id="{858E8A62-AC17-E746-9220-31B569B55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21" name="Line 39">
                  <a:extLst>
                    <a:ext uri="{FF2B5EF4-FFF2-40B4-BE49-F238E27FC236}">
                      <a16:creationId xmlns:a16="http://schemas.microsoft.com/office/drawing/2014/main" id="{B66ED98F-956D-674C-A2C0-AC5296271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18" name="Oval 40">
                <a:extLst>
                  <a:ext uri="{FF2B5EF4-FFF2-40B4-BE49-F238E27FC236}">
                    <a16:creationId xmlns:a16="http://schemas.microsoft.com/office/drawing/2014/main" id="{E1238637-A15A-514C-8492-118A43A96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705" name="Group 41">
              <a:extLst>
                <a:ext uri="{FF2B5EF4-FFF2-40B4-BE49-F238E27FC236}">
                  <a16:creationId xmlns:a16="http://schemas.microsoft.com/office/drawing/2014/main" id="{F66C4572-E34B-914A-87A2-CD9638D0C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2504"/>
              <a:ext cx="920" cy="344"/>
              <a:chOff x="908" y="2352"/>
              <a:chExt cx="920" cy="344"/>
            </a:xfrm>
          </p:grpSpPr>
          <p:grpSp>
            <p:nvGrpSpPr>
              <p:cNvPr id="26712" name="Group 42">
                <a:extLst>
                  <a:ext uri="{FF2B5EF4-FFF2-40B4-BE49-F238E27FC236}">
                    <a16:creationId xmlns:a16="http://schemas.microsoft.com/office/drawing/2014/main" id="{746697FD-4DC2-1645-A547-9821618B03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714" name="Picture 43">
                  <a:extLst>
                    <a:ext uri="{FF2B5EF4-FFF2-40B4-BE49-F238E27FC236}">
                      <a16:creationId xmlns:a16="http://schemas.microsoft.com/office/drawing/2014/main" id="{3AE1DE27-376F-D24E-8D97-F79CEBF8B113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715" name="Line 44">
                  <a:extLst>
                    <a:ext uri="{FF2B5EF4-FFF2-40B4-BE49-F238E27FC236}">
                      <a16:creationId xmlns:a16="http://schemas.microsoft.com/office/drawing/2014/main" id="{B5265BEC-4302-2548-B06B-5F9C1D884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16" name="Line 45">
                  <a:extLst>
                    <a:ext uri="{FF2B5EF4-FFF2-40B4-BE49-F238E27FC236}">
                      <a16:creationId xmlns:a16="http://schemas.microsoft.com/office/drawing/2014/main" id="{1BBD923B-527B-8B46-96D1-A3B31998D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13" name="Oval 46">
                <a:extLst>
                  <a:ext uri="{FF2B5EF4-FFF2-40B4-BE49-F238E27FC236}">
                    <a16:creationId xmlns:a16="http://schemas.microsoft.com/office/drawing/2014/main" id="{AA7B3A7A-DB6D-0245-8B99-C12DF7553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706" name="Line 47">
              <a:extLst>
                <a:ext uri="{FF2B5EF4-FFF2-40B4-BE49-F238E27FC236}">
                  <a16:creationId xmlns:a16="http://schemas.microsoft.com/office/drawing/2014/main" id="{2DCCF0C9-691B-AF4A-84EF-E58DF12E5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88"/>
              <a:ext cx="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Line 48">
              <a:extLst>
                <a:ext uri="{FF2B5EF4-FFF2-40B4-BE49-F238E27FC236}">
                  <a16:creationId xmlns:a16="http://schemas.microsoft.com/office/drawing/2014/main" id="{FDD403E7-2B10-EB46-8E64-DE869151D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28"/>
              <a:ext cx="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49">
              <a:extLst>
                <a:ext uri="{FF2B5EF4-FFF2-40B4-BE49-F238E27FC236}">
                  <a16:creationId xmlns:a16="http://schemas.microsoft.com/office/drawing/2014/main" id="{9641EB9D-7FC0-E144-859D-FA78E90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24"/>
              <a:ext cx="1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50">
              <a:extLst>
                <a:ext uri="{FF2B5EF4-FFF2-40B4-BE49-F238E27FC236}">
                  <a16:creationId xmlns:a16="http://schemas.microsoft.com/office/drawing/2014/main" id="{3709F7FE-DBA6-7E49-A0CA-9EF34B7C4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34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Line 51">
              <a:extLst>
                <a:ext uri="{FF2B5EF4-FFF2-40B4-BE49-F238E27FC236}">
                  <a16:creationId xmlns:a16="http://schemas.microsoft.com/office/drawing/2014/main" id="{C9783D81-2454-DF4E-A5F5-955B62A7E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88"/>
              <a:ext cx="1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52">
              <a:extLst>
                <a:ext uri="{FF2B5EF4-FFF2-40B4-BE49-F238E27FC236}">
                  <a16:creationId xmlns:a16="http://schemas.microsoft.com/office/drawing/2014/main" id="{82F032C2-69DB-1844-8CB8-172893C35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2648"/>
              <a:ext cx="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4" name="Text Box 53">
            <a:extLst>
              <a:ext uri="{FF2B5EF4-FFF2-40B4-BE49-F238E27FC236}">
                <a16:creationId xmlns:a16="http://schemas.microsoft.com/office/drawing/2014/main" id="{75F3364C-7E2B-044F-BCBE-28B0655C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2922589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635" name="Text Box 54">
            <a:extLst>
              <a:ext uri="{FF2B5EF4-FFF2-40B4-BE49-F238E27FC236}">
                <a16:creationId xmlns:a16="http://schemas.microsoft.com/office/drawing/2014/main" id="{10BBF94F-E281-234D-9164-5D75E3E8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1638301"/>
            <a:ext cx="36012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h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6636" name="Text Box 55">
            <a:extLst>
              <a:ext uri="{FF2B5EF4-FFF2-40B4-BE49-F238E27FC236}">
                <a16:creationId xmlns:a16="http://schemas.microsoft.com/office/drawing/2014/main" id="{0D80D125-7597-2D42-A06E-75DF7FEF1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3267076"/>
            <a:ext cx="34890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k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6637" name="Text Box 56">
            <a:extLst>
              <a:ext uri="{FF2B5EF4-FFF2-40B4-BE49-F238E27FC236}">
                <a16:creationId xmlns:a16="http://schemas.microsoft.com/office/drawing/2014/main" id="{DB0C9DB3-2477-5644-974B-49B2583C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4164014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638" name="Text Box 57">
            <a:extLst>
              <a:ext uri="{FF2B5EF4-FFF2-40B4-BE49-F238E27FC236}">
                <a16:creationId xmlns:a16="http://schemas.microsoft.com/office/drawing/2014/main" id="{6600DFE7-D03F-4B4D-A201-639BED74C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413" y="5022851"/>
            <a:ext cx="33928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847354" name="Text Box 58">
            <a:extLst>
              <a:ext uri="{FF2B5EF4-FFF2-40B4-BE49-F238E27FC236}">
                <a16:creationId xmlns:a16="http://schemas.microsoft.com/office/drawing/2014/main" id="{D602854B-C08E-B34B-98D8-82F6215CD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5068888"/>
            <a:ext cx="348904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D</a:t>
            </a:r>
            <a:endParaRPr lang="en-US" altLang="zh-CN" sz="1800" baseline="-250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6640" name="Group 59">
            <a:extLst>
              <a:ext uri="{FF2B5EF4-FFF2-40B4-BE49-F238E27FC236}">
                <a16:creationId xmlns:a16="http://schemas.microsoft.com/office/drawing/2014/main" id="{38D29EF9-C14A-F847-9D98-02AB7F8EA218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4313238"/>
            <a:ext cx="5737225" cy="1892300"/>
            <a:chOff x="508" y="2064"/>
            <a:chExt cx="3664" cy="1208"/>
          </a:xfrm>
        </p:grpSpPr>
        <p:grpSp>
          <p:nvGrpSpPr>
            <p:cNvPr id="26654" name="Group 60">
              <a:extLst>
                <a:ext uri="{FF2B5EF4-FFF2-40B4-BE49-F238E27FC236}">
                  <a16:creationId xmlns:a16="http://schemas.microsoft.com/office/drawing/2014/main" id="{F8631D0E-0613-2841-BB7F-E65A19919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2064"/>
              <a:ext cx="920" cy="344"/>
              <a:chOff x="908" y="2352"/>
              <a:chExt cx="920" cy="344"/>
            </a:xfrm>
          </p:grpSpPr>
          <p:grpSp>
            <p:nvGrpSpPr>
              <p:cNvPr id="26693" name="Group 61">
                <a:extLst>
                  <a:ext uri="{FF2B5EF4-FFF2-40B4-BE49-F238E27FC236}">
                    <a16:creationId xmlns:a16="http://schemas.microsoft.com/office/drawing/2014/main" id="{F84AA49A-FCEE-0746-A325-47F4091C4D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695" name="Picture 62">
                  <a:extLst>
                    <a:ext uri="{FF2B5EF4-FFF2-40B4-BE49-F238E27FC236}">
                      <a16:creationId xmlns:a16="http://schemas.microsoft.com/office/drawing/2014/main" id="{0D617FB1-8CCF-9F46-B074-9666FB1FBC9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96" name="Line 63">
                  <a:extLst>
                    <a:ext uri="{FF2B5EF4-FFF2-40B4-BE49-F238E27FC236}">
                      <a16:creationId xmlns:a16="http://schemas.microsoft.com/office/drawing/2014/main" id="{4DBCD9D2-D150-484D-B37B-8E82D38B8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7" name="Line 64">
                  <a:extLst>
                    <a:ext uri="{FF2B5EF4-FFF2-40B4-BE49-F238E27FC236}">
                      <a16:creationId xmlns:a16="http://schemas.microsoft.com/office/drawing/2014/main" id="{E7EB2276-176E-FA4D-9A37-7AE250732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94" name="Oval 65">
                <a:extLst>
                  <a:ext uri="{FF2B5EF4-FFF2-40B4-BE49-F238E27FC236}">
                    <a16:creationId xmlns:a16="http://schemas.microsoft.com/office/drawing/2014/main" id="{817D7035-8205-7547-BA17-C06EA2982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55" name="Group 66">
              <a:extLst>
                <a:ext uri="{FF2B5EF4-FFF2-40B4-BE49-F238E27FC236}">
                  <a16:creationId xmlns:a16="http://schemas.microsoft.com/office/drawing/2014/main" id="{1DF580E8-782F-D14B-9F56-9C2DFF606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" y="2928"/>
              <a:ext cx="920" cy="344"/>
              <a:chOff x="908" y="2352"/>
              <a:chExt cx="920" cy="344"/>
            </a:xfrm>
          </p:grpSpPr>
          <p:grpSp>
            <p:nvGrpSpPr>
              <p:cNvPr id="26688" name="Group 67">
                <a:extLst>
                  <a:ext uri="{FF2B5EF4-FFF2-40B4-BE49-F238E27FC236}">
                    <a16:creationId xmlns:a16="http://schemas.microsoft.com/office/drawing/2014/main" id="{BBCC76FE-07C9-AE47-B793-129696EF87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690" name="Picture 68">
                  <a:extLst>
                    <a:ext uri="{FF2B5EF4-FFF2-40B4-BE49-F238E27FC236}">
                      <a16:creationId xmlns:a16="http://schemas.microsoft.com/office/drawing/2014/main" id="{915F7AE6-3A10-CC4A-A253-A41EDA9A2DA0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91" name="Line 69">
                  <a:extLst>
                    <a:ext uri="{FF2B5EF4-FFF2-40B4-BE49-F238E27FC236}">
                      <a16:creationId xmlns:a16="http://schemas.microsoft.com/office/drawing/2014/main" id="{4A1D19FA-143A-564F-A2D9-794E5838AD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2" name="Line 70">
                  <a:extLst>
                    <a:ext uri="{FF2B5EF4-FFF2-40B4-BE49-F238E27FC236}">
                      <a16:creationId xmlns:a16="http://schemas.microsoft.com/office/drawing/2014/main" id="{3F683E16-8A27-434E-AFA3-882A516B6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89" name="Oval 71">
                <a:extLst>
                  <a:ext uri="{FF2B5EF4-FFF2-40B4-BE49-F238E27FC236}">
                    <a16:creationId xmlns:a16="http://schemas.microsoft.com/office/drawing/2014/main" id="{65ACDFE2-5E2B-614C-BB6D-3E604E5A9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56" name="Group 72">
              <a:extLst>
                <a:ext uri="{FF2B5EF4-FFF2-40B4-BE49-F238E27FC236}">
                  <a16:creationId xmlns:a16="http://schemas.microsoft.com/office/drawing/2014/main" id="{5390ECFA-58E6-4B42-82BB-BD02B2FAE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2488"/>
              <a:ext cx="920" cy="344"/>
              <a:chOff x="908" y="2352"/>
              <a:chExt cx="920" cy="344"/>
            </a:xfrm>
          </p:grpSpPr>
          <p:grpSp>
            <p:nvGrpSpPr>
              <p:cNvPr id="26683" name="Group 73">
                <a:extLst>
                  <a:ext uri="{FF2B5EF4-FFF2-40B4-BE49-F238E27FC236}">
                    <a16:creationId xmlns:a16="http://schemas.microsoft.com/office/drawing/2014/main" id="{A7489EC4-5921-534A-88B5-00ADF02DC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685" name="Picture 74">
                  <a:extLst>
                    <a:ext uri="{FF2B5EF4-FFF2-40B4-BE49-F238E27FC236}">
                      <a16:creationId xmlns:a16="http://schemas.microsoft.com/office/drawing/2014/main" id="{E155521B-F963-394F-B505-D402A658FBE3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86" name="Line 75">
                  <a:extLst>
                    <a:ext uri="{FF2B5EF4-FFF2-40B4-BE49-F238E27FC236}">
                      <a16:creationId xmlns:a16="http://schemas.microsoft.com/office/drawing/2014/main" id="{45F6B795-23BC-3440-93B9-32679D578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87" name="Line 76">
                  <a:extLst>
                    <a:ext uri="{FF2B5EF4-FFF2-40B4-BE49-F238E27FC236}">
                      <a16:creationId xmlns:a16="http://schemas.microsoft.com/office/drawing/2014/main" id="{30003158-7372-3248-87BF-A67C4B7275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84" name="Oval 77">
                <a:extLst>
                  <a:ext uri="{FF2B5EF4-FFF2-40B4-BE49-F238E27FC236}">
                    <a16:creationId xmlns:a16="http://schemas.microsoft.com/office/drawing/2014/main" id="{AC4E4A1A-EF7F-CA4C-8272-4B08B9644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57" name="Line 78">
              <a:extLst>
                <a:ext uri="{FF2B5EF4-FFF2-40B4-BE49-F238E27FC236}">
                  <a16:creationId xmlns:a16="http://schemas.microsoft.com/office/drawing/2014/main" id="{022C74C8-41D9-A245-B1A9-9B6744FC5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24"/>
              <a:ext cx="0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79">
              <a:extLst>
                <a:ext uri="{FF2B5EF4-FFF2-40B4-BE49-F238E27FC236}">
                  <a16:creationId xmlns:a16="http://schemas.microsoft.com/office/drawing/2014/main" id="{855D1C64-606D-8044-90B1-7011E48AD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712"/>
              <a:ext cx="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59" name="Group 80">
              <a:extLst>
                <a:ext uri="{FF2B5EF4-FFF2-40B4-BE49-F238E27FC236}">
                  <a16:creationId xmlns:a16="http://schemas.microsoft.com/office/drawing/2014/main" id="{B1032859-7F14-5344-AFD7-10825ED99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" y="2128"/>
              <a:ext cx="920" cy="344"/>
              <a:chOff x="908" y="2352"/>
              <a:chExt cx="920" cy="344"/>
            </a:xfrm>
          </p:grpSpPr>
          <p:grpSp>
            <p:nvGrpSpPr>
              <p:cNvPr id="26678" name="Group 81">
                <a:extLst>
                  <a:ext uri="{FF2B5EF4-FFF2-40B4-BE49-F238E27FC236}">
                    <a16:creationId xmlns:a16="http://schemas.microsoft.com/office/drawing/2014/main" id="{BF9DD6F4-D4C1-6747-94B3-085B9F49A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680" name="Picture 82">
                  <a:extLst>
                    <a:ext uri="{FF2B5EF4-FFF2-40B4-BE49-F238E27FC236}">
                      <a16:creationId xmlns:a16="http://schemas.microsoft.com/office/drawing/2014/main" id="{4D29E1EA-ABD0-8B48-B356-186F55EC8FBE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81" name="Line 83">
                  <a:extLst>
                    <a:ext uri="{FF2B5EF4-FFF2-40B4-BE49-F238E27FC236}">
                      <a16:creationId xmlns:a16="http://schemas.microsoft.com/office/drawing/2014/main" id="{4EB0BF68-6F69-E346-9908-8ECE0E317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82" name="Line 84">
                  <a:extLst>
                    <a:ext uri="{FF2B5EF4-FFF2-40B4-BE49-F238E27FC236}">
                      <a16:creationId xmlns:a16="http://schemas.microsoft.com/office/drawing/2014/main" id="{1CBA89DD-D570-5D4D-BF96-7AC97AD49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79" name="Oval 85">
                <a:extLst>
                  <a:ext uri="{FF2B5EF4-FFF2-40B4-BE49-F238E27FC236}">
                    <a16:creationId xmlns:a16="http://schemas.microsoft.com/office/drawing/2014/main" id="{2804A3B2-BB3E-BA42-8E92-AA7A29302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60" name="Group 86">
              <a:extLst>
                <a:ext uri="{FF2B5EF4-FFF2-40B4-BE49-F238E27FC236}">
                  <a16:creationId xmlns:a16="http://schemas.microsoft.com/office/drawing/2014/main" id="{70FD891F-7F2E-384B-99BB-4ED0D28DE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" y="2864"/>
              <a:ext cx="920" cy="344"/>
              <a:chOff x="908" y="2352"/>
              <a:chExt cx="920" cy="344"/>
            </a:xfrm>
          </p:grpSpPr>
          <p:grpSp>
            <p:nvGrpSpPr>
              <p:cNvPr id="26673" name="Group 87">
                <a:extLst>
                  <a:ext uri="{FF2B5EF4-FFF2-40B4-BE49-F238E27FC236}">
                    <a16:creationId xmlns:a16="http://schemas.microsoft.com/office/drawing/2014/main" id="{388B90E5-8327-474D-9294-26C2D432FC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675" name="Picture 88">
                  <a:extLst>
                    <a:ext uri="{FF2B5EF4-FFF2-40B4-BE49-F238E27FC236}">
                      <a16:creationId xmlns:a16="http://schemas.microsoft.com/office/drawing/2014/main" id="{EF23AAF6-61EC-224C-91E6-F5E7DE717D19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76" name="Line 89">
                  <a:extLst>
                    <a:ext uri="{FF2B5EF4-FFF2-40B4-BE49-F238E27FC236}">
                      <a16:creationId xmlns:a16="http://schemas.microsoft.com/office/drawing/2014/main" id="{336BC9CE-3315-394C-828F-F544A06A4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7" name="Line 90">
                  <a:extLst>
                    <a:ext uri="{FF2B5EF4-FFF2-40B4-BE49-F238E27FC236}">
                      <a16:creationId xmlns:a16="http://schemas.microsoft.com/office/drawing/2014/main" id="{626CC5C0-FB47-154B-A2B9-CD9D121406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74" name="Oval 91">
                <a:extLst>
                  <a:ext uri="{FF2B5EF4-FFF2-40B4-BE49-F238E27FC236}">
                    <a16:creationId xmlns:a16="http://schemas.microsoft.com/office/drawing/2014/main" id="{C6BA1DE7-EB49-244E-9654-3EEE5F892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61" name="Group 92">
              <a:extLst>
                <a:ext uri="{FF2B5EF4-FFF2-40B4-BE49-F238E27FC236}">
                  <a16:creationId xmlns:a16="http://schemas.microsoft.com/office/drawing/2014/main" id="{6FB27943-BD70-2749-9E27-AC8458276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2504"/>
              <a:ext cx="920" cy="344"/>
              <a:chOff x="908" y="2352"/>
              <a:chExt cx="920" cy="344"/>
            </a:xfrm>
          </p:grpSpPr>
          <p:grpSp>
            <p:nvGrpSpPr>
              <p:cNvPr id="26668" name="Group 93">
                <a:extLst>
                  <a:ext uri="{FF2B5EF4-FFF2-40B4-BE49-F238E27FC236}">
                    <a16:creationId xmlns:a16="http://schemas.microsoft.com/office/drawing/2014/main" id="{19CB8907-B733-A646-982E-276AA30370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" y="2352"/>
                <a:ext cx="920" cy="344"/>
                <a:chOff x="2880" y="1664"/>
                <a:chExt cx="920" cy="344"/>
              </a:xfrm>
            </p:grpSpPr>
            <p:pic>
              <p:nvPicPr>
                <p:cNvPr id="26670" name="Picture 94">
                  <a:extLst>
                    <a:ext uri="{FF2B5EF4-FFF2-40B4-BE49-F238E27FC236}">
                      <a16:creationId xmlns:a16="http://schemas.microsoft.com/office/drawing/2014/main" id="{AC32D01E-11E1-6C4B-A490-EBCCED05EB49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1664"/>
                  <a:ext cx="75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71" name="Line 95">
                  <a:extLst>
                    <a:ext uri="{FF2B5EF4-FFF2-40B4-BE49-F238E27FC236}">
                      <a16:creationId xmlns:a16="http://schemas.microsoft.com/office/drawing/2014/main" id="{207CCF1B-70F0-444E-BD1F-8127A65C9D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2" name="Line 96">
                  <a:extLst>
                    <a:ext uri="{FF2B5EF4-FFF2-40B4-BE49-F238E27FC236}">
                      <a16:creationId xmlns:a16="http://schemas.microsoft.com/office/drawing/2014/main" id="{C8762A9D-67D3-634A-9325-E4818A272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" y="18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69" name="Oval 97">
                <a:extLst>
                  <a:ext uri="{FF2B5EF4-FFF2-40B4-BE49-F238E27FC236}">
                    <a16:creationId xmlns:a16="http://schemas.microsoft.com/office/drawing/2014/main" id="{461C5336-C932-1347-89C6-F4A14E0B7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80"/>
                <a:ext cx="64" cy="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62" name="Line 98">
              <a:extLst>
                <a:ext uri="{FF2B5EF4-FFF2-40B4-BE49-F238E27FC236}">
                  <a16:creationId xmlns:a16="http://schemas.microsoft.com/office/drawing/2014/main" id="{F6753C8F-FB6F-C44B-9396-C3A73EACF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88"/>
              <a:ext cx="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99">
              <a:extLst>
                <a:ext uri="{FF2B5EF4-FFF2-40B4-BE49-F238E27FC236}">
                  <a16:creationId xmlns:a16="http://schemas.microsoft.com/office/drawing/2014/main" id="{08EFAD0E-C656-2F4C-A966-3B44BE28B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28"/>
              <a:ext cx="0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100">
              <a:extLst>
                <a:ext uri="{FF2B5EF4-FFF2-40B4-BE49-F238E27FC236}">
                  <a16:creationId xmlns:a16="http://schemas.microsoft.com/office/drawing/2014/main" id="{3BB18D9F-FC8C-2146-ABCB-D4251A41B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24"/>
              <a:ext cx="1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101">
              <a:extLst>
                <a:ext uri="{FF2B5EF4-FFF2-40B4-BE49-F238E27FC236}">
                  <a16:creationId xmlns:a16="http://schemas.microsoft.com/office/drawing/2014/main" id="{522D0625-0541-BE48-9B0A-0C69BEED9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34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102">
              <a:extLst>
                <a:ext uri="{FF2B5EF4-FFF2-40B4-BE49-F238E27FC236}">
                  <a16:creationId xmlns:a16="http://schemas.microsoft.com/office/drawing/2014/main" id="{706D07DE-BA9A-A547-BC8F-005AB9DA7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88"/>
              <a:ext cx="1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103">
              <a:extLst>
                <a:ext uri="{FF2B5EF4-FFF2-40B4-BE49-F238E27FC236}">
                  <a16:creationId xmlns:a16="http://schemas.microsoft.com/office/drawing/2014/main" id="{66C40380-4264-9B44-ABFB-02CD1E927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2648"/>
              <a:ext cx="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41" name="Text Box 104">
            <a:extLst>
              <a:ext uri="{FF2B5EF4-FFF2-40B4-BE49-F238E27FC236}">
                <a16:creationId xmlns:a16="http://schemas.microsoft.com/office/drawing/2014/main" id="{17699CDE-3AD5-3A4F-8E6C-BAB2201B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5543551"/>
            <a:ext cx="517220" cy="6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642" name="Text Box 105">
            <a:extLst>
              <a:ext uri="{FF2B5EF4-FFF2-40B4-BE49-F238E27FC236}">
                <a16:creationId xmlns:a16="http://schemas.microsoft.com/office/drawing/2014/main" id="{7E9C5407-2CB8-4541-960D-EFAA86819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9" y="2378076"/>
            <a:ext cx="640651" cy="4604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g/1</a:t>
            </a:r>
            <a:endParaRPr lang="en-US" altLang="zh-CN" baseline="-250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8" name="Group 106">
            <a:extLst>
              <a:ext uri="{FF2B5EF4-FFF2-40B4-BE49-F238E27FC236}">
                <a16:creationId xmlns:a16="http://schemas.microsoft.com/office/drawing/2014/main" id="{B6FFC5DF-741D-CC4D-A124-ABF89DDE1525}"/>
              </a:ext>
            </a:extLst>
          </p:cNvPr>
          <p:cNvGrpSpPr>
            <a:grpSpLocks/>
          </p:cNvGrpSpPr>
          <p:nvPr/>
        </p:nvGrpSpPr>
        <p:grpSpPr bwMode="auto">
          <a:xfrm>
            <a:off x="3555999" y="4102100"/>
            <a:ext cx="1601744" cy="2289024"/>
            <a:chOff x="1298" y="2618"/>
            <a:chExt cx="1023" cy="1460"/>
          </a:xfrm>
        </p:grpSpPr>
        <p:sp>
          <p:nvSpPr>
            <p:cNvPr id="26650" name="Text Box 107">
              <a:extLst>
                <a:ext uri="{FF2B5EF4-FFF2-40B4-BE49-F238E27FC236}">
                  <a16:creationId xmlns:a16="http://schemas.microsoft.com/office/drawing/2014/main" id="{03001553-7FA8-5A4E-BBA8-D61DC2595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2682"/>
              <a:ext cx="18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Text Box 108">
              <a:extLst>
                <a:ext uri="{FF2B5EF4-FFF2-40B4-BE49-F238E27FC236}">
                  <a16:creationId xmlns:a16="http://schemas.microsoft.com/office/drawing/2014/main" id="{4B38EC1F-F8A6-BD4A-A52F-51B78627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818"/>
              <a:ext cx="18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Text Box 109">
              <a:extLst>
                <a:ext uri="{FF2B5EF4-FFF2-40B4-BE49-F238E27FC236}">
                  <a16:creationId xmlns:a16="http://schemas.microsoft.com/office/drawing/2014/main" id="{ED1757B4-E810-8F4F-B65A-E0F866009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618"/>
              <a:ext cx="206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Text Box 110">
              <a:extLst>
                <a:ext uri="{FF2B5EF4-FFF2-40B4-BE49-F238E27FC236}">
                  <a16:creationId xmlns:a16="http://schemas.microsoft.com/office/drawing/2014/main" id="{8C2DFF30-21D2-CC41-87E8-3D04642A7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3490"/>
              <a:ext cx="206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111">
            <a:extLst>
              <a:ext uri="{FF2B5EF4-FFF2-40B4-BE49-F238E27FC236}">
                <a16:creationId xmlns:a16="http://schemas.microsoft.com/office/drawing/2014/main" id="{66145997-4269-E442-966B-E2597C41D739}"/>
              </a:ext>
            </a:extLst>
          </p:cNvPr>
          <p:cNvGrpSpPr>
            <a:grpSpLocks/>
          </p:cNvGrpSpPr>
          <p:nvPr/>
        </p:nvGrpSpPr>
        <p:grpSpPr bwMode="auto">
          <a:xfrm>
            <a:off x="7677151" y="4329114"/>
            <a:ext cx="1639824" cy="1997574"/>
            <a:chOff x="3930" y="2762"/>
            <a:chExt cx="1047" cy="1275"/>
          </a:xfrm>
        </p:grpSpPr>
        <p:sp>
          <p:nvSpPr>
            <p:cNvPr id="26645" name="Text Box 112">
              <a:extLst>
                <a:ext uri="{FF2B5EF4-FFF2-40B4-BE49-F238E27FC236}">
                  <a16:creationId xmlns:a16="http://schemas.microsoft.com/office/drawing/2014/main" id="{72783D9B-CA62-E142-86F3-D57B7C2C7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762"/>
              <a:ext cx="2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Text Box 113">
              <a:extLst>
                <a:ext uri="{FF2B5EF4-FFF2-40B4-BE49-F238E27FC236}">
                  <a16:creationId xmlns:a16="http://schemas.microsoft.com/office/drawing/2014/main" id="{46A0FE9D-20A2-D540-880D-EBF04154B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3802"/>
              <a:ext cx="2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647" name="Text Box 114">
              <a:extLst>
                <a:ext uri="{FF2B5EF4-FFF2-40B4-BE49-F238E27FC236}">
                  <a16:creationId xmlns:a16="http://schemas.microsoft.com/office/drawing/2014/main" id="{C59D1614-0361-604D-AB8C-69E4138D0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" y="3082"/>
              <a:ext cx="2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1800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Line 115">
              <a:extLst>
                <a:ext uri="{FF2B5EF4-FFF2-40B4-BE49-F238E27FC236}">
                  <a16:creationId xmlns:a16="http://schemas.microsoft.com/office/drawing/2014/main" id="{18E03AD8-A3ED-F642-9644-0C8F78752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3816"/>
              <a:ext cx="1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116">
              <a:extLst>
                <a:ext uri="{FF2B5EF4-FFF2-40B4-BE49-F238E27FC236}">
                  <a16:creationId xmlns:a16="http://schemas.microsoft.com/office/drawing/2014/main" id="{A65C5AAD-5939-CA4C-B2BD-FAA4491C6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792"/>
              <a:ext cx="1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35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4">
            <a:extLst>
              <a:ext uri="{FF2B5EF4-FFF2-40B4-BE49-F238E27FC236}">
                <a16:creationId xmlns:a16="http://schemas.microsoft.com/office/drawing/2014/main" id="{ECEA0B01-0B83-D64C-9304-BF182239D6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C2E6DD-8ABF-794B-B85C-27D12BC6B4A4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页脚占位符 5">
            <a:extLst>
              <a:ext uri="{FF2B5EF4-FFF2-40B4-BE49-F238E27FC236}">
                <a16:creationId xmlns:a16="http://schemas.microsoft.com/office/drawing/2014/main" id="{AB938844-5885-4449-B918-C6D928E5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8322" name="Rectangle 2">
            <a:extLst>
              <a:ext uri="{FF2B5EF4-FFF2-40B4-BE49-F238E27FC236}">
                <a16:creationId xmlns:a16="http://schemas.microsoft.com/office/drawing/2014/main" id="{D725E96A-6CD9-F240-8F42-948D169F2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9F49D12-982E-8748-8975-1233D18CB90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11547" y="1600200"/>
            <a:ext cx="4776025" cy="47802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To test inputs stuck-at-0 at given AND gate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Set inputs at other gates to generate AND output of zero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Force inputs at selected gate to generate a one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If f is 1 then circuit ok, else fault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To test inputs stuck-at-1 at given AND gate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Drive input to test to 0, rest of inputs driven to 1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Other gates driven with inputs that force gates to 0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If f is 0 then OK, else fault.</a:t>
            </a:r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FC78D2E3-7D7E-8B4C-8224-A3FD2802518B}"/>
              </a:ext>
            </a:extLst>
          </p:cNvPr>
          <p:cNvGrpSpPr>
            <a:grpSpLocks/>
          </p:cNvGrpSpPr>
          <p:nvPr/>
        </p:nvGrpSpPr>
        <p:grpSpPr bwMode="auto">
          <a:xfrm>
            <a:off x="2197780" y="2454048"/>
            <a:ext cx="1136650" cy="503237"/>
            <a:chOff x="840" y="1280"/>
            <a:chExt cx="726" cy="321"/>
          </a:xfrm>
        </p:grpSpPr>
        <p:sp>
          <p:nvSpPr>
            <p:cNvPr id="27696" name="Line 5">
              <a:extLst>
                <a:ext uri="{FF2B5EF4-FFF2-40B4-BE49-F238E27FC236}">
                  <a16:creationId xmlns:a16="http://schemas.microsoft.com/office/drawing/2014/main" id="{73A3902A-AE9C-424E-B1AB-75C35A3B0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Line 6">
              <a:extLst>
                <a:ext uri="{FF2B5EF4-FFF2-40B4-BE49-F238E27FC236}">
                  <a16:creationId xmlns:a16="http://schemas.microsoft.com/office/drawing/2014/main" id="{8251315C-BA74-5E48-AA4B-87129B0EC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Line 7">
              <a:extLst>
                <a:ext uri="{FF2B5EF4-FFF2-40B4-BE49-F238E27FC236}">
                  <a16:creationId xmlns:a16="http://schemas.microsoft.com/office/drawing/2014/main" id="{76D2546C-4567-CE41-9FAB-9C4B2CD3F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99" name="Group 8">
              <a:extLst>
                <a:ext uri="{FF2B5EF4-FFF2-40B4-BE49-F238E27FC236}">
                  <a16:creationId xmlns:a16="http://schemas.microsoft.com/office/drawing/2014/main" id="{E8967733-E696-784B-BE1C-F5947C2E8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27704" name="Arc 9">
                <a:extLst>
                  <a:ext uri="{FF2B5EF4-FFF2-40B4-BE49-F238E27FC236}">
                    <a16:creationId xmlns:a16="http://schemas.microsoft.com/office/drawing/2014/main" id="{454BE525-A3A2-D144-9C1C-6854DEB91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5" name="Arc 10">
                <a:extLst>
                  <a:ext uri="{FF2B5EF4-FFF2-40B4-BE49-F238E27FC236}">
                    <a16:creationId xmlns:a16="http://schemas.microsoft.com/office/drawing/2014/main" id="{F500CBA8-F2F2-5547-8AE3-1F05E51E9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0" name="Line 11">
              <a:extLst>
                <a:ext uri="{FF2B5EF4-FFF2-40B4-BE49-F238E27FC236}">
                  <a16:creationId xmlns:a16="http://schemas.microsoft.com/office/drawing/2014/main" id="{8A609D7B-DCEA-8C4D-B738-E114EF1E3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Line 12">
              <a:extLst>
                <a:ext uri="{FF2B5EF4-FFF2-40B4-BE49-F238E27FC236}">
                  <a16:creationId xmlns:a16="http://schemas.microsoft.com/office/drawing/2014/main" id="{0CD9B928-F96F-3048-9594-6A317B888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13">
              <a:extLst>
                <a:ext uri="{FF2B5EF4-FFF2-40B4-BE49-F238E27FC236}">
                  <a16:creationId xmlns:a16="http://schemas.microsoft.com/office/drawing/2014/main" id="{174029EA-32C3-C841-B03A-A452BCE5A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Line 14">
              <a:extLst>
                <a:ext uri="{FF2B5EF4-FFF2-40B4-BE49-F238E27FC236}">
                  <a16:creationId xmlns:a16="http://schemas.microsoft.com/office/drawing/2014/main" id="{6F15ADA1-603B-A147-B972-2F6DD94BA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4" name="Group 15">
            <a:extLst>
              <a:ext uri="{FF2B5EF4-FFF2-40B4-BE49-F238E27FC236}">
                <a16:creationId xmlns:a16="http://schemas.microsoft.com/office/drawing/2014/main" id="{69293D4D-EF61-E247-AB82-9A4EBD68472E}"/>
              </a:ext>
            </a:extLst>
          </p:cNvPr>
          <p:cNvGrpSpPr>
            <a:grpSpLocks/>
          </p:cNvGrpSpPr>
          <p:nvPr/>
        </p:nvGrpSpPr>
        <p:grpSpPr bwMode="auto">
          <a:xfrm>
            <a:off x="2197780" y="3431948"/>
            <a:ext cx="1136650" cy="503237"/>
            <a:chOff x="840" y="1280"/>
            <a:chExt cx="726" cy="321"/>
          </a:xfrm>
        </p:grpSpPr>
        <p:sp>
          <p:nvSpPr>
            <p:cNvPr id="27686" name="Line 16">
              <a:extLst>
                <a:ext uri="{FF2B5EF4-FFF2-40B4-BE49-F238E27FC236}">
                  <a16:creationId xmlns:a16="http://schemas.microsoft.com/office/drawing/2014/main" id="{BC09D9A9-5D88-B741-AA38-79D84C10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17">
              <a:extLst>
                <a:ext uri="{FF2B5EF4-FFF2-40B4-BE49-F238E27FC236}">
                  <a16:creationId xmlns:a16="http://schemas.microsoft.com/office/drawing/2014/main" id="{108FFE3F-A776-F344-A8AC-45B1E8BE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18">
              <a:extLst>
                <a:ext uri="{FF2B5EF4-FFF2-40B4-BE49-F238E27FC236}">
                  <a16:creationId xmlns:a16="http://schemas.microsoft.com/office/drawing/2014/main" id="{DC3FCA53-4711-C842-846D-816747576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89" name="Group 19">
              <a:extLst>
                <a:ext uri="{FF2B5EF4-FFF2-40B4-BE49-F238E27FC236}">
                  <a16:creationId xmlns:a16="http://schemas.microsoft.com/office/drawing/2014/main" id="{C37D1ED5-B818-D042-A10B-DE6FA1BA9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27694" name="Arc 20">
                <a:extLst>
                  <a:ext uri="{FF2B5EF4-FFF2-40B4-BE49-F238E27FC236}">
                    <a16:creationId xmlns:a16="http://schemas.microsoft.com/office/drawing/2014/main" id="{AA7A8493-B45B-424F-8F5A-ACC829151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Arc 21">
                <a:extLst>
                  <a:ext uri="{FF2B5EF4-FFF2-40B4-BE49-F238E27FC236}">
                    <a16:creationId xmlns:a16="http://schemas.microsoft.com/office/drawing/2014/main" id="{8793B5D4-B194-CE42-B914-4567EBD1D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0" name="Line 22">
              <a:extLst>
                <a:ext uri="{FF2B5EF4-FFF2-40B4-BE49-F238E27FC236}">
                  <a16:creationId xmlns:a16="http://schemas.microsoft.com/office/drawing/2014/main" id="{5FA1503D-90FA-3D40-BC67-78A3F41A7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23">
              <a:extLst>
                <a:ext uri="{FF2B5EF4-FFF2-40B4-BE49-F238E27FC236}">
                  <a16:creationId xmlns:a16="http://schemas.microsoft.com/office/drawing/2014/main" id="{0B1FF37C-1487-6F4E-BF3B-EA34C574B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24">
              <a:extLst>
                <a:ext uri="{FF2B5EF4-FFF2-40B4-BE49-F238E27FC236}">
                  <a16:creationId xmlns:a16="http://schemas.microsoft.com/office/drawing/2014/main" id="{2DBC1D6E-5F94-1040-A83A-B7D2214E7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25">
              <a:extLst>
                <a:ext uri="{FF2B5EF4-FFF2-40B4-BE49-F238E27FC236}">
                  <a16:creationId xmlns:a16="http://schemas.microsoft.com/office/drawing/2014/main" id="{D82D7BE9-2C0D-5C44-B454-0E77C14B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5" name="Group 26">
            <a:extLst>
              <a:ext uri="{FF2B5EF4-FFF2-40B4-BE49-F238E27FC236}">
                <a16:creationId xmlns:a16="http://schemas.microsoft.com/office/drawing/2014/main" id="{673EEEF8-8865-F549-846D-41987C17319E}"/>
              </a:ext>
            </a:extLst>
          </p:cNvPr>
          <p:cNvGrpSpPr>
            <a:grpSpLocks/>
          </p:cNvGrpSpPr>
          <p:nvPr/>
        </p:nvGrpSpPr>
        <p:grpSpPr bwMode="auto">
          <a:xfrm>
            <a:off x="2197780" y="4447948"/>
            <a:ext cx="1136650" cy="503237"/>
            <a:chOff x="840" y="1280"/>
            <a:chExt cx="726" cy="321"/>
          </a:xfrm>
        </p:grpSpPr>
        <p:sp>
          <p:nvSpPr>
            <p:cNvPr id="27676" name="Line 27">
              <a:extLst>
                <a:ext uri="{FF2B5EF4-FFF2-40B4-BE49-F238E27FC236}">
                  <a16:creationId xmlns:a16="http://schemas.microsoft.com/office/drawing/2014/main" id="{A8AE3749-E033-4D46-A260-272509EBD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8">
              <a:extLst>
                <a:ext uri="{FF2B5EF4-FFF2-40B4-BE49-F238E27FC236}">
                  <a16:creationId xmlns:a16="http://schemas.microsoft.com/office/drawing/2014/main" id="{D932F8D4-377E-B949-AFD6-FCB53EDB2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29">
              <a:extLst>
                <a:ext uri="{FF2B5EF4-FFF2-40B4-BE49-F238E27FC236}">
                  <a16:creationId xmlns:a16="http://schemas.microsoft.com/office/drawing/2014/main" id="{667B0BF3-F63E-5846-9CE8-C53B5E9EE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79" name="Group 30">
              <a:extLst>
                <a:ext uri="{FF2B5EF4-FFF2-40B4-BE49-F238E27FC236}">
                  <a16:creationId xmlns:a16="http://schemas.microsoft.com/office/drawing/2014/main" id="{DB47EC64-1FCC-484F-8BF0-E9A394056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27684" name="Arc 31">
                <a:extLst>
                  <a:ext uri="{FF2B5EF4-FFF2-40B4-BE49-F238E27FC236}">
                    <a16:creationId xmlns:a16="http://schemas.microsoft.com/office/drawing/2014/main" id="{947B9938-2FFA-C749-A466-AFE1CEA11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Arc 32">
                <a:extLst>
                  <a:ext uri="{FF2B5EF4-FFF2-40B4-BE49-F238E27FC236}">
                    <a16:creationId xmlns:a16="http://schemas.microsoft.com/office/drawing/2014/main" id="{B5FA5B58-5E45-5B48-B8FC-211FD5298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0" name="Line 33">
              <a:extLst>
                <a:ext uri="{FF2B5EF4-FFF2-40B4-BE49-F238E27FC236}">
                  <a16:creationId xmlns:a16="http://schemas.microsoft.com/office/drawing/2014/main" id="{1A5B036E-07F7-5546-9C6E-949339F14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34">
              <a:extLst>
                <a:ext uri="{FF2B5EF4-FFF2-40B4-BE49-F238E27FC236}">
                  <a16:creationId xmlns:a16="http://schemas.microsoft.com/office/drawing/2014/main" id="{C1FB3C70-2705-B94C-A258-D9DF35BFD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35">
              <a:extLst>
                <a:ext uri="{FF2B5EF4-FFF2-40B4-BE49-F238E27FC236}">
                  <a16:creationId xmlns:a16="http://schemas.microsoft.com/office/drawing/2014/main" id="{98F0B2A4-F965-604E-B66A-05A533174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36">
              <a:extLst>
                <a:ext uri="{FF2B5EF4-FFF2-40B4-BE49-F238E27FC236}">
                  <a16:creationId xmlns:a16="http://schemas.microsoft.com/office/drawing/2014/main" id="{FC38EC49-7288-534E-BD62-F5F3C1398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6" name="Group 37">
            <a:extLst>
              <a:ext uri="{FF2B5EF4-FFF2-40B4-BE49-F238E27FC236}">
                <a16:creationId xmlns:a16="http://schemas.microsoft.com/office/drawing/2014/main" id="{AC1357B8-52D3-1E46-BB18-9E790C7D010C}"/>
              </a:ext>
            </a:extLst>
          </p:cNvPr>
          <p:cNvGrpSpPr>
            <a:grpSpLocks/>
          </p:cNvGrpSpPr>
          <p:nvPr/>
        </p:nvGrpSpPr>
        <p:grpSpPr bwMode="auto">
          <a:xfrm>
            <a:off x="3807505" y="3435123"/>
            <a:ext cx="1098550" cy="522287"/>
            <a:chOff x="3588" y="1886"/>
            <a:chExt cx="702" cy="333"/>
          </a:xfrm>
        </p:grpSpPr>
        <p:sp>
          <p:nvSpPr>
            <p:cNvPr id="27668" name="Arc 38">
              <a:extLst>
                <a:ext uri="{FF2B5EF4-FFF2-40B4-BE49-F238E27FC236}">
                  <a16:creationId xmlns:a16="http://schemas.microsoft.com/office/drawing/2014/main" id="{84366D57-DAAE-E94E-9E73-5431DD77B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Arc 39">
              <a:extLst>
                <a:ext uri="{FF2B5EF4-FFF2-40B4-BE49-F238E27FC236}">
                  <a16:creationId xmlns:a16="http://schemas.microsoft.com/office/drawing/2014/main" id="{C8BFFE59-24F9-1D4D-B481-A568107B1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Arc 40">
              <a:extLst>
                <a:ext uri="{FF2B5EF4-FFF2-40B4-BE49-F238E27FC236}">
                  <a16:creationId xmlns:a16="http://schemas.microsoft.com/office/drawing/2014/main" id="{C7DDA882-706F-CD41-8C59-88FD172D1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Arc 41">
              <a:extLst>
                <a:ext uri="{FF2B5EF4-FFF2-40B4-BE49-F238E27FC236}">
                  <a16:creationId xmlns:a16="http://schemas.microsoft.com/office/drawing/2014/main" id="{7AFF9BBB-E5AC-084B-A2FC-5A135BCFF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42">
              <a:extLst>
                <a:ext uri="{FF2B5EF4-FFF2-40B4-BE49-F238E27FC236}">
                  <a16:creationId xmlns:a16="http://schemas.microsoft.com/office/drawing/2014/main" id="{45E57FF8-BE49-9840-8CBA-69C6C684A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43">
              <a:extLst>
                <a:ext uri="{FF2B5EF4-FFF2-40B4-BE49-F238E27FC236}">
                  <a16:creationId xmlns:a16="http://schemas.microsoft.com/office/drawing/2014/main" id="{D79117CF-9B25-8F43-A098-0F1ECAEE7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44">
              <a:extLst>
                <a:ext uri="{FF2B5EF4-FFF2-40B4-BE49-F238E27FC236}">
                  <a16:creationId xmlns:a16="http://schemas.microsoft.com/office/drawing/2014/main" id="{28B1F789-5554-5F4E-B7FA-3CDFA9983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45">
              <a:extLst>
                <a:ext uri="{FF2B5EF4-FFF2-40B4-BE49-F238E27FC236}">
                  <a16:creationId xmlns:a16="http://schemas.microsoft.com/office/drawing/2014/main" id="{7D0F35DD-CFFE-B740-8DB7-0D6A350D6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7" name="Line 46">
            <a:extLst>
              <a:ext uri="{FF2B5EF4-FFF2-40B4-BE49-F238E27FC236}">
                <a16:creationId xmlns:a16="http://schemas.microsoft.com/office/drawing/2014/main" id="{8407759F-8D67-5745-BB71-1D47A78B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1255" y="3684359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Freeform 47">
            <a:extLst>
              <a:ext uri="{FF2B5EF4-FFF2-40B4-BE49-F238E27FC236}">
                <a16:creationId xmlns:a16="http://schemas.microsoft.com/office/drawing/2014/main" id="{5502EAA4-AC17-BB45-BC27-82175552A690}"/>
              </a:ext>
            </a:extLst>
          </p:cNvPr>
          <p:cNvSpPr>
            <a:spLocks/>
          </p:cNvSpPr>
          <p:nvPr/>
        </p:nvSpPr>
        <p:spPr bwMode="auto">
          <a:xfrm>
            <a:off x="3309031" y="2698523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Freeform 48">
            <a:extLst>
              <a:ext uri="{FF2B5EF4-FFF2-40B4-BE49-F238E27FC236}">
                <a16:creationId xmlns:a16="http://schemas.microsoft.com/office/drawing/2014/main" id="{D6A36BA4-EBF6-DB41-A5D2-4C8B06FD7A6E}"/>
              </a:ext>
            </a:extLst>
          </p:cNvPr>
          <p:cNvSpPr>
            <a:spLocks/>
          </p:cNvSpPr>
          <p:nvPr/>
        </p:nvSpPr>
        <p:spPr bwMode="auto">
          <a:xfrm flipV="1">
            <a:off x="3321731" y="3871684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Text Box 49">
            <a:extLst>
              <a:ext uri="{FF2B5EF4-FFF2-40B4-BE49-F238E27FC236}">
                <a16:creationId xmlns:a16="http://schemas.microsoft.com/office/drawing/2014/main" id="{E1F1F5B0-DAC4-C548-ACAD-BB1BACCDE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205" y="2268309"/>
            <a:ext cx="539750" cy="7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7661" name="Text Box 50">
            <a:extLst>
              <a:ext uri="{FF2B5EF4-FFF2-40B4-BE49-F238E27FC236}">
                <a16:creationId xmlns:a16="http://schemas.microsoft.com/office/drawing/2014/main" id="{FE3B578B-638F-B145-978F-FEDCA354A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905" y="3271609"/>
            <a:ext cx="539750" cy="7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7662" name="Text Box 51">
            <a:extLst>
              <a:ext uri="{FF2B5EF4-FFF2-40B4-BE49-F238E27FC236}">
                <a16:creationId xmlns:a16="http://schemas.microsoft.com/office/drawing/2014/main" id="{2BB59619-5793-4244-9475-5C36C8939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905" y="4274909"/>
            <a:ext cx="539750" cy="7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3" name="Line 52">
            <a:extLst>
              <a:ext uri="{FF2B5EF4-FFF2-40B4-BE49-F238E27FC236}">
                <a16:creationId xmlns:a16="http://schemas.microsoft.com/office/drawing/2014/main" id="{2531F1D9-36FA-5D40-9F2C-2EFA696E1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743" y="2542947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53">
            <a:extLst>
              <a:ext uri="{FF2B5EF4-FFF2-40B4-BE49-F238E27FC236}">
                <a16:creationId xmlns:a16="http://schemas.microsoft.com/office/drawing/2014/main" id="{44749A82-ECED-CA42-9350-EAE156E1E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743" y="2768372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54">
            <a:extLst>
              <a:ext uri="{FF2B5EF4-FFF2-40B4-BE49-F238E27FC236}">
                <a16:creationId xmlns:a16="http://schemas.microsoft.com/office/drawing/2014/main" id="{0831026B-2914-7A4F-B588-8F22748FA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0443" y="3546247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55">
            <a:extLst>
              <a:ext uri="{FF2B5EF4-FFF2-40B4-BE49-F238E27FC236}">
                <a16:creationId xmlns:a16="http://schemas.microsoft.com/office/drawing/2014/main" id="{42324F70-8440-4F4A-8DD5-6058F4AAD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0443" y="4322534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Text Box 56">
            <a:extLst>
              <a:ext uri="{FF2B5EF4-FFF2-40B4-BE49-F238E27FC236}">
                <a16:creationId xmlns:a16="http://schemas.microsoft.com/office/drawing/2014/main" id="{67AA32EB-1B5B-BA4A-BBCC-FBA543255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230" y="3424009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4">
            <a:extLst>
              <a:ext uri="{FF2B5EF4-FFF2-40B4-BE49-F238E27FC236}">
                <a16:creationId xmlns:a16="http://schemas.microsoft.com/office/drawing/2014/main" id="{403075FA-37C7-5B46-8555-22A713D29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E7E749-F677-6344-B83E-EFD7FEFC20B5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页脚占位符 5">
            <a:extLst>
              <a:ext uri="{FF2B5EF4-FFF2-40B4-BE49-F238E27FC236}">
                <a16:creationId xmlns:a16="http://schemas.microsoft.com/office/drawing/2014/main" id="{5CF5B6AF-4548-8246-AA7F-55D0AE56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D174AA8-247D-3049-BD30-346830B7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2495550"/>
            <a:ext cx="4848225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71875" name="Rectangle 3">
            <a:extLst>
              <a:ext uri="{FF2B5EF4-FFF2-40B4-BE49-F238E27FC236}">
                <a16:creationId xmlns:a16="http://schemas.microsoft.com/office/drawing/2014/main" id="{93D753B9-ECC6-BB42-9BF8-38D361F33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28677" name="Group 4">
            <a:extLst>
              <a:ext uri="{FF2B5EF4-FFF2-40B4-BE49-F238E27FC236}">
                <a16:creationId xmlns:a16="http://schemas.microsoft.com/office/drawing/2014/main" id="{947462CA-FA30-8F43-85AB-2942EAF50647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28758" name="Line 5">
              <a:extLst>
                <a:ext uri="{FF2B5EF4-FFF2-40B4-BE49-F238E27FC236}">
                  <a16:creationId xmlns:a16="http://schemas.microsoft.com/office/drawing/2014/main" id="{27608F86-1F59-BB41-86AF-31D2D5F57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Line 6">
              <a:extLst>
                <a:ext uri="{FF2B5EF4-FFF2-40B4-BE49-F238E27FC236}">
                  <a16:creationId xmlns:a16="http://schemas.microsoft.com/office/drawing/2014/main" id="{87594107-8DC1-1240-A204-7E0FE3C9F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Line 7">
              <a:extLst>
                <a:ext uri="{FF2B5EF4-FFF2-40B4-BE49-F238E27FC236}">
                  <a16:creationId xmlns:a16="http://schemas.microsoft.com/office/drawing/2014/main" id="{0360B697-FABD-4D43-A621-C0DAFD7FF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61" name="Group 8">
              <a:extLst>
                <a:ext uri="{FF2B5EF4-FFF2-40B4-BE49-F238E27FC236}">
                  <a16:creationId xmlns:a16="http://schemas.microsoft.com/office/drawing/2014/main" id="{BF4D9880-1E6D-4A4F-B5A4-0A1CE2FB8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28766" name="Arc 9">
                <a:extLst>
                  <a:ext uri="{FF2B5EF4-FFF2-40B4-BE49-F238E27FC236}">
                    <a16:creationId xmlns:a16="http://schemas.microsoft.com/office/drawing/2014/main" id="{932FFA55-AA97-A549-A614-AC75510BD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7" name="Arc 10">
                <a:extLst>
                  <a:ext uri="{FF2B5EF4-FFF2-40B4-BE49-F238E27FC236}">
                    <a16:creationId xmlns:a16="http://schemas.microsoft.com/office/drawing/2014/main" id="{0A9CD14F-292C-314D-9C69-B2D4CC944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62" name="Line 11">
              <a:extLst>
                <a:ext uri="{FF2B5EF4-FFF2-40B4-BE49-F238E27FC236}">
                  <a16:creationId xmlns:a16="http://schemas.microsoft.com/office/drawing/2014/main" id="{EDAB0A69-A80A-9C40-969F-0D6C4BD74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Line 12">
              <a:extLst>
                <a:ext uri="{FF2B5EF4-FFF2-40B4-BE49-F238E27FC236}">
                  <a16:creationId xmlns:a16="http://schemas.microsoft.com/office/drawing/2014/main" id="{51118F75-42DA-D949-9518-FBBF0F76F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Line 13">
              <a:extLst>
                <a:ext uri="{FF2B5EF4-FFF2-40B4-BE49-F238E27FC236}">
                  <a16:creationId xmlns:a16="http://schemas.microsoft.com/office/drawing/2014/main" id="{29DFC534-9134-CC4E-8389-90055DC32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Line 14">
              <a:extLst>
                <a:ext uri="{FF2B5EF4-FFF2-40B4-BE49-F238E27FC236}">
                  <a16:creationId xmlns:a16="http://schemas.microsoft.com/office/drawing/2014/main" id="{76B607C7-B619-3645-995F-908A0F0D3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" name="Group 15">
            <a:extLst>
              <a:ext uri="{FF2B5EF4-FFF2-40B4-BE49-F238E27FC236}">
                <a16:creationId xmlns:a16="http://schemas.microsoft.com/office/drawing/2014/main" id="{4413E7A5-F883-BA45-9CC4-360DDB2F9E0E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28748" name="Line 16">
              <a:extLst>
                <a:ext uri="{FF2B5EF4-FFF2-40B4-BE49-F238E27FC236}">
                  <a16:creationId xmlns:a16="http://schemas.microsoft.com/office/drawing/2014/main" id="{BD88133B-BF74-E94A-9F3A-1C5FF4513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Line 17">
              <a:extLst>
                <a:ext uri="{FF2B5EF4-FFF2-40B4-BE49-F238E27FC236}">
                  <a16:creationId xmlns:a16="http://schemas.microsoft.com/office/drawing/2014/main" id="{48048E10-A6DF-A94E-8F30-3FF2CAEF7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0" name="Line 18">
              <a:extLst>
                <a:ext uri="{FF2B5EF4-FFF2-40B4-BE49-F238E27FC236}">
                  <a16:creationId xmlns:a16="http://schemas.microsoft.com/office/drawing/2014/main" id="{C2FF0532-B716-4C4F-9D38-AF44C0E40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51" name="Group 19">
              <a:extLst>
                <a:ext uri="{FF2B5EF4-FFF2-40B4-BE49-F238E27FC236}">
                  <a16:creationId xmlns:a16="http://schemas.microsoft.com/office/drawing/2014/main" id="{BF09983F-0476-864B-8F6C-9BE891BB0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28756" name="Arc 20">
                <a:extLst>
                  <a:ext uri="{FF2B5EF4-FFF2-40B4-BE49-F238E27FC236}">
                    <a16:creationId xmlns:a16="http://schemas.microsoft.com/office/drawing/2014/main" id="{6E9B80DD-2108-F145-B0ED-E9F5A7B3B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7" name="Arc 21">
                <a:extLst>
                  <a:ext uri="{FF2B5EF4-FFF2-40B4-BE49-F238E27FC236}">
                    <a16:creationId xmlns:a16="http://schemas.microsoft.com/office/drawing/2014/main" id="{C0ABECCE-CCB6-FF40-B14A-F10159A6D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52" name="Line 22">
              <a:extLst>
                <a:ext uri="{FF2B5EF4-FFF2-40B4-BE49-F238E27FC236}">
                  <a16:creationId xmlns:a16="http://schemas.microsoft.com/office/drawing/2014/main" id="{5AEF0A1B-089A-4B4A-B1BA-D8F49D38D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3" name="Line 23">
              <a:extLst>
                <a:ext uri="{FF2B5EF4-FFF2-40B4-BE49-F238E27FC236}">
                  <a16:creationId xmlns:a16="http://schemas.microsoft.com/office/drawing/2014/main" id="{DDCB622C-3931-8D4E-AE8B-138D36F11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4" name="Line 24">
              <a:extLst>
                <a:ext uri="{FF2B5EF4-FFF2-40B4-BE49-F238E27FC236}">
                  <a16:creationId xmlns:a16="http://schemas.microsoft.com/office/drawing/2014/main" id="{49FA0A63-BF86-2844-88B2-BEE8DB23C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5" name="Line 25">
              <a:extLst>
                <a:ext uri="{FF2B5EF4-FFF2-40B4-BE49-F238E27FC236}">
                  <a16:creationId xmlns:a16="http://schemas.microsoft.com/office/drawing/2014/main" id="{97310073-4CD5-2C4B-BF1B-0994C645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9" name="Group 26">
            <a:extLst>
              <a:ext uri="{FF2B5EF4-FFF2-40B4-BE49-F238E27FC236}">
                <a16:creationId xmlns:a16="http://schemas.microsoft.com/office/drawing/2014/main" id="{B53F503E-A52A-574A-98AA-B28F2A5358D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28738" name="Line 27">
              <a:extLst>
                <a:ext uri="{FF2B5EF4-FFF2-40B4-BE49-F238E27FC236}">
                  <a16:creationId xmlns:a16="http://schemas.microsoft.com/office/drawing/2014/main" id="{401EFD4F-6BDE-9342-AE8D-5D0FC8732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9" name="Line 28">
              <a:extLst>
                <a:ext uri="{FF2B5EF4-FFF2-40B4-BE49-F238E27FC236}">
                  <a16:creationId xmlns:a16="http://schemas.microsoft.com/office/drawing/2014/main" id="{71000EEE-7608-724E-A424-CD9E0231E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Line 29">
              <a:extLst>
                <a:ext uri="{FF2B5EF4-FFF2-40B4-BE49-F238E27FC236}">
                  <a16:creationId xmlns:a16="http://schemas.microsoft.com/office/drawing/2014/main" id="{2CE8B780-5B34-2048-AFA7-65F21E4CF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41" name="Group 30">
              <a:extLst>
                <a:ext uri="{FF2B5EF4-FFF2-40B4-BE49-F238E27FC236}">
                  <a16:creationId xmlns:a16="http://schemas.microsoft.com/office/drawing/2014/main" id="{5AEFA7FC-8C43-2C48-B8F3-095958EDE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28746" name="Arc 31">
                <a:extLst>
                  <a:ext uri="{FF2B5EF4-FFF2-40B4-BE49-F238E27FC236}">
                    <a16:creationId xmlns:a16="http://schemas.microsoft.com/office/drawing/2014/main" id="{128D0CEF-E5B6-6248-8B14-AB3FE88DF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7" name="Arc 32">
                <a:extLst>
                  <a:ext uri="{FF2B5EF4-FFF2-40B4-BE49-F238E27FC236}">
                    <a16:creationId xmlns:a16="http://schemas.microsoft.com/office/drawing/2014/main" id="{311E8040-8BAF-8B45-A5D0-48A42950D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42" name="Line 33">
              <a:extLst>
                <a:ext uri="{FF2B5EF4-FFF2-40B4-BE49-F238E27FC236}">
                  <a16:creationId xmlns:a16="http://schemas.microsoft.com/office/drawing/2014/main" id="{321404E7-55ED-044E-AAF9-62144EF48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3" name="Line 34">
              <a:extLst>
                <a:ext uri="{FF2B5EF4-FFF2-40B4-BE49-F238E27FC236}">
                  <a16:creationId xmlns:a16="http://schemas.microsoft.com/office/drawing/2014/main" id="{3FA1C2EA-E591-1C40-BF14-387842838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Line 35">
              <a:extLst>
                <a:ext uri="{FF2B5EF4-FFF2-40B4-BE49-F238E27FC236}">
                  <a16:creationId xmlns:a16="http://schemas.microsoft.com/office/drawing/2014/main" id="{383B7F49-8704-1949-838E-7D6ED4FB6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Line 36">
              <a:extLst>
                <a:ext uri="{FF2B5EF4-FFF2-40B4-BE49-F238E27FC236}">
                  <a16:creationId xmlns:a16="http://schemas.microsoft.com/office/drawing/2014/main" id="{C40EC9CA-D5E7-9843-84F7-AA2FCEC2B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0" name="Group 37">
            <a:extLst>
              <a:ext uri="{FF2B5EF4-FFF2-40B4-BE49-F238E27FC236}">
                <a16:creationId xmlns:a16="http://schemas.microsoft.com/office/drawing/2014/main" id="{DCD06D03-20E1-404D-A5FC-636E45045D6E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28730" name="Arc 38">
              <a:extLst>
                <a:ext uri="{FF2B5EF4-FFF2-40B4-BE49-F238E27FC236}">
                  <a16:creationId xmlns:a16="http://schemas.microsoft.com/office/drawing/2014/main" id="{7E07B180-20E7-1A43-9802-CEAF18B7B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Arc 39">
              <a:extLst>
                <a:ext uri="{FF2B5EF4-FFF2-40B4-BE49-F238E27FC236}">
                  <a16:creationId xmlns:a16="http://schemas.microsoft.com/office/drawing/2014/main" id="{241E8B1D-2D38-0C4B-8012-66816B09F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2" name="Arc 40">
              <a:extLst>
                <a:ext uri="{FF2B5EF4-FFF2-40B4-BE49-F238E27FC236}">
                  <a16:creationId xmlns:a16="http://schemas.microsoft.com/office/drawing/2014/main" id="{2A2E73F4-AE61-E24A-965E-C71D3A04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3" name="Arc 41">
              <a:extLst>
                <a:ext uri="{FF2B5EF4-FFF2-40B4-BE49-F238E27FC236}">
                  <a16:creationId xmlns:a16="http://schemas.microsoft.com/office/drawing/2014/main" id="{895416FE-3D8A-0143-889B-E5F5859C5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Line 42">
              <a:extLst>
                <a:ext uri="{FF2B5EF4-FFF2-40B4-BE49-F238E27FC236}">
                  <a16:creationId xmlns:a16="http://schemas.microsoft.com/office/drawing/2014/main" id="{D15E5A43-5F83-604E-B1EA-BFF090B0B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5" name="Line 43">
              <a:extLst>
                <a:ext uri="{FF2B5EF4-FFF2-40B4-BE49-F238E27FC236}">
                  <a16:creationId xmlns:a16="http://schemas.microsoft.com/office/drawing/2014/main" id="{E6FB4CBC-665A-9C42-9F9A-7CBAE5A1C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Line 44">
              <a:extLst>
                <a:ext uri="{FF2B5EF4-FFF2-40B4-BE49-F238E27FC236}">
                  <a16:creationId xmlns:a16="http://schemas.microsoft.com/office/drawing/2014/main" id="{CA79F562-475F-D14A-BBD5-FAE06D9E8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7" name="Line 45">
              <a:extLst>
                <a:ext uri="{FF2B5EF4-FFF2-40B4-BE49-F238E27FC236}">
                  <a16:creationId xmlns:a16="http://schemas.microsoft.com/office/drawing/2014/main" id="{E4E040F5-4F51-B746-B545-7990A6C51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1" name="Line 46">
            <a:extLst>
              <a:ext uri="{FF2B5EF4-FFF2-40B4-BE49-F238E27FC236}">
                <a16:creationId xmlns:a16="http://schemas.microsoft.com/office/drawing/2014/main" id="{D7CE2D28-E48F-1F4A-944A-A6D6237C0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Freeform 47">
            <a:extLst>
              <a:ext uri="{FF2B5EF4-FFF2-40B4-BE49-F238E27FC236}">
                <a16:creationId xmlns:a16="http://schemas.microsoft.com/office/drawing/2014/main" id="{B396B35B-62E6-0340-B6EF-E924E7AE56B3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Freeform 48">
            <a:extLst>
              <a:ext uri="{FF2B5EF4-FFF2-40B4-BE49-F238E27FC236}">
                <a16:creationId xmlns:a16="http://schemas.microsoft.com/office/drawing/2014/main" id="{7AC32FB9-507A-F34C-9EAA-560BD858A7E6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Text Box 49">
            <a:extLst>
              <a:ext uri="{FF2B5EF4-FFF2-40B4-BE49-F238E27FC236}">
                <a16:creationId xmlns:a16="http://schemas.microsoft.com/office/drawing/2014/main" id="{7AFE1C73-B280-ED46-AFC5-5AFE89F72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685" name="Text Box 50">
            <a:extLst>
              <a:ext uri="{FF2B5EF4-FFF2-40B4-BE49-F238E27FC236}">
                <a16:creationId xmlns:a16="http://schemas.microsoft.com/office/drawing/2014/main" id="{6525D31F-CC60-E84F-91B2-C7D90EEEA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686" name="Text Box 51">
            <a:extLst>
              <a:ext uri="{FF2B5EF4-FFF2-40B4-BE49-F238E27FC236}">
                <a16:creationId xmlns:a16="http://schemas.microsoft.com/office/drawing/2014/main" id="{B47FC862-C5FA-7243-B063-4BA07AC3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687" name="Line 52">
            <a:extLst>
              <a:ext uri="{FF2B5EF4-FFF2-40B4-BE49-F238E27FC236}">
                <a16:creationId xmlns:a16="http://schemas.microsoft.com/office/drawing/2014/main" id="{26C39198-5D82-CB4F-983E-D97B192E4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53">
            <a:extLst>
              <a:ext uri="{FF2B5EF4-FFF2-40B4-BE49-F238E27FC236}">
                <a16:creationId xmlns:a16="http://schemas.microsoft.com/office/drawing/2014/main" id="{7C79C2EC-4B49-1C44-8EE5-AAC02C076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54">
            <a:extLst>
              <a:ext uri="{FF2B5EF4-FFF2-40B4-BE49-F238E27FC236}">
                <a16:creationId xmlns:a16="http://schemas.microsoft.com/office/drawing/2014/main" id="{BC20A502-202D-1140-BEFC-1F40F0FAE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55">
            <a:extLst>
              <a:ext uri="{FF2B5EF4-FFF2-40B4-BE49-F238E27FC236}">
                <a16:creationId xmlns:a16="http://schemas.microsoft.com/office/drawing/2014/main" id="{11F499F7-7C69-FF4B-B492-F9A821274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Text Box 56">
            <a:extLst>
              <a:ext uri="{FF2B5EF4-FFF2-40B4-BE49-F238E27FC236}">
                <a16:creationId xmlns:a16="http://schemas.microsoft.com/office/drawing/2014/main" id="{A3BB1E70-F3BA-3B4C-9645-FCC55FBA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8692" name="Text Box 57">
            <a:extLst>
              <a:ext uri="{FF2B5EF4-FFF2-40B4-BE49-F238E27FC236}">
                <a16:creationId xmlns:a16="http://schemas.microsoft.com/office/drawing/2014/main" id="{BFF5B9E9-EF76-A143-82E3-DD774C50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8693" name="Text Box 58">
            <a:extLst>
              <a:ext uri="{FF2B5EF4-FFF2-40B4-BE49-F238E27FC236}">
                <a16:creationId xmlns:a16="http://schemas.microsoft.com/office/drawing/2014/main" id="{F7D9D596-E38C-9943-BA9A-6D21F2349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94" name="Text Box 59">
            <a:extLst>
              <a:ext uri="{FF2B5EF4-FFF2-40B4-BE49-F238E27FC236}">
                <a16:creationId xmlns:a16="http://schemas.microsoft.com/office/drawing/2014/main" id="{113ED91A-5BDE-344D-A5FC-C9404536B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95" name="Text Box 60">
            <a:extLst>
              <a:ext uri="{FF2B5EF4-FFF2-40B4-BE49-F238E27FC236}">
                <a16:creationId xmlns:a16="http://schemas.microsoft.com/office/drawing/2014/main" id="{754F7A3F-EC1C-844E-AA67-395B0D7F0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96" name="Text Box 61">
            <a:extLst>
              <a:ext uri="{FF2B5EF4-FFF2-40B4-BE49-F238E27FC236}">
                <a16:creationId xmlns:a16="http://schemas.microsoft.com/office/drawing/2014/main" id="{0CC44128-6157-4A4D-B376-60DEF46E2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97" name="Text Box 62">
            <a:extLst>
              <a:ext uri="{FF2B5EF4-FFF2-40B4-BE49-F238E27FC236}">
                <a16:creationId xmlns:a16="http://schemas.microsoft.com/office/drawing/2014/main" id="{A65553E9-10A1-BB40-94B5-C03E9FDED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98" name="Text Box 63">
            <a:extLst>
              <a:ext uri="{FF2B5EF4-FFF2-40B4-BE49-F238E27FC236}">
                <a16:creationId xmlns:a16="http://schemas.microsoft.com/office/drawing/2014/main" id="{AD5C34E7-8C5D-074B-B15F-C6D195FF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699" name="Text Box 64">
            <a:extLst>
              <a:ext uri="{FF2B5EF4-FFF2-40B4-BE49-F238E27FC236}">
                <a16:creationId xmlns:a16="http://schemas.microsoft.com/office/drawing/2014/main" id="{41641CCD-FBD5-4E4A-ACCF-3A0F7D603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700" name="Text Box 65">
            <a:extLst>
              <a:ext uri="{FF2B5EF4-FFF2-40B4-BE49-F238E27FC236}">
                <a16:creationId xmlns:a16="http://schemas.microsoft.com/office/drawing/2014/main" id="{3193BCE7-4721-9F4E-AF1C-151D6594C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701" name="Text Box 66">
            <a:extLst>
              <a:ext uri="{FF2B5EF4-FFF2-40B4-BE49-F238E27FC236}">
                <a16:creationId xmlns:a16="http://schemas.microsoft.com/office/drawing/2014/main" id="{EEFA5194-28A7-A443-8532-C96B13B3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702" name="Line 67">
            <a:extLst>
              <a:ext uri="{FF2B5EF4-FFF2-40B4-BE49-F238E27FC236}">
                <a16:creationId xmlns:a16="http://schemas.microsoft.com/office/drawing/2014/main" id="{DFC6C234-EACF-044B-8E78-B97B20BA3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68">
            <a:extLst>
              <a:ext uri="{FF2B5EF4-FFF2-40B4-BE49-F238E27FC236}">
                <a16:creationId xmlns:a16="http://schemas.microsoft.com/office/drawing/2014/main" id="{0D776D48-6D91-0A47-83E9-792466A5F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4" name="Line 69">
            <a:extLst>
              <a:ext uri="{FF2B5EF4-FFF2-40B4-BE49-F238E27FC236}">
                <a16:creationId xmlns:a16="http://schemas.microsoft.com/office/drawing/2014/main" id="{4C45B4C0-9BD1-D648-9F70-FEF6621F6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5" name="Line 70">
            <a:extLst>
              <a:ext uri="{FF2B5EF4-FFF2-40B4-BE49-F238E27FC236}">
                <a16:creationId xmlns:a16="http://schemas.microsoft.com/office/drawing/2014/main" id="{8203F130-EECB-0943-B3A3-30D18D4FF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6" name="Text Box 71">
            <a:extLst>
              <a:ext uri="{FF2B5EF4-FFF2-40B4-BE49-F238E27FC236}">
                <a16:creationId xmlns:a16="http://schemas.microsoft.com/office/drawing/2014/main" id="{D8E61065-74E1-3342-AEB2-87420A0AE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707" name="Text Box 72">
            <a:extLst>
              <a:ext uri="{FF2B5EF4-FFF2-40B4-BE49-F238E27FC236}">
                <a16:creationId xmlns:a16="http://schemas.microsoft.com/office/drawing/2014/main" id="{004766F6-DD68-C14F-A97E-D1DBE81C8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708" name="Text Box 73">
            <a:extLst>
              <a:ext uri="{FF2B5EF4-FFF2-40B4-BE49-F238E27FC236}">
                <a16:creationId xmlns:a16="http://schemas.microsoft.com/office/drawing/2014/main" id="{D2B4EC88-D55C-DE4D-8DF6-685EBAC9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709" name="Text Box 74">
            <a:extLst>
              <a:ext uri="{FF2B5EF4-FFF2-40B4-BE49-F238E27FC236}">
                <a16:creationId xmlns:a16="http://schemas.microsoft.com/office/drawing/2014/main" id="{AD726D12-E9C9-E34F-A509-D2A07062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710" name="Line 75">
            <a:extLst>
              <a:ext uri="{FF2B5EF4-FFF2-40B4-BE49-F238E27FC236}">
                <a16:creationId xmlns:a16="http://schemas.microsoft.com/office/drawing/2014/main" id="{53A5D11E-3FFC-AD41-8E6A-CCEF8F247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Line 76">
            <a:extLst>
              <a:ext uri="{FF2B5EF4-FFF2-40B4-BE49-F238E27FC236}">
                <a16:creationId xmlns:a16="http://schemas.microsoft.com/office/drawing/2014/main" id="{D8839846-6B19-E84C-A32B-B9D3600CB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2" name="Line 77">
            <a:extLst>
              <a:ext uri="{FF2B5EF4-FFF2-40B4-BE49-F238E27FC236}">
                <a16:creationId xmlns:a16="http://schemas.microsoft.com/office/drawing/2014/main" id="{62E3A415-2412-4E44-B90F-FF8A30B7B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Line 78">
            <a:extLst>
              <a:ext uri="{FF2B5EF4-FFF2-40B4-BE49-F238E27FC236}">
                <a16:creationId xmlns:a16="http://schemas.microsoft.com/office/drawing/2014/main" id="{46DCF945-BBB6-F54E-B9DA-659C6A72D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4" name="Line 79">
            <a:extLst>
              <a:ext uri="{FF2B5EF4-FFF2-40B4-BE49-F238E27FC236}">
                <a16:creationId xmlns:a16="http://schemas.microsoft.com/office/drawing/2014/main" id="{4ED17A87-F8C4-6441-9564-1484FF7BB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5" name="Line 80">
            <a:extLst>
              <a:ext uri="{FF2B5EF4-FFF2-40B4-BE49-F238E27FC236}">
                <a16:creationId xmlns:a16="http://schemas.microsoft.com/office/drawing/2014/main" id="{63E1E9BA-9E5D-0B4E-A5F3-18276D5B6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6" name="Line 81">
            <a:extLst>
              <a:ext uri="{FF2B5EF4-FFF2-40B4-BE49-F238E27FC236}">
                <a16:creationId xmlns:a16="http://schemas.microsoft.com/office/drawing/2014/main" id="{0AED9DCC-D102-0248-9BFB-DF5DA2901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7" name="Text Box 82">
            <a:extLst>
              <a:ext uri="{FF2B5EF4-FFF2-40B4-BE49-F238E27FC236}">
                <a16:creationId xmlns:a16="http://schemas.microsoft.com/office/drawing/2014/main" id="{2D2E8559-5B63-4D40-A356-EE09ED41C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28718" name="Text Box 83">
            <a:extLst>
              <a:ext uri="{FF2B5EF4-FFF2-40B4-BE49-F238E27FC236}">
                <a16:creationId xmlns:a16="http://schemas.microsoft.com/office/drawing/2014/main" id="{471B3626-9729-EA47-8F37-A81499AF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28719" name="Text Box 84">
            <a:extLst>
              <a:ext uri="{FF2B5EF4-FFF2-40B4-BE49-F238E27FC236}">
                <a16:creationId xmlns:a16="http://schemas.microsoft.com/office/drawing/2014/main" id="{7A63D924-1964-774A-9701-F5577D5F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550259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28720" name="Text Box 85">
            <a:extLst>
              <a:ext uri="{FF2B5EF4-FFF2-40B4-BE49-F238E27FC236}">
                <a16:creationId xmlns:a16="http://schemas.microsoft.com/office/drawing/2014/main" id="{8CBCEE9C-99AF-DB49-8006-BEAA5B125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05449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ea"/>
              </a:rPr>
              <a:t>Test</a:t>
            </a:r>
          </a:p>
        </p:txBody>
      </p:sp>
      <p:sp>
        <p:nvSpPr>
          <p:cNvPr id="28721" name="Text Box 86">
            <a:extLst>
              <a:ext uri="{FF2B5EF4-FFF2-40B4-BE49-F238E27FC236}">
                <a16:creationId xmlns:a16="http://schemas.microsoft.com/office/drawing/2014/main" id="{9DAA9651-3B7B-9A40-B813-637A6EB56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722" name="Text Box 87">
            <a:extLst>
              <a:ext uri="{FF2B5EF4-FFF2-40B4-BE49-F238E27FC236}">
                <a16:creationId xmlns:a16="http://schemas.microsoft.com/office/drawing/2014/main" id="{2A952533-CDE0-F64F-A3AD-A5C083BF7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723" name="Text Box 88">
            <a:extLst>
              <a:ext uri="{FF2B5EF4-FFF2-40B4-BE49-F238E27FC236}">
                <a16:creationId xmlns:a16="http://schemas.microsoft.com/office/drawing/2014/main" id="{E62D206E-E15D-DE4C-A6F2-88EC4C979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376430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28724" name="Text Box 89">
            <a:extLst>
              <a:ext uri="{FF2B5EF4-FFF2-40B4-BE49-F238E27FC236}">
                <a16:creationId xmlns:a16="http://schemas.microsoft.com/office/drawing/2014/main" id="{F672FA4F-6AFD-964E-8004-D926A5750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625" y="3760788"/>
            <a:ext cx="30722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725" name="Line 90">
            <a:extLst>
              <a:ext uri="{FF2B5EF4-FFF2-40B4-BE49-F238E27FC236}">
                <a16:creationId xmlns:a16="http://schemas.microsoft.com/office/drawing/2014/main" id="{5EC6B461-5149-A04D-8B1B-7F97D737C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4" y="2268539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26" name="Line 91">
            <a:extLst>
              <a:ext uri="{FF2B5EF4-FFF2-40B4-BE49-F238E27FC236}">
                <a16:creationId xmlns:a16="http://schemas.microsoft.com/office/drawing/2014/main" id="{3F87B360-87A8-E348-B9E1-48084C647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1914" y="2281239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27" name="Line 92">
            <a:extLst>
              <a:ext uri="{FF2B5EF4-FFF2-40B4-BE49-F238E27FC236}">
                <a16:creationId xmlns:a16="http://schemas.microsoft.com/office/drawing/2014/main" id="{124615B8-CEB8-6246-8843-809AE7DEA6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2319339"/>
            <a:ext cx="1804988" cy="200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8" name="Line 93">
            <a:extLst>
              <a:ext uri="{FF2B5EF4-FFF2-40B4-BE49-F238E27FC236}">
                <a16:creationId xmlns:a16="http://schemas.microsoft.com/office/drawing/2014/main" id="{B731DD3C-ECC7-A445-8BE9-DA6B4FD901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7600" y="2332039"/>
            <a:ext cx="1866900" cy="3889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9" name="Line 94">
            <a:extLst>
              <a:ext uri="{FF2B5EF4-FFF2-40B4-BE49-F238E27FC236}">
                <a16:creationId xmlns:a16="http://schemas.microsoft.com/office/drawing/2014/main" id="{B3DD77E6-E1AB-5D47-92D6-C3D3F98242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7600" y="2382838"/>
            <a:ext cx="1817688" cy="5508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4">
            <a:extLst>
              <a:ext uri="{FF2B5EF4-FFF2-40B4-BE49-F238E27FC236}">
                <a16:creationId xmlns:a16="http://schemas.microsoft.com/office/drawing/2014/main" id="{D208F418-D63B-0D4A-AA84-B18C1E432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DE0EE9-5247-C14F-A4E7-5375C493CFB1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页脚占位符 5">
            <a:extLst>
              <a:ext uri="{FF2B5EF4-FFF2-40B4-BE49-F238E27FC236}">
                <a16:creationId xmlns:a16="http://schemas.microsoft.com/office/drawing/2014/main" id="{3C07E696-FC74-EA41-98ED-716EC824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818443C-4C25-FB43-AD00-3D530BE9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2782889"/>
            <a:ext cx="4848225" cy="314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73923" name="Rectangle 3">
            <a:extLst>
              <a:ext uri="{FF2B5EF4-FFF2-40B4-BE49-F238E27FC236}">
                <a16:creationId xmlns:a16="http://schemas.microsoft.com/office/drawing/2014/main" id="{3C31D43C-EC05-1640-9929-F3523050B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696B2E5D-6500-CF48-A332-B8C53AED62C2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30806" name="Line 5">
              <a:extLst>
                <a:ext uri="{FF2B5EF4-FFF2-40B4-BE49-F238E27FC236}">
                  <a16:creationId xmlns:a16="http://schemas.microsoft.com/office/drawing/2014/main" id="{321A9F89-A67E-444E-86C8-90C6727C8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7" name="Line 6">
              <a:extLst>
                <a:ext uri="{FF2B5EF4-FFF2-40B4-BE49-F238E27FC236}">
                  <a16:creationId xmlns:a16="http://schemas.microsoft.com/office/drawing/2014/main" id="{7EE95595-1586-B542-9971-68D49701A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8" name="Line 7">
              <a:extLst>
                <a:ext uri="{FF2B5EF4-FFF2-40B4-BE49-F238E27FC236}">
                  <a16:creationId xmlns:a16="http://schemas.microsoft.com/office/drawing/2014/main" id="{DB782614-999D-5843-B690-1D2A2E3ED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09" name="Group 8">
              <a:extLst>
                <a:ext uri="{FF2B5EF4-FFF2-40B4-BE49-F238E27FC236}">
                  <a16:creationId xmlns:a16="http://schemas.microsoft.com/office/drawing/2014/main" id="{5D009036-95BC-E040-85AE-50C834B3F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0814" name="Arc 9">
                <a:extLst>
                  <a:ext uri="{FF2B5EF4-FFF2-40B4-BE49-F238E27FC236}">
                    <a16:creationId xmlns:a16="http://schemas.microsoft.com/office/drawing/2014/main" id="{37AF1173-BC5C-804F-8097-4FDAA7459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5" name="Arc 10">
                <a:extLst>
                  <a:ext uri="{FF2B5EF4-FFF2-40B4-BE49-F238E27FC236}">
                    <a16:creationId xmlns:a16="http://schemas.microsoft.com/office/drawing/2014/main" id="{747A3F13-59DC-574D-B6AD-71B8ECFA0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10" name="Line 11">
              <a:extLst>
                <a:ext uri="{FF2B5EF4-FFF2-40B4-BE49-F238E27FC236}">
                  <a16:creationId xmlns:a16="http://schemas.microsoft.com/office/drawing/2014/main" id="{45073468-6E1B-8940-9ECB-B107D9840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Line 12">
              <a:extLst>
                <a:ext uri="{FF2B5EF4-FFF2-40B4-BE49-F238E27FC236}">
                  <a16:creationId xmlns:a16="http://schemas.microsoft.com/office/drawing/2014/main" id="{BE79E41E-734B-8941-B312-4A1A8419C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2" name="Line 13">
              <a:extLst>
                <a:ext uri="{FF2B5EF4-FFF2-40B4-BE49-F238E27FC236}">
                  <a16:creationId xmlns:a16="http://schemas.microsoft.com/office/drawing/2014/main" id="{374EF8AF-DCE4-C74B-A402-03D8ECCC1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Line 14">
              <a:extLst>
                <a:ext uri="{FF2B5EF4-FFF2-40B4-BE49-F238E27FC236}">
                  <a16:creationId xmlns:a16="http://schemas.microsoft.com/office/drawing/2014/main" id="{28B06AF5-D879-9F4C-AE50-7B680C2AE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6" name="Group 15">
            <a:extLst>
              <a:ext uri="{FF2B5EF4-FFF2-40B4-BE49-F238E27FC236}">
                <a16:creationId xmlns:a16="http://schemas.microsoft.com/office/drawing/2014/main" id="{06D337C8-F813-B546-A941-481699134704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30796" name="Line 16">
              <a:extLst>
                <a:ext uri="{FF2B5EF4-FFF2-40B4-BE49-F238E27FC236}">
                  <a16:creationId xmlns:a16="http://schemas.microsoft.com/office/drawing/2014/main" id="{311B580E-440D-9041-AEDA-B5320BFC8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Line 17">
              <a:extLst>
                <a:ext uri="{FF2B5EF4-FFF2-40B4-BE49-F238E27FC236}">
                  <a16:creationId xmlns:a16="http://schemas.microsoft.com/office/drawing/2014/main" id="{CD926359-99C3-0A48-9120-BF37C60C1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Line 18">
              <a:extLst>
                <a:ext uri="{FF2B5EF4-FFF2-40B4-BE49-F238E27FC236}">
                  <a16:creationId xmlns:a16="http://schemas.microsoft.com/office/drawing/2014/main" id="{E0048F49-1AFB-7047-A203-A7B19024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99" name="Group 19">
              <a:extLst>
                <a:ext uri="{FF2B5EF4-FFF2-40B4-BE49-F238E27FC236}">
                  <a16:creationId xmlns:a16="http://schemas.microsoft.com/office/drawing/2014/main" id="{4F6A8021-8792-864E-AECF-EE692BC11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0804" name="Arc 20">
                <a:extLst>
                  <a:ext uri="{FF2B5EF4-FFF2-40B4-BE49-F238E27FC236}">
                    <a16:creationId xmlns:a16="http://schemas.microsoft.com/office/drawing/2014/main" id="{413893CB-B094-7040-8F4E-88266A392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5" name="Arc 21">
                <a:extLst>
                  <a:ext uri="{FF2B5EF4-FFF2-40B4-BE49-F238E27FC236}">
                    <a16:creationId xmlns:a16="http://schemas.microsoft.com/office/drawing/2014/main" id="{8CDFA4AD-7B27-AE42-9E34-0582A0B88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00" name="Line 22">
              <a:extLst>
                <a:ext uri="{FF2B5EF4-FFF2-40B4-BE49-F238E27FC236}">
                  <a16:creationId xmlns:a16="http://schemas.microsoft.com/office/drawing/2014/main" id="{6C864933-EB32-5C41-937B-27E825562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Line 23">
              <a:extLst>
                <a:ext uri="{FF2B5EF4-FFF2-40B4-BE49-F238E27FC236}">
                  <a16:creationId xmlns:a16="http://schemas.microsoft.com/office/drawing/2014/main" id="{58920C6A-B4E6-6540-9A5B-62C3A4793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Line 24">
              <a:extLst>
                <a:ext uri="{FF2B5EF4-FFF2-40B4-BE49-F238E27FC236}">
                  <a16:creationId xmlns:a16="http://schemas.microsoft.com/office/drawing/2014/main" id="{F245B9CA-5195-0C46-B434-387DA17FA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Line 25">
              <a:extLst>
                <a:ext uri="{FF2B5EF4-FFF2-40B4-BE49-F238E27FC236}">
                  <a16:creationId xmlns:a16="http://schemas.microsoft.com/office/drawing/2014/main" id="{10102A88-6404-8E48-A183-77E1BCBD2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7" name="Group 26">
            <a:extLst>
              <a:ext uri="{FF2B5EF4-FFF2-40B4-BE49-F238E27FC236}">
                <a16:creationId xmlns:a16="http://schemas.microsoft.com/office/drawing/2014/main" id="{FF938600-7875-5947-8337-BD39A333758E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30786" name="Line 27">
              <a:extLst>
                <a:ext uri="{FF2B5EF4-FFF2-40B4-BE49-F238E27FC236}">
                  <a16:creationId xmlns:a16="http://schemas.microsoft.com/office/drawing/2014/main" id="{287A5272-82F4-DE42-91E9-B3F4921C7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Line 28">
              <a:extLst>
                <a:ext uri="{FF2B5EF4-FFF2-40B4-BE49-F238E27FC236}">
                  <a16:creationId xmlns:a16="http://schemas.microsoft.com/office/drawing/2014/main" id="{0E48272A-7BA5-674A-A9D0-CD7F4DC7F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Line 29">
              <a:extLst>
                <a:ext uri="{FF2B5EF4-FFF2-40B4-BE49-F238E27FC236}">
                  <a16:creationId xmlns:a16="http://schemas.microsoft.com/office/drawing/2014/main" id="{57396DAA-CEF9-B34A-BF6C-E9A5F3016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89" name="Group 30">
              <a:extLst>
                <a:ext uri="{FF2B5EF4-FFF2-40B4-BE49-F238E27FC236}">
                  <a16:creationId xmlns:a16="http://schemas.microsoft.com/office/drawing/2014/main" id="{F01A826F-7D9E-424E-A068-A6D48D032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0794" name="Arc 31">
                <a:extLst>
                  <a:ext uri="{FF2B5EF4-FFF2-40B4-BE49-F238E27FC236}">
                    <a16:creationId xmlns:a16="http://schemas.microsoft.com/office/drawing/2014/main" id="{A5B86600-66EB-BB45-BFA8-49269726E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5" name="Arc 32">
                <a:extLst>
                  <a:ext uri="{FF2B5EF4-FFF2-40B4-BE49-F238E27FC236}">
                    <a16:creationId xmlns:a16="http://schemas.microsoft.com/office/drawing/2014/main" id="{79F3BB3F-77E1-FF4C-82DF-4E91E6CA5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90" name="Line 33">
              <a:extLst>
                <a:ext uri="{FF2B5EF4-FFF2-40B4-BE49-F238E27FC236}">
                  <a16:creationId xmlns:a16="http://schemas.microsoft.com/office/drawing/2014/main" id="{E0FDA419-B77B-5B4B-B5FE-7D00E36E3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Line 34">
              <a:extLst>
                <a:ext uri="{FF2B5EF4-FFF2-40B4-BE49-F238E27FC236}">
                  <a16:creationId xmlns:a16="http://schemas.microsoft.com/office/drawing/2014/main" id="{D82AA7C5-934C-C444-B64A-633F87B62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Line 35">
              <a:extLst>
                <a:ext uri="{FF2B5EF4-FFF2-40B4-BE49-F238E27FC236}">
                  <a16:creationId xmlns:a16="http://schemas.microsoft.com/office/drawing/2014/main" id="{1029829C-2CA3-664B-AE41-6B4C8CEEC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Line 36">
              <a:extLst>
                <a:ext uri="{FF2B5EF4-FFF2-40B4-BE49-F238E27FC236}">
                  <a16:creationId xmlns:a16="http://schemas.microsoft.com/office/drawing/2014/main" id="{4DF092DC-CFB8-214A-81B6-8F86785CF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8" name="Group 37">
            <a:extLst>
              <a:ext uri="{FF2B5EF4-FFF2-40B4-BE49-F238E27FC236}">
                <a16:creationId xmlns:a16="http://schemas.microsoft.com/office/drawing/2014/main" id="{D292837F-A7A9-7E4A-9EC6-14648D317761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30778" name="Arc 38">
              <a:extLst>
                <a:ext uri="{FF2B5EF4-FFF2-40B4-BE49-F238E27FC236}">
                  <a16:creationId xmlns:a16="http://schemas.microsoft.com/office/drawing/2014/main" id="{620A86B1-936B-1B4A-A852-8A3B6DDB3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Arc 39">
              <a:extLst>
                <a:ext uri="{FF2B5EF4-FFF2-40B4-BE49-F238E27FC236}">
                  <a16:creationId xmlns:a16="http://schemas.microsoft.com/office/drawing/2014/main" id="{ACD78FB3-3CA7-EF46-A883-5605636D0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Arc 40">
              <a:extLst>
                <a:ext uri="{FF2B5EF4-FFF2-40B4-BE49-F238E27FC236}">
                  <a16:creationId xmlns:a16="http://schemas.microsoft.com/office/drawing/2014/main" id="{D4F98D81-398B-684E-8436-5D8533D6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Arc 41">
              <a:extLst>
                <a:ext uri="{FF2B5EF4-FFF2-40B4-BE49-F238E27FC236}">
                  <a16:creationId xmlns:a16="http://schemas.microsoft.com/office/drawing/2014/main" id="{FF7AB093-0A38-A94E-B932-7D038DE68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Line 42">
              <a:extLst>
                <a:ext uri="{FF2B5EF4-FFF2-40B4-BE49-F238E27FC236}">
                  <a16:creationId xmlns:a16="http://schemas.microsoft.com/office/drawing/2014/main" id="{8020548A-6215-4344-8238-33A6DEF05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Line 43">
              <a:extLst>
                <a:ext uri="{FF2B5EF4-FFF2-40B4-BE49-F238E27FC236}">
                  <a16:creationId xmlns:a16="http://schemas.microsoft.com/office/drawing/2014/main" id="{E61945D9-F718-BA40-A829-3E08FFD7A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Line 44">
              <a:extLst>
                <a:ext uri="{FF2B5EF4-FFF2-40B4-BE49-F238E27FC236}">
                  <a16:creationId xmlns:a16="http://schemas.microsoft.com/office/drawing/2014/main" id="{EF3AF942-E786-3B49-A7DA-0B76191CD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Line 45">
              <a:extLst>
                <a:ext uri="{FF2B5EF4-FFF2-40B4-BE49-F238E27FC236}">
                  <a16:creationId xmlns:a16="http://schemas.microsoft.com/office/drawing/2014/main" id="{CA7F2C60-B953-D740-8DE7-8BC8B0F3B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9" name="Line 46">
            <a:extLst>
              <a:ext uri="{FF2B5EF4-FFF2-40B4-BE49-F238E27FC236}">
                <a16:creationId xmlns:a16="http://schemas.microsoft.com/office/drawing/2014/main" id="{106DB1B8-C270-E947-BA20-F79ED2D27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Freeform 47">
            <a:extLst>
              <a:ext uri="{FF2B5EF4-FFF2-40B4-BE49-F238E27FC236}">
                <a16:creationId xmlns:a16="http://schemas.microsoft.com/office/drawing/2014/main" id="{04A2081E-A8B6-AB4B-9642-832D8ABEDF35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Freeform 48">
            <a:extLst>
              <a:ext uri="{FF2B5EF4-FFF2-40B4-BE49-F238E27FC236}">
                <a16:creationId xmlns:a16="http://schemas.microsoft.com/office/drawing/2014/main" id="{5CAD3902-A272-2544-9E49-877061D35DF9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Text Box 49">
            <a:extLst>
              <a:ext uri="{FF2B5EF4-FFF2-40B4-BE49-F238E27FC236}">
                <a16:creationId xmlns:a16="http://schemas.microsoft.com/office/drawing/2014/main" id="{A8F53CFA-B85A-7845-ACDE-D6B81E59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733" name="Text Box 50">
            <a:extLst>
              <a:ext uri="{FF2B5EF4-FFF2-40B4-BE49-F238E27FC236}">
                <a16:creationId xmlns:a16="http://schemas.microsoft.com/office/drawing/2014/main" id="{EF4AE88E-BA84-4641-A598-D855917C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734" name="Text Box 51">
            <a:extLst>
              <a:ext uri="{FF2B5EF4-FFF2-40B4-BE49-F238E27FC236}">
                <a16:creationId xmlns:a16="http://schemas.microsoft.com/office/drawing/2014/main" id="{859A5102-CDCA-6B4F-A8BB-542A1D5E5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0735" name="Line 52">
            <a:extLst>
              <a:ext uri="{FF2B5EF4-FFF2-40B4-BE49-F238E27FC236}">
                <a16:creationId xmlns:a16="http://schemas.microsoft.com/office/drawing/2014/main" id="{5D5A54FC-6AD5-D547-A735-7FB2E9729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53">
            <a:extLst>
              <a:ext uri="{FF2B5EF4-FFF2-40B4-BE49-F238E27FC236}">
                <a16:creationId xmlns:a16="http://schemas.microsoft.com/office/drawing/2014/main" id="{D9BD5F06-E393-104F-9DD0-8D90D283E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54">
            <a:extLst>
              <a:ext uri="{FF2B5EF4-FFF2-40B4-BE49-F238E27FC236}">
                <a16:creationId xmlns:a16="http://schemas.microsoft.com/office/drawing/2014/main" id="{376A1D6F-AD90-5B4F-854A-72683BF98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55">
            <a:extLst>
              <a:ext uri="{FF2B5EF4-FFF2-40B4-BE49-F238E27FC236}">
                <a16:creationId xmlns:a16="http://schemas.microsoft.com/office/drawing/2014/main" id="{8CBA2A75-B28F-D842-86AC-700E475D7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Text Box 56">
            <a:extLst>
              <a:ext uri="{FF2B5EF4-FFF2-40B4-BE49-F238E27FC236}">
                <a16:creationId xmlns:a16="http://schemas.microsoft.com/office/drawing/2014/main" id="{939FEC7A-A591-8B47-9C5F-4E576A14B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0740" name="Text Box 57">
            <a:extLst>
              <a:ext uri="{FF2B5EF4-FFF2-40B4-BE49-F238E27FC236}">
                <a16:creationId xmlns:a16="http://schemas.microsoft.com/office/drawing/2014/main" id="{357D7A10-7240-134B-B6A5-6667768D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0741" name="Text Box 58">
            <a:extLst>
              <a:ext uri="{FF2B5EF4-FFF2-40B4-BE49-F238E27FC236}">
                <a16:creationId xmlns:a16="http://schemas.microsoft.com/office/drawing/2014/main" id="{8F5AD3AA-AEEC-DE4D-B420-F5DE765E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42" name="Text Box 59">
            <a:extLst>
              <a:ext uri="{FF2B5EF4-FFF2-40B4-BE49-F238E27FC236}">
                <a16:creationId xmlns:a16="http://schemas.microsoft.com/office/drawing/2014/main" id="{4FA2F3C8-2D65-5543-8FF9-CA975BE0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43" name="Text Box 60">
            <a:extLst>
              <a:ext uri="{FF2B5EF4-FFF2-40B4-BE49-F238E27FC236}">
                <a16:creationId xmlns:a16="http://schemas.microsoft.com/office/drawing/2014/main" id="{636C936E-2DFA-D94A-A236-AA26E7B11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44" name="Text Box 61">
            <a:extLst>
              <a:ext uri="{FF2B5EF4-FFF2-40B4-BE49-F238E27FC236}">
                <a16:creationId xmlns:a16="http://schemas.microsoft.com/office/drawing/2014/main" id="{C0122B97-6ECE-3043-BACC-561696D2F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45" name="Text Box 62">
            <a:extLst>
              <a:ext uri="{FF2B5EF4-FFF2-40B4-BE49-F238E27FC236}">
                <a16:creationId xmlns:a16="http://schemas.microsoft.com/office/drawing/2014/main" id="{AB6BDF7A-C201-974B-9236-1C23058EC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46" name="Text Box 63">
            <a:extLst>
              <a:ext uri="{FF2B5EF4-FFF2-40B4-BE49-F238E27FC236}">
                <a16:creationId xmlns:a16="http://schemas.microsoft.com/office/drawing/2014/main" id="{4D1B44CD-512D-BE44-8B67-28D21B939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47" name="Text Box 64">
            <a:extLst>
              <a:ext uri="{FF2B5EF4-FFF2-40B4-BE49-F238E27FC236}">
                <a16:creationId xmlns:a16="http://schemas.microsoft.com/office/drawing/2014/main" id="{9634D8EE-9445-2B4A-A066-EB6AC3DE5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48" name="Text Box 65">
            <a:extLst>
              <a:ext uri="{FF2B5EF4-FFF2-40B4-BE49-F238E27FC236}">
                <a16:creationId xmlns:a16="http://schemas.microsoft.com/office/drawing/2014/main" id="{E1CE009B-75E5-3646-93AB-4D5396324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49" name="Text Box 66">
            <a:extLst>
              <a:ext uri="{FF2B5EF4-FFF2-40B4-BE49-F238E27FC236}">
                <a16:creationId xmlns:a16="http://schemas.microsoft.com/office/drawing/2014/main" id="{545359D5-92AF-954E-99C5-8886E6059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50" name="Line 67">
            <a:extLst>
              <a:ext uri="{FF2B5EF4-FFF2-40B4-BE49-F238E27FC236}">
                <a16:creationId xmlns:a16="http://schemas.microsoft.com/office/drawing/2014/main" id="{AD07A5D2-CC4A-734F-B63C-F2ED8FE9A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68">
            <a:extLst>
              <a:ext uri="{FF2B5EF4-FFF2-40B4-BE49-F238E27FC236}">
                <a16:creationId xmlns:a16="http://schemas.microsoft.com/office/drawing/2014/main" id="{48F1A6DF-CDC4-EE45-B350-EBDDBDE35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69">
            <a:extLst>
              <a:ext uri="{FF2B5EF4-FFF2-40B4-BE49-F238E27FC236}">
                <a16:creationId xmlns:a16="http://schemas.microsoft.com/office/drawing/2014/main" id="{8C2471FA-4C89-1341-8BCD-77A1A3044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70">
            <a:extLst>
              <a:ext uri="{FF2B5EF4-FFF2-40B4-BE49-F238E27FC236}">
                <a16:creationId xmlns:a16="http://schemas.microsoft.com/office/drawing/2014/main" id="{B519BFB9-239D-D14A-B7CC-03DBA8575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Text Box 71">
            <a:extLst>
              <a:ext uri="{FF2B5EF4-FFF2-40B4-BE49-F238E27FC236}">
                <a16:creationId xmlns:a16="http://schemas.microsoft.com/office/drawing/2014/main" id="{7F47925D-A0DE-4541-84AB-269423BE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55" name="Text Box 72">
            <a:extLst>
              <a:ext uri="{FF2B5EF4-FFF2-40B4-BE49-F238E27FC236}">
                <a16:creationId xmlns:a16="http://schemas.microsoft.com/office/drawing/2014/main" id="{03CD688E-F0A9-064B-91D8-5BF798B95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56" name="Text Box 73">
            <a:extLst>
              <a:ext uri="{FF2B5EF4-FFF2-40B4-BE49-F238E27FC236}">
                <a16:creationId xmlns:a16="http://schemas.microsoft.com/office/drawing/2014/main" id="{B350C7D3-9A3B-3A4E-B9DE-C135853FB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57" name="Text Box 74">
            <a:extLst>
              <a:ext uri="{FF2B5EF4-FFF2-40B4-BE49-F238E27FC236}">
                <a16:creationId xmlns:a16="http://schemas.microsoft.com/office/drawing/2014/main" id="{05D36501-74EB-0049-8578-8E99F0F2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58" name="Line 75">
            <a:extLst>
              <a:ext uri="{FF2B5EF4-FFF2-40B4-BE49-F238E27FC236}">
                <a16:creationId xmlns:a16="http://schemas.microsoft.com/office/drawing/2014/main" id="{6B1840C9-60FE-484E-AA8C-A63042C57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9" name="Line 76">
            <a:extLst>
              <a:ext uri="{FF2B5EF4-FFF2-40B4-BE49-F238E27FC236}">
                <a16:creationId xmlns:a16="http://schemas.microsoft.com/office/drawing/2014/main" id="{00C6EEC5-E1CE-9448-A804-68A3F2A45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77">
            <a:extLst>
              <a:ext uri="{FF2B5EF4-FFF2-40B4-BE49-F238E27FC236}">
                <a16:creationId xmlns:a16="http://schemas.microsoft.com/office/drawing/2014/main" id="{CAB30332-BF91-DE4F-AB60-E7B03E700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1" name="Line 78">
            <a:extLst>
              <a:ext uri="{FF2B5EF4-FFF2-40B4-BE49-F238E27FC236}">
                <a16:creationId xmlns:a16="http://schemas.microsoft.com/office/drawing/2014/main" id="{285EC736-BE47-B741-A9A3-0C818B17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2" name="Line 79">
            <a:extLst>
              <a:ext uri="{FF2B5EF4-FFF2-40B4-BE49-F238E27FC236}">
                <a16:creationId xmlns:a16="http://schemas.microsoft.com/office/drawing/2014/main" id="{F8840057-6127-BA44-8E25-BA4CD6525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3" name="Line 80">
            <a:extLst>
              <a:ext uri="{FF2B5EF4-FFF2-40B4-BE49-F238E27FC236}">
                <a16:creationId xmlns:a16="http://schemas.microsoft.com/office/drawing/2014/main" id="{1F65D34E-F1FF-424F-B401-12107ACDD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4" name="Line 81">
            <a:extLst>
              <a:ext uri="{FF2B5EF4-FFF2-40B4-BE49-F238E27FC236}">
                <a16:creationId xmlns:a16="http://schemas.microsoft.com/office/drawing/2014/main" id="{65747706-E816-6142-BEBC-D8B613CBB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5" name="Text Box 82">
            <a:extLst>
              <a:ext uri="{FF2B5EF4-FFF2-40B4-BE49-F238E27FC236}">
                <a16:creationId xmlns:a16="http://schemas.microsoft.com/office/drawing/2014/main" id="{305ECEDA-5101-4047-92D7-4C8DDEF3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30766" name="Text Box 83">
            <a:extLst>
              <a:ext uri="{FF2B5EF4-FFF2-40B4-BE49-F238E27FC236}">
                <a16:creationId xmlns:a16="http://schemas.microsoft.com/office/drawing/2014/main" id="{16CBB4F0-A2A5-964A-9339-8FE6FDB6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30767" name="Text Box 84">
            <a:extLst>
              <a:ext uri="{FF2B5EF4-FFF2-40B4-BE49-F238E27FC236}">
                <a16:creationId xmlns:a16="http://schemas.microsoft.com/office/drawing/2014/main" id="{6368ADAA-B1EB-0840-B29C-791CD1F1C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66548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30768" name="Text Box 85">
            <a:extLst>
              <a:ext uri="{FF2B5EF4-FFF2-40B4-BE49-F238E27FC236}">
                <a16:creationId xmlns:a16="http://schemas.microsoft.com/office/drawing/2014/main" id="{4934A146-DE2A-F347-8CD6-C18118AF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30769" name="Text Box 86">
            <a:extLst>
              <a:ext uri="{FF2B5EF4-FFF2-40B4-BE49-F238E27FC236}">
                <a16:creationId xmlns:a16="http://schemas.microsoft.com/office/drawing/2014/main" id="{9B2FE59F-E724-D440-A1E3-662599929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70" name="Text Box 87">
            <a:extLst>
              <a:ext uri="{FF2B5EF4-FFF2-40B4-BE49-F238E27FC236}">
                <a16:creationId xmlns:a16="http://schemas.microsoft.com/office/drawing/2014/main" id="{B03003CB-6852-7C4E-BA9B-C6ECA558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71" name="Text Box 88">
            <a:extLst>
              <a:ext uri="{FF2B5EF4-FFF2-40B4-BE49-F238E27FC236}">
                <a16:creationId xmlns:a16="http://schemas.microsoft.com/office/drawing/2014/main" id="{1C272560-BA62-9C4F-9C55-A69212F80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30772" name="Text Box 89">
            <a:extLst>
              <a:ext uri="{FF2B5EF4-FFF2-40B4-BE49-F238E27FC236}">
                <a16:creationId xmlns:a16="http://schemas.microsoft.com/office/drawing/2014/main" id="{30454463-C0C4-894B-8288-C773FDB5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625" y="3760788"/>
            <a:ext cx="30722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773" name="Line 90">
            <a:extLst>
              <a:ext uri="{FF2B5EF4-FFF2-40B4-BE49-F238E27FC236}">
                <a16:creationId xmlns:a16="http://schemas.microsoft.com/office/drawing/2014/main" id="{E7FE3524-5B45-B446-BA2F-666EBC8F9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4" y="3246439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4" name="Line 91">
            <a:extLst>
              <a:ext uri="{FF2B5EF4-FFF2-40B4-BE49-F238E27FC236}">
                <a16:creationId xmlns:a16="http://schemas.microsoft.com/office/drawing/2014/main" id="{98E10764-9325-6B44-BBB1-59F0FE3EC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1914" y="3259139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5" name="Line 92">
            <a:extLst>
              <a:ext uri="{FF2B5EF4-FFF2-40B4-BE49-F238E27FC236}">
                <a16:creationId xmlns:a16="http://schemas.microsoft.com/office/drawing/2014/main" id="{9DFF6518-74D5-2F45-B9F2-05C7AC14CE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788" y="2319339"/>
            <a:ext cx="1841500" cy="1266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6" name="Line 93">
            <a:extLst>
              <a:ext uri="{FF2B5EF4-FFF2-40B4-BE49-F238E27FC236}">
                <a16:creationId xmlns:a16="http://schemas.microsoft.com/office/drawing/2014/main" id="{FA918216-C232-8B4E-AB6B-52EB1438DC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2332039"/>
            <a:ext cx="1854200" cy="13668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7" name="Line 94">
            <a:extLst>
              <a:ext uri="{FF2B5EF4-FFF2-40B4-BE49-F238E27FC236}">
                <a16:creationId xmlns:a16="http://schemas.microsoft.com/office/drawing/2014/main" id="{E080428F-3A41-E940-8EF3-4BF8C744D6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2382838"/>
            <a:ext cx="1804988" cy="1503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4">
            <a:extLst>
              <a:ext uri="{FF2B5EF4-FFF2-40B4-BE49-F238E27FC236}">
                <a16:creationId xmlns:a16="http://schemas.microsoft.com/office/drawing/2014/main" id="{F69C2F04-B11E-5943-8E03-3B6DB6AD5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4EE3B6-2BCF-684B-9659-A6CED0946CAC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页脚占位符 5">
            <a:extLst>
              <a:ext uri="{FF2B5EF4-FFF2-40B4-BE49-F238E27FC236}">
                <a16:creationId xmlns:a16="http://schemas.microsoft.com/office/drawing/2014/main" id="{6428FE6B-5A14-6544-AD20-C003219C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F65C082-4108-0A47-B20C-0EB050E0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3084514"/>
            <a:ext cx="4848225" cy="312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75971" name="Rectangle 3">
            <a:extLst>
              <a:ext uri="{FF2B5EF4-FFF2-40B4-BE49-F238E27FC236}">
                <a16:creationId xmlns:a16="http://schemas.microsoft.com/office/drawing/2014/main" id="{C84825A3-70C5-8149-9BC4-A1A0778C8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CA37BCFE-2515-3C46-AC84-632C65301184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32854" name="Line 5">
              <a:extLst>
                <a:ext uri="{FF2B5EF4-FFF2-40B4-BE49-F238E27FC236}">
                  <a16:creationId xmlns:a16="http://schemas.microsoft.com/office/drawing/2014/main" id="{A9B37564-02FB-9242-8A48-1CA4CB756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5" name="Line 6">
              <a:extLst>
                <a:ext uri="{FF2B5EF4-FFF2-40B4-BE49-F238E27FC236}">
                  <a16:creationId xmlns:a16="http://schemas.microsoft.com/office/drawing/2014/main" id="{5B48D4DC-0CF0-8B45-A376-2435903CA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6" name="Line 7">
              <a:extLst>
                <a:ext uri="{FF2B5EF4-FFF2-40B4-BE49-F238E27FC236}">
                  <a16:creationId xmlns:a16="http://schemas.microsoft.com/office/drawing/2014/main" id="{DB706B82-A492-B34A-8D69-56B56947E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57" name="Group 8">
              <a:extLst>
                <a:ext uri="{FF2B5EF4-FFF2-40B4-BE49-F238E27FC236}">
                  <a16:creationId xmlns:a16="http://schemas.microsoft.com/office/drawing/2014/main" id="{B2DB2799-B5A8-F44A-8FE0-4C602893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2862" name="Arc 9">
                <a:extLst>
                  <a:ext uri="{FF2B5EF4-FFF2-40B4-BE49-F238E27FC236}">
                    <a16:creationId xmlns:a16="http://schemas.microsoft.com/office/drawing/2014/main" id="{4B032F96-2E72-DB40-827A-6C8717356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3" name="Arc 10">
                <a:extLst>
                  <a:ext uri="{FF2B5EF4-FFF2-40B4-BE49-F238E27FC236}">
                    <a16:creationId xmlns:a16="http://schemas.microsoft.com/office/drawing/2014/main" id="{CC64E74A-6FAD-B04A-9835-7DFA2DD9E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58" name="Line 11">
              <a:extLst>
                <a:ext uri="{FF2B5EF4-FFF2-40B4-BE49-F238E27FC236}">
                  <a16:creationId xmlns:a16="http://schemas.microsoft.com/office/drawing/2014/main" id="{0AAFABFB-E001-374F-B0CA-6708CE55F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9" name="Line 12">
              <a:extLst>
                <a:ext uri="{FF2B5EF4-FFF2-40B4-BE49-F238E27FC236}">
                  <a16:creationId xmlns:a16="http://schemas.microsoft.com/office/drawing/2014/main" id="{4150BE26-4BD9-2841-B883-27F414C08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0" name="Line 13">
              <a:extLst>
                <a:ext uri="{FF2B5EF4-FFF2-40B4-BE49-F238E27FC236}">
                  <a16:creationId xmlns:a16="http://schemas.microsoft.com/office/drawing/2014/main" id="{D7FB2C0F-9CA5-5340-9CA3-213D43007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1" name="Line 14">
              <a:extLst>
                <a:ext uri="{FF2B5EF4-FFF2-40B4-BE49-F238E27FC236}">
                  <a16:creationId xmlns:a16="http://schemas.microsoft.com/office/drawing/2014/main" id="{A4845199-87D6-4549-B2FA-7FB49F8D7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4" name="Group 15">
            <a:extLst>
              <a:ext uri="{FF2B5EF4-FFF2-40B4-BE49-F238E27FC236}">
                <a16:creationId xmlns:a16="http://schemas.microsoft.com/office/drawing/2014/main" id="{1C6B01D4-4594-7A41-B894-862783864E41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32844" name="Line 16">
              <a:extLst>
                <a:ext uri="{FF2B5EF4-FFF2-40B4-BE49-F238E27FC236}">
                  <a16:creationId xmlns:a16="http://schemas.microsoft.com/office/drawing/2014/main" id="{4472982F-15FB-9B48-A195-FC1843193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5" name="Line 17">
              <a:extLst>
                <a:ext uri="{FF2B5EF4-FFF2-40B4-BE49-F238E27FC236}">
                  <a16:creationId xmlns:a16="http://schemas.microsoft.com/office/drawing/2014/main" id="{1618917F-77A3-C54C-8D55-22A1E59D2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6" name="Line 18">
              <a:extLst>
                <a:ext uri="{FF2B5EF4-FFF2-40B4-BE49-F238E27FC236}">
                  <a16:creationId xmlns:a16="http://schemas.microsoft.com/office/drawing/2014/main" id="{30106040-578E-3947-AE73-CD51CF1AB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47" name="Group 19">
              <a:extLst>
                <a:ext uri="{FF2B5EF4-FFF2-40B4-BE49-F238E27FC236}">
                  <a16:creationId xmlns:a16="http://schemas.microsoft.com/office/drawing/2014/main" id="{C5D569C2-E17A-B84A-B488-36D091613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2852" name="Arc 20">
                <a:extLst>
                  <a:ext uri="{FF2B5EF4-FFF2-40B4-BE49-F238E27FC236}">
                    <a16:creationId xmlns:a16="http://schemas.microsoft.com/office/drawing/2014/main" id="{1D61AAA9-EE2E-5443-B322-8E2F6045B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3" name="Arc 21">
                <a:extLst>
                  <a:ext uri="{FF2B5EF4-FFF2-40B4-BE49-F238E27FC236}">
                    <a16:creationId xmlns:a16="http://schemas.microsoft.com/office/drawing/2014/main" id="{C85B0981-D3B5-B643-9F58-2E43EC639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48" name="Line 22">
              <a:extLst>
                <a:ext uri="{FF2B5EF4-FFF2-40B4-BE49-F238E27FC236}">
                  <a16:creationId xmlns:a16="http://schemas.microsoft.com/office/drawing/2014/main" id="{0A834B49-0020-8843-A4D7-2D31602F7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9" name="Line 23">
              <a:extLst>
                <a:ext uri="{FF2B5EF4-FFF2-40B4-BE49-F238E27FC236}">
                  <a16:creationId xmlns:a16="http://schemas.microsoft.com/office/drawing/2014/main" id="{FCD24A9A-898D-2146-BE8B-8C7C4E5F0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0" name="Line 24">
              <a:extLst>
                <a:ext uri="{FF2B5EF4-FFF2-40B4-BE49-F238E27FC236}">
                  <a16:creationId xmlns:a16="http://schemas.microsoft.com/office/drawing/2014/main" id="{12006F22-4D87-644C-A22D-8E35CE399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1" name="Line 25">
              <a:extLst>
                <a:ext uri="{FF2B5EF4-FFF2-40B4-BE49-F238E27FC236}">
                  <a16:creationId xmlns:a16="http://schemas.microsoft.com/office/drawing/2014/main" id="{33431A4D-EE60-CF4D-97F0-969A9726C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5" name="Group 26">
            <a:extLst>
              <a:ext uri="{FF2B5EF4-FFF2-40B4-BE49-F238E27FC236}">
                <a16:creationId xmlns:a16="http://schemas.microsoft.com/office/drawing/2014/main" id="{C8AF2710-DF30-DC4C-A253-94F145F6A9C2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32834" name="Line 27">
              <a:extLst>
                <a:ext uri="{FF2B5EF4-FFF2-40B4-BE49-F238E27FC236}">
                  <a16:creationId xmlns:a16="http://schemas.microsoft.com/office/drawing/2014/main" id="{17B6D02C-2575-CC44-95FC-E1CA4A68A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5" name="Line 28">
              <a:extLst>
                <a:ext uri="{FF2B5EF4-FFF2-40B4-BE49-F238E27FC236}">
                  <a16:creationId xmlns:a16="http://schemas.microsoft.com/office/drawing/2014/main" id="{8E841A5F-EEDB-9B44-B3BF-F96FED832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Line 29">
              <a:extLst>
                <a:ext uri="{FF2B5EF4-FFF2-40B4-BE49-F238E27FC236}">
                  <a16:creationId xmlns:a16="http://schemas.microsoft.com/office/drawing/2014/main" id="{ADFFAE95-8D85-8F45-B67A-39BA9E2E2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37" name="Group 30">
              <a:extLst>
                <a:ext uri="{FF2B5EF4-FFF2-40B4-BE49-F238E27FC236}">
                  <a16:creationId xmlns:a16="http://schemas.microsoft.com/office/drawing/2014/main" id="{B2F3893F-8800-574D-9158-ADDD3364F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2842" name="Arc 31">
                <a:extLst>
                  <a:ext uri="{FF2B5EF4-FFF2-40B4-BE49-F238E27FC236}">
                    <a16:creationId xmlns:a16="http://schemas.microsoft.com/office/drawing/2014/main" id="{9EC40E41-9129-3E48-8DD3-7CCC3D22A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3" name="Arc 32">
                <a:extLst>
                  <a:ext uri="{FF2B5EF4-FFF2-40B4-BE49-F238E27FC236}">
                    <a16:creationId xmlns:a16="http://schemas.microsoft.com/office/drawing/2014/main" id="{39B86155-14B9-8547-A597-826EBB5AD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38" name="Line 33">
              <a:extLst>
                <a:ext uri="{FF2B5EF4-FFF2-40B4-BE49-F238E27FC236}">
                  <a16:creationId xmlns:a16="http://schemas.microsoft.com/office/drawing/2014/main" id="{82E2405E-2169-3048-9A80-C281834D5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9" name="Line 34">
              <a:extLst>
                <a:ext uri="{FF2B5EF4-FFF2-40B4-BE49-F238E27FC236}">
                  <a16:creationId xmlns:a16="http://schemas.microsoft.com/office/drawing/2014/main" id="{752EC5BB-9E6E-064C-90FF-B0B69B936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0" name="Line 35">
              <a:extLst>
                <a:ext uri="{FF2B5EF4-FFF2-40B4-BE49-F238E27FC236}">
                  <a16:creationId xmlns:a16="http://schemas.microsoft.com/office/drawing/2014/main" id="{C05F0608-BC81-FC48-A4C5-C731353AC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1" name="Line 36">
              <a:extLst>
                <a:ext uri="{FF2B5EF4-FFF2-40B4-BE49-F238E27FC236}">
                  <a16:creationId xmlns:a16="http://schemas.microsoft.com/office/drawing/2014/main" id="{E6FAD591-8DD3-954E-9106-9EDB78286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6" name="Group 37">
            <a:extLst>
              <a:ext uri="{FF2B5EF4-FFF2-40B4-BE49-F238E27FC236}">
                <a16:creationId xmlns:a16="http://schemas.microsoft.com/office/drawing/2014/main" id="{5CFE37CE-327A-6345-B490-0DE61BF3989F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32826" name="Arc 38">
              <a:extLst>
                <a:ext uri="{FF2B5EF4-FFF2-40B4-BE49-F238E27FC236}">
                  <a16:creationId xmlns:a16="http://schemas.microsoft.com/office/drawing/2014/main" id="{96AEA257-C0FA-304E-BF64-FE4108653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Arc 39">
              <a:extLst>
                <a:ext uri="{FF2B5EF4-FFF2-40B4-BE49-F238E27FC236}">
                  <a16:creationId xmlns:a16="http://schemas.microsoft.com/office/drawing/2014/main" id="{CBFA00A7-9BA7-1E42-ABD0-49A381EFB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Arc 40">
              <a:extLst>
                <a:ext uri="{FF2B5EF4-FFF2-40B4-BE49-F238E27FC236}">
                  <a16:creationId xmlns:a16="http://schemas.microsoft.com/office/drawing/2014/main" id="{CBA109D6-3495-6B41-B957-F5FA0962C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Arc 41">
              <a:extLst>
                <a:ext uri="{FF2B5EF4-FFF2-40B4-BE49-F238E27FC236}">
                  <a16:creationId xmlns:a16="http://schemas.microsoft.com/office/drawing/2014/main" id="{DAECCDA0-E527-3B48-835D-D6354118A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Line 42">
              <a:extLst>
                <a:ext uri="{FF2B5EF4-FFF2-40B4-BE49-F238E27FC236}">
                  <a16:creationId xmlns:a16="http://schemas.microsoft.com/office/drawing/2014/main" id="{42BDD43D-14D7-A342-950B-29A639698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Line 43">
              <a:extLst>
                <a:ext uri="{FF2B5EF4-FFF2-40B4-BE49-F238E27FC236}">
                  <a16:creationId xmlns:a16="http://schemas.microsoft.com/office/drawing/2014/main" id="{80FF5355-67D5-C741-9A09-12A990733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Line 44">
              <a:extLst>
                <a:ext uri="{FF2B5EF4-FFF2-40B4-BE49-F238E27FC236}">
                  <a16:creationId xmlns:a16="http://schemas.microsoft.com/office/drawing/2014/main" id="{4D157EC8-51AE-9445-9456-4ED106266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Line 45">
              <a:extLst>
                <a:ext uri="{FF2B5EF4-FFF2-40B4-BE49-F238E27FC236}">
                  <a16:creationId xmlns:a16="http://schemas.microsoft.com/office/drawing/2014/main" id="{4F783ED3-8B56-AE4E-AF33-8EB78E0DA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7" name="Line 46">
            <a:extLst>
              <a:ext uri="{FF2B5EF4-FFF2-40B4-BE49-F238E27FC236}">
                <a16:creationId xmlns:a16="http://schemas.microsoft.com/office/drawing/2014/main" id="{27587510-13B8-224B-AE0A-7CBF2A887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Freeform 47">
            <a:extLst>
              <a:ext uri="{FF2B5EF4-FFF2-40B4-BE49-F238E27FC236}">
                <a16:creationId xmlns:a16="http://schemas.microsoft.com/office/drawing/2014/main" id="{F9BDE90B-C08B-7840-B8D3-E647B4A3AB9F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Freeform 48">
            <a:extLst>
              <a:ext uri="{FF2B5EF4-FFF2-40B4-BE49-F238E27FC236}">
                <a16:creationId xmlns:a16="http://schemas.microsoft.com/office/drawing/2014/main" id="{C927C7C2-1D0A-B64E-B0D3-FCE94F499616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Text Box 49">
            <a:extLst>
              <a:ext uri="{FF2B5EF4-FFF2-40B4-BE49-F238E27FC236}">
                <a16:creationId xmlns:a16="http://schemas.microsoft.com/office/drawing/2014/main" id="{53A4ACD7-0466-724F-9C46-DFC24572F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2781" name="Text Box 50">
            <a:extLst>
              <a:ext uri="{FF2B5EF4-FFF2-40B4-BE49-F238E27FC236}">
                <a16:creationId xmlns:a16="http://schemas.microsoft.com/office/drawing/2014/main" id="{EFF328E2-1BA1-0045-B064-41A774C1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2782" name="Text Box 51">
            <a:extLst>
              <a:ext uri="{FF2B5EF4-FFF2-40B4-BE49-F238E27FC236}">
                <a16:creationId xmlns:a16="http://schemas.microsoft.com/office/drawing/2014/main" id="{93F8553C-F717-FD4F-B5A2-7E14A88DA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783" name="Line 52">
            <a:extLst>
              <a:ext uri="{FF2B5EF4-FFF2-40B4-BE49-F238E27FC236}">
                <a16:creationId xmlns:a16="http://schemas.microsoft.com/office/drawing/2014/main" id="{45EA30D4-4A81-9748-8236-E0717D450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53">
            <a:extLst>
              <a:ext uri="{FF2B5EF4-FFF2-40B4-BE49-F238E27FC236}">
                <a16:creationId xmlns:a16="http://schemas.microsoft.com/office/drawing/2014/main" id="{1C16CADF-94E4-5C40-92D2-7411F8E13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54">
            <a:extLst>
              <a:ext uri="{FF2B5EF4-FFF2-40B4-BE49-F238E27FC236}">
                <a16:creationId xmlns:a16="http://schemas.microsoft.com/office/drawing/2014/main" id="{1840441A-64D9-4C45-82A7-1A101BA62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55">
            <a:extLst>
              <a:ext uri="{FF2B5EF4-FFF2-40B4-BE49-F238E27FC236}">
                <a16:creationId xmlns:a16="http://schemas.microsoft.com/office/drawing/2014/main" id="{CB2402EE-68C8-374F-9467-404E3DF4A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Text Box 56">
            <a:extLst>
              <a:ext uri="{FF2B5EF4-FFF2-40B4-BE49-F238E27FC236}">
                <a16:creationId xmlns:a16="http://schemas.microsoft.com/office/drawing/2014/main" id="{A69FD1B0-BE5C-A640-8270-144B72B1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2788" name="Text Box 57">
            <a:extLst>
              <a:ext uri="{FF2B5EF4-FFF2-40B4-BE49-F238E27FC236}">
                <a16:creationId xmlns:a16="http://schemas.microsoft.com/office/drawing/2014/main" id="{CDE75AFA-865B-FE4E-A52D-5E380A67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2789" name="Text Box 58">
            <a:extLst>
              <a:ext uri="{FF2B5EF4-FFF2-40B4-BE49-F238E27FC236}">
                <a16:creationId xmlns:a16="http://schemas.microsoft.com/office/drawing/2014/main" id="{7CA4923E-4A92-4846-B604-47A4A935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90" name="Text Box 59">
            <a:extLst>
              <a:ext uri="{FF2B5EF4-FFF2-40B4-BE49-F238E27FC236}">
                <a16:creationId xmlns:a16="http://schemas.microsoft.com/office/drawing/2014/main" id="{959A367F-C235-3A4A-A948-62B10F305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91" name="Text Box 60">
            <a:extLst>
              <a:ext uri="{FF2B5EF4-FFF2-40B4-BE49-F238E27FC236}">
                <a16:creationId xmlns:a16="http://schemas.microsoft.com/office/drawing/2014/main" id="{7A0A49C6-ADD4-9D47-9F86-A4AC51BB4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92" name="Text Box 61">
            <a:extLst>
              <a:ext uri="{FF2B5EF4-FFF2-40B4-BE49-F238E27FC236}">
                <a16:creationId xmlns:a16="http://schemas.microsoft.com/office/drawing/2014/main" id="{541CF254-3FBB-6342-95CC-FFCDB237D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93" name="Text Box 62">
            <a:extLst>
              <a:ext uri="{FF2B5EF4-FFF2-40B4-BE49-F238E27FC236}">
                <a16:creationId xmlns:a16="http://schemas.microsoft.com/office/drawing/2014/main" id="{F21C81B5-1A95-2947-A85F-82F270355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94" name="Text Box 63">
            <a:extLst>
              <a:ext uri="{FF2B5EF4-FFF2-40B4-BE49-F238E27FC236}">
                <a16:creationId xmlns:a16="http://schemas.microsoft.com/office/drawing/2014/main" id="{708A8B58-9E63-6D46-8F3B-66ED988FC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795" name="Text Box 64">
            <a:extLst>
              <a:ext uri="{FF2B5EF4-FFF2-40B4-BE49-F238E27FC236}">
                <a16:creationId xmlns:a16="http://schemas.microsoft.com/office/drawing/2014/main" id="{60A34D21-CBE4-1C42-9B2A-4CF3C544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796" name="Text Box 65">
            <a:extLst>
              <a:ext uri="{FF2B5EF4-FFF2-40B4-BE49-F238E27FC236}">
                <a16:creationId xmlns:a16="http://schemas.microsoft.com/office/drawing/2014/main" id="{4090857E-F8CE-764F-A190-B986C8DA9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97" name="Text Box 66">
            <a:extLst>
              <a:ext uri="{FF2B5EF4-FFF2-40B4-BE49-F238E27FC236}">
                <a16:creationId xmlns:a16="http://schemas.microsoft.com/office/drawing/2014/main" id="{F5A6B19D-D087-9842-AA49-D7545BFEE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798" name="Line 67">
            <a:extLst>
              <a:ext uri="{FF2B5EF4-FFF2-40B4-BE49-F238E27FC236}">
                <a16:creationId xmlns:a16="http://schemas.microsoft.com/office/drawing/2014/main" id="{E5D8FCA5-46C9-4D44-96EF-B65FD937C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68">
            <a:extLst>
              <a:ext uri="{FF2B5EF4-FFF2-40B4-BE49-F238E27FC236}">
                <a16:creationId xmlns:a16="http://schemas.microsoft.com/office/drawing/2014/main" id="{1D298B39-7F60-4640-B6F0-707650C3C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69">
            <a:extLst>
              <a:ext uri="{FF2B5EF4-FFF2-40B4-BE49-F238E27FC236}">
                <a16:creationId xmlns:a16="http://schemas.microsoft.com/office/drawing/2014/main" id="{C271C228-8D5E-0D45-BADE-909169F57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Line 70">
            <a:extLst>
              <a:ext uri="{FF2B5EF4-FFF2-40B4-BE49-F238E27FC236}">
                <a16:creationId xmlns:a16="http://schemas.microsoft.com/office/drawing/2014/main" id="{5F475723-C5C0-A541-A06C-5FAE4F2B5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2" name="Text Box 71">
            <a:extLst>
              <a:ext uri="{FF2B5EF4-FFF2-40B4-BE49-F238E27FC236}">
                <a16:creationId xmlns:a16="http://schemas.microsoft.com/office/drawing/2014/main" id="{73954D55-B8C8-0C48-B67E-21F369DA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803" name="Text Box 72">
            <a:extLst>
              <a:ext uri="{FF2B5EF4-FFF2-40B4-BE49-F238E27FC236}">
                <a16:creationId xmlns:a16="http://schemas.microsoft.com/office/drawing/2014/main" id="{EAE4076D-0973-1548-BDDF-E078E1333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804" name="Text Box 73">
            <a:extLst>
              <a:ext uri="{FF2B5EF4-FFF2-40B4-BE49-F238E27FC236}">
                <a16:creationId xmlns:a16="http://schemas.microsoft.com/office/drawing/2014/main" id="{7586BC3A-B8B3-2F43-8F45-1862B9EB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805" name="Text Box 74">
            <a:extLst>
              <a:ext uri="{FF2B5EF4-FFF2-40B4-BE49-F238E27FC236}">
                <a16:creationId xmlns:a16="http://schemas.microsoft.com/office/drawing/2014/main" id="{B5C2BFC5-ECE6-8F49-BF6B-691735AB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806" name="Line 75">
            <a:extLst>
              <a:ext uri="{FF2B5EF4-FFF2-40B4-BE49-F238E27FC236}">
                <a16:creationId xmlns:a16="http://schemas.microsoft.com/office/drawing/2014/main" id="{7B3F250E-82CE-8E41-9030-352D5177C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7" name="Line 76">
            <a:extLst>
              <a:ext uri="{FF2B5EF4-FFF2-40B4-BE49-F238E27FC236}">
                <a16:creationId xmlns:a16="http://schemas.microsoft.com/office/drawing/2014/main" id="{215F1E0B-A034-9F4D-AAC1-89571FEA8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8" name="Line 77">
            <a:extLst>
              <a:ext uri="{FF2B5EF4-FFF2-40B4-BE49-F238E27FC236}">
                <a16:creationId xmlns:a16="http://schemas.microsoft.com/office/drawing/2014/main" id="{B0593607-76F9-5049-8FB4-759E8EBBE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9" name="Line 78">
            <a:extLst>
              <a:ext uri="{FF2B5EF4-FFF2-40B4-BE49-F238E27FC236}">
                <a16:creationId xmlns:a16="http://schemas.microsoft.com/office/drawing/2014/main" id="{E850C382-B9A8-0C4E-99FE-20A180FC1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0" name="Line 79">
            <a:extLst>
              <a:ext uri="{FF2B5EF4-FFF2-40B4-BE49-F238E27FC236}">
                <a16:creationId xmlns:a16="http://schemas.microsoft.com/office/drawing/2014/main" id="{E497C2CA-864A-2941-A204-699871483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1" name="Line 80">
            <a:extLst>
              <a:ext uri="{FF2B5EF4-FFF2-40B4-BE49-F238E27FC236}">
                <a16:creationId xmlns:a16="http://schemas.microsoft.com/office/drawing/2014/main" id="{43970DA1-62C1-F143-B469-816C10F2D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2" name="Line 81">
            <a:extLst>
              <a:ext uri="{FF2B5EF4-FFF2-40B4-BE49-F238E27FC236}">
                <a16:creationId xmlns:a16="http://schemas.microsoft.com/office/drawing/2014/main" id="{19ADB0BF-F525-314D-BA1A-3A263D2DD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3" name="Text Box 82">
            <a:extLst>
              <a:ext uri="{FF2B5EF4-FFF2-40B4-BE49-F238E27FC236}">
                <a16:creationId xmlns:a16="http://schemas.microsoft.com/office/drawing/2014/main" id="{CCDBB150-ACF1-C841-8B8B-6E9AC8F7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32814" name="Text Box 83">
            <a:extLst>
              <a:ext uri="{FF2B5EF4-FFF2-40B4-BE49-F238E27FC236}">
                <a16:creationId xmlns:a16="http://schemas.microsoft.com/office/drawing/2014/main" id="{3AF96715-8F33-9A46-84BD-ABE53B46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32815" name="Text Box 84">
            <a:extLst>
              <a:ext uri="{FF2B5EF4-FFF2-40B4-BE49-F238E27FC236}">
                <a16:creationId xmlns:a16="http://schemas.microsoft.com/office/drawing/2014/main" id="{91D9A0F8-299C-7441-82C0-40A6D3D4D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66548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32816" name="Text Box 85">
            <a:extLst>
              <a:ext uri="{FF2B5EF4-FFF2-40B4-BE49-F238E27FC236}">
                <a16:creationId xmlns:a16="http://schemas.microsoft.com/office/drawing/2014/main" id="{B5BAD65F-DFCB-654C-9C78-936198DB1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32817" name="Text Box 86">
            <a:extLst>
              <a:ext uri="{FF2B5EF4-FFF2-40B4-BE49-F238E27FC236}">
                <a16:creationId xmlns:a16="http://schemas.microsoft.com/office/drawing/2014/main" id="{189D417D-AE42-F04B-9FF7-77B5FA1F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818" name="Text Box 87">
            <a:extLst>
              <a:ext uri="{FF2B5EF4-FFF2-40B4-BE49-F238E27FC236}">
                <a16:creationId xmlns:a16="http://schemas.microsoft.com/office/drawing/2014/main" id="{9AE92F58-E75F-E444-BFA6-925A507D9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087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819" name="Text Box 88">
            <a:extLst>
              <a:ext uri="{FF2B5EF4-FFF2-40B4-BE49-F238E27FC236}">
                <a16:creationId xmlns:a16="http://schemas.microsoft.com/office/drawing/2014/main" id="{DC94AB8F-134E-9940-8704-0A6217878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32820" name="Text Box 89">
            <a:extLst>
              <a:ext uri="{FF2B5EF4-FFF2-40B4-BE49-F238E27FC236}">
                <a16:creationId xmlns:a16="http://schemas.microsoft.com/office/drawing/2014/main" id="{91A689ED-9402-A945-8DEA-1211F59D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625" y="3760788"/>
            <a:ext cx="30722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821" name="Line 90">
            <a:extLst>
              <a:ext uri="{FF2B5EF4-FFF2-40B4-BE49-F238E27FC236}">
                <a16:creationId xmlns:a16="http://schemas.microsoft.com/office/drawing/2014/main" id="{CA8F8001-A01E-F24F-A689-2553D1B0B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4" y="4262438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2" name="Line 91">
            <a:extLst>
              <a:ext uri="{FF2B5EF4-FFF2-40B4-BE49-F238E27FC236}">
                <a16:creationId xmlns:a16="http://schemas.microsoft.com/office/drawing/2014/main" id="{D2490B5A-FDA6-9B48-9BCD-6A5EC2A39C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1914" y="4275138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3" name="Line 92">
            <a:extLst>
              <a:ext uri="{FF2B5EF4-FFF2-40B4-BE49-F238E27FC236}">
                <a16:creationId xmlns:a16="http://schemas.microsoft.com/office/drawing/2014/main" id="{02C31A11-FF85-734F-8FD8-992FB7EBD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3000" y="2319339"/>
            <a:ext cx="1792288" cy="2270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4" name="Line 93">
            <a:extLst>
              <a:ext uri="{FF2B5EF4-FFF2-40B4-BE49-F238E27FC236}">
                <a16:creationId xmlns:a16="http://schemas.microsoft.com/office/drawing/2014/main" id="{821EDD4A-46CD-CC4D-81CA-8111DE795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332038"/>
            <a:ext cx="1816100" cy="24066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5" name="Line 94">
            <a:extLst>
              <a:ext uri="{FF2B5EF4-FFF2-40B4-BE49-F238E27FC236}">
                <a16:creationId xmlns:a16="http://schemas.microsoft.com/office/drawing/2014/main" id="{C84C7698-46F9-594E-A8C2-44176662E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5700" y="2382838"/>
            <a:ext cx="1779588" cy="2519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4">
            <a:extLst>
              <a:ext uri="{FF2B5EF4-FFF2-40B4-BE49-F238E27FC236}">
                <a16:creationId xmlns:a16="http://schemas.microsoft.com/office/drawing/2014/main" id="{6FF6C05A-78F2-5442-B0A8-9E5D4A41A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151027-D5F9-6D48-B3AD-E3E507094CD9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页脚占位符 5">
            <a:extLst>
              <a:ext uri="{FF2B5EF4-FFF2-40B4-BE49-F238E27FC236}">
                <a16:creationId xmlns:a16="http://schemas.microsoft.com/office/drawing/2014/main" id="{B8812FF2-7779-9743-BC2C-B2170386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4819" name="Line 2">
            <a:extLst>
              <a:ext uri="{FF2B5EF4-FFF2-40B4-BE49-F238E27FC236}">
                <a16:creationId xmlns:a16="http://schemas.microsoft.com/office/drawing/2014/main" id="{3CE38459-41E6-CE4E-8CA5-B5344180C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2139" y="2006600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Line 3">
            <a:extLst>
              <a:ext uri="{FF2B5EF4-FFF2-40B4-BE49-F238E27FC236}">
                <a16:creationId xmlns:a16="http://schemas.microsoft.com/office/drawing/2014/main" id="{958C7E00-1143-C247-9953-6AA3864403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4839" y="2019300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9D3F3566-9AD5-8946-8CF4-95C8888C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3371851"/>
            <a:ext cx="4848225" cy="314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78021" name="Rectangle 5">
            <a:extLst>
              <a:ext uri="{FF2B5EF4-FFF2-40B4-BE49-F238E27FC236}">
                <a16:creationId xmlns:a16="http://schemas.microsoft.com/office/drawing/2014/main" id="{CC33FF46-0DE7-5A43-B7EB-4C6F67823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34823" name="Group 6">
            <a:extLst>
              <a:ext uri="{FF2B5EF4-FFF2-40B4-BE49-F238E27FC236}">
                <a16:creationId xmlns:a16="http://schemas.microsoft.com/office/drawing/2014/main" id="{4D9CA255-E8B2-FE42-932F-6B6A61EED96D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34900" name="Line 7">
              <a:extLst>
                <a:ext uri="{FF2B5EF4-FFF2-40B4-BE49-F238E27FC236}">
                  <a16:creationId xmlns:a16="http://schemas.microsoft.com/office/drawing/2014/main" id="{19E39844-7696-B741-B2A6-0687288EF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Line 8">
              <a:extLst>
                <a:ext uri="{FF2B5EF4-FFF2-40B4-BE49-F238E27FC236}">
                  <a16:creationId xmlns:a16="http://schemas.microsoft.com/office/drawing/2014/main" id="{B2A4A82E-B3D2-9B43-AFFD-A9268AB0C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Line 9">
              <a:extLst>
                <a:ext uri="{FF2B5EF4-FFF2-40B4-BE49-F238E27FC236}">
                  <a16:creationId xmlns:a16="http://schemas.microsoft.com/office/drawing/2014/main" id="{2ACC76A0-15FA-C74B-83F9-F34DE123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903" name="Group 10">
              <a:extLst>
                <a:ext uri="{FF2B5EF4-FFF2-40B4-BE49-F238E27FC236}">
                  <a16:creationId xmlns:a16="http://schemas.microsoft.com/office/drawing/2014/main" id="{D8D9975D-10BF-864F-AF61-510FF850F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4908" name="Arc 11">
                <a:extLst>
                  <a:ext uri="{FF2B5EF4-FFF2-40B4-BE49-F238E27FC236}">
                    <a16:creationId xmlns:a16="http://schemas.microsoft.com/office/drawing/2014/main" id="{C1B94B46-973E-1F46-93BB-C2606B12D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9" name="Arc 12">
                <a:extLst>
                  <a:ext uri="{FF2B5EF4-FFF2-40B4-BE49-F238E27FC236}">
                    <a16:creationId xmlns:a16="http://schemas.microsoft.com/office/drawing/2014/main" id="{8A45926A-762C-E34C-9226-5AA9BB20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04" name="Line 13">
              <a:extLst>
                <a:ext uri="{FF2B5EF4-FFF2-40B4-BE49-F238E27FC236}">
                  <a16:creationId xmlns:a16="http://schemas.microsoft.com/office/drawing/2014/main" id="{ED45C090-F774-F241-B4B1-19AF23A28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Line 14">
              <a:extLst>
                <a:ext uri="{FF2B5EF4-FFF2-40B4-BE49-F238E27FC236}">
                  <a16:creationId xmlns:a16="http://schemas.microsoft.com/office/drawing/2014/main" id="{51AA10F7-1DA8-0649-89C1-9370F43C6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Line 15">
              <a:extLst>
                <a:ext uri="{FF2B5EF4-FFF2-40B4-BE49-F238E27FC236}">
                  <a16:creationId xmlns:a16="http://schemas.microsoft.com/office/drawing/2014/main" id="{70D528EA-92AB-2E4A-8FE1-BE95ECFC5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Line 16">
              <a:extLst>
                <a:ext uri="{FF2B5EF4-FFF2-40B4-BE49-F238E27FC236}">
                  <a16:creationId xmlns:a16="http://schemas.microsoft.com/office/drawing/2014/main" id="{E5E0CB51-A56C-F747-A762-4D370A111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4" name="Group 17">
            <a:extLst>
              <a:ext uri="{FF2B5EF4-FFF2-40B4-BE49-F238E27FC236}">
                <a16:creationId xmlns:a16="http://schemas.microsoft.com/office/drawing/2014/main" id="{CAD39F59-2B65-CE4F-B718-9F4228194310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34890" name="Line 18">
              <a:extLst>
                <a:ext uri="{FF2B5EF4-FFF2-40B4-BE49-F238E27FC236}">
                  <a16:creationId xmlns:a16="http://schemas.microsoft.com/office/drawing/2014/main" id="{BAF4787A-E647-144D-9FF4-A1BB27CA3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19">
              <a:extLst>
                <a:ext uri="{FF2B5EF4-FFF2-40B4-BE49-F238E27FC236}">
                  <a16:creationId xmlns:a16="http://schemas.microsoft.com/office/drawing/2014/main" id="{34B02D91-60D6-594B-827A-99A4D5939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Line 20">
              <a:extLst>
                <a:ext uri="{FF2B5EF4-FFF2-40B4-BE49-F238E27FC236}">
                  <a16:creationId xmlns:a16="http://schemas.microsoft.com/office/drawing/2014/main" id="{576D2C15-FE22-DF43-A828-AC2A396DE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93" name="Group 21">
              <a:extLst>
                <a:ext uri="{FF2B5EF4-FFF2-40B4-BE49-F238E27FC236}">
                  <a16:creationId xmlns:a16="http://schemas.microsoft.com/office/drawing/2014/main" id="{62404472-66E9-BE4C-BC68-85E97041F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4898" name="Arc 22">
                <a:extLst>
                  <a:ext uri="{FF2B5EF4-FFF2-40B4-BE49-F238E27FC236}">
                    <a16:creationId xmlns:a16="http://schemas.microsoft.com/office/drawing/2014/main" id="{F7929A27-AF78-DE49-BD5C-5A062B7AE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9" name="Arc 23">
                <a:extLst>
                  <a:ext uri="{FF2B5EF4-FFF2-40B4-BE49-F238E27FC236}">
                    <a16:creationId xmlns:a16="http://schemas.microsoft.com/office/drawing/2014/main" id="{F7402404-7E6D-7849-989C-DC4483C27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94" name="Line 24">
              <a:extLst>
                <a:ext uri="{FF2B5EF4-FFF2-40B4-BE49-F238E27FC236}">
                  <a16:creationId xmlns:a16="http://schemas.microsoft.com/office/drawing/2014/main" id="{A2FB5E6D-6889-4F4D-A30A-C19360396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25">
              <a:extLst>
                <a:ext uri="{FF2B5EF4-FFF2-40B4-BE49-F238E27FC236}">
                  <a16:creationId xmlns:a16="http://schemas.microsoft.com/office/drawing/2014/main" id="{EFF3E566-33AD-604E-A5C7-4A9381B26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26">
              <a:extLst>
                <a:ext uri="{FF2B5EF4-FFF2-40B4-BE49-F238E27FC236}">
                  <a16:creationId xmlns:a16="http://schemas.microsoft.com/office/drawing/2014/main" id="{B660A253-89AA-7547-9FB0-3BC6A4BB4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27">
              <a:extLst>
                <a:ext uri="{FF2B5EF4-FFF2-40B4-BE49-F238E27FC236}">
                  <a16:creationId xmlns:a16="http://schemas.microsoft.com/office/drawing/2014/main" id="{2A689F88-E7E8-FD4F-9B3C-A34341B11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5" name="Group 28">
            <a:extLst>
              <a:ext uri="{FF2B5EF4-FFF2-40B4-BE49-F238E27FC236}">
                <a16:creationId xmlns:a16="http://schemas.microsoft.com/office/drawing/2014/main" id="{C5713C77-8506-8746-BA25-A1A90C9C16F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34880" name="Line 29">
              <a:extLst>
                <a:ext uri="{FF2B5EF4-FFF2-40B4-BE49-F238E27FC236}">
                  <a16:creationId xmlns:a16="http://schemas.microsoft.com/office/drawing/2014/main" id="{7577CD91-F6D4-2B4D-B846-C4F51AAF7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Line 30">
              <a:extLst>
                <a:ext uri="{FF2B5EF4-FFF2-40B4-BE49-F238E27FC236}">
                  <a16:creationId xmlns:a16="http://schemas.microsoft.com/office/drawing/2014/main" id="{5A43F005-4240-E240-AD33-5C548B328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2" name="Line 31">
              <a:extLst>
                <a:ext uri="{FF2B5EF4-FFF2-40B4-BE49-F238E27FC236}">
                  <a16:creationId xmlns:a16="http://schemas.microsoft.com/office/drawing/2014/main" id="{42012893-7F41-2C4D-981D-CFDDD95A6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83" name="Group 32">
              <a:extLst>
                <a:ext uri="{FF2B5EF4-FFF2-40B4-BE49-F238E27FC236}">
                  <a16:creationId xmlns:a16="http://schemas.microsoft.com/office/drawing/2014/main" id="{FF426BA5-38D7-1241-8E64-6EC2DBC53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4888" name="Arc 33">
                <a:extLst>
                  <a:ext uri="{FF2B5EF4-FFF2-40B4-BE49-F238E27FC236}">
                    <a16:creationId xmlns:a16="http://schemas.microsoft.com/office/drawing/2014/main" id="{73379ACA-F1DD-EB4C-A1AC-8BDD73A10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9" name="Arc 34">
                <a:extLst>
                  <a:ext uri="{FF2B5EF4-FFF2-40B4-BE49-F238E27FC236}">
                    <a16:creationId xmlns:a16="http://schemas.microsoft.com/office/drawing/2014/main" id="{C7558AA3-19AF-124A-95EE-506D870F8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84" name="Line 35">
              <a:extLst>
                <a:ext uri="{FF2B5EF4-FFF2-40B4-BE49-F238E27FC236}">
                  <a16:creationId xmlns:a16="http://schemas.microsoft.com/office/drawing/2014/main" id="{2D2A49C2-52D2-B44F-A0D3-57A737F98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36">
              <a:extLst>
                <a:ext uri="{FF2B5EF4-FFF2-40B4-BE49-F238E27FC236}">
                  <a16:creationId xmlns:a16="http://schemas.microsoft.com/office/drawing/2014/main" id="{1F62AFE0-4F2C-C54A-B5BD-902105EC7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37">
              <a:extLst>
                <a:ext uri="{FF2B5EF4-FFF2-40B4-BE49-F238E27FC236}">
                  <a16:creationId xmlns:a16="http://schemas.microsoft.com/office/drawing/2014/main" id="{A1AB2F87-B154-5A4F-AF3F-D0673C01F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38">
              <a:extLst>
                <a:ext uri="{FF2B5EF4-FFF2-40B4-BE49-F238E27FC236}">
                  <a16:creationId xmlns:a16="http://schemas.microsoft.com/office/drawing/2014/main" id="{E1243216-32C1-1343-9764-B2D280375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6" name="Group 39">
            <a:extLst>
              <a:ext uri="{FF2B5EF4-FFF2-40B4-BE49-F238E27FC236}">
                <a16:creationId xmlns:a16="http://schemas.microsoft.com/office/drawing/2014/main" id="{9F54FD3C-4C38-7640-B88B-6B936E17C8DD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34872" name="Arc 40">
              <a:extLst>
                <a:ext uri="{FF2B5EF4-FFF2-40B4-BE49-F238E27FC236}">
                  <a16:creationId xmlns:a16="http://schemas.microsoft.com/office/drawing/2014/main" id="{06522A32-7FBB-6B4F-AF66-BEE3C6C4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Arc 41">
              <a:extLst>
                <a:ext uri="{FF2B5EF4-FFF2-40B4-BE49-F238E27FC236}">
                  <a16:creationId xmlns:a16="http://schemas.microsoft.com/office/drawing/2014/main" id="{F6EAE0A8-56B0-2E4E-90DB-DBFAB7D95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Arc 42">
              <a:extLst>
                <a:ext uri="{FF2B5EF4-FFF2-40B4-BE49-F238E27FC236}">
                  <a16:creationId xmlns:a16="http://schemas.microsoft.com/office/drawing/2014/main" id="{25BFDD28-3E02-5043-B476-7A3833C61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5" name="Arc 43">
              <a:extLst>
                <a:ext uri="{FF2B5EF4-FFF2-40B4-BE49-F238E27FC236}">
                  <a16:creationId xmlns:a16="http://schemas.microsoft.com/office/drawing/2014/main" id="{12A6F91F-14AE-6F4E-8107-C516BD3DF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Line 44">
              <a:extLst>
                <a:ext uri="{FF2B5EF4-FFF2-40B4-BE49-F238E27FC236}">
                  <a16:creationId xmlns:a16="http://schemas.microsoft.com/office/drawing/2014/main" id="{8B36F475-C162-A44A-B57F-EBC559AEA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Line 45">
              <a:extLst>
                <a:ext uri="{FF2B5EF4-FFF2-40B4-BE49-F238E27FC236}">
                  <a16:creationId xmlns:a16="http://schemas.microsoft.com/office/drawing/2014/main" id="{79B9469A-F4FA-5D4B-93E2-70B8D3136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Line 46">
              <a:extLst>
                <a:ext uri="{FF2B5EF4-FFF2-40B4-BE49-F238E27FC236}">
                  <a16:creationId xmlns:a16="http://schemas.microsoft.com/office/drawing/2014/main" id="{B9542093-E8D9-A64F-976E-8922D396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9" name="Line 47">
              <a:extLst>
                <a:ext uri="{FF2B5EF4-FFF2-40B4-BE49-F238E27FC236}">
                  <a16:creationId xmlns:a16="http://schemas.microsoft.com/office/drawing/2014/main" id="{26830DE7-A07C-BD4C-B2E9-CD63BB83A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7" name="Line 48">
            <a:extLst>
              <a:ext uri="{FF2B5EF4-FFF2-40B4-BE49-F238E27FC236}">
                <a16:creationId xmlns:a16="http://schemas.microsoft.com/office/drawing/2014/main" id="{6A0ADAD4-1F10-D541-8151-67033683D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Freeform 49">
            <a:extLst>
              <a:ext uri="{FF2B5EF4-FFF2-40B4-BE49-F238E27FC236}">
                <a16:creationId xmlns:a16="http://schemas.microsoft.com/office/drawing/2014/main" id="{1093973C-8CF4-C844-A43C-4E42AE2F8130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Freeform 50">
            <a:extLst>
              <a:ext uri="{FF2B5EF4-FFF2-40B4-BE49-F238E27FC236}">
                <a16:creationId xmlns:a16="http://schemas.microsoft.com/office/drawing/2014/main" id="{4FCBB0A5-E306-FD4F-BD01-B14743F4B86C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Text Box 51">
            <a:extLst>
              <a:ext uri="{FF2B5EF4-FFF2-40B4-BE49-F238E27FC236}">
                <a16:creationId xmlns:a16="http://schemas.microsoft.com/office/drawing/2014/main" id="{E70E6676-1ACE-D64A-8761-9E8CF21AC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831" name="Text Box 52">
            <a:extLst>
              <a:ext uri="{FF2B5EF4-FFF2-40B4-BE49-F238E27FC236}">
                <a16:creationId xmlns:a16="http://schemas.microsoft.com/office/drawing/2014/main" id="{5D6872B6-6F07-BB4E-8B0D-BD440031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832" name="Text Box 53">
            <a:extLst>
              <a:ext uri="{FF2B5EF4-FFF2-40B4-BE49-F238E27FC236}">
                <a16:creationId xmlns:a16="http://schemas.microsoft.com/office/drawing/2014/main" id="{4FE4D890-396A-4145-8C54-FCA75970D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833" name="Line 54">
            <a:extLst>
              <a:ext uri="{FF2B5EF4-FFF2-40B4-BE49-F238E27FC236}">
                <a16:creationId xmlns:a16="http://schemas.microsoft.com/office/drawing/2014/main" id="{9200E2A4-E466-8846-A4C8-9165ED9F5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Line 55">
            <a:extLst>
              <a:ext uri="{FF2B5EF4-FFF2-40B4-BE49-F238E27FC236}">
                <a16:creationId xmlns:a16="http://schemas.microsoft.com/office/drawing/2014/main" id="{A2CF2B60-91E2-E247-8E8A-ACEE34B14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Line 56">
            <a:extLst>
              <a:ext uri="{FF2B5EF4-FFF2-40B4-BE49-F238E27FC236}">
                <a16:creationId xmlns:a16="http://schemas.microsoft.com/office/drawing/2014/main" id="{FFEB1F37-A5D2-F745-8474-28524326F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6" name="Line 57">
            <a:extLst>
              <a:ext uri="{FF2B5EF4-FFF2-40B4-BE49-F238E27FC236}">
                <a16:creationId xmlns:a16="http://schemas.microsoft.com/office/drawing/2014/main" id="{49DDFBE8-F7C4-5549-BFD8-33E3ADD36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7" name="Text Box 58">
            <a:extLst>
              <a:ext uri="{FF2B5EF4-FFF2-40B4-BE49-F238E27FC236}">
                <a16:creationId xmlns:a16="http://schemas.microsoft.com/office/drawing/2014/main" id="{98916328-29CD-7840-A3D7-5F041801E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4838" name="Text Box 59">
            <a:extLst>
              <a:ext uri="{FF2B5EF4-FFF2-40B4-BE49-F238E27FC236}">
                <a16:creationId xmlns:a16="http://schemas.microsoft.com/office/drawing/2014/main" id="{1C116C49-1513-B74C-87BB-0AD24E304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4839" name="Text Box 60">
            <a:extLst>
              <a:ext uri="{FF2B5EF4-FFF2-40B4-BE49-F238E27FC236}">
                <a16:creationId xmlns:a16="http://schemas.microsoft.com/office/drawing/2014/main" id="{152CC56E-F8D7-9F4B-B5B8-2E874714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40" name="Text Box 61">
            <a:extLst>
              <a:ext uri="{FF2B5EF4-FFF2-40B4-BE49-F238E27FC236}">
                <a16:creationId xmlns:a16="http://schemas.microsoft.com/office/drawing/2014/main" id="{30E0A01F-933C-684D-8AE0-80069CAD2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41" name="Text Box 62">
            <a:extLst>
              <a:ext uri="{FF2B5EF4-FFF2-40B4-BE49-F238E27FC236}">
                <a16:creationId xmlns:a16="http://schemas.microsoft.com/office/drawing/2014/main" id="{9CF1D5CD-FB7C-2E49-B877-22A41B98A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42" name="Text Box 63">
            <a:extLst>
              <a:ext uri="{FF2B5EF4-FFF2-40B4-BE49-F238E27FC236}">
                <a16:creationId xmlns:a16="http://schemas.microsoft.com/office/drawing/2014/main" id="{215380AD-03B6-7043-B6FF-8788C210C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43" name="Text Box 64">
            <a:extLst>
              <a:ext uri="{FF2B5EF4-FFF2-40B4-BE49-F238E27FC236}">
                <a16:creationId xmlns:a16="http://schemas.microsoft.com/office/drawing/2014/main" id="{EDEC20AC-DF7D-B84A-9C6D-999C112F6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44" name="Text Box 65">
            <a:extLst>
              <a:ext uri="{FF2B5EF4-FFF2-40B4-BE49-F238E27FC236}">
                <a16:creationId xmlns:a16="http://schemas.microsoft.com/office/drawing/2014/main" id="{04E69812-DCFA-CA4D-BEB5-D83E156B9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45" name="Text Box 66">
            <a:extLst>
              <a:ext uri="{FF2B5EF4-FFF2-40B4-BE49-F238E27FC236}">
                <a16:creationId xmlns:a16="http://schemas.microsoft.com/office/drawing/2014/main" id="{729287D4-9399-4646-BB6F-52854341B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46" name="Text Box 67">
            <a:extLst>
              <a:ext uri="{FF2B5EF4-FFF2-40B4-BE49-F238E27FC236}">
                <a16:creationId xmlns:a16="http://schemas.microsoft.com/office/drawing/2014/main" id="{3EC257CE-104E-9144-9BDB-404EF86C5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47" name="Text Box 68">
            <a:extLst>
              <a:ext uri="{FF2B5EF4-FFF2-40B4-BE49-F238E27FC236}">
                <a16:creationId xmlns:a16="http://schemas.microsoft.com/office/drawing/2014/main" id="{18DEA341-C705-CE4B-9399-138BB3512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48" name="Line 69">
            <a:extLst>
              <a:ext uri="{FF2B5EF4-FFF2-40B4-BE49-F238E27FC236}">
                <a16:creationId xmlns:a16="http://schemas.microsoft.com/office/drawing/2014/main" id="{142CCA0B-0A19-9140-A95A-2A12E82EA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9" name="Line 70">
            <a:extLst>
              <a:ext uri="{FF2B5EF4-FFF2-40B4-BE49-F238E27FC236}">
                <a16:creationId xmlns:a16="http://schemas.microsoft.com/office/drawing/2014/main" id="{C8872F68-1F90-3842-99F2-2DC30F163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0" name="Line 71">
            <a:extLst>
              <a:ext uri="{FF2B5EF4-FFF2-40B4-BE49-F238E27FC236}">
                <a16:creationId xmlns:a16="http://schemas.microsoft.com/office/drawing/2014/main" id="{CC1DCE14-BBE8-4B4C-93A5-24AF1916E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1" name="Line 72">
            <a:extLst>
              <a:ext uri="{FF2B5EF4-FFF2-40B4-BE49-F238E27FC236}">
                <a16:creationId xmlns:a16="http://schemas.microsoft.com/office/drawing/2014/main" id="{310679CF-8619-1C47-8771-F4DBFE4B6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2" name="Text Box 73">
            <a:extLst>
              <a:ext uri="{FF2B5EF4-FFF2-40B4-BE49-F238E27FC236}">
                <a16:creationId xmlns:a16="http://schemas.microsoft.com/office/drawing/2014/main" id="{BD44B4D7-E539-EE4B-90EF-4C9E5ACE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53" name="Text Box 74">
            <a:extLst>
              <a:ext uri="{FF2B5EF4-FFF2-40B4-BE49-F238E27FC236}">
                <a16:creationId xmlns:a16="http://schemas.microsoft.com/office/drawing/2014/main" id="{A4A0BB1A-F5BE-9D4C-A60D-75B1D992C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54" name="Text Box 75">
            <a:extLst>
              <a:ext uri="{FF2B5EF4-FFF2-40B4-BE49-F238E27FC236}">
                <a16:creationId xmlns:a16="http://schemas.microsoft.com/office/drawing/2014/main" id="{D62658FA-7FE4-6446-8691-44EBE8DC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55" name="Text Box 76">
            <a:extLst>
              <a:ext uri="{FF2B5EF4-FFF2-40B4-BE49-F238E27FC236}">
                <a16:creationId xmlns:a16="http://schemas.microsoft.com/office/drawing/2014/main" id="{0D49FD62-380C-BF4B-B7B5-CFEA34502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56" name="Line 77">
            <a:extLst>
              <a:ext uri="{FF2B5EF4-FFF2-40B4-BE49-F238E27FC236}">
                <a16:creationId xmlns:a16="http://schemas.microsoft.com/office/drawing/2014/main" id="{47648DCE-89B0-1D47-96E3-7CFD6AE83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Line 78">
            <a:extLst>
              <a:ext uri="{FF2B5EF4-FFF2-40B4-BE49-F238E27FC236}">
                <a16:creationId xmlns:a16="http://schemas.microsoft.com/office/drawing/2014/main" id="{AD221649-B9D0-3A43-9030-21D9844CB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8" name="Line 79">
            <a:extLst>
              <a:ext uri="{FF2B5EF4-FFF2-40B4-BE49-F238E27FC236}">
                <a16:creationId xmlns:a16="http://schemas.microsoft.com/office/drawing/2014/main" id="{2A89C26D-3F29-2F45-8147-4BF290E9F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9" name="Line 80">
            <a:extLst>
              <a:ext uri="{FF2B5EF4-FFF2-40B4-BE49-F238E27FC236}">
                <a16:creationId xmlns:a16="http://schemas.microsoft.com/office/drawing/2014/main" id="{56FCB550-234B-EF4B-BD63-774EFB2DB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0" name="Line 81">
            <a:extLst>
              <a:ext uri="{FF2B5EF4-FFF2-40B4-BE49-F238E27FC236}">
                <a16:creationId xmlns:a16="http://schemas.microsoft.com/office/drawing/2014/main" id="{E9D0848D-BBC8-4243-87BB-818610C97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1" name="Line 82">
            <a:extLst>
              <a:ext uri="{FF2B5EF4-FFF2-40B4-BE49-F238E27FC236}">
                <a16:creationId xmlns:a16="http://schemas.microsoft.com/office/drawing/2014/main" id="{6DED1BAF-F7C1-294F-A204-ADAA9C6D8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2" name="Line 83">
            <a:extLst>
              <a:ext uri="{FF2B5EF4-FFF2-40B4-BE49-F238E27FC236}">
                <a16:creationId xmlns:a16="http://schemas.microsoft.com/office/drawing/2014/main" id="{28131189-E493-144A-AB7D-2A5517A4E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3" name="Text Box 84">
            <a:extLst>
              <a:ext uri="{FF2B5EF4-FFF2-40B4-BE49-F238E27FC236}">
                <a16:creationId xmlns:a16="http://schemas.microsoft.com/office/drawing/2014/main" id="{956D84B8-228E-2246-BF7C-01ADDD16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34864" name="Text Box 85">
            <a:extLst>
              <a:ext uri="{FF2B5EF4-FFF2-40B4-BE49-F238E27FC236}">
                <a16:creationId xmlns:a16="http://schemas.microsoft.com/office/drawing/2014/main" id="{F33D3C0C-1B35-C142-8D5B-88243A9D2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34865" name="Text Box 86">
            <a:extLst>
              <a:ext uri="{FF2B5EF4-FFF2-40B4-BE49-F238E27FC236}">
                <a16:creationId xmlns:a16="http://schemas.microsoft.com/office/drawing/2014/main" id="{8AD5ADD8-32B8-E146-90B9-F4B19B9FC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701839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34866" name="Text Box 87">
            <a:extLst>
              <a:ext uri="{FF2B5EF4-FFF2-40B4-BE49-F238E27FC236}">
                <a16:creationId xmlns:a16="http://schemas.microsoft.com/office/drawing/2014/main" id="{6D39479C-7617-254C-A892-FCCFFF97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34867" name="Text Box 88">
            <a:extLst>
              <a:ext uri="{FF2B5EF4-FFF2-40B4-BE49-F238E27FC236}">
                <a16:creationId xmlns:a16="http://schemas.microsoft.com/office/drawing/2014/main" id="{6576282F-7362-4247-B30E-BBF29019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68" name="Text Box 89">
            <a:extLst>
              <a:ext uri="{FF2B5EF4-FFF2-40B4-BE49-F238E27FC236}">
                <a16:creationId xmlns:a16="http://schemas.microsoft.com/office/drawing/2014/main" id="{747A6F2C-30F3-5F41-8038-F3E7E9F4E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69" name="Text Box 90">
            <a:extLst>
              <a:ext uri="{FF2B5EF4-FFF2-40B4-BE49-F238E27FC236}">
                <a16:creationId xmlns:a16="http://schemas.microsoft.com/office/drawing/2014/main" id="{4EF49047-AA3E-8B48-9F7D-5C4CA1CE0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34870" name="Line 91">
            <a:extLst>
              <a:ext uri="{FF2B5EF4-FFF2-40B4-BE49-F238E27FC236}">
                <a16:creationId xmlns:a16="http://schemas.microsoft.com/office/drawing/2014/main" id="{80F58BF8-242E-4C44-93F2-E300FA8017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6489" y="2168526"/>
            <a:ext cx="1252537" cy="301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1" name="Text Box 92">
            <a:extLst>
              <a:ext uri="{FF2B5EF4-FFF2-40B4-BE49-F238E27FC236}">
                <a16:creationId xmlns:a16="http://schemas.microsoft.com/office/drawing/2014/main" id="{B6642377-C502-034E-BC6F-5EC7D6151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5" y="3760788"/>
            <a:ext cx="27516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4">
            <a:extLst>
              <a:ext uri="{FF2B5EF4-FFF2-40B4-BE49-F238E27FC236}">
                <a16:creationId xmlns:a16="http://schemas.microsoft.com/office/drawing/2014/main" id="{36DCD5FD-A816-504C-B647-5D40FF294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479F82-64BE-7B46-84FA-AF7FF13F3653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页脚占位符 5">
            <a:extLst>
              <a:ext uri="{FF2B5EF4-FFF2-40B4-BE49-F238E27FC236}">
                <a16:creationId xmlns:a16="http://schemas.microsoft.com/office/drawing/2014/main" id="{256641BE-3873-2A4D-8137-5FB66B3C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id="{E6C89123-0E23-504D-854B-4C2ED3E4D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2139" y="3460750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Line 3">
            <a:extLst>
              <a:ext uri="{FF2B5EF4-FFF2-40B4-BE49-F238E27FC236}">
                <a16:creationId xmlns:a16="http://schemas.microsoft.com/office/drawing/2014/main" id="{CB9A9384-2A0B-EB42-8995-FCCC857B81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4839" y="3473450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506EE7EC-D3D6-D54E-B202-0EF1598B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3371851"/>
            <a:ext cx="4848225" cy="314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0069" name="Rectangle 5">
            <a:extLst>
              <a:ext uri="{FF2B5EF4-FFF2-40B4-BE49-F238E27FC236}">
                <a16:creationId xmlns:a16="http://schemas.microsoft.com/office/drawing/2014/main" id="{31832A59-F6FB-2244-A026-1591F90C4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36871" name="Group 6">
            <a:extLst>
              <a:ext uri="{FF2B5EF4-FFF2-40B4-BE49-F238E27FC236}">
                <a16:creationId xmlns:a16="http://schemas.microsoft.com/office/drawing/2014/main" id="{3C8B5886-311E-0140-9689-38912DBE2230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36948" name="Line 7">
              <a:extLst>
                <a:ext uri="{FF2B5EF4-FFF2-40B4-BE49-F238E27FC236}">
                  <a16:creationId xmlns:a16="http://schemas.microsoft.com/office/drawing/2014/main" id="{17BBE214-2F97-074C-97EE-AE804A871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9" name="Line 8">
              <a:extLst>
                <a:ext uri="{FF2B5EF4-FFF2-40B4-BE49-F238E27FC236}">
                  <a16:creationId xmlns:a16="http://schemas.microsoft.com/office/drawing/2014/main" id="{D052319D-4E44-D942-BE7F-5C85336A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0" name="Line 9">
              <a:extLst>
                <a:ext uri="{FF2B5EF4-FFF2-40B4-BE49-F238E27FC236}">
                  <a16:creationId xmlns:a16="http://schemas.microsoft.com/office/drawing/2014/main" id="{0D31CF3E-1E22-8241-92CB-87A8BCBB1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51" name="Group 10">
              <a:extLst>
                <a:ext uri="{FF2B5EF4-FFF2-40B4-BE49-F238E27FC236}">
                  <a16:creationId xmlns:a16="http://schemas.microsoft.com/office/drawing/2014/main" id="{1D59504C-68F5-2140-905F-2A200B888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6956" name="Arc 11">
                <a:extLst>
                  <a:ext uri="{FF2B5EF4-FFF2-40B4-BE49-F238E27FC236}">
                    <a16:creationId xmlns:a16="http://schemas.microsoft.com/office/drawing/2014/main" id="{46C2A8A1-4BC9-AC40-A579-0AE5274AE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57" name="Arc 12">
                <a:extLst>
                  <a:ext uri="{FF2B5EF4-FFF2-40B4-BE49-F238E27FC236}">
                    <a16:creationId xmlns:a16="http://schemas.microsoft.com/office/drawing/2014/main" id="{D45DC36C-BC3C-5045-A10F-48C1C8417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52" name="Line 13">
              <a:extLst>
                <a:ext uri="{FF2B5EF4-FFF2-40B4-BE49-F238E27FC236}">
                  <a16:creationId xmlns:a16="http://schemas.microsoft.com/office/drawing/2014/main" id="{B36E6ED7-2A5A-5344-8CFE-D1D73978A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3" name="Line 14">
              <a:extLst>
                <a:ext uri="{FF2B5EF4-FFF2-40B4-BE49-F238E27FC236}">
                  <a16:creationId xmlns:a16="http://schemas.microsoft.com/office/drawing/2014/main" id="{48C801F3-C4A1-0D4D-8DFC-5818B0D2F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4" name="Line 15">
              <a:extLst>
                <a:ext uri="{FF2B5EF4-FFF2-40B4-BE49-F238E27FC236}">
                  <a16:creationId xmlns:a16="http://schemas.microsoft.com/office/drawing/2014/main" id="{BCF1C133-EC51-DA4E-9740-85EC5E9DA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5" name="Line 16">
              <a:extLst>
                <a:ext uri="{FF2B5EF4-FFF2-40B4-BE49-F238E27FC236}">
                  <a16:creationId xmlns:a16="http://schemas.microsoft.com/office/drawing/2014/main" id="{431F3F21-E198-B046-BCC3-E881CDF9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2" name="Group 17">
            <a:extLst>
              <a:ext uri="{FF2B5EF4-FFF2-40B4-BE49-F238E27FC236}">
                <a16:creationId xmlns:a16="http://schemas.microsoft.com/office/drawing/2014/main" id="{8E76FFEF-2450-C044-864C-41B02D13428E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36938" name="Line 18">
              <a:extLst>
                <a:ext uri="{FF2B5EF4-FFF2-40B4-BE49-F238E27FC236}">
                  <a16:creationId xmlns:a16="http://schemas.microsoft.com/office/drawing/2014/main" id="{22FD9799-D3D4-D740-A2D5-131A10F3D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9" name="Line 19">
              <a:extLst>
                <a:ext uri="{FF2B5EF4-FFF2-40B4-BE49-F238E27FC236}">
                  <a16:creationId xmlns:a16="http://schemas.microsoft.com/office/drawing/2014/main" id="{E42F2E53-BD2F-E344-9B01-54FECD0C2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0" name="Line 20">
              <a:extLst>
                <a:ext uri="{FF2B5EF4-FFF2-40B4-BE49-F238E27FC236}">
                  <a16:creationId xmlns:a16="http://schemas.microsoft.com/office/drawing/2014/main" id="{6990694C-122F-0A43-B88B-D19514B3E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41" name="Group 21">
              <a:extLst>
                <a:ext uri="{FF2B5EF4-FFF2-40B4-BE49-F238E27FC236}">
                  <a16:creationId xmlns:a16="http://schemas.microsoft.com/office/drawing/2014/main" id="{E3D7A0BE-01A9-7644-BF6B-88E7D0CFD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6946" name="Arc 22">
                <a:extLst>
                  <a:ext uri="{FF2B5EF4-FFF2-40B4-BE49-F238E27FC236}">
                    <a16:creationId xmlns:a16="http://schemas.microsoft.com/office/drawing/2014/main" id="{49E3E814-90ED-1846-B26B-FFF158072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7" name="Arc 23">
                <a:extLst>
                  <a:ext uri="{FF2B5EF4-FFF2-40B4-BE49-F238E27FC236}">
                    <a16:creationId xmlns:a16="http://schemas.microsoft.com/office/drawing/2014/main" id="{856CE3E1-2E9D-F146-BC85-37ED89992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42" name="Line 24">
              <a:extLst>
                <a:ext uri="{FF2B5EF4-FFF2-40B4-BE49-F238E27FC236}">
                  <a16:creationId xmlns:a16="http://schemas.microsoft.com/office/drawing/2014/main" id="{442FA32E-354C-8A43-9314-A540E2DF2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3" name="Line 25">
              <a:extLst>
                <a:ext uri="{FF2B5EF4-FFF2-40B4-BE49-F238E27FC236}">
                  <a16:creationId xmlns:a16="http://schemas.microsoft.com/office/drawing/2014/main" id="{5B4F1DD7-7397-1444-8DF5-C92C2DABD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4" name="Line 26">
              <a:extLst>
                <a:ext uri="{FF2B5EF4-FFF2-40B4-BE49-F238E27FC236}">
                  <a16:creationId xmlns:a16="http://schemas.microsoft.com/office/drawing/2014/main" id="{4FFC19C4-FE6D-BA4E-8AC4-28A0F0F79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5" name="Line 27">
              <a:extLst>
                <a:ext uri="{FF2B5EF4-FFF2-40B4-BE49-F238E27FC236}">
                  <a16:creationId xmlns:a16="http://schemas.microsoft.com/office/drawing/2014/main" id="{D25DC7ED-7DEF-0549-9737-C4B4A15C9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3" name="Group 28">
            <a:extLst>
              <a:ext uri="{FF2B5EF4-FFF2-40B4-BE49-F238E27FC236}">
                <a16:creationId xmlns:a16="http://schemas.microsoft.com/office/drawing/2014/main" id="{7C0F7E8A-D0E8-C14A-B95C-BD679B3C1576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36928" name="Line 29">
              <a:extLst>
                <a:ext uri="{FF2B5EF4-FFF2-40B4-BE49-F238E27FC236}">
                  <a16:creationId xmlns:a16="http://schemas.microsoft.com/office/drawing/2014/main" id="{2B6E47F4-E8C3-3442-BA4C-0D2CA05F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30">
              <a:extLst>
                <a:ext uri="{FF2B5EF4-FFF2-40B4-BE49-F238E27FC236}">
                  <a16:creationId xmlns:a16="http://schemas.microsoft.com/office/drawing/2014/main" id="{CFD706CD-909A-2144-A1C5-4E46C4FD6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31">
              <a:extLst>
                <a:ext uri="{FF2B5EF4-FFF2-40B4-BE49-F238E27FC236}">
                  <a16:creationId xmlns:a16="http://schemas.microsoft.com/office/drawing/2014/main" id="{8FBD2A52-78FC-D54D-B21C-EEFA48D4F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31" name="Group 32">
              <a:extLst>
                <a:ext uri="{FF2B5EF4-FFF2-40B4-BE49-F238E27FC236}">
                  <a16:creationId xmlns:a16="http://schemas.microsoft.com/office/drawing/2014/main" id="{32666C46-B5CC-0949-9F6A-B31B3CE7B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6936" name="Arc 33">
                <a:extLst>
                  <a:ext uri="{FF2B5EF4-FFF2-40B4-BE49-F238E27FC236}">
                    <a16:creationId xmlns:a16="http://schemas.microsoft.com/office/drawing/2014/main" id="{2BBAE2CB-FAC7-1340-8D52-581090383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7" name="Arc 34">
                <a:extLst>
                  <a:ext uri="{FF2B5EF4-FFF2-40B4-BE49-F238E27FC236}">
                    <a16:creationId xmlns:a16="http://schemas.microsoft.com/office/drawing/2014/main" id="{2D9A2805-2438-3345-81DB-AD1097229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32" name="Line 35">
              <a:extLst>
                <a:ext uri="{FF2B5EF4-FFF2-40B4-BE49-F238E27FC236}">
                  <a16:creationId xmlns:a16="http://schemas.microsoft.com/office/drawing/2014/main" id="{F0F66944-0A06-964C-88A9-871D061AC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Line 36">
              <a:extLst>
                <a:ext uri="{FF2B5EF4-FFF2-40B4-BE49-F238E27FC236}">
                  <a16:creationId xmlns:a16="http://schemas.microsoft.com/office/drawing/2014/main" id="{3AA9652D-5A07-2049-97CC-84769BCC1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Line 37">
              <a:extLst>
                <a:ext uri="{FF2B5EF4-FFF2-40B4-BE49-F238E27FC236}">
                  <a16:creationId xmlns:a16="http://schemas.microsoft.com/office/drawing/2014/main" id="{C2DA8080-F6A4-0A40-86D1-D1D56C3D6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Line 38">
              <a:extLst>
                <a:ext uri="{FF2B5EF4-FFF2-40B4-BE49-F238E27FC236}">
                  <a16:creationId xmlns:a16="http://schemas.microsoft.com/office/drawing/2014/main" id="{E3443991-0BAF-C841-A8E6-BF9FAB747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4" name="Group 39">
            <a:extLst>
              <a:ext uri="{FF2B5EF4-FFF2-40B4-BE49-F238E27FC236}">
                <a16:creationId xmlns:a16="http://schemas.microsoft.com/office/drawing/2014/main" id="{602C7B7C-84F0-6347-A77A-C41C6C5C22C6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36920" name="Arc 40">
              <a:extLst>
                <a:ext uri="{FF2B5EF4-FFF2-40B4-BE49-F238E27FC236}">
                  <a16:creationId xmlns:a16="http://schemas.microsoft.com/office/drawing/2014/main" id="{FA8676C0-A466-8F42-BE77-EEBF96EFE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1" name="Arc 41">
              <a:extLst>
                <a:ext uri="{FF2B5EF4-FFF2-40B4-BE49-F238E27FC236}">
                  <a16:creationId xmlns:a16="http://schemas.microsoft.com/office/drawing/2014/main" id="{A32268B5-367A-E34A-962A-C2182A504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Arc 42">
              <a:extLst>
                <a:ext uri="{FF2B5EF4-FFF2-40B4-BE49-F238E27FC236}">
                  <a16:creationId xmlns:a16="http://schemas.microsoft.com/office/drawing/2014/main" id="{9B7446F5-65FC-2748-801E-E37D292D5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Arc 43">
              <a:extLst>
                <a:ext uri="{FF2B5EF4-FFF2-40B4-BE49-F238E27FC236}">
                  <a16:creationId xmlns:a16="http://schemas.microsoft.com/office/drawing/2014/main" id="{60004A99-4BA6-634A-86B5-8F1E34BD3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Line 44">
              <a:extLst>
                <a:ext uri="{FF2B5EF4-FFF2-40B4-BE49-F238E27FC236}">
                  <a16:creationId xmlns:a16="http://schemas.microsoft.com/office/drawing/2014/main" id="{21E209F2-0EB8-2849-8A79-E8867DD17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45">
              <a:extLst>
                <a:ext uri="{FF2B5EF4-FFF2-40B4-BE49-F238E27FC236}">
                  <a16:creationId xmlns:a16="http://schemas.microsoft.com/office/drawing/2014/main" id="{0C6083F2-D035-FA43-8EA3-59D66E366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Line 46">
              <a:extLst>
                <a:ext uri="{FF2B5EF4-FFF2-40B4-BE49-F238E27FC236}">
                  <a16:creationId xmlns:a16="http://schemas.microsoft.com/office/drawing/2014/main" id="{4079E121-B317-4446-8AC4-8F5C8EABD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47">
              <a:extLst>
                <a:ext uri="{FF2B5EF4-FFF2-40B4-BE49-F238E27FC236}">
                  <a16:creationId xmlns:a16="http://schemas.microsoft.com/office/drawing/2014/main" id="{25718039-0719-CC4C-9103-CA216F0C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5" name="Line 48">
            <a:extLst>
              <a:ext uri="{FF2B5EF4-FFF2-40B4-BE49-F238E27FC236}">
                <a16:creationId xmlns:a16="http://schemas.microsoft.com/office/drawing/2014/main" id="{CBBD213C-DD09-6541-BBA4-BD89CAEE1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Freeform 49">
            <a:extLst>
              <a:ext uri="{FF2B5EF4-FFF2-40B4-BE49-F238E27FC236}">
                <a16:creationId xmlns:a16="http://schemas.microsoft.com/office/drawing/2014/main" id="{AB9C7FA6-7FD1-8848-8A22-971460875EFC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Freeform 50">
            <a:extLst>
              <a:ext uri="{FF2B5EF4-FFF2-40B4-BE49-F238E27FC236}">
                <a16:creationId xmlns:a16="http://schemas.microsoft.com/office/drawing/2014/main" id="{EE8B9F27-4868-E04A-AD22-884EABD17954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Text Box 51">
            <a:extLst>
              <a:ext uri="{FF2B5EF4-FFF2-40B4-BE49-F238E27FC236}">
                <a16:creationId xmlns:a16="http://schemas.microsoft.com/office/drawing/2014/main" id="{30B84463-2FCC-8844-AB50-2312D8DF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879" name="Text Box 52">
            <a:extLst>
              <a:ext uri="{FF2B5EF4-FFF2-40B4-BE49-F238E27FC236}">
                <a16:creationId xmlns:a16="http://schemas.microsoft.com/office/drawing/2014/main" id="{EFBC1C0A-2442-2D42-ABDD-3530686E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880" name="Text Box 53">
            <a:extLst>
              <a:ext uri="{FF2B5EF4-FFF2-40B4-BE49-F238E27FC236}">
                <a16:creationId xmlns:a16="http://schemas.microsoft.com/office/drawing/2014/main" id="{1F212E41-D5BA-4C45-9DDC-ABEFAB14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881" name="Line 54">
            <a:extLst>
              <a:ext uri="{FF2B5EF4-FFF2-40B4-BE49-F238E27FC236}">
                <a16:creationId xmlns:a16="http://schemas.microsoft.com/office/drawing/2014/main" id="{5520F58E-98D7-AA4D-A457-C5DCC8A13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55">
            <a:extLst>
              <a:ext uri="{FF2B5EF4-FFF2-40B4-BE49-F238E27FC236}">
                <a16:creationId xmlns:a16="http://schemas.microsoft.com/office/drawing/2014/main" id="{76A051DB-7E89-1B45-9DB6-BD76F2530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56">
            <a:extLst>
              <a:ext uri="{FF2B5EF4-FFF2-40B4-BE49-F238E27FC236}">
                <a16:creationId xmlns:a16="http://schemas.microsoft.com/office/drawing/2014/main" id="{D812CBE8-27D6-1448-8313-022BE1023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Line 57">
            <a:extLst>
              <a:ext uri="{FF2B5EF4-FFF2-40B4-BE49-F238E27FC236}">
                <a16:creationId xmlns:a16="http://schemas.microsoft.com/office/drawing/2014/main" id="{43BE0F29-8F44-0646-B7B2-D4D159C7C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Text Box 58">
            <a:extLst>
              <a:ext uri="{FF2B5EF4-FFF2-40B4-BE49-F238E27FC236}">
                <a16:creationId xmlns:a16="http://schemas.microsoft.com/office/drawing/2014/main" id="{BB2354C0-24F9-9F46-8458-50CA02730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6886" name="Text Box 59">
            <a:extLst>
              <a:ext uri="{FF2B5EF4-FFF2-40B4-BE49-F238E27FC236}">
                <a16:creationId xmlns:a16="http://schemas.microsoft.com/office/drawing/2014/main" id="{87CAA535-07A0-9F45-84B3-0DBCB5A7B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6887" name="Text Box 60">
            <a:extLst>
              <a:ext uri="{FF2B5EF4-FFF2-40B4-BE49-F238E27FC236}">
                <a16:creationId xmlns:a16="http://schemas.microsoft.com/office/drawing/2014/main" id="{97AAA2C5-A316-9548-B44A-7AC84C70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888" name="Text Box 61">
            <a:extLst>
              <a:ext uri="{FF2B5EF4-FFF2-40B4-BE49-F238E27FC236}">
                <a16:creationId xmlns:a16="http://schemas.microsoft.com/office/drawing/2014/main" id="{F468D8F2-D7AE-2144-B8D9-9B2BB1D29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889" name="Text Box 62">
            <a:extLst>
              <a:ext uri="{FF2B5EF4-FFF2-40B4-BE49-F238E27FC236}">
                <a16:creationId xmlns:a16="http://schemas.microsoft.com/office/drawing/2014/main" id="{B966F38D-57D5-5E47-A85D-45EC39A5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890" name="Text Box 63">
            <a:extLst>
              <a:ext uri="{FF2B5EF4-FFF2-40B4-BE49-F238E27FC236}">
                <a16:creationId xmlns:a16="http://schemas.microsoft.com/office/drawing/2014/main" id="{72C172F2-7809-B44A-A542-9AB835CF4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891" name="Text Box 64">
            <a:extLst>
              <a:ext uri="{FF2B5EF4-FFF2-40B4-BE49-F238E27FC236}">
                <a16:creationId xmlns:a16="http://schemas.microsoft.com/office/drawing/2014/main" id="{1C70C857-C653-C74A-82F0-40DC046C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892" name="Text Box 65">
            <a:extLst>
              <a:ext uri="{FF2B5EF4-FFF2-40B4-BE49-F238E27FC236}">
                <a16:creationId xmlns:a16="http://schemas.microsoft.com/office/drawing/2014/main" id="{F01336AA-250A-9648-BA04-347DDA684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893" name="Text Box 66">
            <a:extLst>
              <a:ext uri="{FF2B5EF4-FFF2-40B4-BE49-F238E27FC236}">
                <a16:creationId xmlns:a16="http://schemas.microsoft.com/office/drawing/2014/main" id="{2DE2E166-65BF-CE47-B5D8-B6EFF57D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894" name="Text Box 67">
            <a:extLst>
              <a:ext uri="{FF2B5EF4-FFF2-40B4-BE49-F238E27FC236}">
                <a16:creationId xmlns:a16="http://schemas.microsoft.com/office/drawing/2014/main" id="{BDD06F6F-6021-D543-A9C3-FBFC2D27A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895" name="Text Box 68">
            <a:extLst>
              <a:ext uri="{FF2B5EF4-FFF2-40B4-BE49-F238E27FC236}">
                <a16:creationId xmlns:a16="http://schemas.microsoft.com/office/drawing/2014/main" id="{08BF41D6-E696-8D4B-8C2B-1238E252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896" name="Line 69">
            <a:extLst>
              <a:ext uri="{FF2B5EF4-FFF2-40B4-BE49-F238E27FC236}">
                <a16:creationId xmlns:a16="http://schemas.microsoft.com/office/drawing/2014/main" id="{BE6D5C85-1750-DB46-AAD8-0E745666C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7" name="Line 70">
            <a:extLst>
              <a:ext uri="{FF2B5EF4-FFF2-40B4-BE49-F238E27FC236}">
                <a16:creationId xmlns:a16="http://schemas.microsoft.com/office/drawing/2014/main" id="{97ACF2EC-252B-4F45-9D60-8750C1105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8" name="Line 71">
            <a:extLst>
              <a:ext uri="{FF2B5EF4-FFF2-40B4-BE49-F238E27FC236}">
                <a16:creationId xmlns:a16="http://schemas.microsoft.com/office/drawing/2014/main" id="{6E114A09-F502-2E4A-9072-1C1D72EDF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9" name="Line 72">
            <a:extLst>
              <a:ext uri="{FF2B5EF4-FFF2-40B4-BE49-F238E27FC236}">
                <a16:creationId xmlns:a16="http://schemas.microsoft.com/office/drawing/2014/main" id="{863CBE3B-6FBA-BE40-807C-1306BD3CC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0" name="Text Box 73">
            <a:extLst>
              <a:ext uri="{FF2B5EF4-FFF2-40B4-BE49-F238E27FC236}">
                <a16:creationId xmlns:a16="http://schemas.microsoft.com/office/drawing/2014/main" id="{8219ECFE-6826-C044-87FB-C194D198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901" name="Text Box 74">
            <a:extLst>
              <a:ext uri="{FF2B5EF4-FFF2-40B4-BE49-F238E27FC236}">
                <a16:creationId xmlns:a16="http://schemas.microsoft.com/office/drawing/2014/main" id="{9A4A0FEC-E534-274E-97A7-18F7F744C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902" name="Text Box 75">
            <a:extLst>
              <a:ext uri="{FF2B5EF4-FFF2-40B4-BE49-F238E27FC236}">
                <a16:creationId xmlns:a16="http://schemas.microsoft.com/office/drawing/2014/main" id="{A9810B15-C151-A747-B3A1-CD9771A0E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903" name="Text Box 76">
            <a:extLst>
              <a:ext uri="{FF2B5EF4-FFF2-40B4-BE49-F238E27FC236}">
                <a16:creationId xmlns:a16="http://schemas.microsoft.com/office/drawing/2014/main" id="{1EA0CCF4-7597-E849-8F68-90E89FF5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904" name="Line 77">
            <a:extLst>
              <a:ext uri="{FF2B5EF4-FFF2-40B4-BE49-F238E27FC236}">
                <a16:creationId xmlns:a16="http://schemas.microsoft.com/office/drawing/2014/main" id="{060D1B89-2058-1647-952D-0C019978B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5" name="Line 78">
            <a:extLst>
              <a:ext uri="{FF2B5EF4-FFF2-40B4-BE49-F238E27FC236}">
                <a16:creationId xmlns:a16="http://schemas.microsoft.com/office/drawing/2014/main" id="{A03719DE-2748-3B44-93FA-A6A35D088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6" name="Line 79">
            <a:extLst>
              <a:ext uri="{FF2B5EF4-FFF2-40B4-BE49-F238E27FC236}">
                <a16:creationId xmlns:a16="http://schemas.microsoft.com/office/drawing/2014/main" id="{F9EEA0D0-E385-E549-8053-0D08634F9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7" name="Line 80">
            <a:extLst>
              <a:ext uri="{FF2B5EF4-FFF2-40B4-BE49-F238E27FC236}">
                <a16:creationId xmlns:a16="http://schemas.microsoft.com/office/drawing/2014/main" id="{08E65443-208D-B54F-A90F-F63375D57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8" name="Line 81">
            <a:extLst>
              <a:ext uri="{FF2B5EF4-FFF2-40B4-BE49-F238E27FC236}">
                <a16:creationId xmlns:a16="http://schemas.microsoft.com/office/drawing/2014/main" id="{61F21D21-5965-BC48-88BD-E7BA24072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" name="Line 82">
            <a:extLst>
              <a:ext uri="{FF2B5EF4-FFF2-40B4-BE49-F238E27FC236}">
                <a16:creationId xmlns:a16="http://schemas.microsoft.com/office/drawing/2014/main" id="{845590F8-B9EE-FD4B-B188-641452D0D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" name="Line 83">
            <a:extLst>
              <a:ext uri="{FF2B5EF4-FFF2-40B4-BE49-F238E27FC236}">
                <a16:creationId xmlns:a16="http://schemas.microsoft.com/office/drawing/2014/main" id="{05279FC3-A917-684E-96BD-6CD548C0D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" name="Text Box 84">
            <a:extLst>
              <a:ext uri="{FF2B5EF4-FFF2-40B4-BE49-F238E27FC236}">
                <a16:creationId xmlns:a16="http://schemas.microsoft.com/office/drawing/2014/main" id="{CA5F598E-5056-4F4A-9D8F-D53E341E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36912" name="Text Box 85">
            <a:extLst>
              <a:ext uri="{FF2B5EF4-FFF2-40B4-BE49-F238E27FC236}">
                <a16:creationId xmlns:a16="http://schemas.microsoft.com/office/drawing/2014/main" id="{D58C31D3-CD8D-BC48-BB2C-6F418DAD3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36913" name="Text Box 86">
            <a:extLst>
              <a:ext uri="{FF2B5EF4-FFF2-40B4-BE49-F238E27FC236}">
                <a16:creationId xmlns:a16="http://schemas.microsoft.com/office/drawing/2014/main" id="{611CABC0-99FC-9B4E-AE0D-6E9B1CAC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66548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36914" name="Text Box 87">
            <a:extLst>
              <a:ext uri="{FF2B5EF4-FFF2-40B4-BE49-F238E27FC236}">
                <a16:creationId xmlns:a16="http://schemas.microsoft.com/office/drawing/2014/main" id="{2AFCEF2B-8716-744A-835F-8B856E66B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36915" name="Text Box 88">
            <a:extLst>
              <a:ext uri="{FF2B5EF4-FFF2-40B4-BE49-F238E27FC236}">
                <a16:creationId xmlns:a16="http://schemas.microsoft.com/office/drawing/2014/main" id="{4771B7AB-EB1B-1A4B-B385-4A8817FDD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916" name="Text Box 89">
            <a:extLst>
              <a:ext uri="{FF2B5EF4-FFF2-40B4-BE49-F238E27FC236}">
                <a16:creationId xmlns:a16="http://schemas.microsoft.com/office/drawing/2014/main" id="{7A7830D4-A640-6246-9663-0C7AD9C81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917" name="Text Box 90">
            <a:extLst>
              <a:ext uri="{FF2B5EF4-FFF2-40B4-BE49-F238E27FC236}">
                <a16:creationId xmlns:a16="http://schemas.microsoft.com/office/drawing/2014/main" id="{8BB66AF7-1584-EB49-BEB5-D1F691F4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36918" name="Line 91">
            <a:extLst>
              <a:ext uri="{FF2B5EF4-FFF2-40B4-BE49-F238E27FC236}">
                <a16:creationId xmlns:a16="http://schemas.microsoft.com/office/drawing/2014/main" id="{45838C81-A9BE-CB43-B929-DED2A34C3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089" y="2168526"/>
            <a:ext cx="1277937" cy="17430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9" name="Text Box 92">
            <a:extLst>
              <a:ext uri="{FF2B5EF4-FFF2-40B4-BE49-F238E27FC236}">
                <a16:creationId xmlns:a16="http://schemas.microsoft.com/office/drawing/2014/main" id="{009D5E7E-53FD-2144-B7CB-3C0C73AFF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5" y="3760788"/>
            <a:ext cx="27516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73C01-13D0-7848-841E-88CE5A23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Fabrication, Packaging, and Testing </a:t>
            </a:r>
            <a:endParaRPr lang="zh-CN" altLang="en-US">
              <a:ea typeface="宋体" charset="-122"/>
            </a:endParaRPr>
          </a:p>
        </p:txBody>
      </p:sp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8BB38A75-AA7A-6C4A-8588-BA4D3D98F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76D62D-3DAD-B648-8657-4BACA381D0B6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页脚占位符 4">
            <a:extLst>
              <a:ext uri="{FF2B5EF4-FFF2-40B4-BE49-F238E27FC236}">
                <a16:creationId xmlns:a16="http://schemas.microsoft.com/office/drawing/2014/main" id="{2F29F708-98F5-CB47-B7B0-7E7A98B7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189388F4-8610-A944-80F2-A66C0204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9" y="1146176"/>
            <a:ext cx="39528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DFC740B1-1DE0-2148-B65D-EEFEED0790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0964" y="1146176"/>
            <a:ext cx="3838575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4">
            <a:extLst>
              <a:ext uri="{FF2B5EF4-FFF2-40B4-BE49-F238E27FC236}">
                <a16:creationId xmlns:a16="http://schemas.microsoft.com/office/drawing/2014/main" id="{C37EB735-2CD1-9741-9351-D9CC03EB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9" y="4070351"/>
            <a:ext cx="3885881" cy="264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04" name="Picture 5">
            <a:extLst>
              <a:ext uri="{FF2B5EF4-FFF2-40B4-BE49-F238E27FC236}">
                <a16:creationId xmlns:a16="http://schemas.microsoft.com/office/drawing/2014/main" id="{C8945260-0DFE-F549-BB47-12861128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4" y="4070351"/>
            <a:ext cx="1907493" cy="263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4">
            <a:extLst>
              <a:ext uri="{FF2B5EF4-FFF2-40B4-BE49-F238E27FC236}">
                <a16:creationId xmlns:a16="http://schemas.microsoft.com/office/drawing/2014/main" id="{9582126C-404B-8B42-8933-D0DF1670B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8F48CD-D2A1-4A4D-A9EA-8D8A2E2EF524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页脚占位符 5">
            <a:extLst>
              <a:ext uri="{FF2B5EF4-FFF2-40B4-BE49-F238E27FC236}">
                <a16:creationId xmlns:a16="http://schemas.microsoft.com/office/drawing/2014/main" id="{BA69DC2A-8F9A-8944-8088-2FA22B9C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id="{D240ECF1-A62C-B547-B6E8-05EAD99A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2139" y="4464050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457E351E-F93E-3448-A571-937BF2900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4839" y="4475164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15AD64C5-29FE-0844-91CC-D59AFF982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3371851"/>
            <a:ext cx="4848225" cy="314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2117" name="Rectangle 5">
            <a:extLst>
              <a:ext uri="{FF2B5EF4-FFF2-40B4-BE49-F238E27FC236}">
                <a16:creationId xmlns:a16="http://schemas.microsoft.com/office/drawing/2014/main" id="{87B3CD79-9D40-5B47-A9AA-0FF533B90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38919" name="Group 6">
            <a:extLst>
              <a:ext uri="{FF2B5EF4-FFF2-40B4-BE49-F238E27FC236}">
                <a16:creationId xmlns:a16="http://schemas.microsoft.com/office/drawing/2014/main" id="{09274D67-01E0-FD49-ABEE-EABFD1F169E6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38996" name="Line 7">
              <a:extLst>
                <a:ext uri="{FF2B5EF4-FFF2-40B4-BE49-F238E27FC236}">
                  <a16:creationId xmlns:a16="http://schemas.microsoft.com/office/drawing/2014/main" id="{93347E8E-513D-E84C-B69E-6747DCE18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Line 8">
              <a:extLst>
                <a:ext uri="{FF2B5EF4-FFF2-40B4-BE49-F238E27FC236}">
                  <a16:creationId xmlns:a16="http://schemas.microsoft.com/office/drawing/2014/main" id="{EBE63FDB-9BF4-3A45-ADA1-EBBA98F95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9">
              <a:extLst>
                <a:ext uri="{FF2B5EF4-FFF2-40B4-BE49-F238E27FC236}">
                  <a16:creationId xmlns:a16="http://schemas.microsoft.com/office/drawing/2014/main" id="{710AEFD2-5882-A649-A5D2-56D8F8712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99" name="Group 10">
              <a:extLst>
                <a:ext uri="{FF2B5EF4-FFF2-40B4-BE49-F238E27FC236}">
                  <a16:creationId xmlns:a16="http://schemas.microsoft.com/office/drawing/2014/main" id="{C3A17002-B7B1-0C4B-AB64-B51A918CF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9004" name="Arc 11">
                <a:extLst>
                  <a:ext uri="{FF2B5EF4-FFF2-40B4-BE49-F238E27FC236}">
                    <a16:creationId xmlns:a16="http://schemas.microsoft.com/office/drawing/2014/main" id="{8F048160-4357-8549-B223-EA1A71766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5" name="Arc 12">
                <a:extLst>
                  <a:ext uri="{FF2B5EF4-FFF2-40B4-BE49-F238E27FC236}">
                    <a16:creationId xmlns:a16="http://schemas.microsoft.com/office/drawing/2014/main" id="{5535EDE0-F3AD-3744-A88B-112E35791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00" name="Line 13">
              <a:extLst>
                <a:ext uri="{FF2B5EF4-FFF2-40B4-BE49-F238E27FC236}">
                  <a16:creationId xmlns:a16="http://schemas.microsoft.com/office/drawing/2014/main" id="{BBD9D51A-FB0D-5642-B5FF-88A8B47D0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Line 14">
              <a:extLst>
                <a:ext uri="{FF2B5EF4-FFF2-40B4-BE49-F238E27FC236}">
                  <a16:creationId xmlns:a16="http://schemas.microsoft.com/office/drawing/2014/main" id="{6FC83F8A-B798-424C-B5B8-AF4F1226C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Line 15">
              <a:extLst>
                <a:ext uri="{FF2B5EF4-FFF2-40B4-BE49-F238E27FC236}">
                  <a16:creationId xmlns:a16="http://schemas.microsoft.com/office/drawing/2014/main" id="{A2CE70ED-D3BC-9B48-A6CC-064BF5164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Line 16">
              <a:extLst>
                <a:ext uri="{FF2B5EF4-FFF2-40B4-BE49-F238E27FC236}">
                  <a16:creationId xmlns:a16="http://schemas.microsoft.com/office/drawing/2014/main" id="{9AE67E42-88A3-5540-A998-9F6FB7948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0" name="Group 17">
            <a:extLst>
              <a:ext uri="{FF2B5EF4-FFF2-40B4-BE49-F238E27FC236}">
                <a16:creationId xmlns:a16="http://schemas.microsoft.com/office/drawing/2014/main" id="{968B6C25-0E13-8949-AB2E-C83226DDE811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38986" name="Line 18">
              <a:extLst>
                <a:ext uri="{FF2B5EF4-FFF2-40B4-BE49-F238E27FC236}">
                  <a16:creationId xmlns:a16="http://schemas.microsoft.com/office/drawing/2014/main" id="{3C01BA54-0F41-A048-8B33-C2A5EC76F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19">
              <a:extLst>
                <a:ext uri="{FF2B5EF4-FFF2-40B4-BE49-F238E27FC236}">
                  <a16:creationId xmlns:a16="http://schemas.microsoft.com/office/drawing/2014/main" id="{C3F1FE8D-D3AE-9743-A44A-F5C589F11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20">
              <a:extLst>
                <a:ext uri="{FF2B5EF4-FFF2-40B4-BE49-F238E27FC236}">
                  <a16:creationId xmlns:a16="http://schemas.microsoft.com/office/drawing/2014/main" id="{3567CA77-F947-4844-82D9-2ADC3DC57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89" name="Group 21">
              <a:extLst>
                <a:ext uri="{FF2B5EF4-FFF2-40B4-BE49-F238E27FC236}">
                  <a16:creationId xmlns:a16="http://schemas.microsoft.com/office/drawing/2014/main" id="{0F773918-7AFC-8441-8273-D1B6F26600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8994" name="Arc 22">
                <a:extLst>
                  <a:ext uri="{FF2B5EF4-FFF2-40B4-BE49-F238E27FC236}">
                    <a16:creationId xmlns:a16="http://schemas.microsoft.com/office/drawing/2014/main" id="{EFBC7FF3-4AA2-CE4E-B81C-8F78A0513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5" name="Arc 23">
                <a:extLst>
                  <a:ext uri="{FF2B5EF4-FFF2-40B4-BE49-F238E27FC236}">
                    <a16:creationId xmlns:a16="http://schemas.microsoft.com/office/drawing/2014/main" id="{C3FDA3F6-AC50-C944-8624-7F067FA30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90" name="Line 24">
              <a:extLst>
                <a:ext uri="{FF2B5EF4-FFF2-40B4-BE49-F238E27FC236}">
                  <a16:creationId xmlns:a16="http://schemas.microsoft.com/office/drawing/2014/main" id="{59564D80-E8F5-3D41-9F11-8EFAC546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25">
              <a:extLst>
                <a:ext uri="{FF2B5EF4-FFF2-40B4-BE49-F238E27FC236}">
                  <a16:creationId xmlns:a16="http://schemas.microsoft.com/office/drawing/2014/main" id="{8EF69EF6-2DCE-A443-AF86-2374B7131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Line 26">
              <a:extLst>
                <a:ext uri="{FF2B5EF4-FFF2-40B4-BE49-F238E27FC236}">
                  <a16:creationId xmlns:a16="http://schemas.microsoft.com/office/drawing/2014/main" id="{3E219822-CB8A-8641-ADEE-505A734EF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Line 27">
              <a:extLst>
                <a:ext uri="{FF2B5EF4-FFF2-40B4-BE49-F238E27FC236}">
                  <a16:creationId xmlns:a16="http://schemas.microsoft.com/office/drawing/2014/main" id="{CA2B45CD-C94E-B648-A527-2F0A546E7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1" name="Group 28">
            <a:extLst>
              <a:ext uri="{FF2B5EF4-FFF2-40B4-BE49-F238E27FC236}">
                <a16:creationId xmlns:a16="http://schemas.microsoft.com/office/drawing/2014/main" id="{A74F66AE-C927-9A4C-823B-12466014615C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38976" name="Line 29">
              <a:extLst>
                <a:ext uri="{FF2B5EF4-FFF2-40B4-BE49-F238E27FC236}">
                  <a16:creationId xmlns:a16="http://schemas.microsoft.com/office/drawing/2014/main" id="{0F80D3B2-A33F-EB47-B3AF-588A6622D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Line 30">
              <a:extLst>
                <a:ext uri="{FF2B5EF4-FFF2-40B4-BE49-F238E27FC236}">
                  <a16:creationId xmlns:a16="http://schemas.microsoft.com/office/drawing/2014/main" id="{ACCE4A78-4DA9-A54F-ADD1-4542B26B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31">
              <a:extLst>
                <a:ext uri="{FF2B5EF4-FFF2-40B4-BE49-F238E27FC236}">
                  <a16:creationId xmlns:a16="http://schemas.microsoft.com/office/drawing/2014/main" id="{A5CFC680-21A2-2D44-B85E-6A18D0751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79" name="Group 32">
              <a:extLst>
                <a:ext uri="{FF2B5EF4-FFF2-40B4-BE49-F238E27FC236}">
                  <a16:creationId xmlns:a16="http://schemas.microsoft.com/office/drawing/2014/main" id="{41D0BA2E-8420-1C40-B60F-6E341C142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38984" name="Arc 33">
                <a:extLst>
                  <a:ext uri="{FF2B5EF4-FFF2-40B4-BE49-F238E27FC236}">
                    <a16:creationId xmlns:a16="http://schemas.microsoft.com/office/drawing/2014/main" id="{1BA8D247-2A62-B54D-8F4F-04C07562F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5" name="Arc 34">
                <a:extLst>
                  <a:ext uri="{FF2B5EF4-FFF2-40B4-BE49-F238E27FC236}">
                    <a16:creationId xmlns:a16="http://schemas.microsoft.com/office/drawing/2014/main" id="{48137F66-F811-C343-B1E0-5F54011A0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80" name="Line 35">
              <a:extLst>
                <a:ext uri="{FF2B5EF4-FFF2-40B4-BE49-F238E27FC236}">
                  <a16:creationId xmlns:a16="http://schemas.microsoft.com/office/drawing/2014/main" id="{FBA0C7E1-BF69-5843-9E74-202557229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Line 36">
              <a:extLst>
                <a:ext uri="{FF2B5EF4-FFF2-40B4-BE49-F238E27FC236}">
                  <a16:creationId xmlns:a16="http://schemas.microsoft.com/office/drawing/2014/main" id="{DBF55BFA-996B-9B40-A144-52F1F7CFC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Line 37">
              <a:extLst>
                <a:ext uri="{FF2B5EF4-FFF2-40B4-BE49-F238E27FC236}">
                  <a16:creationId xmlns:a16="http://schemas.microsoft.com/office/drawing/2014/main" id="{00F66B1D-C73D-D74D-AF45-23EF2ADA5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Line 38">
              <a:extLst>
                <a:ext uri="{FF2B5EF4-FFF2-40B4-BE49-F238E27FC236}">
                  <a16:creationId xmlns:a16="http://schemas.microsoft.com/office/drawing/2014/main" id="{46B29204-8E5A-A84E-BF8A-30E491B79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2" name="Group 39">
            <a:extLst>
              <a:ext uri="{FF2B5EF4-FFF2-40B4-BE49-F238E27FC236}">
                <a16:creationId xmlns:a16="http://schemas.microsoft.com/office/drawing/2014/main" id="{5F529505-38C9-E640-89F9-CE5212589A69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38968" name="Arc 40">
              <a:extLst>
                <a:ext uri="{FF2B5EF4-FFF2-40B4-BE49-F238E27FC236}">
                  <a16:creationId xmlns:a16="http://schemas.microsoft.com/office/drawing/2014/main" id="{C52EF9A0-2AB6-C14E-9047-6699FB48C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Arc 41">
              <a:extLst>
                <a:ext uri="{FF2B5EF4-FFF2-40B4-BE49-F238E27FC236}">
                  <a16:creationId xmlns:a16="http://schemas.microsoft.com/office/drawing/2014/main" id="{67D58392-C20B-EF46-825D-E862B6C3D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Arc 42">
              <a:extLst>
                <a:ext uri="{FF2B5EF4-FFF2-40B4-BE49-F238E27FC236}">
                  <a16:creationId xmlns:a16="http://schemas.microsoft.com/office/drawing/2014/main" id="{DB55CEEE-A0A7-A044-A73A-EBA5DB07D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Arc 43">
              <a:extLst>
                <a:ext uri="{FF2B5EF4-FFF2-40B4-BE49-F238E27FC236}">
                  <a16:creationId xmlns:a16="http://schemas.microsoft.com/office/drawing/2014/main" id="{06B2E30B-BD4B-BC4B-BA4E-889AB2E9D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Line 44">
              <a:extLst>
                <a:ext uri="{FF2B5EF4-FFF2-40B4-BE49-F238E27FC236}">
                  <a16:creationId xmlns:a16="http://schemas.microsoft.com/office/drawing/2014/main" id="{69B94DB9-8B50-3241-A484-579C07B49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45">
              <a:extLst>
                <a:ext uri="{FF2B5EF4-FFF2-40B4-BE49-F238E27FC236}">
                  <a16:creationId xmlns:a16="http://schemas.microsoft.com/office/drawing/2014/main" id="{AD9F5C0D-F1C7-AD48-8698-355FC06E7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Line 46">
              <a:extLst>
                <a:ext uri="{FF2B5EF4-FFF2-40B4-BE49-F238E27FC236}">
                  <a16:creationId xmlns:a16="http://schemas.microsoft.com/office/drawing/2014/main" id="{F3FDFCD1-E29B-6A4C-98AE-B1C9F1851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47">
              <a:extLst>
                <a:ext uri="{FF2B5EF4-FFF2-40B4-BE49-F238E27FC236}">
                  <a16:creationId xmlns:a16="http://schemas.microsoft.com/office/drawing/2014/main" id="{024A976B-00C6-A642-BC4F-00B4FDB2C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3" name="Line 48">
            <a:extLst>
              <a:ext uri="{FF2B5EF4-FFF2-40B4-BE49-F238E27FC236}">
                <a16:creationId xmlns:a16="http://schemas.microsoft.com/office/drawing/2014/main" id="{684ECD99-2954-204B-9CFB-DF04A7CAF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Freeform 49">
            <a:extLst>
              <a:ext uri="{FF2B5EF4-FFF2-40B4-BE49-F238E27FC236}">
                <a16:creationId xmlns:a16="http://schemas.microsoft.com/office/drawing/2014/main" id="{F8ABEE40-75D8-CD42-902D-5BFE01D08918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Freeform 50">
            <a:extLst>
              <a:ext uri="{FF2B5EF4-FFF2-40B4-BE49-F238E27FC236}">
                <a16:creationId xmlns:a16="http://schemas.microsoft.com/office/drawing/2014/main" id="{38A6EF0B-83F6-A74A-A511-AB9B010E9061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Text Box 51">
            <a:extLst>
              <a:ext uri="{FF2B5EF4-FFF2-40B4-BE49-F238E27FC236}">
                <a16:creationId xmlns:a16="http://schemas.microsoft.com/office/drawing/2014/main" id="{1CA4DAA2-E307-AD4E-B324-25366E81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8927" name="Text Box 52">
            <a:extLst>
              <a:ext uri="{FF2B5EF4-FFF2-40B4-BE49-F238E27FC236}">
                <a16:creationId xmlns:a16="http://schemas.microsoft.com/office/drawing/2014/main" id="{2D919D1D-08C4-5046-BADA-C4BA0B7C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8928" name="Text Box 53">
            <a:extLst>
              <a:ext uri="{FF2B5EF4-FFF2-40B4-BE49-F238E27FC236}">
                <a16:creationId xmlns:a16="http://schemas.microsoft.com/office/drawing/2014/main" id="{C055DB84-7830-304F-8014-7E21613D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8929" name="Line 54">
            <a:extLst>
              <a:ext uri="{FF2B5EF4-FFF2-40B4-BE49-F238E27FC236}">
                <a16:creationId xmlns:a16="http://schemas.microsoft.com/office/drawing/2014/main" id="{7EC395DD-619A-5F45-A8AB-DF7C1ACD1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55">
            <a:extLst>
              <a:ext uri="{FF2B5EF4-FFF2-40B4-BE49-F238E27FC236}">
                <a16:creationId xmlns:a16="http://schemas.microsoft.com/office/drawing/2014/main" id="{737A6904-2129-6142-A512-2DAFD9D7B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Line 56">
            <a:extLst>
              <a:ext uri="{FF2B5EF4-FFF2-40B4-BE49-F238E27FC236}">
                <a16:creationId xmlns:a16="http://schemas.microsoft.com/office/drawing/2014/main" id="{8B89C266-82B4-6B4A-8A8D-DA8660427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57">
            <a:extLst>
              <a:ext uri="{FF2B5EF4-FFF2-40B4-BE49-F238E27FC236}">
                <a16:creationId xmlns:a16="http://schemas.microsoft.com/office/drawing/2014/main" id="{5C62830D-99E9-4642-B5DC-7DD341D13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Text Box 58">
            <a:extLst>
              <a:ext uri="{FF2B5EF4-FFF2-40B4-BE49-F238E27FC236}">
                <a16:creationId xmlns:a16="http://schemas.microsoft.com/office/drawing/2014/main" id="{30FBEAC6-C50E-5148-93C8-FF4FA4C0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8934" name="Text Box 59">
            <a:extLst>
              <a:ext uri="{FF2B5EF4-FFF2-40B4-BE49-F238E27FC236}">
                <a16:creationId xmlns:a16="http://schemas.microsoft.com/office/drawing/2014/main" id="{963989A1-826E-8C4E-9C33-4C8309C8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8935" name="Text Box 60">
            <a:extLst>
              <a:ext uri="{FF2B5EF4-FFF2-40B4-BE49-F238E27FC236}">
                <a16:creationId xmlns:a16="http://schemas.microsoft.com/office/drawing/2014/main" id="{90AF4ECF-1666-5641-AD0D-8A0B9C85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36" name="Text Box 61">
            <a:extLst>
              <a:ext uri="{FF2B5EF4-FFF2-40B4-BE49-F238E27FC236}">
                <a16:creationId xmlns:a16="http://schemas.microsoft.com/office/drawing/2014/main" id="{773786D3-95AA-AC44-A9CF-BB9076E5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37" name="Text Box 62">
            <a:extLst>
              <a:ext uri="{FF2B5EF4-FFF2-40B4-BE49-F238E27FC236}">
                <a16:creationId xmlns:a16="http://schemas.microsoft.com/office/drawing/2014/main" id="{9A366BB3-C42B-EE46-BE30-C43F80E7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38" name="Text Box 63">
            <a:extLst>
              <a:ext uri="{FF2B5EF4-FFF2-40B4-BE49-F238E27FC236}">
                <a16:creationId xmlns:a16="http://schemas.microsoft.com/office/drawing/2014/main" id="{7B8E7383-AA47-BB42-9CC6-742976FFC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39" name="Text Box 64">
            <a:extLst>
              <a:ext uri="{FF2B5EF4-FFF2-40B4-BE49-F238E27FC236}">
                <a16:creationId xmlns:a16="http://schemas.microsoft.com/office/drawing/2014/main" id="{6A585901-16D4-E641-871E-EDD57146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40" name="Text Box 65">
            <a:extLst>
              <a:ext uri="{FF2B5EF4-FFF2-40B4-BE49-F238E27FC236}">
                <a16:creationId xmlns:a16="http://schemas.microsoft.com/office/drawing/2014/main" id="{A9F64BA5-766D-3544-A13F-693F4C452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941" name="Text Box 66">
            <a:extLst>
              <a:ext uri="{FF2B5EF4-FFF2-40B4-BE49-F238E27FC236}">
                <a16:creationId xmlns:a16="http://schemas.microsoft.com/office/drawing/2014/main" id="{68E35684-E4B5-624D-ADF5-046C90E9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942" name="Text Box 67">
            <a:extLst>
              <a:ext uri="{FF2B5EF4-FFF2-40B4-BE49-F238E27FC236}">
                <a16:creationId xmlns:a16="http://schemas.microsoft.com/office/drawing/2014/main" id="{C7A8CF59-7AD2-BC48-847F-A9275448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43" name="Text Box 68">
            <a:extLst>
              <a:ext uri="{FF2B5EF4-FFF2-40B4-BE49-F238E27FC236}">
                <a16:creationId xmlns:a16="http://schemas.microsoft.com/office/drawing/2014/main" id="{9A555702-04D6-364E-921C-C13ED2E7F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944" name="Line 69">
            <a:extLst>
              <a:ext uri="{FF2B5EF4-FFF2-40B4-BE49-F238E27FC236}">
                <a16:creationId xmlns:a16="http://schemas.microsoft.com/office/drawing/2014/main" id="{0E0BDEE0-8D48-9745-914A-54FF25B20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Line 70">
            <a:extLst>
              <a:ext uri="{FF2B5EF4-FFF2-40B4-BE49-F238E27FC236}">
                <a16:creationId xmlns:a16="http://schemas.microsoft.com/office/drawing/2014/main" id="{33CC0EA0-38A3-1541-9590-557A277FC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Line 71">
            <a:extLst>
              <a:ext uri="{FF2B5EF4-FFF2-40B4-BE49-F238E27FC236}">
                <a16:creationId xmlns:a16="http://schemas.microsoft.com/office/drawing/2014/main" id="{3D4A719D-7E67-9F4E-B960-E96F9F001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7" name="Line 72">
            <a:extLst>
              <a:ext uri="{FF2B5EF4-FFF2-40B4-BE49-F238E27FC236}">
                <a16:creationId xmlns:a16="http://schemas.microsoft.com/office/drawing/2014/main" id="{67B4F2E8-91CF-C14F-8CDF-66C4A2F03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Text Box 73">
            <a:extLst>
              <a:ext uri="{FF2B5EF4-FFF2-40B4-BE49-F238E27FC236}">
                <a16:creationId xmlns:a16="http://schemas.microsoft.com/office/drawing/2014/main" id="{48C6107B-3A39-6C4D-A15A-DEA74D5A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49" name="Text Box 74">
            <a:extLst>
              <a:ext uri="{FF2B5EF4-FFF2-40B4-BE49-F238E27FC236}">
                <a16:creationId xmlns:a16="http://schemas.microsoft.com/office/drawing/2014/main" id="{C453DB99-8342-F642-8D01-1DB13699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50" name="Text Box 75">
            <a:extLst>
              <a:ext uri="{FF2B5EF4-FFF2-40B4-BE49-F238E27FC236}">
                <a16:creationId xmlns:a16="http://schemas.microsoft.com/office/drawing/2014/main" id="{A6DA1FCB-986F-1A4F-9C40-48DAC1095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951" name="Text Box 76">
            <a:extLst>
              <a:ext uri="{FF2B5EF4-FFF2-40B4-BE49-F238E27FC236}">
                <a16:creationId xmlns:a16="http://schemas.microsoft.com/office/drawing/2014/main" id="{B4657608-438A-EC41-8839-291E1DD7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952" name="Line 77">
            <a:extLst>
              <a:ext uri="{FF2B5EF4-FFF2-40B4-BE49-F238E27FC236}">
                <a16:creationId xmlns:a16="http://schemas.microsoft.com/office/drawing/2014/main" id="{944DBD66-BFCC-944B-9D40-434FE893A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3" name="Line 78">
            <a:extLst>
              <a:ext uri="{FF2B5EF4-FFF2-40B4-BE49-F238E27FC236}">
                <a16:creationId xmlns:a16="http://schemas.microsoft.com/office/drawing/2014/main" id="{97B749E5-C8FB-2640-B159-C072E2E09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4" name="Line 79">
            <a:extLst>
              <a:ext uri="{FF2B5EF4-FFF2-40B4-BE49-F238E27FC236}">
                <a16:creationId xmlns:a16="http://schemas.microsoft.com/office/drawing/2014/main" id="{A53942B0-B346-824C-997A-2F9DEEF16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5" name="Line 80">
            <a:extLst>
              <a:ext uri="{FF2B5EF4-FFF2-40B4-BE49-F238E27FC236}">
                <a16:creationId xmlns:a16="http://schemas.microsoft.com/office/drawing/2014/main" id="{1DAE36C4-C1A4-2646-8D3B-1A49AD685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6" name="Line 81">
            <a:extLst>
              <a:ext uri="{FF2B5EF4-FFF2-40B4-BE49-F238E27FC236}">
                <a16:creationId xmlns:a16="http://schemas.microsoft.com/office/drawing/2014/main" id="{BC2BB314-8632-6847-A632-F6976D32A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7" name="Line 82">
            <a:extLst>
              <a:ext uri="{FF2B5EF4-FFF2-40B4-BE49-F238E27FC236}">
                <a16:creationId xmlns:a16="http://schemas.microsoft.com/office/drawing/2014/main" id="{F587C9BF-4DAF-1C4B-8DCB-AE39B4453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8" name="Line 83">
            <a:extLst>
              <a:ext uri="{FF2B5EF4-FFF2-40B4-BE49-F238E27FC236}">
                <a16:creationId xmlns:a16="http://schemas.microsoft.com/office/drawing/2014/main" id="{7D742EB0-DEEC-994A-A766-920139EF1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9" name="Text Box 84">
            <a:extLst>
              <a:ext uri="{FF2B5EF4-FFF2-40B4-BE49-F238E27FC236}">
                <a16:creationId xmlns:a16="http://schemas.microsoft.com/office/drawing/2014/main" id="{8EEB5E58-7ACD-A54A-B9F3-183EEC457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38960" name="Text Box 85">
            <a:extLst>
              <a:ext uri="{FF2B5EF4-FFF2-40B4-BE49-F238E27FC236}">
                <a16:creationId xmlns:a16="http://schemas.microsoft.com/office/drawing/2014/main" id="{6CF8FD07-E7EB-AC4F-AA03-2101F0EFA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38961" name="Text Box 86">
            <a:extLst>
              <a:ext uri="{FF2B5EF4-FFF2-40B4-BE49-F238E27FC236}">
                <a16:creationId xmlns:a16="http://schemas.microsoft.com/office/drawing/2014/main" id="{344E9329-AE78-2747-AE4C-06FE985EE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66548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38962" name="Text Box 87">
            <a:extLst>
              <a:ext uri="{FF2B5EF4-FFF2-40B4-BE49-F238E27FC236}">
                <a16:creationId xmlns:a16="http://schemas.microsoft.com/office/drawing/2014/main" id="{150E62A3-1130-A642-A7D1-902830EA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38963" name="Text Box 88">
            <a:extLst>
              <a:ext uri="{FF2B5EF4-FFF2-40B4-BE49-F238E27FC236}">
                <a16:creationId xmlns:a16="http://schemas.microsoft.com/office/drawing/2014/main" id="{61922556-1CA1-124C-85E0-8143CE4C8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8964" name="Text Box 89">
            <a:extLst>
              <a:ext uri="{FF2B5EF4-FFF2-40B4-BE49-F238E27FC236}">
                <a16:creationId xmlns:a16="http://schemas.microsoft.com/office/drawing/2014/main" id="{B6095B56-95B9-1C40-AB11-CE8B8D5D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965" name="Text Box 90">
            <a:extLst>
              <a:ext uri="{FF2B5EF4-FFF2-40B4-BE49-F238E27FC236}">
                <a16:creationId xmlns:a16="http://schemas.microsoft.com/office/drawing/2014/main" id="{2184D973-3C62-3145-AC7E-B31FB4F4E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38966" name="Line 91">
            <a:extLst>
              <a:ext uri="{FF2B5EF4-FFF2-40B4-BE49-F238E27FC236}">
                <a16:creationId xmlns:a16="http://schemas.microsoft.com/office/drawing/2014/main" id="{368422DB-7487-864F-A8EF-4E054AC27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89" y="2168526"/>
            <a:ext cx="1290637" cy="2771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Text Box 92">
            <a:extLst>
              <a:ext uri="{FF2B5EF4-FFF2-40B4-BE49-F238E27FC236}">
                <a16:creationId xmlns:a16="http://schemas.microsoft.com/office/drawing/2014/main" id="{839C14BB-0932-FE48-BF90-32F64F9F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5" y="3760788"/>
            <a:ext cx="27516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4">
            <a:extLst>
              <a:ext uri="{FF2B5EF4-FFF2-40B4-BE49-F238E27FC236}">
                <a16:creationId xmlns:a16="http://schemas.microsoft.com/office/drawing/2014/main" id="{C00A5B88-F9E7-774A-B50C-A196AF5B6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8D85C5-1D23-DF47-BDAA-D2867D10E1D3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5">
            <a:extLst>
              <a:ext uri="{FF2B5EF4-FFF2-40B4-BE49-F238E27FC236}">
                <a16:creationId xmlns:a16="http://schemas.microsoft.com/office/drawing/2014/main" id="{1362B9D4-BAF7-C445-8D47-03194CD1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0963" name="Line 2">
            <a:extLst>
              <a:ext uri="{FF2B5EF4-FFF2-40B4-BE49-F238E27FC236}">
                <a16:creationId xmlns:a16="http://schemas.microsoft.com/office/drawing/2014/main" id="{C702342D-4CD5-E74F-8FE8-CEB1C2302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9" y="2293938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3">
            <a:extLst>
              <a:ext uri="{FF2B5EF4-FFF2-40B4-BE49-F238E27FC236}">
                <a16:creationId xmlns:a16="http://schemas.microsoft.com/office/drawing/2014/main" id="{CB24A093-099D-AD4D-ADD8-ACBC46A6F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7539" y="2306638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48A3E4E4-C42F-6A4A-AF4C-4D89CB888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3673475"/>
            <a:ext cx="4848225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4165" name="Rectangle 5">
            <a:extLst>
              <a:ext uri="{FF2B5EF4-FFF2-40B4-BE49-F238E27FC236}">
                <a16:creationId xmlns:a16="http://schemas.microsoft.com/office/drawing/2014/main" id="{3BB09135-2FD0-3844-89DA-1CBCED9CC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40967" name="Group 6">
            <a:extLst>
              <a:ext uri="{FF2B5EF4-FFF2-40B4-BE49-F238E27FC236}">
                <a16:creationId xmlns:a16="http://schemas.microsoft.com/office/drawing/2014/main" id="{AE712116-ED8B-4044-B2F3-AC4AEEC68AF8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41044" name="Line 7">
              <a:extLst>
                <a:ext uri="{FF2B5EF4-FFF2-40B4-BE49-F238E27FC236}">
                  <a16:creationId xmlns:a16="http://schemas.microsoft.com/office/drawing/2014/main" id="{60797ADE-C9BA-104B-B4E0-5D5A453D8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5" name="Line 8">
              <a:extLst>
                <a:ext uri="{FF2B5EF4-FFF2-40B4-BE49-F238E27FC236}">
                  <a16:creationId xmlns:a16="http://schemas.microsoft.com/office/drawing/2014/main" id="{40F8788D-F20F-AC4B-8732-D5D8C0EED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6" name="Line 9">
              <a:extLst>
                <a:ext uri="{FF2B5EF4-FFF2-40B4-BE49-F238E27FC236}">
                  <a16:creationId xmlns:a16="http://schemas.microsoft.com/office/drawing/2014/main" id="{C4D7B912-8CC1-C949-A2F7-D9CFFE7A3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47" name="Group 10">
              <a:extLst>
                <a:ext uri="{FF2B5EF4-FFF2-40B4-BE49-F238E27FC236}">
                  <a16:creationId xmlns:a16="http://schemas.microsoft.com/office/drawing/2014/main" id="{E9E79FCB-F1F0-C44F-B665-79047CC41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1052" name="Arc 11">
                <a:extLst>
                  <a:ext uri="{FF2B5EF4-FFF2-40B4-BE49-F238E27FC236}">
                    <a16:creationId xmlns:a16="http://schemas.microsoft.com/office/drawing/2014/main" id="{D680D55A-412C-304D-BA7D-28331BC79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3" name="Arc 12">
                <a:extLst>
                  <a:ext uri="{FF2B5EF4-FFF2-40B4-BE49-F238E27FC236}">
                    <a16:creationId xmlns:a16="http://schemas.microsoft.com/office/drawing/2014/main" id="{6B23DDDC-5118-0249-8781-80CDEB95F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48" name="Line 13">
              <a:extLst>
                <a:ext uri="{FF2B5EF4-FFF2-40B4-BE49-F238E27FC236}">
                  <a16:creationId xmlns:a16="http://schemas.microsoft.com/office/drawing/2014/main" id="{7AA16B12-D770-5A45-9C10-7BC77EA2E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9" name="Line 14">
              <a:extLst>
                <a:ext uri="{FF2B5EF4-FFF2-40B4-BE49-F238E27FC236}">
                  <a16:creationId xmlns:a16="http://schemas.microsoft.com/office/drawing/2014/main" id="{DBEB4414-E158-3741-A580-D6B42F625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0" name="Line 15">
              <a:extLst>
                <a:ext uri="{FF2B5EF4-FFF2-40B4-BE49-F238E27FC236}">
                  <a16:creationId xmlns:a16="http://schemas.microsoft.com/office/drawing/2014/main" id="{DE509E6E-4A62-3A4B-9C67-D70A45C04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1" name="Line 16">
              <a:extLst>
                <a:ext uri="{FF2B5EF4-FFF2-40B4-BE49-F238E27FC236}">
                  <a16:creationId xmlns:a16="http://schemas.microsoft.com/office/drawing/2014/main" id="{6B1E7A77-44E3-0B48-99E8-1702B4793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8" name="Group 17">
            <a:extLst>
              <a:ext uri="{FF2B5EF4-FFF2-40B4-BE49-F238E27FC236}">
                <a16:creationId xmlns:a16="http://schemas.microsoft.com/office/drawing/2014/main" id="{963C63A5-96F3-DC48-A328-2CE3A5AD5554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41034" name="Line 18">
              <a:extLst>
                <a:ext uri="{FF2B5EF4-FFF2-40B4-BE49-F238E27FC236}">
                  <a16:creationId xmlns:a16="http://schemas.microsoft.com/office/drawing/2014/main" id="{9903595A-3D6C-544E-AF0E-AEC7AF402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5" name="Line 19">
              <a:extLst>
                <a:ext uri="{FF2B5EF4-FFF2-40B4-BE49-F238E27FC236}">
                  <a16:creationId xmlns:a16="http://schemas.microsoft.com/office/drawing/2014/main" id="{B561F2F7-E854-7743-AA28-61F8F7292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6" name="Line 20">
              <a:extLst>
                <a:ext uri="{FF2B5EF4-FFF2-40B4-BE49-F238E27FC236}">
                  <a16:creationId xmlns:a16="http://schemas.microsoft.com/office/drawing/2014/main" id="{CC2FCF10-BBC4-F144-AD82-F5BB0C3F4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37" name="Group 21">
              <a:extLst>
                <a:ext uri="{FF2B5EF4-FFF2-40B4-BE49-F238E27FC236}">
                  <a16:creationId xmlns:a16="http://schemas.microsoft.com/office/drawing/2014/main" id="{978F8F0D-862E-594B-B8A3-449B19E2C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1042" name="Arc 22">
                <a:extLst>
                  <a:ext uri="{FF2B5EF4-FFF2-40B4-BE49-F238E27FC236}">
                    <a16:creationId xmlns:a16="http://schemas.microsoft.com/office/drawing/2014/main" id="{C1E68F89-AD36-2340-BFF6-E19C72618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3" name="Arc 23">
                <a:extLst>
                  <a:ext uri="{FF2B5EF4-FFF2-40B4-BE49-F238E27FC236}">
                    <a16:creationId xmlns:a16="http://schemas.microsoft.com/office/drawing/2014/main" id="{550CCDBB-5947-E343-B4D6-73FB55B50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38" name="Line 24">
              <a:extLst>
                <a:ext uri="{FF2B5EF4-FFF2-40B4-BE49-F238E27FC236}">
                  <a16:creationId xmlns:a16="http://schemas.microsoft.com/office/drawing/2014/main" id="{E8713309-0E0B-8C49-BE58-7699C2DAA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9" name="Line 25">
              <a:extLst>
                <a:ext uri="{FF2B5EF4-FFF2-40B4-BE49-F238E27FC236}">
                  <a16:creationId xmlns:a16="http://schemas.microsoft.com/office/drawing/2014/main" id="{5C261AA3-BC2A-4343-8081-0EA427532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0" name="Line 26">
              <a:extLst>
                <a:ext uri="{FF2B5EF4-FFF2-40B4-BE49-F238E27FC236}">
                  <a16:creationId xmlns:a16="http://schemas.microsoft.com/office/drawing/2014/main" id="{1D9D2298-41B1-DC43-849D-663A05555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1" name="Line 27">
              <a:extLst>
                <a:ext uri="{FF2B5EF4-FFF2-40B4-BE49-F238E27FC236}">
                  <a16:creationId xmlns:a16="http://schemas.microsoft.com/office/drawing/2014/main" id="{5F55DE6B-99EE-8644-8F58-DD10C6E75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9" name="Group 28">
            <a:extLst>
              <a:ext uri="{FF2B5EF4-FFF2-40B4-BE49-F238E27FC236}">
                <a16:creationId xmlns:a16="http://schemas.microsoft.com/office/drawing/2014/main" id="{21FE4C97-CCD2-D349-9B2B-2F9A9FCF7077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41024" name="Line 29">
              <a:extLst>
                <a:ext uri="{FF2B5EF4-FFF2-40B4-BE49-F238E27FC236}">
                  <a16:creationId xmlns:a16="http://schemas.microsoft.com/office/drawing/2014/main" id="{018B9793-6131-CF49-9A33-9C732B51A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5" name="Line 30">
              <a:extLst>
                <a:ext uri="{FF2B5EF4-FFF2-40B4-BE49-F238E27FC236}">
                  <a16:creationId xmlns:a16="http://schemas.microsoft.com/office/drawing/2014/main" id="{01540F5D-225F-5C41-A7DA-CAA80EEF5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6" name="Line 31">
              <a:extLst>
                <a:ext uri="{FF2B5EF4-FFF2-40B4-BE49-F238E27FC236}">
                  <a16:creationId xmlns:a16="http://schemas.microsoft.com/office/drawing/2014/main" id="{FC7D9723-3E61-DE48-8106-F16A851C9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27" name="Group 32">
              <a:extLst>
                <a:ext uri="{FF2B5EF4-FFF2-40B4-BE49-F238E27FC236}">
                  <a16:creationId xmlns:a16="http://schemas.microsoft.com/office/drawing/2014/main" id="{0B763DC8-4A63-804E-9B43-3212222EE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1032" name="Arc 33">
                <a:extLst>
                  <a:ext uri="{FF2B5EF4-FFF2-40B4-BE49-F238E27FC236}">
                    <a16:creationId xmlns:a16="http://schemas.microsoft.com/office/drawing/2014/main" id="{3C6E860F-84FD-6948-B13E-D4BC02EFD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3" name="Arc 34">
                <a:extLst>
                  <a:ext uri="{FF2B5EF4-FFF2-40B4-BE49-F238E27FC236}">
                    <a16:creationId xmlns:a16="http://schemas.microsoft.com/office/drawing/2014/main" id="{1EF18BA5-4EB6-3845-80BD-8BC4F9717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28" name="Line 35">
              <a:extLst>
                <a:ext uri="{FF2B5EF4-FFF2-40B4-BE49-F238E27FC236}">
                  <a16:creationId xmlns:a16="http://schemas.microsoft.com/office/drawing/2014/main" id="{05E75AEF-5E09-4247-9134-DAE7F8C1A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9" name="Line 36">
              <a:extLst>
                <a:ext uri="{FF2B5EF4-FFF2-40B4-BE49-F238E27FC236}">
                  <a16:creationId xmlns:a16="http://schemas.microsoft.com/office/drawing/2014/main" id="{396304DC-B726-1344-8967-CAC638118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0" name="Line 37">
              <a:extLst>
                <a:ext uri="{FF2B5EF4-FFF2-40B4-BE49-F238E27FC236}">
                  <a16:creationId xmlns:a16="http://schemas.microsoft.com/office/drawing/2014/main" id="{15BF47F5-FC22-C143-BDD0-140C6DE18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1" name="Line 38">
              <a:extLst>
                <a:ext uri="{FF2B5EF4-FFF2-40B4-BE49-F238E27FC236}">
                  <a16:creationId xmlns:a16="http://schemas.microsoft.com/office/drawing/2014/main" id="{E0CD4B62-7177-8E44-89D5-731353C12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70" name="Group 39">
            <a:extLst>
              <a:ext uri="{FF2B5EF4-FFF2-40B4-BE49-F238E27FC236}">
                <a16:creationId xmlns:a16="http://schemas.microsoft.com/office/drawing/2014/main" id="{A0C5BA53-BB41-CE43-A5FE-20BE50EE3055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41016" name="Arc 40">
              <a:extLst>
                <a:ext uri="{FF2B5EF4-FFF2-40B4-BE49-F238E27FC236}">
                  <a16:creationId xmlns:a16="http://schemas.microsoft.com/office/drawing/2014/main" id="{82A92E2C-1845-404A-8590-480A040B6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7" name="Arc 41">
              <a:extLst>
                <a:ext uri="{FF2B5EF4-FFF2-40B4-BE49-F238E27FC236}">
                  <a16:creationId xmlns:a16="http://schemas.microsoft.com/office/drawing/2014/main" id="{3FEB27A2-36C7-2143-A188-338A5ACEA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8" name="Arc 42">
              <a:extLst>
                <a:ext uri="{FF2B5EF4-FFF2-40B4-BE49-F238E27FC236}">
                  <a16:creationId xmlns:a16="http://schemas.microsoft.com/office/drawing/2014/main" id="{2C896065-ECF2-C048-BF57-94B85B1C2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Arc 43">
              <a:extLst>
                <a:ext uri="{FF2B5EF4-FFF2-40B4-BE49-F238E27FC236}">
                  <a16:creationId xmlns:a16="http://schemas.microsoft.com/office/drawing/2014/main" id="{8AAFCDF8-7CA1-DB47-B56C-9888B3B5B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0" name="Line 44">
              <a:extLst>
                <a:ext uri="{FF2B5EF4-FFF2-40B4-BE49-F238E27FC236}">
                  <a16:creationId xmlns:a16="http://schemas.microsoft.com/office/drawing/2014/main" id="{01C993F7-DD19-4A4F-8A58-FB76374C0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Line 45">
              <a:extLst>
                <a:ext uri="{FF2B5EF4-FFF2-40B4-BE49-F238E27FC236}">
                  <a16:creationId xmlns:a16="http://schemas.microsoft.com/office/drawing/2014/main" id="{5BA2CD08-99E3-7B43-B2B8-42EF7072D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Line 46">
              <a:extLst>
                <a:ext uri="{FF2B5EF4-FFF2-40B4-BE49-F238E27FC236}">
                  <a16:creationId xmlns:a16="http://schemas.microsoft.com/office/drawing/2014/main" id="{0BCACD63-F12E-184D-98A0-8F70410B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3" name="Line 47">
              <a:extLst>
                <a:ext uri="{FF2B5EF4-FFF2-40B4-BE49-F238E27FC236}">
                  <a16:creationId xmlns:a16="http://schemas.microsoft.com/office/drawing/2014/main" id="{033F273E-1177-EE49-9466-8693EEA2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1" name="Line 48">
            <a:extLst>
              <a:ext uri="{FF2B5EF4-FFF2-40B4-BE49-F238E27FC236}">
                <a16:creationId xmlns:a16="http://schemas.microsoft.com/office/drawing/2014/main" id="{22EA8A57-70B1-E948-A29F-6D0D72A57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Freeform 49">
            <a:extLst>
              <a:ext uri="{FF2B5EF4-FFF2-40B4-BE49-F238E27FC236}">
                <a16:creationId xmlns:a16="http://schemas.microsoft.com/office/drawing/2014/main" id="{A4E5DF45-4972-B744-9C50-175E78406B2A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Freeform 50">
            <a:extLst>
              <a:ext uri="{FF2B5EF4-FFF2-40B4-BE49-F238E27FC236}">
                <a16:creationId xmlns:a16="http://schemas.microsoft.com/office/drawing/2014/main" id="{191F6A60-BDE9-5944-8840-40684EB8E3FA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4" name="Text Box 51">
            <a:extLst>
              <a:ext uri="{FF2B5EF4-FFF2-40B4-BE49-F238E27FC236}">
                <a16:creationId xmlns:a16="http://schemas.microsoft.com/office/drawing/2014/main" id="{BD0F2737-8C1F-224F-A70D-56840871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0975" name="Text Box 52">
            <a:extLst>
              <a:ext uri="{FF2B5EF4-FFF2-40B4-BE49-F238E27FC236}">
                <a16:creationId xmlns:a16="http://schemas.microsoft.com/office/drawing/2014/main" id="{4192A20F-FB78-3B45-BA27-836092BC3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0976" name="Text Box 53">
            <a:extLst>
              <a:ext uri="{FF2B5EF4-FFF2-40B4-BE49-F238E27FC236}">
                <a16:creationId xmlns:a16="http://schemas.microsoft.com/office/drawing/2014/main" id="{16CE2E08-CD41-CD41-9DF3-D5EED2A00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0977" name="Line 54">
            <a:extLst>
              <a:ext uri="{FF2B5EF4-FFF2-40B4-BE49-F238E27FC236}">
                <a16:creationId xmlns:a16="http://schemas.microsoft.com/office/drawing/2014/main" id="{FC8D25F9-3F30-8443-9000-54BC9BFBF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55">
            <a:extLst>
              <a:ext uri="{FF2B5EF4-FFF2-40B4-BE49-F238E27FC236}">
                <a16:creationId xmlns:a16="http://schemas.microsoft.com/office/drawing/2014/main" id="{004A33E5-3741-034E-A752-FFCF72DAE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56">
            <a:extLst>
              <a:ext uri="{FF2B5EF4-FFF2-40B4-BE49-F238E27FC236}">
                <a16:creationId xmlns:a16="http://schemas.microsoft.com/office/drawing/2014/main" id="{48E93A05-611B-2A41-B015-8D9396522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57">
            <a:extLst>
              <a:ext uri="{FF2B5EF4-FFF2-40B4-BE49-F238E27FC236}">
                <a16:creationId xmlns:a16="http://schemas.microsoft.com/office/drawing/2014/main" id="{50ADF62E-287D-2A44-BA84-FF58BBC78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Text Box 58">
            <a:extLst>
              <a:ext uri="{FF2B5EF4-FFF2-40B4-BE49-F238E27FC236}">
                <a16:creationId xmlns:a16="http://schemas.microsoft.com/office/drawing/2014/main" id="{3BD457DB-7B6B-D843-8126-D50FBE5FD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0982" name="Text Box 59">
            <a:extLst>
              <a:ext uri="{FF2B5EF4-FFF2-40B4-BE49-F238E27FC236}">
                <a16:creationId xmlns:a16="http://schemas.microsoft.com/office/drawing/2014/main" id="{8BFFD1A8-47D1-5E41-8593-A8C62A016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0983" name="Text Box 60">
            <a:extLst>
              <a:ext uri="{FF2B5EF4-FFF2-40B4-BE49-F238E27FC236}">
                <a16:creationId xmlns:a16="http://schemas.microsoft.com/office/drawing/2014/main" id="{A25C8777-99A7-7F48-B6C8-8E63649DB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84" name="Text Box 61">
            <a:extLst>
              <a:ext uri="{FF2B5EF4-FFF2-40B4-BE49-F238E27FC236}">
                <a16:creationId xmlns:a16="http://schemas.microsoft.com/office/drawing/2014/main" id="{43E4F224-BB1C-844D-9CAB-29AFA99F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85" name="Text Box 62">
            <a:extLst>
              <a:ext uri="{FF2B5EF4-FFF2-40B4-BE49-F238E27FC236}">
                <a16:creationId xmlns:a16="http://schemas.microsoft.com/office/drawing/2014/main" id="{0135AC7B-765C-9341-8F67-8E1621B0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86" name="Text Box 63">
            <a:extLst>
              <a:ext uri="{FF2B5EF4-FFF2-40B4-BE49-F238E27FC236}">
                <a16:creationId xmlns:a16="http://schemas.microsoft.com/office/drawing/2014/main" id="{4B4DFFC3-1F3F-7E44-B063-65988904D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87" name="Text Box 64">
            <a:extLst>
              <a:ext uri="{FF2B5EF4-FFF2-40B4-BE49-F238E27FC236}">
                <a16:creationId xmlns:a16="http://schemas.microsoft.com/office/drawing/2014/main" id="{9363BDDE-D815-DB4A-9E4D-9C855648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88" name="Text Box 65">
            <a:extLst>
              <a:ext uri="{FF2B5EF4-FFF2-40B4-BE49-F238E27FC236}">
                <a16:creationId xmlns:a16="http://schemas.microsoft.com/office/drawing/2014/main" id="{D4EF1732-FD50-4A4D-BB21-10844333C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89" name="Text Box 66">
            <a:extLst>
              <a:ext uri="{FF2B5EF4-FFF2-40B4-BE49-F238E27FC236}">
                <a16:creationId xmlns:a16="http://schemas.microsoft.com/office/drawing/2014/main" id="{A284069A-E20F-CB40-BA76-769A6CA1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90" name="Text Box 67">
            <a:extLst>
              <a:ext uri="{FF2B5EF4-FFF2-40B4-BE49-F238E27FC236}">
                <a16:creationId xmlns:a16="http://schemas.microsoft.com/office/drawing/2014/main" id="{B31117BF-96C5-234A-96E6-64C5EE36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91" name="Text Box 68">
            <a:extLst>
              <a:ext uri="{FF2B5EF4-FFF2-40B4-BE49-F238E27FC236}">
                <a16:creationId xmlns:a16="http://schemas.microsoft.com/office/drawing/2014/main" id="{E50C547A-B9D9-D543-A2EA-B3BEDDB9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92" name="Line 69">
            <a:extLst>
              <a:ext uri="{FF2B5EF4-FFF2-40B4-BE49-F238E27FC236}">
                <a16:creationId xmlns:a16="http://schemas.microsoft.com/office/drawing/2014/main" id="{C657F59A-F072-7148-BE63-9FC652044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70">
            <a:extLst>
              <a:ext uri="{FF2B5EF4-FFF2-40B4-BE49-F238E27FC236}">
                <a16:creationId xmlns:a16="http://schemas.microsoft.com/office/drawing/2014/main" id="{C5197DA5-FE59-9942-9110-1882DDC78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71">
            <a:extLst>
              <a:ext uri="{FF2B5EF4-FFF2-40B4-BE49-F238E27FC236}">
                <a16:creationId xmlns:a16="http://schemas.microsoft.com/office/drawing/2014/main" id="{38C9A768-1C9F-8A4A-8408-6E81BFA63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5" name="Line 72">
            <a:extLst>
              <a:ext uri="{FF2B5EF4-FFF2-40B4-BE49-F238E27FC236}">
                <a16:creationId xmlns:a16="http://schemas.microsoft.com/office/drawing/2014/main" id="{06BBFB1F-88F5-F34C-A86C-26FDDE72B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6" name="Text Box 73">
            <a:extLst>
              <a:ext uri="{FF2B5EF4-FFF2-40B4-BE49-F238E27FC236}">
                <a16:creationId xmlns:a16="http://schemas.microsoft.com/office/drawing/2014/main" id="{F53B7BC7-3C36-3E4B-A797-F39BC73D3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97" name="Text Box 74">
            <a:extLst>
              <a:ext uri="{FF2B5EF4-FFF2-40B4-BE49-F238E27FC236}">
                <a16:creationId xmlns:a16="http://schemas.microsoft.com/office/drawing/2014/main" id="{0A88C56F-71CE-264A-95DF-B56BADB03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98" name="Text Box 75">
            <a:extLst>
              <a:ext uri="{FF2B5EF4-FFF2-40B4-BE49-F238E27FC236}">
                <a16:creationId xmlns:a16="http://schemas.microsoft.com/office/drawing/2014/main" id="{FED6EF8B-9597-C448-9A99-A9415F3C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99" name="Text Box 76">
            <a:extLst>
              <a:ext uri="{FF2B5EF4-FFF2-40B4-BE49-F238E27FC236}">
                <a16:creationId xmlns:a16="http://schemas.microsoft.com/office/drawing/2014/main" id="{F6A1EE47-B9EE-4F42-9786-7882B7D39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000" name="Line 77">
            <a:extLst>
              <a:ext uri="{FF2B5EF4-FFF2-40B4-BE49-F238E27FC236}">
                <a16:creationId xmlns:a16="http://schemas.microsoft.com/office/drawing/2014/main" id="{1C82423F-E3B2-CA47-8AB7-36C96BB49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1" name="Line 78">
            <a:extLst>
              <a:ext uri="{FF2B5EF4-FFF2-40B4-BE49-F238E27FC236}">
                <a16:creationId xmlns:a16="http://schemas.microsoft.com/office/drawing/2014/main" id="{6CF18876-5130-444F-96F6-353270AAF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2" name="Line 79">
            <a:extLst>
              <a:ext uri="{FF2B5EF4-FFF2-40B4-BE49-F238E27FC236}">
                <a16:creationId xmlns:a16="http://schemas.microsoft.com/office/drawing/2014/main" id="{216B1972-2D74-2C4B-8FBE-A81DCD786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3" name="Line 80">
            <a:extLst>
              <a:ext uri="{FF2B5EF4-FFF2-40B4-BE49-F238E27FC236}">
                <a16:creationId xmlns:a16="http://schemas.microsoft.com/office/drawing/2014/main" id="{3C41550D-C248-744C-B3DA-1D4B9CF02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4" name="Line 81">
            <a:extLst>
              <a:ext uri="{FF2B5EF4-FFF2-40B4-BE49-F238E27FC236}">
                <a16:creationId xmlns:a16="http://schemas.microsoft.com/office/drawing/2014/main" id="{574687D8-DF66-A342-96E8-647D001DF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5" name="Line 82">
            <a:extLst>
              <a:ext uri="{FF2B5EF4-FFF2-40B4-BE49-F238E27FC236}">
                <a16:creationId xmlns:a16="http://schemas.microsoft.com/office/drawing/2014/main" id="{F77B4698-F5F4-E345-8F0F-28FF374BD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6" name="Line 83">
            <a:extLst>
              <a:ext uri="{FF2B5EF4-FFF2-40B4-BE49-F238E27FC236}">
                <a16:creationId xmlns:a16="http://schemas.microsoft.com/office/drawing/2014/main" id="{F374147D-AFEF-AC4B-BD24-2516FB228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7" name="Text Box 84">
            <a:extLst>
              <a:ext uri="{FF2B5EF4-FFF2-40B4-BE49-F238E27FC236}">
                <a16:creationId xmlns:a16="http://schemas.microsoft.com/office/drawing/2014/main" id="{1D064CC1-80B1-E545-A38C-4ABDCF525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41008" name="Text Box 85">
            <a:extLst>
              <a:ext uri="{FF2B5EF4-FFF2-40B4-BE49-F238E27FC236}">
                <a16:creationId xmlns:a16="http://schemas.microsoft.com/office/drawing/2014/main" id="{DFB47C97-C163-4A40-96E9-7A5EDB41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1009" name="Text Box 86">
            <a:extLst>
              <a:ext uri="{FF2B5EF4-FFF2-40B4-BE49-F238E27FC236}">
                <a16:creationId xmlns:a16="http://schemas.microsoft.com/office/drawing/2014/main" id="{006595FC-7431-B148-8EBE-236475BDC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66548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41010" name="Text Box 87">
            <a:extLst>
              <a:ext uri="{FF2B5EF4-FFF2-40B4-BE49-F238E27FC236}">
                <a16:creationId xmlns:a16="http://schemas.microsoft.com/office/drawing/2014/main" id="{2F78F38D-75ED-6540-81EA-D1AA5E8DC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41011" name="Text Box 88">
            <a:extLst>
              <a:ext uri="{FF2B5EF4-FFF2-40B4-BE49-F238E27FC236}">
                <a16:creationId xmlns:a16="http://schemas.microsoft.com/office/drawing/2014/main" id="{DF33CED1-4860-E04A-B778-99F4EABA5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012" name="Text Box 89">
            <a:extLst>
              <a:ext uri="{FF2B5EF4-FFF2-40B4-BE49-F238E27FC236}">
                <a16:creationId xmlns:a16="http://schemas.microsoft.com/office/drawing/2014/main" id="{0F525654-0261-A44E-8317-E45DA6BD7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1013" name="Text Box 90">
            <a:extLst>
              <a:ext uri="{FF2B5EF4-FFF2-40B4-BE49-F238E27FC236}">
                <a16:creationId xmlns:a16="http://schemas.microsoft.com/office/drawing/2014/main" id="{0DDB7728-EA8E-364C-A12E-4BD03AA1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1014" name="Line 91">
            <a:extLst>
              <a:ext uri="{FF2B5EF4-FFF2-40B4-BE49-F238E27FC236}">
                <a16:creationId xmlns:a16="http://schemas.microsoft.com/office/drawing/2014/main" id="{E1BF7BE7-831F-7F46-B787-3362590B9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2989" y="2168525"/>
            <a:ext cx="1316037" cy="5651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5" name="Text Box 92">
            <a:extLst>
              <a:ext uri="{FF2B5EF4-FFF2-40B4-BE49-F238E27FC236}">
                <a16:creationId xmlns:a16="http://schemas.microsoft.com/office/drawing/2014/main" id="{5BD80DE3-B171-1F48-A959-BFF115007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5" y="3760788"/>
            <a:ext cx="27516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4">
            <a:extLst>
              <a:ext uri="{FF2B5EF4-FFF2-40B4-BE49-F238E27FC236}">
                <a16:creationId xmlns:a16="http://schemas.microsoft.com/office/drawing/2014/main" id="{9916EABA-149F-124C-BBDA-E8082AAF9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416D4D-46DC-1A4C-AAE3-21A90911BF90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页脚占位符 5">
            <a:extLst>
              <a:ext uri="{FF2B5EF4-FFF2-40B4-BE49-F238E27FC236}">
                <a16:creationId xmlns:a16="http://schemas.microsoft.com/office/drawing/2014/main" id="{EA23DD45-A468-DE4D-AC8D-B4AB6102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3011" name="Line 2">
            <a:extLst>
              <a:ext uri="{FF2B5EF4-FFF2-40B4-BE49-F238E27FC236}">
                <a16:creationId xmlns:a16="http://schemas.microsoft.com/office/drawing/2014/main" id="{404F8517-C079-1148-85A1-41F3D5C10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9" y="4011613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Line 3">
            <a:extLst>
              <a:ext uri="{FF2B5EF4-FFF2-40B4-BE49-F238E27FC236}">
                <a16:creationId xmlns:a16="http://schemas.microsoft.com/office/drawing/2014/main" id="{50D22843-735A-6A45-B480-EBBC856C26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7539" y="4024313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C6B989A4-CB84-8F45-82F1-C26B9F59D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3673475"/>
            <a:ext cx="4848225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6213" name="Rectangle 5">
            <a:extLst>
              <a:ext uri="{FF2B5EF4-FFF2-40B4-BE49-F238E27FC236}">
                <a16:creationId xmlns:a16="http://schemas.microsoft.com/office/drawing/2014/main" id="{1C10E319-75F9-EF4A-A887-E45603A49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43015" name="Group 6">
            <a:extLst>
              <a:ext uri="{FF2B5EF4-FFF2-40B4-BE49-F238E27FC236}">
                <a16:creationId xmlns:a16="http://schemas.microsoft.com/office/drawing/2014/main" id="{A3D31513-DB0B-1243-A63D-B18094B35E8B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43092" name="Line 7">
              <a:extLst>
                <a:ext uri="{FF2B5EF4-FFF2-40B4-BE49-F238E27FC236}">
                  <a16:creationId xmlns:a16="http://schemas.microsoft.com/office/drawing/2014/main" id="{385F5F06-DEAD-B646-888E-1CFFEA39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3" name="Line 8">
              <a:extLst>
                <a:ext uri="{FF2B5EF4-FFF2-40B4-BE49-F238E27FC236}">
                  <a16:creationId xmlns:a16="http://schemas.microsoft.com/office/drawing/2014/main" id="{2F8FC2B8-94FF-8141-8F6E-CBE65B2F8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4" name="Line 9">
              <a:extLst>
                <a:ext uri="{FF2B5EF4-FFF2-40B4-BE49-F238E27FC236}">
                  <a16:creationId xmlns:a16="http://schemas.microsoft.com/office/drawing/2014/main" id="{5B1E8276-595B-C546-A8BC-D19F087DA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95" name="Group 10">
              <a:extLst>
                <a:ext uri="{FF2B5EF4-FFF2-40B4-BE49-F238E27FC236}">
                  <a16:creationId xmlns:a16="http://schemas.microsoft.com/office/drawing/2014/main" id="{1E4CE697-FE77-4240-9C0E-25F122210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3100" name="Arc 11">
                <a:extLst>
                  <a:ext uri="{FF2B5EF4-FFF2-40B4-BE49-F238E27FC236}">
                    <a16:creationId xmlns:a16="http://schemas.microsoft.com/office/drawing/2014/main" id="{DAACDF91-2B57-3A4A-87AF-36156F286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1" name="Arc 12">
                <a:extLst>
                  <a:ext uri="{FF2B5EF4-FFF2-40B4-BE49-F238E27FC236}">
                    <a16:creationId xmlns:a16="http://schemas.microsoft.com/office/drawing/2014/main" id="{F9B01287-68D7-8248-8836-6BE34E36C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96" name="Line 13">
              <a:extLst>
                <a:ext uri="{FF2B5EF4-FFF2-40B4-BE49-F238E27FC236}">
                  <a16:creationId xmlns:a16="http://schemas.microsoft.com/office/drawing/2014/main" id="{766465EB-7825-A244-8420-ECC3BDD32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7" name="Line 14">
              <a:extLst>
                <a:ext uri="{FF2B5EF4-FFF2-40B4-BE49-F238E27FC236}">
                  <a16:creationId xmlns:a16="http://schemas.microsoft.com/office/drawing/2014/main" id="{EDD8CD39-0C79-B74D-AE37-04752BE94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8" name="Line 15">
              <a:extLst>
                <a:ext uri="{FF2B5EF4-FFF2-40B4-BE49-F238E27FC236}">
                  <a16:creationId xmlns:a16="http://schemas.microsoft.com/office/drawing/2014/main" id="{C76A8F3C-C7B5-7141-88FA-66D46B9DB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9" name="Line 16">
              <a:extLst>
                <a:ext uri="{FF2B5EF4-FFF2-40B4-BE49-F238E27FC236}">
                  <a16:creationId xmlns:a16="http://schemas.microsoft.com/office/drawing/2014/main" id="{B95C79F7-65A5-7E40-912A-D27EDD26D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6" name="Group 17">
            <a:extLst>
              <a:ext uri="{FF2B5EF4-FFF2-40B4-BE49-F238E27FC236}">
                <a16:creationId xmlns:a16="http://schemas.microsoft.com/office/drawing/2014/main" id="{89FE5B77-1959-4B42-8235-390757A6D63E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43082" name="Line 18">
              <a:extLst>
                <a:ext uri="{FF2B5EF4-FFF2-40B4-BE49-F238E27FC236}">
                  <a16:creationId xmlns:a16="http://schemas.microsoft.com/office/drawing/2014/main" id="{2C6A658D-B744-D342-A036-24A0C8404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Line 19">
              <a:extLst>
                <a:ext uri="{FF2B5EF4-FFF2-40B4-BE49-F238E27FC236}">
                  <a16:creationId xmlns:a16="http://schemas.microsoft.com/office/drawing/2014/main" id="{5C0BE88D-F50F-344A-B09E-645075AFF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4" name="Line 20">
              <a:extLst>
                <a:ext uri="{FF2B5EF4-FFF2-40B4-BE49-F238E27FC236}">
                  <a16:creationId xmlns:a16="http://schemas.microsoft.com/office/drawing/2014/main" id="{EE3B139B-81EB-0842-85CC-072264AEC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85" name="Group 21">
              <a:extLst>
                <a:ext uri="{FF2B5EF4-FFF2-40B4-BE49-F238E27FC236}">
                  <a16:creationId xmlns:a16="http://schemas.microsoft.com/office/drawing/2014/main" id="{E99811A8-5C57-9141-B113-DC5D113CD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3090" name="Arc 22">
                <a:extLst>
                  <a:ext uri="{FF2B5EF4-FFF2-40B4-BE49-F238E27FC236}">
                    <a16:creationId xmlns:a16="http://schemas.microsoft.com/office/drawing/2014/main" id="{0A59E4A0-8143-A540-B7E9-94F6803C7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1" name="Arc 23">
                <a:extLst>
                  <a:ext uri="{FF2B5EF4-FFF2-40B4-BE49-F238E27FC236}">
                    <a16:creationId xmlns:a16="http://schemas.microsoft.com/office/drawing/2014/main" id="{E73749A9-B411-CB4E-9D5B-469BACBDA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86" name="Line 24">
              <a:extLst>
                <a:ext uri="{FF2B5EF4-FFF2-40B4-BE49-F238E27FC236}">
                  <a16:creationId xmlns:a16="http://schemas.microsoft.com/office/drawing/2014/main" id="{D0AF450A-BA14-2F43-8D39-09EE110EE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Line 25">
              <a:extLst>
                <a:ext uri="{FF2B5EF4-FFF2-40B4-BE49-F238E27FC236}">
                  <a16:creationId xmlns:a16="http://schemas.microsoft.com/office/drawing/2014/main" id="{A5C51272-9C7C-A243-95CA-982D50D4E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26">
              <a:extLst>
                <a:ext uri="{FF2B5EF4-FFF2-40B4-BE49-F238E27FC236}">
                  <a16:creationId xmlns:a16="http://schemas.microsoft.com/office/drawing/2014/main" id="{D0B18EE6-BBA6-0042-AA41-8F91D3700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Line 27">
              <a:extLst>
                <a:ext uri="{FF2B5EF4-FFF2-40B4-BE49-F238E27FC236}">
                  <a16:creationId xmlns:a16="http://schemas.microsoft.com/office/drawing/2014/main" id="{5375ED2B-796F-4D4F-9F5F-B9C55FF29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7" name="Group 28">
            <a:extLst>
              <a:ext uri="{FF2B5EF4-FFF2-40B4-BE49-F238E27FC236}">
                <a16:creationId xmlns:a16="http://schemas.microsoft.com/office/drawing/2014/main" id="{0046DA69-E06B-E848-80C9-603415475774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43072" name="Line 29">
              <a:extLst>
                <a:ext uri="{FF2B5EF4-FFF2-40B4-BE49-F238E27FC236}">
                  <a16:creationId xmlns:a16="http://schemas.microsoft.com/office/drawing/2014/main" id="{09438E6E-D2A9-BC48-B301-B0C59BF14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3" name="Line 30">
              <a:extLst>
                <a:ext uri="{FF2B5EF4-FFF2-40B4-BE49-F238E27FC236}">
                  <a16:creationId xmlns:a16="http://schemas.microsoft.com/office/drawing/2014/main" id="{E038E0DC-074A-7348-8D49-7F97D8F54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4" name="Line 31">
              <a:extLst>
                <a:ext uri="{FF2B5EF4-FFF2-40B4-BE49-F238E27FC236}">
                  <a16:creationId xmlns:a16="http://schemas.microsoft.com/office/drawing/2014/main" id="{0DFE12AF-FC7F-4140-91C2-6439C1245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75" name="Group 32">
              <a:extLst>
                <a:ext uri="{FF2B5EF4-FFF2-40B4-BE49-F238E27FC236}">
                  <a16:creationId xmlns:a16="http://schemas.microsoft.com/office/drawing/2014/main" id="{2EB68CEF-5790-504F-98FE-457E9E69D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3080" name="Arc 33">
                <a:extLst>
                  <a:ext uri="{FF2B5EF4-FFF2-40B4-BE49-F238E27FC236}">
                    <a16:creationId xmlns:a16="http://schemas.microsoft.com/office/drawing/2014/main" id="{6BD6D27E-0AFB-A743-84A7-F86C01D76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1" name="Arc 34">
                <a:extLst>
                  <a:ext uri="{FF2B5EF4-FFF2-40B4-BE49-F238E27FC236}">
                    <a16:creationId xmlns:a16="http://schemas.microsoft.com/office/drawing/2014/main" id="{3224E94A-B9D7-5641-872A-5C9D80C91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76" name="Line 35">
              <a:extLst>
                <a:ext uri="{FF2B5EF4-FFF2-40B4-BE49-F238E27FC236}">
                  <a16:creationId xmlns:a16="http://schemas.microsoft.com/office/drawing/2014/main" id="{CBDC70D4-161F-3A48-875C-CB53594B2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7" name="Line 36">
              <a:extLst>
                <a:ext uri="{FF2B5EF4-FFF2-40B4-BE49-F238E27FC236}">
                  <a16:creationId xmlns:a16="http://schemas.microsoft.com/office/drawing/2014/main" id="{9F0595F2-1FC4-AE48-A6D9-77DD8869C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8" name="Line 37">
              <a:extLst>
                <a:ext uri="{FF2B5EF4-FFF2-40B4-BE49-F238E27FC236}">
                  <a16:creationId xmlns:a16="http://schemas.microsoft.com/office/drawing/2014/main" id="{EAE6956C-00AA-554B-8AEE-2B2B7DA3D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Line 38">
              <a:extLst>
                <a:ext uri="{FF2B5EF4-FFF2-40B4-BE49-F238E27FC236}">
                  <a16:creationId xmlns:a16="http://schemas.microsoft.com/office/drawing/2014/main" id="{E0D1C718-9FED-7A4F-A6E8-97902E448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8" name="Group 39">
            <a:extLst>
              <a:ext uri="{FF2B5EF4-FFF2-40B4-BE49-F238E27FC236}">
                <a16:creationId xmlns:a16="http://schemas.microsoft.com/office/drawing/2014/main" id="{786E9ABD-0297-564C-A95A-57420947DA4B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43064" name="Arc 40">
              <a:extLst>
                <a:ext uri="{FF2B5EF4-FFF2-40B4-BE49-F238E27FC236}">
                  <a16:creationId xmlns:a16="http://schemas.microsoft.com/office/drawing/2014/main" id="{A7255E8E-648F-5945-BE8A-90EB636E6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Arc 41">
              <a:extLst>
                <a:ext uri="{FF2B5EF4-FFF2-40B4-BE49-F238E27FC236}">
                  <a16:creationId xmlns:a16="http://schemas.microsoft.com/office/drawing/2014/main" id="{7F193D83-D513-D54A-BE81-9247D0CBB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Arc 42">
              <a:extLst>
                <a:ext uri="{FF2B5EF4-FFF2-40B4-BE49-F238E27FC236}">
                  <a16:creationId xmlns:a16="http://schemas.microsoft.com/office/drawing/2014/main" id="{6934418F-4029-4A45-8B6E-E561297B8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Arc 43">
              <a:extLst>
                <a:ext uri="{FF2B5EF4-FFF2-40B4-BE49-F238E27FC236}">
                  <a16:creationId xmlns:a16="http://schemas.microsoft.com/office/drawing/2014/main" id="{1BB34BED-BCC8-3D40-89B3-A7D65A1A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44">
              <a:extLst>
                <a:ext uri="{FF2B5EF4-FFF2-40B4-BE49-F238E27FC236}">
                  <a16:creationId xmlns:a16="http://schemas.microsoft.com/office/drawing/2014/main" id="{E9ABA42B-13D1-574C-BC86-E1C291092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Line 45">
              <a:extLst>
                <a:ext uri="{FF2B5EF4-FFF2-40B4-BE49-F238E27FC236}">
                  <a16:creationId xmlns:a16="http://schemas.microsoft.com/office/drawing/2014/main" id="{DEB72C64-8F31-8342-886C-7D1535E26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0" name="Line 46">
              <a:extLst>
                <a:ext uri="{FF2B5EF4-FFF2-40B4-BE49-F238E27FC236}">
                  <a16:creationId xmlns:a16="http://schemas.microsoft.com/office/drawing/2014/main" id="{C989F85E-ABB6-2C46-BF3C-B1526052E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Line 47">
              <a:extLst>
                <a:ext uri="{FF2B5EF4-FFF2-40B4-BE49-F238E27FC236}">
                  <a16:creationId xmlns:a16="http://schemas.microsoft.com/office/drawing/2014/main" id="{E3D803F8-4D4A-6E4A-8348-F73BAA5AD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9" name="Line 48">
            <a:extLst>
              <a:ext uri="{FF2B5EF4-FFF2-40B4-BE49-F238E27FC236}">
                <a16:creationId xmlns:a16="http://schemas.microsoft.com/office/drawing/2014/main" id="{7FD35E6F-3B05-954E-BABF-49FC9E152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Freeform 49">
            <a:extLst>
              <a:ext uri="{FF2B5EF4-FFF2-40B4-BE49-F238E27FC236}">
                <a16:creationId xmlns:a16="http://schemas.microsoft.com/office/drawing/2014/main" id="{9293AE73-77C3-E341-BC0E-43DF3618AFEB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Freeform 50">
            <a:extLst>
              <a:ext uri="{FF2B5EF4-FFF2-40B4-BE49-F238E27FC236}">
                <a16:creationId xmlns:a16="http://schemas.microsoft.com/office/drawing/2014/main" id="{84CA514D-D3F0-A34C-922E-ED9D950104D5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Text Box 51">
            <a:extLst>
              <a:ext uri="{FF2B5EF4-FFF2-40B4-BE49-F238E27FC236}">
                <a16:creationId xmlns:a16="http://schemas.microsoft.com/office/drawing/2014/main" id="{EF4A03AB-BBD8-F24F-AD9B-349D5364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3023" name="Text Box 52">
            <a:extLst>
              <a:ext uri="{FF2B5EF4-FFF2-40B4-BE49-F238E27FC236}">
                <a16:creationId xmlns:a16="http://schemas.microsoft.com/office/drawing/2014/main" id="{9BB10F7C-AD03-5540-B93A-E01CE009A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3024" name="Text Box 53">
            <a:extLst>
              <a:ext uri="{FF2B5EF4-FFF2-40B4-BE49-F238E27FC236}">
                <a16:creationId xmlns:a16="http://schemas.microsoft.com/office/drawing/2014/main" id="{BAB2E7D0-17DD-A549-9FDA-B895D29F3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025" name="Line 54">
            <a:extLst>
              <a:ext uri="{FF2B5EF4-FFF2-40B4-BE49-F238E27FC236}">
                <a16:creationId xmlns:a16="http://schemas.microsoft.com/office/drawing/2014/main" id="{58C164DF-883D-B440-8F9B-BC5D5B32D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55">
            <a:extLst>
              <a:ext uri="{FF2B5EF4-FFF2-40B4-BE49-F238E27FC236}">
                <a16:creationId xmlns:a16="http://schemas.microsoft.com/office/drawing/2014/main" id="{62A00508-92FA-C34F-B071-B9AC25A25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56">
            <a:extLst>
              <a:ext uri="{FF2B5EF4-FFF2-40B4-BE49-F238E27FC236}">
                <a16:creationId xmlns:a16="http://schemas.microsoft.com/office/drawing/2014/main" id="{2D083627-9156-3E48-84AD-2D5521740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57">
            <a:extLst>
              <a:ext uri="{FF2B5EF4-FFF2-40B4-BE49-F238E27FC236}">
                <a16:creationId xmlns:a16="http://schemas.microsoft.com/office/drawing/2014/main" id="{86CE0FF8-1EDA-424F-AC27-211D9C64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Text Box 58">
            <a:extLst>
              <a:ext uri="{FF2B5EF4-FFF2-40B4-BE49-F238E27FC236}">
                <a16:creationId xmlns:a16="http://schemas.microsoft.com/office/drawing/2014/main" id="{F713120C-732E-8249-B50A-8CDD14A22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3030" name="Text Box 59">
            <a:extLst>
              <a:ext uri="{FF2B5EF4-FFF2-40B4-BE49-F238E27FC236}">
                <a16:creationId xmlns:a16="http://schemas.microsoft.com/office/drawing/2014/main" id="{33BF6EBC-A16C-C44E-9C4D-44ED51C3B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3031" name="Text Box 60">
            <a:extLst>
              <a:ext uri="{FF2B5EF4-FFF2-40B4-BE49-F238E27FC236}">
                <a16:creationId xmlns:a16="http://schemas.microsoft.com/office/drawing/2014/main" id="{CAED553A-433D-D84A-9361-F493C402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32" name="Text Box 61">
            <a:extLst>
              <a:ext uri="{FF2B5EF4-FFF2-40B4-BE49-F238E27FC236}">
                <a16:creationId xmlns:a16="http://schemas.microsoft.com/office/drawing/2014/main" id="{FB6327A9-47BE-4A4A-A564-F78E4D7FB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33" name="Text Box 62">
            <a:extLst>
              <a:ext uri="{FF2B5EF4-FFF2-40B4-BE49-F238E27FC236}">
                <a16:creationId xmlns:a16="http://schemas.microsoft.com/office/drawing/2014/main" id="{DBB7DC5A-2218-B440-A5A9-822BBEEDA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34" name="Text Box 63">
            <a:extLst>
              <a:ext uri="{FF2B5EF4-FFF2-40B4-BE49-F238E27FC236}">
                <a16:creationId xmlns:a16="http://schemas.microsoft.com/office/drawing/2014/main" id="{612C3BA8-6015-6B44-87DF-E428EC1A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35" name="Text Box 64">
            <a:extLst>
              <a:ext uri="{FF2B5EF4-FFF2-40B4-BE49-F238E27FC236}">
                <a16:creationId xmlns:a16="http://schemas.microsoft.com/office/drawing/2014/main" id="{4DF4184D-2688-B24F-A8E9-6CB85F346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36" name="Text Box 65">
            <a:extLst>
              <a:ext uri="{FF2B5EF4-FFF2-40B4-BE49-F238E27FC236}">
                <a16:creationId xmlns:a16="http://schemas.microsoft.com/office/drawing/2014/main" id="{104050E2-F5CC-794F-8758-7DFCEA9B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37" name="Text Box 66">
            <a:extLst>
              <a:ext uri="{FF2B5EF4-FFF2-40B4-BE49-F238E27FC236}">
                <a16:creationId xmlns:a16="http://schemas.microsoft.com/office/drawing/2014/main" id="{52BC247B-B917-3B4A-8AB5-A564F6746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38" name="Text Box 67">
            <a:extLst>
              <a:ext uri="{FF2B5EF4-FFF2-40B4-BE49-F238E27FC236}">
                <a16:creationId xmlns:a16="http://schemas.microsoft.com/office/drawing/2014/main" id="{CC740C29-340D-E94D-B8B9-2BEA158E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39" name="Text Box 68">
            <a:extLst>
              <a:ext uri="{FF2B5EF4-FFF2-40B4-BE49-F238E27FC236}">
                <a16:creationId xmlns:a16="http://schemas.microsoft.com/office/drawing/2014/main" id="{6AA05C23-4B75-E24E-B1CF-22D1BB278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40" name="Line 69">
            <a:extLst>
              <a:ext uri="{FF2B5EF4-FFF2-40B4-BE49-F238E27FC236}">
                <a16:creationId xmlns:a16="http://schemas.microsoft.com/office/drawing/2014/main" id="{2A3A2EF6-318E-934A-8607-D9C6BC4E6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70">
            <a:extLst>
              <a:ext uri="{FF2B5EF4-FFF2-40B4-BE49-F238E27FC236}">
                <a16:creationId xmlns:a16="http://schemas.microsoft.com/office/drawing/2014/main" id="{98FDE289-04C2-FC4B-B4B8-D0FA91699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Line 71">
            <a:extLst>
              <a:ext uri="{FF2B5EF4-FFF2-40B4-BE49-F238E27FC236}">
                <a16:creationId xmlns:a16="http://schemas.microsoft.com/office/drawing/2014/main" id="{8DA3A2C3-BD89-2541-9195-886E8401B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Line 72">
            <a:extLst>
              <a:ext uri="{FF2B5EF4-FFF2-40B4-BE49-F238E27FC236}">
                <a16:creationId xmlns:a16="http://schemas.microsoft.com/office/drawing/2014/main" id="{2E848B84-A78A-5A4E-B7C8-299FCDDE4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Text Box 73">
            <a:extLst>
              <a:ext uri="{FF2B5EF4-FFF2-40B4-BE49-F238E27FC236}">
                <a16:creationId xmlns:a16="http://schemas.microsoft.com/office/drawing/2014/main" id="{32A29652-2098-184B-BE0D-7DBD5268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45" name="Text Box 74">
            <a:extLst>
              <a:ext uri="{FF2B5EF4-FFF2-40B4-BE49-F238E27FC236}">
                <a16:creationId xmlns:a16="http://schemas.microsoft.com/office/drawing/2014/main" id="{913A6B5C-DA72-614E-81EF-59D03892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46" name="Text Box 75">
            <a:extLst>
              <a:ext uri="{FF2B5EF4-FFF2-40B4-BE49-F238E27FC236}">
                <a16:creationId xmlns:a16="http://schemas.microsoft.com/office/drawing/2014/main" id="{02465473-2A08-8349-8CA1-EFB5FF5B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47" name="Text Box 76">
            <a:extLst>
              <a:ext uri="{FF2B5EF4-FFF2-40B4-BE49-F238E27FC236}">
                <a16:creationId xmlns:a16="http://schemas.microsoft.com/office/drawing/2014/main" id="{17869AA6-5B3F-5E42-9722-E13AD24A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48" name="Line 77">
            <a:extLst>
              <a:ext uri="{FF2B5EF4-FFF2-40B4-BE49-F238E27FC236}">
                <a16:creationId xmlns:a16="http://schemas.microsoft.com/office/drawing/2014/main" id="{1A9EDE8A-9690-B848-950E-3D1EBB3B3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9" name="Line 78">
            <a:extLst>
              <a:ext uri="{FF2B5EF4-FFF2-40B4-BE49-F238E27FC236}">
                <a16:creationId xmlns:a16="http://schemas.microsoft.com/office/drawing/2014/main" id="{B0CE2BF0-D8F6-6E4A-B6CA-744EFFC74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Line 79">
            <a:extLst>
              <a:ext uri="{FF2B5EF4-FFF2-40B4-BE49-F238E27FC236}">
                <a16:creationId xmlns:a16="http://schemas.microsoft.com/office/drawing/2014/main" id="{4A38ADE3-555A-AD47-AA34-867341821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Line 80">
            <a:extLst>
              <a:ext uri="{FF2B5EF4-FFF2-40B4-BE49-F238E27FC236}">
                <a16:creationId xmlns:a16="http://schemas.microsoft.com/office/drawing/2014/main" id="{643EA836-F94A-6E4A-8456-FD9F045B4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Line 81">
            <a:extLst>
              <a:ext uri="{FF2B5EF4-FFF2-40B4-BE49-F238E27FC236}">
                <a16:creationId xmlns:a16="http://schemas.microsoft.com/office/drawing/2014/main" id="{B9514411-CAE1-5F48-B42D-E3EBC65D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3" name="Line 82">
            <a:extLst>
              <a:ext uri="{FF2B5EF4-FFF2-40B4-BE49-F238E27FC236}">
                <a16:creationId xmlns:a16="http://schemas.microsoft.com/office/drawing/2014/main" id="{D9E40F91-A518-634A-B4EC-720A3E9D6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4" name="Line 83">
            <a:extLst>
              <a:ext uri="{FF2B5EF4-FFF2-40B4-BE49-F238E27FC236}">
                <a16:creationId xmlns:a16="http://schemas.microsoft.com/office/drawing/2014/main" id="{9A7EB3E7-2AF5-8A4C-BF74-209105AEE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5" name="Text Box 84">
            <a:extLst>
              <a:ext uri="{FF2B5EF4-FFF2-40B4-BE49-F238E27FC236}">
                <a16:creationId xmlns:a16="http://schemas.microsoft.com/office/drawing/2014/main" id="{064F58DB-4E5E-6040-BAE4-99E95F6FD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43056" name="Text Box 85">
            <a:extLst>
              <a:ext uri="{FF2B5EF4-FFF2-40B4-BE49-F238E27FC236}">
                <a16:creationId xmlns:a16="http://schemas.microsoft.com/office/drawing/2014/main" id="{E0F901DD-9F81-0D44-9724-8C7D0041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3057" name="Text Box 86">
            <a:extLst>
              <a:ext uri="{FF2B5EF4-FFF2-40B4-BE49-F238E27FC236}">
                <a16:creationId xmlns:a16="http://schemas.microsoft.com/office/drawing/2014/main" id="{AA5ED524-80AA-B646-BD00-BD8CEC2E3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701839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43058" name="Text Box 87">
            <a:extLst>
              <a:ext uri="{FF2B5EF4-FFF2-40B4-BE49-F238E27FC236}">
                <a16:creationId xmlns:a16="http://schemas.microsoft.com/office/drawing/2014/main" id="{3AF16CCA-8923-2948-81D9-6A1D57D24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43059" name="Text Box 88">
            <a:extLst>
              <a:ext uri="{FF2B5EF4-FFF2-40B4-BE49-F238E27FC236}">
                <a16:creationId xmlns:a16="http://schemas.microsoft.com/office/drawing/2014/main" id="{C3588128-B85C-F440-B13D-6C029692F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60" name="Text Box 89">
            <a:extLst>
              <a:ext uri="{FF2B5EF4-FFF2-40B4-BE49-F238E27FC236}">
                <a16:creationId xmlns:a16="http://schemas.microsoft.com/office/drawing/2014/main" id="{1C9CDEA4-67A1-8949-BF06-5E2273C8B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61" name="Text Box 90">
            <a:extLst>
              <a:ext uri="{FF2B5EF4-FFF2-40B4-BE49-F238E27FC236}">
                <a16:creationId xmlns:a16="http://schemas.microsoft.com/office/drawing/2014/main" id="{ECD5C2BD-215C-BB4E-A104-9F5E79E3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3062" name="Line 91">
            <a:extLst>
              <a:ext uri="{FF2B5EF4-FFF2-40B4-BE49-F238E27FC236}">
                <a16:creationId xmlns:a16="http://schemas.microsoft.com/office/drawing/2014/main" id="{2D396226-46AD-5C42-B3F9-0DD1C0FDF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2989" y="2168526"/>
            <a:ext cx="1316037" cy="2295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3" name="Text Box 92">
            <a:extLst>
              <a:ext uri="{FF2B5EF4-FFF2-40B4-BE49-F238E27FC236}">
                <a16:creationId xmlns:a16="http://schemas.microsoft.com/office/drawing/2014/main" id="{4902FB59-8FAA-B244-9045-3BD3C9C04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5" y="3760788"/>
            <a:ext cx="27516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4">
            <a:extLst>
              <a:ext uri="{FF2B5EF4-FFF2-40B4-BE49-F238E27FC236}">
                <a16:creationId xmlns:a16="http://schemas.microsoft.com/office/drawing/2014/main" id="{E94A31A2-3319-B241-BFDB-71C55AE6A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94244D-9DAB-1E40-9FC1-4327F1A69B51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页脚占位符 5">
            <a:extLst>
              <a:ext uri="{FF2B5EF4-FFF2-40B4-BE49-F238E27FC236}">
                <a16:creationId xmlns:a16="http://schemas.microsoft.com/office/drawing/2014/main" id="{E8FC52CC-D86C-4947-88D8-785428C7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5059" name="Line 2">
            <a:extLst>
              <a:ext uri="{FF2B5EF4-FFF2-40B4-BE49-F238E27FC236}">
                <a16:creationId xmlns:a16="http://schemas.microsoft.com/office/drawing/2014/main" id="{E9DAE2DB-14ED-8241-A73C-83FDE4661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9" y="3059113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DF4E99DA-5ECD-E84C-9B0D-82752B3AEC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7539" y="3071813"/>
            <a:ext cx="549275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C5E28145-6329-AE44-9292-493EBA8F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3975100"/>
            <a:ext cx="4848225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88261" name="Rectangle 5">
            <a:extLst>
              <a:ext uri="{FF2B5EF4-FFF2-40B4-BE49-F238E27FC236}">
                <a16:creationId xmlns:a16="http://schemas.microsoft.com/office/drawing/2014/main" id="{835B8E14-B2E7-6C4C-83BC-51E1EC3DF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45063" name="Group 6">
            <a:extLst>
              <a:ext uri="{FF2B5EF4-FFF2-40B4-BE49-F238E27FC236}">
                <a16:creationId xmlns:a16="http://schemas.microsoft.com/office/drawing/2014/main" id="{33FF388A-0411-1F43-99A7-722570DC49D4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45141" name="Line 7">
              <a:extLst>
                <a:ext uri="{FF2B5EF4-FFF2-40B4-BE49-F238E27FC236}">
                  <a16:creationId xmlns:a16="http://schemas.microsoft.com/office/drawing/2014/main" id="{16D94CBC-6B3B-C343-BA60-C0CC7C9C8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2" name="Line 8">
              <a:extLst>
                <a:ext uri="{FF2B5EF4-FFF2-40B4-BE49-F238E27FC236}">
                  <a16:creationId xmlns:a16="http://schemas.microsoft.com/office/drawing/2014/main" id="{FE805500-BAA0-E140-A2A2-DB7FC6DFE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3" name="Line 9">
              <a:extLst>
                <a:ext uri="{FF2B5EF4-FFF2-40B4-BE49-F238E27FC236}">
                  <a16:creationId xmlns:a16="http://schemas.microsoft.com/office/drawing/2014/main" id="{4915291B-B24D-7A44-926E-E48218E59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44" name="Group 10">
              <a:extLst>
                <a:ext uri="{FF2B5EF4-FFF2-40B4-BE49-F238E27FC236}">
                  <a16:creationId xmlns:a16="http://schemas.microsoft.com/office/drawing/2014/main" id="{653CCEEB-6BEF-D945-B5FF-A73A20BC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5149" name="Arc 11">
                <a:extLst>
                  <a:ext uri="{FF2B5EF4-FFF2-40B4-BE49-F238E27FC236}">
                    <a16:creationId xmlns:a16="http://schemas.microsoft.com/office/drawing/2014/main" id="{761A4F19-C494-4249-AEE0-A2CC8BB3E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0" name="Arc 12">
                <a:extLst>
                  <a:ext uri="{FF2B5EF4-FFF2-40B4-BE49-F238E27FC236}">
                    <a16:creationId xmlns:a16="http://schemas.microsoft.com/office/drawing/2014/main" id="{6EB8A8B7-4D3D-2F4C-A643-0F3714A82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45" name="Line 13">
              <a:extLst>
                <a:ext uri="{FF2B5EF4-FFF2-40B4-BE49-F238E27FC236}">
                  <a16:creationId xmlns:a16="http://schemas.microsoft.com/office/drawing/2014/main" id="{59663F53-8748-2D4C-A5F0-A8C4B43AC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6" name="Line 14">
              <a:extLst>
                <a:ext uri="{FF2B5EF4-FFF2-40B4-BE49-F238E27FC236}">
                  <a16:creationId xmlns:a16="http://schemas.microsoft.com/office/drawing/2014/main" id="{AA2109ED-7CEF-904F-9B53-2CB4E0ECE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7" name="Line 15">
              <a:extLst>
                <a:ext uri="{FF2B5EF4-FFF2-40B4-BE49-F238E27FC236}">
                  <a16:creationId xmlns:a16="http://schemas.microsoft.com/office/drawing/2014/main" id="{936EEC67-4D4F-FB49-A9F4-6E6213688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8" name="Line 16">
              <a:extLst>
                <a:ext uri="{FF2B5EF4-FFF2-40B4-BE49-F238E27FC236}">
                  <a16:creationId xmlns:a16="http://schemas.microsoft.com/office/drawing/2014/main" id="{F0BA50B6-FC37-1645-A958-A1CC85035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4" name="Group 17">
            <a:extLst>
              <a:ext uri="{FF2B5EF4-FFF2-40B4-BE49-F238E27FC236}">
                <a16:creationId xmlns:a16="http://schemas.microsoft.com/office/drawing/2014/main" id="{CC6A031E-A775-DD49-B7B5-FF7A792374C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45131" name="Line 18">
              <a:extLst>
                <a:ext uri="{FF2B5EF4-FFF2-40B4-BE49-F238E27FC236}">
                  <a16:creationId xmlns:a16="http://schemas.microsoft.com/office/drawing/2014/main" id="{9B6E7D68-AE7D-474D-BB41-21BD13719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2" name="Line 19">
              <a:extLst>
                <a:ext uri="{FF2B5EF4-FFF2-40B4-BE49-F238E27FC236}">
                  <a16:creationId xmlns:a16="http://schemas.microsoft.com/office/drawing/2014/main" id="{4A70EB16-3418-8843-82FA-E5A1BADE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3" name="Line 20">
              <a:extLst>
                <a:ext uri="{FF2B5EF4-FFF2-40B4-BE49-F238E27FC236}">
                  <a16:creationId xmlns:a16="http://schemas.microsoft.com/office/drawing/2014/main" id="{72B2FCDD-548F-8C40-B532-082069A2B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34" name="Group 21">
              <a:extLst>
                <a:ext uri="{FF2B5EF4-FFF2-40B4-BE49-F238E27FC236}">
                  <a16:creationId xmlns:a16="http://schemas.microsoft.com/office/drawing/2014/main" id="{B425A408-3BDB-D34F-B9EE-5FBB304D1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5139" name="Arc 22">
                <a:extLst>
                  <a:ext uri="{FF2B5EF4-FFF2-40B4-BE49-F238E27FC236}">
                    <a16:creationId xmlns:a16="http://schemas.microsoft.com/office/drawing/2014/main" id="{7C05977A-0F4B-444E-BCAD-D910F9C9E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0" name="Arc 23">
                <a:extLst>
                  <a:ext uri="{FF2B5EF4-FFF2-40B4-BE49-F238E27FC236}">
                    <a16:creationId xmlns:a16="http://schemas.microsoft.com/office/drawing/2014/main" id="{F8C7FB18-0110-E146-AB14-64F38F986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35" name="Line 24">
              <a:extLst>
                <a:ext uri="{FF2B5EF4-FFF2-40B4-BE49-F238E27FC236}">
                  <a16:creationId xmlns:a16="http://schemas.microsoft.com/office/drawing/2014/main" id="{C43C1861-63F2-1842-B734-DCEE1231D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6" name="Line 25">
              <a:extLst>
                <a:ext uri="{FF2B5EF4-FFF2-40B4-BE49-F238E27FC236}">
                  <a16:creationId xmlns:a16="http://schemas.microsoft.com/office/drawing/2014/main" id="{B9C93683-6572-AB41-9B48-9966FC3F3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7" name="Line 26">
              <a:extLst>
                <a:ext uri="{FF2B5EF4-FFF2-40B4-BE49-F238E27FC236}">
                  <a16:creationId xmlns:a16="http://schemas.microsoft.com/office/drawing/2014/main" id="{BA473170-0F18-E54E-BF78-2B10D485D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8" name="Line 27">
              <a:extLst>
                <a:ext uri="{FF2B5EF4-FFF2-40B4-BE49-F238E27FC236}">
                  <a16:creationId xmlns:a16="http://schemas.microsoft.com/office/drawing/2014/main" id="{4EA2E59C-737E-ED4C-9598-8C4009398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5" name="Group 28">
            <a:extLst>
              <a:ext uri="{FF2B5EF4-FFF2-40B4-BE49-F238E27FC236}">
                <a16:creationId xmlns:a16="http://schemas.microsoft.com/office/drawing/2014/main" id="{7339C9A8-DD90-E845-8A2B-FCD0071F9FF7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45121" name="Line 29">
              <a:extLst>
                <a:ext uri="{FF2B5EF4-FFF2-40B4-BE49-F238E27FC236}">
                  <a16:creationId xmlns:a16="http://schemas.microsoft.com/office/drawing/2014/main" id="{75CAFA6F-9BF2-3847-97DB-F883E8BE6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2" name="Line 30">
              <a:extLst>
                <a:ext uri="{FF2B5EF4-FFF2-40B4-BE49-F238E27FC236}">
                  <a16:creationId xmlns:a16="http://schemas.microsoft.com/office/drawing/2014/main" id="{682CE351-9D48-AC4A-B4F5-04DD2FBCB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3" name="Line 31">
              <a:extLst>
                <a:ext uri="{FF2B5EF4-FFF2-40B4-BE49-F238E27FC236}">
                  <a16:creationId xmlns:a16="http://schemas.microsoft.com/office/drawing/2014/main" id="{77D88FD1-69A5-0C4A-AF07-548CA8ECB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24" name="Group 32">
              <a:extLst>
                <a:ext uri="{FF2B5EF4-FFF2-40B4-BE49-F238E27FC236}">
                  <a16:creationId xmlns:a16="http://schemas.microsoft.com/office/drawing/2014/main" id="{FA0DF7B7-EEE4-DA4A-95B7-1263042A5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5129" name="Arc 33">
                <a:extLst>
                  <a:ext uri="{FF2B5EF4-FFF2-40B4-BE49-F238E27FC236}">
                    <a16:creationId xmlns:a16="http://schemas.microsoft.com/office/drawing/2014/main" id="{C7006A49-066E-E24A-9FC0-9A95F10E8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0" name="Arc 34">
                <a:extLst>
                  <a:ext uri="{FF2B5EF4-FFF2-40B4-BE49-F238E27FC236}">
                    <a16:creationId xmlns:a16="http://schemas.microsoft.com/office/drawing/2014/main" id="{0353A92E-E4C1-2F4A-B2B2-47BF829FA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25" name="Line 35">
              <a:extLst>
                <a:ext uri="{FF2B5EF4-FFF2-40B4-BE49-F238E27FC236}">
                  <a16:creationId xmlns:a16="http://schemas.microsoft.com/office/drawing/2014/main" id="{EA04BF33-4B96-9C4A-B3D8-6D8DBBFAA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6" name="Line 36">
              <a:extLst>
                <a:ext uri="{FF2B5EF4-FFF2-40B4-BE49-F238E27FC236}">
                  <a16:creationId xmlns:a16="http://schemas.microsoft.com/office/drawing/2014/main" id="{E5706175-8708-404D-8D94-D471D8B30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Line 37">
              <a:extLst>
                <a:ext uri="{FF2B5EF4-FFF2-40B4-BE49-F238E27FC236}">
                  <a16:creationId xmlns:a16="http://schemas.microsoft.com/office/drawing/2014/main" id="{0F6EE2CD-1F8A-A243-BEAD-F413E6E1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8" name="Line 38">
              <a:extLst>
                <a:ext uri="{FF2B5EF4-FFF2-40B4-BE49-F238E27FC236}">
                  <a16:creationId xmlns:a16="http://schemas.microsoft.com/office/drawing/2014/main" id="{F7231BCA-CC88-BC4C-BB9B-0C25FAE0E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6" name="Group 39">
            <a:extLst>
              <a:ext uri="{FF2B5EF4-FFF2-40B4-BE49-F238E27FC236}">
                <a16:creationId xmlns:a16="http://schemas.microsoft.com/office/drawing/2014/main" id="{FBD22AB7-D18A-3B4B-8AB7-D722D42534F3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45113" name="Arc 40">
              <a:extLst>
                <a:ext uri="{FF2B5EF4-FFF2-40B4-BE49-F238E27FC236}">
                  <a16:creationId xmlns:a16="http://schemas.microsoft.com/office/drawing/2014/main" id="{22663C4B-2D0C-594C-97DF-25F086F03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" name="Arc 41">
              <a:extLst>
                <a:ext uri="{FF2B5EF4-FFF2-40B4-BE49-F238E27FC236}">
                  <a16:creationId xmlns:a16="http://schemas.microsoft.com/office/drawing/2014/main" id="{BE0C0687-6D80-C840-8386-F96232A97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" name="Arc 42">
              <a:extLst>
                <a:ext uri="{FF2B5EF4-FFF2-40B4-BE49-F238E27FC236}">
                  <a16:creationId xmlns:a16="http://schemas.microsoft.com/office/drawing/2014/main" id="{20648AD7-20CC-2849-8F7E-0D904693B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6" name="Arc 43">
              <a:extLst>
                <a:ext uri="{FF2B5EF4-FFF2-40B4-BE49-F238E27FC236}">
                  <a16:creationId xmlns:a16="http://schemas.microsoft.com/office/drawing/2014/main" id="{5FDD83C4-E1EE-F140-BD5D-34A7C5F05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" name="Line 44">
              <a:extLst>
                <a:ext uri="{FF2B5EF4-FFF2-40B4-BE49-F238E27FC236}">
                  <a16:creationId xmlns:a16="http://schemas.microsoft.com/office/drawing/2014/main" id="{C29AA42D-5C0A-F94C-B248-F45398443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" name="Line 45">
              <a:extLst>
                <a:ext uri="{FF2B5EF4-FFF2-40B4-BE49-F238E27FC236}">
                  <a16:creationId xmlns:a16="http://schemas.microsoft.com/office/drawing/2014/main" id="{BB5C279C-970B-564D-BAA4-EE0A14F00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" name="Line 46">
              <a:extLst>
                <a:ext uri="{FF2B5EF4-FFF2-40B4-BE49-F238E27FC236}">
                  <a16:creationId xmlns:a16="http://schemas.microsoft.com/office/drawing/2014/main" id="{41A8348F-7A88-1343-9DAD-E52AF845C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" name="Line 47">
              <a:extLst>
                <a:ext uri="{FF2B5EF4-FFF2-40B4-BE49-F238E27FC236}">
                  <a16:creationId xmlns:a16="http://schemas.microsoft.com/office/drawing/2014/main" id="{506B6327-1110-1645-9EE5-29405228B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7" name="Line 48">
            <a:extLst>
              <a:ext uri="{FF2B5EF4-FFF2-40B4-BE49-F238E27FC236}">
                <a16:creationId xmlns:a16="http://schemas.microsoft.com/office/drawing/2014/main" id="{76BD4B74-1B5D-8B45-A73C-B2BA21ABF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Freeform 49">
            <a:extLst>
              <a:ext uri="{FF2B5EF4-FFF2-40B4-BE49-F238E27FC236}">
                <a16:creationId xmlns:a16="http://schemas.microsoft.com/office/drawing/2014/main" id="{FEBF3D13-FDE6-D64E-BAD9-8426DFFD4941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Freeform 50">
            <a:extLst>
              <a:ext uri="{FF2B5EF4-FFF2-40B4-BE49-F238E27FC236}">
                <a16:creationId xmlns:a16="http://schemas.microsoft.com/office/drawing/2014/main" id="{3B639F01-E459-8842-81EA-F0B9F7B5BDA1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Text Box 51">
            <a:extLst>
              <a:ext uri="{FF2B5EF4-FFF2-40B4-BE49-F238E27FC236}">
                <a16:creationId xmlns:a16="http://schemas.microsoft.com/office/drawing/2014/main" id="{500477F5-706A-C84C-8406-63C0DAE73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071" name="Text Box 52">
            <a:extLst>
              <a:ext uri="{FF2B5EF4-FFF2-40B4-BE49-F238E27FC236}">
                <a16:creationId xmlns:a16="http://schemas.microsoft.com/office/drawing/2014/main" id="{5A5657EE-EF60-F643-A6DE-0EF64E3D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072" name="Text Box 53">
            <a:extLst>
              <a:ext uri="{FF2B5EF4-FFF2-40B4-BE49-F238E27FC236}">
                <a16:creationId xmlns:a16="http://schemas.microsoft.com/office/drawing/2014/main" id="{90E6B7A4-F2C0-C349-9D32-DC1EEF46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5073" name="Line 54">
            <a:extLst>
              <a:ext uri="{FF2B5EF4-FFF2-40B4-BE49-F238E27FC236}">
                <a16:creationId xmlns:a16="http://schemas.microsoft.com/office/drawing/2014/main" id="{1E1A3C43-E178-5049-8BFE-EA7B50728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55">
            <a:extLst>
              <a:ext uri="{FF2B5EF4-FFF2-40B4-BE49-F238E27FC236}">
                <a16:creationId xmlns:a16="http://schemas.microsoft.com/office/drawing/2014/main" id="{C2FCDB23-DEC3-8E46-8979-55D6E232F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56">
            <a:extLst>
              <a:ext uri="{FF2B5EF4-FFF2-40B4-BE49-F238E27FC236}">
                <a16:creationId xmlns:a16="http://schemas.microsoft.com/office/drawing/2014/main" id="{FE7914A8-DC3B-1545-98EB-71A3F05CC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57">
            <a:extLst>
              <a:ext uri="{FF2B5EF4-FFF2-40B4-BE49-F238E27FC236}">
                <a16:creationId xmlns:a16="http://schemas.microsoft.com/office/drawing/2014/main" id="{133144C6-B3F0-F746-8B52-D66335265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Text Box 58">
            <a:extLst>
              <a:ext uri="{FF2B5EF4-FFF2-40B4-BE49-F238E27FC236}">
                <a16:creationId xmlns:a16="http://schemas.microsoft.com/office/drawing/2014/main" id="{93A32EF2-53C9-AA4F-9AA0-B5E756C1E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5078" name="Text Box 59">
            <a:extLst>
              <a:ext uri="{FF2B5EF4-FFF2-40B4-BE49-F238E27FC236}">
                <a16:creationId xmlns:a16="http://schemas.microsoft.com/office/drawing/2014/main" id="{3F88141D-DCE1-3D45-B7C2-19AF71F63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5079" name="Text Box 60">
            <a:extLst>
              <a:ext uri="{FF2B5EF4-FFF2-40B4-BE49-F238E27FC236}">
                <a16:creationId xmlns:a16="http://schemas.microsoft.com/office/drawing/2014/main" id="{4042E629-B7E2-AF42-8842-955FC062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80" name="Text Box 61">
            <a:extLst>
              <a:ext uri="{FF2B5EF4-FFF2-40B4-BE49-F238E27FC236}">
                <a16:creationId xmlns:a16="http://schemas.microsoft.com/office/drawing/2014/main" id="{B4A085A5-156C-7244-9BC7-225E39B0F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81" name="Text Box 62">
            <a:extLst>
              <a:ext uri="{FF2B5EF4-FFF2-40B4-BE49-F238E27FC236}">
                <a16:creationId xmlns:a16="http://schemas.microsoft.com/office/drawing/2014/main" id="{DD93A2ED-2266-4B48-892D-1AA64699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82" name="Text Box 63">
            <a:extLst>
              <a:ext uri="{FF2B5EF4-FFF2-40B4-BE49-F238E27FC236}">
                <a16:creationId xmlns:a16="http://schemas.microsoft.com/office/drawing/2014/main" id="{80091002-85BC-3F4A-8963-B65A19B02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83" name="Text Box 64">
            <a:extLst>
              <a:ext uri="{FF2B5EF4-FFF2-40B4-BE49-F238E27FC236}">
                <a16:creationId xmlns:a16="http://schemas.microsoft.com/office/drawing/2014/main" id="{EF56A9DA-EAFD-0C46-B0F7-AAA7D225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84" name="Text Box 65">
            <a:extLst>
              <a:ext uri="{FF2B5EF4-FFF2-40B4-BE49-F238E27FC236}">
                <a16:creationId xmlns:a16="http://schemas.microsoft.com/office/drawing/2014/main" id="{19433ABE-5B6E-1841-B6A8-45CA049D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85" name="Text Box 66">
            <a:extLst>
              <a:ext uri="{FF2B5EF4-FFF2-40B4-BE49-F238E27FC236}">
                <a16:creationId xmlns:a16="http://schemas.microsoft.com/office/drawing/2014/main" id="{3174BDA0-0B63-644B-971A-FB76E473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86" name="Text Box 67">
            <a:extLst>
              <a:ext uri="{FF2B5EF4-FFF2-40B4-BE49-F238E27FC236}">
                <a16:creationId xmlns:a16="http://schemas.microsoft.com/office/drawing/2014/main" id="{96A938E1-4AE3-4846-8609-85499E39B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87" name="Text Box 68">
            <a:extLst>
              <a:ext uri="{FF2B5EF4-FFF2-40B4-BE49-F238E27FC236}">
                <a16:creationId xmlns:a16="http://schemas.microsoft.com/office/drawing/2014/main" id="{C40086F5-5C40-7C44-A484-230D65C4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88" name="Line 69">
            <a:extLst>
              <a:ext uri="{FF2B5EF4-FFF2-40B4-BE49-F238E27FC236}">
                <a16:creationId xmlns:a16="http://schemas.microsoft.com/office/drawing/2014/main" id="{9006D426-CE44-D148-8BA3-7DBB4AB87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9" name="Line 70">
            <a:extLst>
              <a:ext uri="{FF2B5EF4-FFF2-40B4-BE49-F238E27FC236}">
                <a16:creationId xmlns:a16="http://schemas.microsoft.com/office/drawing/2014/main" id="{32A926EA-2F59-7E44-AA4C-AE551B798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0" name="Line 71">
            <a:extLst>
              <a:ext uri="{FF2B5EF4-FFF2-40B4-BE49-F238E27FC236}">
                <a16:creationId xmlns:a16="http://schemas.microsoft.com/office/drawing/2014/main" id="{6AEE5D1D-B691-4542-BF45-0DDC4D493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1" name="Line 72">
            <a:extLst>
              <a:ext uri="{FF2B5EF4-FFF2-40B4-BE49-F238E27FC236}">
                <a16:creationId xmlns:a16="http://schemas.microsoft.com/office/drawing/2014/main" id="{008D8CED-99F9-4543-8CFE-50459955B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2" name="Text Box 73">
            <a:extLst>
              <a:ext uri="{FF2B5EF4-FFF2-40B4-BE49-F238E27FC236}">
                <a16:creationId xmlns:a16="http://schemas.microsoft.com/office/drawing/2014/main" id="{9D0BDC6B-C63A-3E4D-AC3D-F0E7EF5F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93" name="Text Box 74">
            <a:extLst>
              <a:ext uri="{FF2B5EF4-FFF2-40B4-BE49-F238E27FC236}">
                <a16:creationId xmlns:a16="http://schemas.microsoft.com/office/drawing/2014/main" id="{81716FCD-F54F-EB4B-8C68-286402D6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94" name="Text Box 75">
            <a:extLst>
              <a:ext uri="{FF2B5EF4-FFF2-40B4-BE49-F238E27FC236}">
                <a16:creationId xmlns:a16="http://schemas.microsoft.com/office/drawing/2014/main" id="{9DE57498-F706-524B-9EDC-ABED1051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95" name="Text Box 76">
            <a:extLst>
              <a:ext uri="{FF2B5EF4-FFF2-40B4-BE49-F238E27FC236}">
                <a16:creationId xmlns:a16="http://schemas.microsoft.com/office/drawing/2014/main" id="{34838674-9E98-DC40-BECC-E2AB292D4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96" name="Line 77">
            <a:extLst>
              <a:ext uri="{FF2B5EF4-FFF2-40B4-BE49-F238E27FC236}">
                <a16:creationId xmlns:a16="http://schemas.microsoft.com/office/drawing/2014/main" id="{BEE0C92E-EF4E-D648-B024-7D680649B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78">
            <a:extLst>
              <a:ext uri="{FF2B5EF4-FFF2-40B4-BE49-F238E27FC236}">
                <a16:creationId xmlns:a16="http://schemas.microsoft.com/office/drawing/2014/main" id="{8EE4D6B4-ABBF-514D-AC13-A8A6E8B03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8" name="Line 79">
            <a:extLst>
              <a:ext uri="{FF2B5EF4-FFF2-40B4-BE49-F238E27FC236}">
                <a16:creationId xmlns:a16="http://schemas.microsoft.com/office/drawing/2014/main" id="{3E01779B-127E-1A40-97A3-1A8F6FFEF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9" name="Line 80">
            <a:extLst>
              <a:ext uri="{FF2B5EF4-FFF2-40B4-BE49-F238E27FC236}">
                <a16:creationId xmlns:a16="http://schemas.microsoft.com/office/drawing/2014/main" id="{05840E92-AF68-0548-9F7E-1915A5A85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81">
            <a:extLst>
              <a:ext uri="{FF2B5EF4-FFF2-40B4-BE49-F238E27FC236}">
                <a16:creationId xmlns:a16="http://schemas.microsoft.com/office/drawing/2014/main" id="{31A15ABE-6D97-BC49-A4A7-9ECD48AAD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1" name="Line 82">
            <a:extLst>
              <a:ext uri="{FF2B5EF4-FFF2-40B4-BE49-F238E27FC236}">
                <a16:creationId xmlns:a16="http://schemas.microsoft.com/office/drawing/2014/main" id="{0B96A9B4-44C7-D548-B899-FCCE41D15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83">
            <a:extLst>
              <a:ext uri="{FF2B5EF4-FFF2-40B4-BE49-F238E27FC236}">
                <a16:creationId xmlns:a16="http://schemas.microsoft.com/office/drawing/2014/main" id="{0F8A7051-0714-604D-A620-4D71AC46B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3" name="Text Box 84">
            <a:extLst>
              <a:ext uri="{FF2B5EF4-FFF2-40B4-BE49-F238E27FC236}">
                <a16:creationId xmlns:a16="http://schemas.microsoft.com/office/drawing/2014/main" id="{08AD348A-7BD2-F84F-813C-D6B797F8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45104" name="Text Box 85">
            <a:extLst>
              <a:ext uri="{FF2B5EF4-FFF2-40B4-BE49-F238E27FC236}">
                <a16:creationId xmlns:a16="http://schemas.microsoft.com/office/drawing/2014/main" id="{2821864E-29FC-6A4F-A471-BD6433C2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5105" name="Text Box 86">
            <a:extLst>
              <a:ext uri="{FF2B5EF4-FFF2-40B4-BE49-F238E27FC236}">
                <a16:creationId xmlns:a16="http://schemas.microsoft.com/office/drawing/2014/main" id="{D9BB1C28-FD5B-574F-86B3-2ACAEA4C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66548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45106" name="Text Box 87">
            <a:extLst>
              <a:ext uri="{FF2B5EF4-FFF2-40B4-BE49-F238E27FC236}">
                <a16:creationId xmlns:a16="http://schemas.microsoft.com/office/drawing/2014/main" id="{12680235-BF7C-F347-A458-3FF2341E4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45107" name="Text Box 88">
            <a:extLst>
              <a:ext uri="{FF2B5EF4-FFF2-40B4-BE49-F238E27FC236}">
                <a16:creationId xmlns:a16="http://schemas.microsoft.com/office/drawing/2014/main" id="{0AD036ED-2431-9244-8C66-620A33C38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108" name="Text Box 89">
            <a:extLst>
              <a:ext uri="{FF2B5EF4-FFF2-40B4-BE49-F238E27FC236}">
                <a16:creationId xmlns:a16="http://schemas.microsoft.com/office/drawing/2014/main" id="{30B0DE6F-943B-F14C-8C28-8DB17C98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109" name="Text Box 90">
            <a:extLst>
              <a:ext uri="{FF2B5EF4-FFF2-40B4-BE49-F238E27FC236}">
                <a16:creationId xmlns:a16="http://schemas.microsoft.com/office/drawing/2014/main" id="{3FA83693-85F4-D942-BD98-B5F4A691D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5110" name="Line 91">
            <a:extLst>
              <a:ext uri="{FF2B5EF4-FFF2-40B4-BE49-F238E27FC236}">
                <a16:creationId xmlns:a16="http://schemas.microsoft.com/office/drawing/2014/main" id="{962813EC-13D5-E644-B300-9E7015CBB3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4889" y="2168526"/>
            <a:ext cx="1354137" cy="1292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1" name="Text Box 92">
            <a:extLst>
              <a:ext uri="{FF2B5EF4-FFF2-40B4-BE49-F238E27FC236}">
                <a16:creationId xmlns:a16="http://schemas.microsoft.com/office/drawing/2014/main" id="{A07F7B1E-2B78-8541-A6FB-C27502910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5" y="3760788"/>
            <a:ext cx="27516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88349" name="Text Box 93">
            <a:extLst>
              <a:ext uri="{FF2B5EF4-FFF2-40B4-BE49-F238E27FC236}">
                <a16:creationId xmlns:a16="http://schemas.microsoft.com/office/drawing/2014/main" id="{706DA66B-92A3-2E4B-84C7-694F1F9C5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6" y="5235576"/>
            <a:ext cx="5555458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Any other stuck-at-1 cases covered?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3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>
            <a:extLst>
              <a:ext uri="{FF2B5EF4-FFF2-40B4-BE49-F238E27FC236}">
                <a16:creationId xmlns:a16="http://schemas.microsoft.com/office/drawing/2014/main" id="{CC3C6928-9E84-034E-917E-BC4B3137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FAA873-B0A1-8843-8494-A08E72B91454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页脚占位符 5">
            <a:extLst>
              <a:ext uri="{FF2B5EF4-FFF2-40B4-BE49-F238E27FC236}">
                <a16:creationId xmlns:a16="http://schemas.microsoft.com/office/drawing/2014/main" id="{A73AF75F-E49B-CA4F-8210-26C28436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BB673497-BD17-E946-B11C-E90CFAB35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9" y="3246439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515422C0-5F1D-7544-BE48-C17AFC23B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7539" y="3259139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BCEF301D-A68A-CC43-B9FE-33491CED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4275139"/>
            <a:ext cx="4848225" cy="314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90309" name="Rectangle 5">
            <a:extLst>
              <a:ext uri="{FF2B5EF4-FFF2-40B4-BE49-F238E27FC236}">
                <a16:creationId xmlns:a16="http://schemas.microsoft.com/office/drawing/2014/main" id="{1009CB74-CDD5-164E-861E-2F4238A9B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47111" name="Group 6">
            <a:extLst>
              <a:ext uri="{FF2B5EF4-FFF2-40B4-BE49-F238E27FC236}">
                <a16:creationId xmlns:a16="http://schemas.microsoft.com/office/drawing/2014/main" id="{F39B6F98-D3BB-A847-B1E5-D6A8105BF0A1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47190" name="Line 7">
              <a:extLst>
                <a:ext uri="{FF2B5EF4-FFF2-40B4-BE49-F238E27FC236}">
                  <a16:creationId xmlns:a16="http://schemas.microsoft.com/office/drawing/2014/main" id="{CEC36BBE-D4C4-3E4D-811F-877BA8C61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1" name="Line 8">
              <a:extLst>
                <a:ext uri="{FF2B5EF4-FFF2-40B4-BE49-F238E27FC236}">
                  <a16:creationId xmlns:a16="http://schemas.microsoft.com/office/drawing/2014/main" id="{453671C9-2570-F546-BD6D-1C23DAEDB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2" name="Line 9">
              <a:extLst>
                <a:ext uri="{FF2B5EF4-FFF2-40B4-BE49-F238E27FC236}">
                  <a16:creationId xmlns:a16="http://schemas.microsoft.com/office/drawing/2014/main" id="{4E207B6F-C4E4-F143-B561-9CFFC81A1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93" name="Group 10">
              <a:extLst>
                <a:ext uri="{FF2B5EF4-FFF2-40B4-BE49-F238E27FC236}">
                  <a16:creationId xmlns:a16="http://schemas.microsoft.com/office/drawing/2014/main" id="{6B0E154A-4A07-6547-8C47-62EB8BADB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7198" name="Arc 11">
                <a:extLst>
                  <a:ext uri="{FF2B5EF4-FFF2-40B4-BE49-F238E27FC236}">
                    <a16:creationId xmlns:a16="http://schemas.microsoft.com/office/drawing/2014/main" id="{CE589C50-F129-5243-9E15-DC2792EFE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9" name="Arc 12">
                <a:extLst>
                  <a:ext uri="{FF2B5EF4-FFF2-40B4-BE49-F238E27FC236}">
                    <a16:creationId xmlns:a16="http://schemas.microsoft.com/office/drawing/2014/main" id="{AF33B7A8-93DF-6741-9D4E-31C22458B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94" name="Line 13">
              <a:extLst>
                <a:ext uri="{FF2B5EF4-FFF2-40B4-BE49-F238E27FC236}">
                  <a16:creationId xmlns:a16="http://schemas.microsoft.com/office/drawing/2014/main" id="{CF513595-205E-8A4C-8416-4B613FBFE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Line 14">
              <a:extLst>
                <a:ext uri="{FF2B5EF4-FFF2-40B4-BE49-F238E27FC236}">
                  <a16:creationId xmlns:a16="http://schemas.microsoft.com/office/drawing/2014/main" id="{8A16ABB9-FAAF-B240-B837-9282731A4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6" name="Line 15">
              <a:extLst>
                <a:ext uri="{FF2B5EF4-FFF2-40B4-BE49-F238E27FC236}">
                  <a16:creationId xmlns:a16="http://schemas.microsoft.com/office/drawing/2014/main" id="{1008D0A7-B6EA-7340-9FEE-26B792B3A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7" name="Line 16">
              <a:extLst>
                <a:ext uri="{FF2B5EF4-FFF2-40B4-BE49-F238E27FC236}">
                  <a16:creationId xmlns:a16="http://schemas.microsoft.com/office/drawing/2014/main" id="{349E5C2C-97A3-0F44-B278-798F7172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2" name="Group 17">
            <a:extLst>
              <a:ext uri="{FF2B5EF4-FFF2-40B4-BE49-F238E27FC236}">
                <a16:creationId xmlns:a16="http://schemas.microsoft.com/office/drawing/2014/main" id="{EBCC70E1-DE0B-5E4B-A760-85F0D2019409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47180" name="Line 18">
              <a:extLst>
                <a:ext uri="{FF2B5EF4-FFF2-40B4-BE49-F238E27FC236}">
                  <a16:creationId xmlns:a16="http://schemas.microsoft.com/office/drawing/2014/main" id="{AB4D0876-B121-F640-9A81-8D3C11EA1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Line 19">
              <a:extLst>
                <a:ext uri="{FF2B5EF4-FFF2-40B4-BE49-F238E27FC236}">
                  <a16:creationId xmlns:a16="http://schemas.microsoft.com/office/drawing/2014/main" id="{BA1C881F-ADD5-2944-AAE8-D2EFE87CC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Line 20">
              <a:extLst>
                <a:ext uri="{FF2B5EF4-FFF2-40B4-BE49-F238E27FC236}">
                  <a16:creationId xmlns:a16="http://schemas.microsoft.com/office/drawing/2014/main" id="{7DB34060-C015-C14B-B52D-3E5F6B5D1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83" name="Group 21">
              <a:extLst>
                <a:ext uri="{FF2B5EF4-FFF2-40B4-BE49-F238E27FC236}">
                  <a16:creationId xmlns:a16="http://schemas.microsoft.com/office/drawing/2014/main" id="{56B19847-7637-4444-A7AF-4CAF067DB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7188" name="Arc 22">
                <a:extLst>
                  <a:ext uri="{FF2B5EF4-FFF2-40B4-BE49-F238E27FC236}">
                    <a16:creationId xmlns:a16="http://schemas.microsoft.com/office/drawing/2014/main" id="{177E3ABD-F370-604F-B5F2-85EA4E8A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9" name="Arc 23">
                <a:extLst>
                  <a:ext uri="{FF2B5EF4-FFF2-40B4-BE49-F238E27FC236}">
                    <a16:creationId xmlns:a16="http://schemas.microsoft.com/office/drawing/2014/main" id="{D8893E75-E4D6-9949-B94E-58B959E18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84" name="Line 24">
              <a:extLst>
                <a:ext uri="{FF2B5EF4-FFF2-40B4-BE49-F238E27FC236}">
                  <a16:creationId xmlns:a16="http://schemas.microsoft.com/office/drawing/2014/main" id="{F147EAF6-D8C7-8548-B55F-F94A0DAD7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Line 25">
              <a:extLst>
                <a:ext uri="{FF2B5EF4-FFF2-40B4-BE49-F238E27FC236}">
                  <a16:creationId xmlns:a16="http://schemas.microsoft.com/office/drawing/2014/main" id="{B47456EF-FDF1-804C-A259-80D486578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6" name="Line 26">
              <a:extLst>
                <a:ext uri="{FF2B5EF4-FFF2-40B4-BE49-F238E27FC236}">
                  <a16:creationId xmlns:a16="http://schemas.microsoft.com/office/drawing/2014/main" id="{38FFD65E-4BEF-9848-9324-C6599B361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7" name="Line 27">
              <a:extLst>
                <a:ext uri="{FF2B5EF4-FFF2-40B4-BE49-F238E27FC236}">
                  <a16:creationId xmlns:a16="http://schemas.microsoft.com/office/drawing/2014/main" id="{27F9D363-CA83-5642-BCA4-8350BA325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3" name="Group 28">
            <a:extLst>
              <a:ext uri="{FF2B5EF4-FFF2-40B4-BE49-F238E27FC236}">
                <a16:creationId xmlns:a16="http://schemas.microsoft.com/office/drawing/2014/main" id="{5B4BE1E5-D8CF-7A4B-A778-0077782114CC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47170" name="Line 29">
              <a:extLst>
                <a:ext uri="{FF2B5EF4-FFF2-40B4-BE49-F238E27FC236}">
                  <a16:creationId xmlns:a16="http://schemas.microsoft.com/office/drawing/2014/main" id="{770A489B-C6DA-184E-9D2F-F634270A9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Line 30">
              <a:extLst>
                <a:ext uri="{FF2B5EF4-FFF2-40B4-BE49-F238E27FC236}">
                  <a16:creationId xmlns:a16="http://schemas.microsoft.com/office/drawing/2014/main" id="{21001E90-E40D-B041-98A4-018420FD5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Line 31">
              <a:extLst>
                <a:ext uri="{FF2B5EF4-FFF2-40B4-BE49-F238E27FC236}">
                  <a16:creationId xmlns:a16="http://schemas.microsoft.com/office/drawing/2014/main" id="{58421736-4C26-6E4F-883C-EB0465C29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73" name="Group 32">
              <a:extLst>
                <a:ext uri="{FF2B5EF4-FFF2-40B4-BE49-F238E27FC236}">
                  <a16:creationId xmlns:a16="http://schemas.microsoft.com/office/drawing/2014/main" id="{5C2E1F09-ECFC-4247-B90E-882518C17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7178" name="Arc 33">
                <a:extLst>
                  <a:ext uri="{FF2B5EF4-FFF2-40B4-BE49-F238E27FC236}">
                    <a16:creationId xmlns:a16="http://schemas.microsoft.com/office/drawing/2014/main" id="{8BFA9032-C8A6-5E42-9855-C640E7DBB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9" name="Arc 34">
                <a:extLst>
                  <a:ext uri="{FF2B5EF4-FFF2-40B4-BE49-F238E27FC236}">
                    <a16:creationId xmlns:a16="http://schemas.microsoft.com/office/drawing/2014/main" id="{E392CA8B-FE19-8342-89B5-F5EA5BCAE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74" name="Line 35">
              <a:extLst>
                <a:ext uri="{FF2B5EF4-FFF2-40B4-BE49-F238E27FC236}">
                  <a16:creationId xmlns:a16="http://schemas.microsoft.com/office/drawing/2014/main" id="{AAD58EE9-CCDB-1D44-979F-4C51EA725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Line 36">
              <a:extLst>
                <a:ext uri="{FF2B5EF4-FFF2-40B4-BE49-F238E27FC236}">
                  <a16:creationId xmlns:a16="http://schemas.microsoft.com/office/drawing/2014/main" id="{CA499C1F-964B-AA4B-9450-250C9D1C5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6" name="Line 37">
              <a:extLst>
                <a:ext uri="{FF2B5EF4-FFF2-40B4-BE49-F238E27FC236}">
                  <a16:creationId xmlns:a16="http://schemas.microsoft.com/office/drawing/2014/main" id="{C8A55849-A49D-044C-8FAC-B66273763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Line 38">
              <a:extLst>
                <a:ext uri="{FF2B5EF4-FFF2-40B4-BE49-F238E27FC236}">
                  <a16:creationId xmlns:a16="http://schemas.microsoft.com/office/drawing/2014/main" id="{E36DE743-583D-AD45-9A28-57D98C708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4" name="Group 39">
            <a:extLst>
              <a:ext uri="{FF2B5EF4-FFF2-40B4-BE49-F238E27FC236}">
                <a16:creationId xmlns:a16="http://schemas.microsoft.com/office/drawing/2014/main" id="{19736EF9-A0EE-FE41-8507-64CA08B5EBA7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47162" name="Arc 40">
              <a:extLst>
                <a:ext uri="{FF2B5EF4-FFF2-40B4-BE49-F238E27FC236}">
                  <a16:creationId xmlns:a16="http://schemas.microsoft.com/office/drawing/2014/main" id="{45DCD4E4-3F1F-E04D-BDE3-4B81D03E1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Arc 41">
              <a:extLst>
                <a:ext uri="{FF2B5EF4-FFF2-40B4-BE49-F238E27FC236}">
                  <a16:creationId xmlns:a16="http://schemas.microsoft.com/office/drawing/2014/main" id="{4A423428-29C6-9147-AD96-B3F2C2D34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Arc 42">
              <a:extLst>
                <a:ext uri="{FF2B5EF4-FFF2-40B4-BE49-F238E27FC236}">
                  <a16:creationId xmlns:a16="http://schemas.microsoft.com/office/drawing/2014/main" id="{7AB7068D-B673-D941-8732-50CBFA291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Arc 43">
              <a:extLst>
                <a:ext uri="{FF2B5EF4-FFF2-40B4-BE49-F238E27FC236}">
                  <a16:creationId xmlns:a16="http://schemas.microsoft.com/office/drawing/2014/main" id="{DA3C18CD-54C4-354C-A5E3-E9C96946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Line 44">
              <a:extLst>
                <a:ext uri="{FF2B5EF4-FFF2-40B4-BE49-F238E27FC236}">
                  <a16:creationId xmlns:a16="http://schemas.microsoft.com/office/drawing/2014/main" id="{F2681D46-20D0-6D44-9691-24412384D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Line 45">
              <a:extLst>
                <a:ext uri="{FF2B5EF4-FFF2-40B4-BE49-F238E27FC236}">
                  <a16:creationId xmlns:a16="http://schemas.microsoft.com/office/drawing/2014/main" id="{C76D57D9-7D23-6044-BC66-D23EE0C7E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46">
              <a:extLst>
                <a:ext uri="{FF2B5EF4-FFF2-40B4-BE49-F238E27FC236}">
                  <a16:creationId xmlns:a16="http://schemas.microsoft.com/office/drawing/2014/main" id="{5FC347B6-6566-B94E-B6A4-48084962C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47">
              <a:extLst>
                <a:ext uri="{FF2B5EF4-FFF2-40B4-BE49-F238E27FC236}">
                  <a16:creationId xmlns:a16="http://schemas.microsoft.com/office/drawing/2014/main" id="{81006879-326E-ED42-A623-7020C4D4D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5" name="Line 48">
            <a:extLst>
              <a:ext uri="{FF2B5EF4-FFF2-40B4-BE49-F238E27FC236}">
                <a16:creationId xmlns:a16="http://schemas.microsoft.com/office/drawing/2014/main" id="{475BB95A-615E-0346-BD16-9F31BE76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Freeform 49">
            <a:extLst>
              <a:ext uri="{FF2B5EF4-FFF2-40B4-BE49-F238E27FC236}">
                <a16:creationId xmlns:a16="http://schemas.microsoft.com/office/drawing/2014/main" id="{76547BAA-8702-2743-A325-DAC7C4FC1D8F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Freeform 50">
            <a:extLst>
              <a:ext uri="{FF2B5EF4-FFF2-40B4-BE49-F238E27FC236}">
                <a16:creationId xmlns:a16="http://schemas.microsoft.com/office/drawing/2014/main" id="{4AFBF8F1-7789-2149-A456-F0D3C62DB7A5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Text Box 51">
            <a:extLst>
              <a:ext uri="{FF2B5EF4-FFF2-40B4-BE49-F238E27FC236}">
                <a16:creationId xmlns:a16="http://schemas.microsoft.com/office/drawing/2014/main" id="{9BF24B61-C80D-2645-B988-97DDB192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7119" name="Text Box 52">
            <a:extLst>
              <a:ext uri="{FF2B5EF4-FFF2-40B4-BE49-F238E27FC236}">
                <a16:creationId xmlns:a16="http://schemas.microsoft.com/office/drawing/2014/main" id="{41743809-3942-B744-880B-4F9BD27E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7120" name="Text Box 53">
            <a:extLst>
              <a:ext uri="{FF2B5EF4-FFF2-40B4-BE49-F238E27FC236}">
                <a16:creationId xmlns:a16="http://schemas.microsoft.com/office/drawing/2014/main" id="{0E518C9C-C5D0-AC4A-804C-6C772157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7121" name="Line 54">
            <a:extLst>
              <a:ext uri="{FF2B5EF4-FFF2-40B4-BE49-F238E27FC236}">
                <a16:creationId xmlns:a16="http://schemas.microsoft.com/office/drawing/2014/main" id="{F580B541-3113-9C45-B31C-8D2121FEF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Line 55">
            <a:extLst>
              <a:ext uri="{FF2B5EF4-FFF2-40B4-BE49-F238E27FC236}">
                <a16:creationId xmlns:a16="http://schemas.microsoft.com/office/drawing/2014/main" id="{229F3614-F3D0-6049-BB31-B7C9F5ADC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Line 56">
            <a:extLst>
              <a:ext uri="{FF2B5EF4-FFF2-40B4-BE49-F238E27FC236}">
                <a16:creationId xmlns:a16="http://schemas.microsoft.com/office/drawing/2014/main" id="{D3AFF07D-8301-8E46-91F7-1D37B07C6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Line 57">
            <a:extLst>
              <a:ext uri="{FF2B5EF4-FFF2-40B4-BE49-F238E27FC236}">
                <a16:creationId xmlns:a16="http://schemas.microsoft.com/office/drawing/2014/main" id="{030A308B-7A65-2C4B-9FF5-3DB1C6C85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Text Box 58">
            <a:extLst>
              <a:ext uri="{FF2B5EF4-FFF2-40B4-BE49-F238E27FC236}">
                <a16:creationId xmlns:a16="http://schemas.microsoft.com/office/drawing/2014/main" id="{1624389D-63A3-A84B-838A-E9B02226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7126" name="Text Box 59">
            <a:extLst>
              <a:ext uri="{FF2B5EF4-FFF2-40B4-BE49-F238E27FC236}">
                <a16:creationId xmlns:a16="http://schemas.microsoft.com/office/drawing/2014/main" id="{F2B558B4-F10D-F842-B372-7196F14B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7127" name="Text Box 60">
            <a:extLst>
              <a:ext uri="{FF2B5EF4-FFF2-40B4-BE49-F238E27FC236}">
                <a16:creationId xmlns:a16="http://schemas.microsoft.com/office/drawing/2014/main" id="{9A559A38-23B2-4541-BC5E-F66DAE2B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28" name="Text Box 61">
            <a:extLst>
              <a:ext uri="{FF2B5EF4-FFF2-40B4-BE49-F238E27FC236}">
                <a16:creationId xmlns:a16="http://schemas.microsoft.com/office/drawing/2014/main" id="{0ED52E05-6C53-0D4F-91B1-A8164AF92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29" name="Text Box 62">
            <a:extLst>
              <a:ext uri="{FF2B5EF4-FFF2-40B4-BE49-F238E27FC236}">
                <a16:creationId xmlns:a16="http://schemas.microsoft.com/office/drawing/2014/main" id="{C7720014-76FD-574B-8C7F-D02DAF235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0" name="Text Box 63">
            <a:extLst>
              <a:ext uri="{FF2B5EF4-FFF2-40B4-BE49-F238E27FC236}">
                <a16:creationId xmlns:a16="http://schemas.microsoft.com/office/drawing/2014/main" id="{E9BE048F-DAA4-854E-8B24-612B693D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1" name="Text Box 64">
            <a:extLst>
              <a:ext uri="{FF2B5EF4-FFF2-40B4-BE49-F238E27FC236}">
                <a16:creationId xmlns:a16="http://schemas.microsoft.com/office/drawing/2014/main" id="{B68A1327-5B35-FC47-AF83-7FEEC7E08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2" name="Text Box 65">
            <a:extLst>
              <a:ext uri="{FF2B5EF4-FFF2-40B4-BE49-F238E27FC236}">
                <a16:creationId xmlns:a16="http://schemas.microsoft.com/office/drawing/2014/main" id="{E6373DB3-0656-BC43-8822-9693D5143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33" name="Text Box 66">
            <a:extLst>
              <a:ext uri="{FF2B5EF4-FFF2-40B4-BE49-F238E27FC236}">
                <a16:creationId xmlns:a16="http://schemas.microsoft.com/office/drawing/2014/main" id="{3B90F128-3E9E-1A4F-961D-3809868C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34" name="Text Box 67">
            <a:extLst>
              <a:ext uri="{FF2B5EF4-FFF2-40B4-BE49-F238E27FC236}">
                <a16:creationId xmlns:a16="http://schemas.microsoft.com/office/drawing/2014/main" id="{13521B61-2D6C-0F43-8EB3-48B3EC85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5" name="Text Box 68">
            <a:extLst>
              <a:ext uri="{FF2B5EF4-FFF2-40B4-BE49-F238E27FC236}">
                <a16:creationId xmlns:a16="http://schemas.microsoft.com/office/drawing/2014/main" id="{49CAEC9B-FD34-6847-B37C-F93EEAD4E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36" name="Line 69">
            <a:extLst>
              <a:ext uri="{FF2B5EF4-FFF2-40B4-BE49-F238E27FC236}">
                <a16:creationId xmlns:a16="http://schemas.microsoft.com/office/drawing/2014/main" id="{E8D22573-D1F2-A043-981D-1493AB9C8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7" name="Line 70">
            <a:extLst>
              <a:ext uri="{FF2B5EF4-FFF2-40B4-BE49-F238E27FC236}">
                <a16:creationId xmlns:a16="http://schemas.microsoft.com/office/drawing/2014/main" id="{D9AF36E2-6500-1A4F-A1EC-43F984F18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8" name="Line 71">
            <a:extLst>
              <a:ext uri="{FF2B5EF4-FFF2-40B4-BE49-F238E27FC236}">
                <a16:creationId xmlns:a16="http://schemas.microsoft.com/office/drawing/2014/main" id="{5882D9F6-41A8-274A-995E-FC3F35B22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9" name="Line 72">
            <a:extLst>
              <a:ext uri="{FF2B5EF4-FFF2-40B4-BE49-F238E27FC236}">
                <a16:creationId xmlns:a16="http://schemas.microsoft.com/office/drawing/2014/main" id="{18270AA6-400F-6640-8E87-FA39FFFF8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0" name="Text Box 73">
            <a:extLst>
              <a:ext uri="{FF2B5EF4-FFF2-40B4-BE49-F238E27FC236}">
                <a16:creationId xmlns:a16="http://schemas.microsoft.com/office/drawing/2014/main" id="{A558EA7E-698B-F846-BFF7-72B941481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41" name="Text Box 74">
            <a:extLst>
              <a:ext uri="{FF2B5EF4-FFF2-40B4-BE49-F238E27FC236}">
                <a16:creationId xmlns:a16="http://schemas.microsoft.com/office/drawing/2014/main" id="{2BBE9ECF-A1C8-B34B-992C-F13F983D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42" name="Text Box 75">
            <a:extLst>
              <a:ext uri="{FF2B5EF4-FFF2-40B4-BE49-F238E27FC236}">
                <a16:creationId xmlns:a16="http://schemas.microsoft.com/office/drawing/2014/main" id="{A18B9291-1E70-D542-8299-8C7CA1AA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43" name="Text Box 76">
            <a:extLst>
              <a:ext uri="{FF2B5EF4-FFF2-40B4-BE49-F238E27FC236}">
                <a16:creationId xmlns:a16="http://schemas.microsoft.com/office/drawing/2014/main" id="{7038054A-786D-DA4E-873B-5E94B5F68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44" name="Line 77">
            <a:extLst>
              <a:ext uri="{FF2B5EF4-FFF2-40B4-BE49-F238E27FC236}">
                <a16:creationId xmlns:a16="http://schemas.microsoft.com/office/drawing/2014/main" id="{28215D7B-DA08-DC48-8F42-B7291CBB5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78">
            <a:extLst>
              <a:ext uri="{FF2B5EF4-FFF2-40B4-BE49-F238E27FC236}">
                <a16:creationId xmlns:a16="http://schemas.microsoft.com/office/drawing/2014/main" id="{9C06518F-AB56-224D-8AB5-44A5F0604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6" name="Line 79">
            <a:extLst>
              <a:ext uri="{FF2B5EF4-FFF2-40B4-BE49-F238E27FC236}">
                <a16:creationId xmlns:a16="http://schemas.microsoft.com/office/drawing/2014/main" id="{DD741063-E160-8C44-B940-B2EFAEABF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7" name="Line 80">
            <a:extLst>
              <a:ext uri="{FF2B5EF4-FFF2-40B4-BE49-F238E27FC236}">
                <a16:creationId xmlns:a16="http://schemas.microsoft.com/office/drawing/2014/main" id="{42E845A1-40C2-0F46-BD57-782514399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8" name="Line 81">
            <a:extLst>
              <a:ext uri="{FF2B5EF4-FFF2-40B4-BE49-F238E27FC236}">
                <a16:creationId xmlns:a16="http://schemas.microsoft.com/office/drawing/2014/main" id="{993F4CDA-D6D5-6944-9D38-03272DDDA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9" name="Line 82">
            <a:extLst>
              <a:ext uri="{FF2B5EF4-FFF2-40B4-BE49-F238E27FC236}">
                <a16:creationId xmlns:a16="http://schemas.microsoft.com/office/drawing/2014/main" id="{A4E36D94-7E20-1142-BE55-2DBB49588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0" name="Line 83">
            <a:extLst>
              <a:ext uri="{FF2B5EF4-FFF2-40B4-BE49-F238E27FC236}">
                <a16:creationId xmlns:a16="http://schemas.microsoft.com/office/drawing/2014/main" id="{FCE629BA-E424-494E-B58C-978F5F151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1" name="Text Box 84">
            <a:extLst>
              <a:ext uri="{FF2B5EF4-FFF2-40B4-BE49-F238E27FC236}">
                <a16:creationId xmlns:a16="http://schemas.microsoft.com/office/drawing/2014/main" id="{1F70DEF6-BCC6-4F4C-A507-FCAFD1D09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47152" name="Text Box 85">
            <a:extLst>
              <a:ext uri="{FF2B5EF4-FFF2-40B4-BE49-F238E27FC236}">
                <a16:creationId xmlns:a16="http://schemas.microsoft.com/office/drawing/2014/main" id="{E4D16DAA-1A61-DF4D-9C0A-FC3D6F1F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7153" name="Text Box 86">
            <a:extLst>
              <a:ext uri="{FF2B5EF4-FFF2-40B4-BE49-F238E27FC236}">
                <a16:creationId xmlns:a16="http://schemas.microsoft.com/office/drawing/2014/main" id="{E02BD903-5FEF-854D-949F-83D1EA08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66548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47154" name="Text Box 87">
            <a:extLst>
              <a:ext uri="{FF2B5EF4-FFF2-40B4-BE49-F238E27FC236}">
                <a16:creationId xmlns:a16="http://schemas.microsoft.com/office/drawing/2014/main" id="{122137FC-28E8-E648-AD9A-028D8A97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47155" name="Text Box 88">
            <a:extLst>
              <a:ext uri="{FF2B5EF4-FFF2-40B4-BE49-F238E27FC236}">
                <a16:creationId xmlns:a16="http://schemas.microsoft.com/office/drawing/2014/main" id="{06CFC8A5-0922-6748-ABEE-D90078A89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56" name="Text Box 89">
            <a:extLst>
              <a:ext uri="{FF2B5EF4-FFF2-40B4-BE49-F238E27FC236}">
                <a16:creationId xmlns:a16="http://schemas.microsoft.com/office/drawing/2014/main" id="{00A1D8FB-E88C-8B47-A106-ACEC18C66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57" name="Text Box 90">
            <a:extLst>
              <a:ext uri="{FF2B5EF4-FFF2-40B4-BE49-F238E27FC236}">
                <a16:creationId xmlns:a16="http://schemas.microsoft.com/office/drawing/2014/main" id="{59082F03-13DE-DA4D-AB1E-50C4F38A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7158" name="Line 91">
            <a:extLst>
              <a:ext uri="{FF2B5EF4-FFF2-40B4-BE49-F238E27FC236}">
                <a16:creationId xmlns:a16="http://schemas.microsoft.com/office/drawing/2014/main" id="{A7491619-F4D3-4D47-9977-F10965E06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0289" y="2168525"/>
            <a:ext cx="1328737" cy="15176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9" name="Text Box 92">
            <a:extLst>
              <a:ext uri="{FF2B5EF4-FFF2-40B4-BE49-F238E27FC236}">
                <a16:creationId xmlns:a16="http://schemas.microsoft.com/office/drawing/2014/main" id="{9079FB52-C61A-8C44-8CDE-FD28BFFB4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5" y="3760788"/>
            <a:ext cx="27516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90397" name="Text Box 93">
            <a:extLst>
              <a:ext uri="{FF2B5EF4-FFF2-40B4-BE49-F238E27FC236}">
                <a16:creationId xmlns:a16="http://schemas.microsoft.com/office/drawing/2014/main" id="{A47A84EE-48BE-164E-9546-B1D07C8C2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6" y="5235576"/>
            <a:ext cx="5555458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Any other stuck-at-1 cases covered?</a:t>
            </a:r>
          </a:p>
        </p:txBody>
      </p:sp>
      <p:sp>
        <p:nvSpPr>
          <p:cNvPr id="1890398" name="Text Box 94">
            <a:extLst>
              <a:ext uri="{FF2B5EF4-FFF2-40B4-BE49-F238E27FC236}">
                <a16:creationId xmlns:a16="http://schemas.microsoft.com/office/drawing/2014/main" id="{20A0AD2D-4AA8-E945-AC8F-5A313DEF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6" y="5672029"/>
            <a:ext cx="4841929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Was that case already covered?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97" grpId="0"/>
      <p:bldP spid="18903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4">
            <a:extLst>
              <a:ext uri="{FF2B5EF4-FFF2-40B4-BE49-F238E27FC236}">
                <a16:creationId xmlns:a16="http://schemas.microsoft.com/office/drawing/2014/main" id="{C6D68E88-5EBC-E04B-952D-6549D369F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AF9B10-F0FD-C044-891A-E924BCDFF6CF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页脚占位符 5">
            <a:extLst>
              <a:ext uri="{FF2B5EF4-FFF2-40B4-BE49-F238E27FC236}">
                <a16:creationId xmlns:a16="http://schemas.microsoft.com/office/drawing/2014/main" id="{AAE4BD20-9903-EF43-9532-959CD916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982CEA31-D5BD-9840-9BB4-DFFF659DE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9" y="4237039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37F3D91D-520D-0041-A46F-20B9BECE00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7539" y="4249739"/>
            <a:ext cx="549275" cy="954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AF51A39A-CF0D-1A48-AFB3-129AA870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4576764"/>
            <a:ext cx="4848225" cy="312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92357" name="Rectangle 5">
            <a:extLst>
              <a:ext uri="{FF2B5EF4-FFF2-40B4-BE49-F238E27FC236}">
                <a16:creationId xmlns:a16="http://schemas.microsoft.com/office/drawing/2014/main" id="{AA310498-03AC-304A-8D81-AEE492787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Tree Structured Circuits</a:t>
            </a:r>
          </a:p>
        </p:txBody>
      </p:sp>
      <p:grpSp>
        <p:nvGrpSpPr>
          <p:cNvPr id="49159" name="Group 6">
            <a:extLst>
              <a:ext uri="{FF2B5EF4-FFF2-40B4-BE49-F238E27FC236}">
                <a16:creationId xmlns:a16="http://schemas.microsoft.com/office/drawing/2014/main" id="{BDE7DE00-E943-6543-BE85-AAF9C3A579B0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19364"/>
            <a:ext cx="1136650" cy="503237"/>
            <a:chOff x="840" y="1280"/>
            <a:chExt cx="726" cy="321"/>
          </a:xfrm>
        </p:grpSpPr>
        <p:sp>
          <p:nvSpPr>
            <p:cNvPr id="49237" name="Line 7">
              <a:extLst>
                <a:ext uri="{FF2B5EF4-FFF2-40B4-BE49-F238E27FC236}">
                  <a16:creationId xmlns:a16="http://schemas.microsoft.com/office/drawing/2014/main" id="{CC562C7C-809E-F349-950D-F9FC336C4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8" name="Line 8">
              <a:extLst>
                <a:ext uri="{FF2B5EF4-FFF2-40B4-BE49-F238E27FC236}">
                  <a16:creationId xmlns:a16="http://schemas.microsoft.com/office/drawing/2014/main" id="{A9697CB4-D97A-FA4A-9F34-8251D4E7C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9" name="Line 9">
              <a:extLst>
                <a:ext uri="{FF2B5EF4-FFF2-40B4-BE49-F238E27FC236}">
                  <a16:creationId xmlns:a16="http://schemas.microsoft.com/office/drawing/2014/main" id="{2F3A3655-3200-E544-A2DB-E0D7474B1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240" name="Group 10">
              <a:extLst>
                <a:ext uri="{FF2B5EF4-FFF2-40B4-BE49-F238E27FC236}">
                  <a16:creationId xmlns:a16="http://schemas.microsoft.com/office/drawing/2014/main" id="{1B25F608-B70C-1843-9C60-1C140C621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9245" name="Arc 11">
                <a:extLst>
                  <a:ext uri="{FF2B5EF4-FFF2-40B4-BE49-F238E27FC236}">
                    <a16:creationId xmlns:a16="http://schemas.microsoft.com/office/drawing/2014/main" id="{92DDB87F-D8CB-8646-A2CC-9AA6AC2CA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46" name="Arc 12">
                <a:extLst>
                  <a:ext uri="{FF2B5EF4-FFF2-40B4-BE49-F238E27FC236}">
                    <a16:creationId xmlns:a16="http://schemas.microsoft.com/office/drawing/2014/main" id="{F676743E-DE4B-1940-848F-0D73ED7CB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41" name="Line 13">
              <a:extLst>
                <a:ext uri="{FF2B5EF4-FFF2-40B4-BE49-F238E27FC236}">
                  <a16:creationId xmlns:a16="http://schemas.microsoft.com/office/drawing/2014/main" id="{A71FC932-00E8-D84E-B3B3-2DD7BCBB7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2" name="Line 14">
              <a:extLst>
                <a:ext uri="{FF2B5EF4-FFF2-40B4-BE49-F238E27FC236}">
                  <a16:creationId xmlns:a16="http://schemas.microsoft.com/office/drawing/2014/main" id="{55BD1961-646E-3244-916D-88E62B75E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3" name="Line 15">
              <a:extLst>
                <a:ext uri="{FF2B5EF4-FFF2-40B4-BE49-F238E27FC236}">
                  <a16:creationId xmlns:a16="http://schemas.microsoft.com/office/drawing/2014/main" id="{3B2CB033-6479-2947-8454-22056D4BC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4" name="Line 16">
              <a:extLst>
                <a:ext uri="{FF2B5EF4-FFF2-40B4-BE49-F238E27FC236}">
                  <a16:creationId xmlns:a16="http://schemas.microsoft.com/office/drawing/2014/main" id="{9D7E88B4-096A-214E-AD2A-5B073F0FE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0" name="Group 17">
            <a:extLst>
              <a:ext uri="{FF2B5EF4-FFF2-40B4-BE49-F238E27FC236}">
                <a16:creationId xmlns:a16="http://schemas.microsoft.com/office/drawing/2014/main" id="{F85016D8-6E8D-C748-B5D7-39789E5847D0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497264"/>
            <a:ext cx="1136650" cy="503237"/>
            <a:chOff x="840" y="1280"/>
            <a:chExt cx="726" cy="321"/>
          </a:xfrm>
        </p:grpSpPr>
        <p:sp>
          <p:nvSpPr>
            <p:cNvPr id="49227" name="Line 18">
              <a:extLst>
                <a:ext uri="{FF2B5EF4-FFF2-40B4-BE49-F238E27FC236}">
                  <a16:creationId xmlns:a16="http://schemas.microsoft.com/office/drawing/2014/main" id="{CB4B04E6-3A83-594D-96DC-00E7E3F6C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8" name="Line 19">
              <a:extLst>
                <a:ext uri="{FF2B5EF4-FFF2-40B4-BE49-F238E27FC236}">
                  <a16:creationId xmlns:a16="http://schemas.microsoft.com/office/drawing/2014/main" id="{60F9EF7A-B290-D043-B3A9-747420CB9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9" name="Line 20">
              <a:extLst>
                <a:ext uri="{FF2B5EF4-FFF2-40B4-BE49-F238E27FC236}">
                  <a16:creationId xmlns:a16="http://schemas.microsoft.com/office/drawing/2014/main" id="{EBCFE810-4BBE-2644-BE50-7BA2A9804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230" name="Group 21">
              <a:extLst>
                <a:ext uri="{FF2B5EF4-FFF2-40B4-BE49-F238E27FC236}">
                  <a16:creationId xmlns:a16="http://schemas.microsoft.com/office/drawing/2014/main" id="{9141EE8A-85BD-3243-8E24-B14E99D12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9235" name="Arc 22">
                <a:extLst>
                  <a:ext uri="{FF2B5EF4-FFF2-40B4-BE49-F238E27FC236}">
                    <a16:creationId xmlns:a16="http://schemas.microsoft.com/office/drawing/2014/main" id="{F8673142-4CDD-3043-9816-9284872FD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6" name="Arc 23">
                <a:extLst>
                  <a:ext uri="{FF2B5EF4-FFF2-40B4-BE49-F238E27FC236}">
                    <a16:creationId xmlns:a16="http://schemas.microsoft.com/office/drawing/2014/main" id="{2AEB8B1A-FABC-9341-84A6-3C29D01E7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31" name="Line 24">
              <a:extLst>
                <a:ext uri="{FF2B5EF4-FFF2-40B4-BE49-F238E27FC236}">
                  <a16:creationId xmlns:a16="http://schemas.microsoft.com/office/drawing/2014/main" id="{6A2D462F-7E90-5B48-81AA-89BB0C7B5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2" name="Line 25">
              <a:extLst>
                <a:ext uri="{FF2B5EF4-FFF2-40B4-BE49-F238E27FC236}">
                  <a16:creationId xmlns:a16="http://schemas.microsoft.com/office/drawing/2014/main" id="{4342B109-29D0-A449-A36D-4F56359DF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3" name="Line 26">
              <a:extLst>
                <a:ext uri="{FF2B5EF4-FFF2-40B4-BE49-F238E27FC236}">
                  <a16:creationId xmlns:a16="http://schemas.microsoft.com/office/drawing/2014/main" id="{566B91DB-182B-7048-A562-BD1C7516F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4" name="Line 27">
              <a:extLst>
                <a:ext uri="{FF2B5EF4-FFF2-40B4-BE49-F238E27FC236}">
                  <a16:creationId xmlns:a16="http://schemas.microsoft.com/office/drawing/2014/main" id="{76548AF4-58A8-2A42-90CE-C8D93D5FE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1" name="Group 28">
            <a:extLst>
              <a:ext uri="{FF2B5EF4-FFF2-40B4-BE49-F238E27FC236}">
                <a16:creationId xmlns:a16="http://schemas.microsoft.com/office/drawing/2014/main" id="{6C3FD144-6942-F740-829F-7217D0FD6BA7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513264"/>
            <a:ext cx="1136650" cy="503237"/>
            <a:chOff x="840" y="1280"/>
            <a:chExt cx="726" cy="321"/>
          </a:xfrm>
        </p:grpSpPr>
        <p:sp>
          <p:nvSpPr>
            <p:cNvPr id="49217" name="Line 29">
              <a:extLst>
                <a:ext uri="{FF2B5EF4-FFF2-40B4-BE49-F238E27FC236}">
                  <a16:creationId xmlns:a16="http://schemas.microsoft.com/office/drawing/2014/main" id="{09FA8E68-2770-774D-8560-0ED9B0793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80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8" name="Line 30">
              <a:extLst>
                <a:ext uri="{FF2B5EF4-FFF2-40B4-BE49-F238E27FC236}">
                  <a16:creationId xmlns:a16="http://schemas.microsoft.com/office/drawing/2014/main" id="{A5CEC3A1-37CF-CF45-9A68-86F8774A2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598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Line 31">
              <a:extLst>
                <a:ext uri="{FF2B5EF4-FFF2-40B4-BE49-F238E27FC236}">
                  <a16:creationId xmlns:a16="http://schemas.microsoft.com/office/drawing/2014/main" id="{79DEDED0-CB86-2446-ADCF-F1070AE38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80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220" name="Group 32">
              <a:extLst>
                <a:ext uri="{FF2B5EF4-FFF2-40B4-BE49-F238E27FC236}">
                  <a16:creationId xmlns:a16="http://schemas.microsoft.com/office/drawing/2014/main" id="{D066E7F0-B886-E945-8463-EBCF397E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1282"/>
              <a:ext cx="153" cy="319"/>
              <a:chOff x="1289" y="1286"/>
              <a:chExt cx="153" cy="319"/>
            </a:xfrm>
          </p:grpSpPr>
          <p:sp>
            <p:nvSpPr>
              <p:cNvPr id="49225" name="Arc 33">
                <a:extLst>
                  <a:ext uri="{FF2B5EF4-FFF2-40B4-BE49-F238E27FC236}">
                    <a16:creationId xmlns:a16="http://schemas.microsoft.com/office/drawing/2014/main" id="{AB5CA9E6-73D1-FE43-BA1E-5A5E048C2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6" name="Arc 34">
                <a:extLst>
                  <a:ext uri="{FF2B5EF4-FFF2-40B4-BE49-F238E27FC236}">
                    <a16:creationId xmlns:a16="http://schemas.microsoft.com/office/drawing/2014/main" id="{B2986BBC-C1D3-9C4A-BB2D-7AA4A7B7E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21" name="Line 35">
              <a:extLst>
                <a:ext uri="{FF2B5EF4-FFF2-40B4-BE49-F238E27FC236}">
                  <a16:creationId xmlns:a16="http://schemas.microsoft.com/office/drawing/2014/main" id="{1418CDE2-BADF-4F4F-B0F0-170B1E57E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32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Line 36">
              <a:extLst>
                <a:ext uri="{FF2B5EF4-FFF2-40B4-BE49-F238E27FC236}">
                  <a16:creationId xmlns:a16="http://schemas.microsoft.com/office/drawing/2014/main" id="{84AE9E20-4C03-1340-8169-575B7468D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3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3" name="Line 37">
              <a:extLst>
                <a:ext uri="{FF2B5EF4-FFF2-40B4-BE49-F238E27FC236}">
                  <a16:creationId xmlns:a16="http://schemas.microsoft.com/office/drawing/2014/main" id="{4CB4DF9B-9700-5A4A-B7CF-F28FDAC42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39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Line 38">
              <a:extLst>
                <a:ext uri="{FF2B5EF4-FFF2-40B4-BE49-F238E27FC236}">
                  <a16:creationId xmlns:a16="http://schemas.microsoft.com/office/drawing/2014/main" id="{45D91ED2-CAA3-5645-933C-CF3B25FC2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2" name="Group 39">
            <a:extLst>
              <a:ext uri="{FF2B5EF4-FFF2-40B4-BE49-F238E27FC236}">
                <a16:creationId xmlns:a16="http://schemas.microsoft.com/office/drawing/2014/main" id="{5E6F180D-949F-7242-94EE-C1C71B254FE1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500439"/>
            <a:ext cx="1098550" cy="522287"/>
            <a:chOff x="3588" y="1886"/>
            <a:chExt cx="702" cy="333"/>
          </a:xfrm>
        </p:grpSpPr>
        <p:sp>
          <p:nvSpPr>
            <p:cNvPr id="49209" name="Arc 40">
              <a:extLst>
                <a:ext uri="{FF2B5EF4-FFF2-40B4-BE49-F238E27FC236}">
                  <a16:creationId xmlns:a16="http://schemas.microsoft.com/office/drawing/2014/main" id="{57D19108-7A08-C647-806B-627E05BCB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86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Arc 41">
              <a:extLst>
                <a:ext uri="{FF2B5EF4-FFF2-40B4-BE49-F238E27FC236}">
                  <a16:creationId xmlns:a16="http://schemas.microsoft.com/office/drawing/2014/main" id="{D6EEBFD8-5020-424A-AF4B-459A55823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1886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Arc 42">
              <a:extLst>
                <a:ext uri="{FF2B5EF4-FFF2-40B4-BE49-F238E27FC236}">
                  <a16:creationId xmlns:a16="http://schemas.microsoft.com/office/drawing/2014/main" id="{E7725279-BE33-F041-9601-8AA64EAD7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2045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Arc 43">
              <a:extLst>
                <a:ext uri="{FF2B5EF4-FFF2-40B4-BE49-F238E27FC236}">
                  <a16:creationId xmlns:a16="http://schemas.microsoft.com/office/drawing/2014/main" id="{E042114C-0D3A-1848-9ABD-22E91F82A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45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Line 44">
              <a:extLst>
                <a:ext uri="{FF2B5EF4-FFF2-40B4-BE49-F238E27FC236}">
                  <a16:creationId xmlns:a16="http://schemas.microsoft.com/office/drawing/2014/main" id="{5D2C822E-513C-524F-8E42-F2C0BC20D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93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Line 45">
              <a:extLst>
                <a:ext uri="{FF2B5EF4-FFF2-40B4-BE49-F238E27FC236}">
                  <a16:creationId xmlns:a16="http://schemas.microsoft.com/office/drawing/2014/main" id="{F0485776-0664-624A-9924-8095A57AA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044"/>
              <a:ext cx="15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Line 46">
              <a:extLst>
                <a:ext uri="{FF2B5EF4-FFF2-40B4-BE49-F238E27FC236}">
                  <a16:creationId xmlns:a16="http://schemas.microsoft.com/office/drawing/2014/main" id="{21934384-976D-5F40-9899-F9E0ADD03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2057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Line 47">
              <a:extLst>
                <a:ext uri="{FF2B5EF4-FFF2-40B4-BE49-F238E27FC236}">
                  <a16:creationId xmlns:a16="http://schemas.microsoft.com/office/drawing/2014/main" id="{5C6BC5B5-DC63-FE46-9668-277363FA3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58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63" name="Line 48">
            <a:extLst>
              <a:ext uri="{FF2B5EF4-FFF2-40B4-BE49-F238E27FC236}">
                <a16:creationId xmlns:a16="http://schemas.microsoft.com/office/drawing/2014/main" id="{83FAB272-4CDC-7F48-9919-0B399105C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749675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Freeform 49">
            <a:extLst>
              <a:ext uri="{FF2B5EF4-FFF2-40B4-BE49-F238E27FC236}">
                <a16:creationId xmlns:a16="http://schemas.microsoft.com/office/drawing/2014/main" id="{FCB4A14B-C644-C241-A30E-E5C0481392D4}"/>
              </a:ext>
            </a:extLst>
          </p:cNvPr>
          <p:cNvSpPr>
            <a:spLocks/>
          </p:cNvSpPr>
          <p:nvPr/>
        </p:nvSpPr>
        <p:spPr bwMode="auto">
          <a:xfrm>
            <a:off x="3462339" y="2763839"/>
            <a:ext cx="504825" cy="822325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Freeform 50">
            <a:extLst>
              <a:ext uri="{FF2B5EF4-FFF2-40B4-BE49-F238E27FC236}">
                <a16:creationId xmlns:a16="http://schemas.microsoft.com/office/drawing/2014/main" id="{7A485A73-68CB-3B49-954A-52C7C8E17237}"/>
              </a:ext>
            </a:extLst>
          </p:cNvPr>
          <p:cNvSpPr>
            <a:spLocks/>
          </p:cNvSpPr>
          <p:nvPr/>
        </p:nvSpPr>
        <p:spPr bwMode="auto">
          <a:xfrm flipV="1">
            <a:off x="3475039" y="3937000"/>
            <a:ext cx="504825" cy="820738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Text Box 51">
            <a:extLst>
              <a:ext uri="{FF2B5EF4-FFF2-40B4-BE49-F238E27FC236}">
                <a16:creationId xmlns:a16="http://schemas.microsoft.com/office/drawing/2014/main" id="{54819736-D38C-4D41-93D2-6779D5701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23336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9167" name="Text Box 52">
            <a:extLst>
              <a:ext uri="{FF2B5EF4-FFF2-40B4-BE49-F238E27FC236}">
                <a16:creationId xmlns:a16="http://schemas.microsoft.com/office/drawing/2014/main" id="{1FEE6C35-1915-C947-AB03-9558DCCC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3369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9168" name="Text Box 53">
            <a:extLst>
              <a:ext uri="{FF2B5EF4-FFF2-40B4-BE49-F238E27FC236}">
                <a16:creationId xmlns:a16="http://schemas.microsoft.com/office/drawing/2014/main" id="{C125616B-0DFB-5047-AEED-44F141958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340225"/>
            <a:ext cx="541338" cy="79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9169" name="Line 54">
            <a:extLst>
              <a:ext uri="{FF2B5EF4-FFF2-40B4-BE49-F238E27FC236}">
                <a16:creationId xmlns:a16="http://schemas.microsoft.com/office/drawing/2014/main" id="{82A093A3-BE78-3943-8517-4C4D4E44A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651125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55">
            <a:extLst>
              <a:ext uri="{FF2B5EF4-FFF2-40B4-BE49-F238E27FC236}">
                <a16:creationId xmlns:a16="http://schemas.microsoft.com/office/drawing/2014/main" id="{2B52E087-60DD-2F4B-8A71-067636C49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28829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56">
            <a:extLst>
              <a:ext uri="{FF2B5EF4-FFF2-40B4-BE49-F238E27FC236}">
                <a16:creationId xmlns:a16="http://schemas.microsoft.com/office/drawing/2014/main" id="{D3B9EFD2-9B7A-FE4D-988D-9277B7147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654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57">
            <a:extLst>
              <a:ext uri="{FF2B5EF4-FFF2-40B4-BE49-F238E27FC236}">
                <a16:creationId xmlns:a16="http://schemas.microsoft.com/office/drawing/2014/main" id="{A2B61C86-06B2-A848-9C4E-5879BDC09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438785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3" name="Text Box 58">
            <a:extLst>
              <a:ext uri="{FF2B5EF4-FFF2-40B4-BE49-F238E27FC236}">
                <a16:creationId xmlns:a16="http://schemas.microsoft.com/office/drawing/2014/main" id="{FEBDD0D1-4A6F-9E4A-BA21-C7C297CB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89325"/>
            <a:ext cx="2992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9174" name="Text Box 59">
            <a:extLst>
              <a:ext uri="{FF2B5EF4-FFF2-40B4-BE49-F238E27FC236}">
                <a16:creationId xmlns:a16="http://schemas.microsoft.com/office/drawing/2014/main" id="{BB6E7678-E7C1-EC40-A922-2099C03B5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441576"/>
            <a:ext cx="339286" cy="255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9175" name="Text Box 60">
            <a:extLst>
              <a:ext uri="{FF2B5EF4-FFF2-40B4-BE49-F238E27FC236}">
                <a16:creationId xmlns:a16="http://schemas.microsoft.com/office/drawing/2014/main" id="{32D007B4-D417-814D-8FAB-BDAD1711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18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76" name="Text Box 61">
            <a:extLst>
              <a:ext uri="{FF2B5EF4-FFF2-40B4-BE49-F238E27FC236}">
                <a16:creationId xmlns:a16="http://schemas.microsoft.com/office/drawing/2014/main" id="{970EAE99-F985-6E44-BD28-7AF699CC7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2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77" name="Text Box 62">
            <a:extLst>
              <a:ext uri="{FF2B5EF4-FFF2-40B4-BE49-F238E27FC236}">
                <a16:creationId xmlns:a16="http://schemas.microsoft.com/office/drawing/2014/main" id="{3318C344-F862-AF42-9EA8-1B048DC42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6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78" name="Text Box 63">
            <a:extLst>
              <a:ext uri="{FF2B5EF4-FFF2-40B4-BE49-F238E27FC236}">
                <a16:creationId xmlns:a16="http://schemas.microsoft.com/office/drawing/2014/main" id="{AD463371-A428-4748-A25D-590424AA7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59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79" name="Text Box 64">
            <a:extLst>
              <a:ext uri="{FF2B5EF4-FFF2-40B4-BE49-F238E27FC236}">
                <a16:creationId xmlns:a16="http://schemas.microsoft.com/office/drawing/2014/main" id="{FBE784D3-2717-4D42-AFF2-E9AE88DE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80" name="Text Box 65">
            <a:extLst>
              <a:ext uri="{FF2B5EF4-FFF2-40B4-BE49-F238E27FC236}">
                <a16:creationId xmlns:a16="http://schemas.microsoft.com/office/drawing/2014/main" id="{70E806FB-1774-C543-B8E3-93B55E82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5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181" name="Text Box 66">
            <a:extLst>
              <a:ext uri="{FF2B5EF4-FFF2-40B4-BE49-F238E27FC236}">
                <a16:creationId xmlns:a16="http://schemas.microsoft.com/office/drawing/2014/main" id="{6542AC1C-5CA0-AC41-92D8-559842B07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43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182" name="Text Box 67">
            <a:extLst>
              <a:ext uri="{FF2B5EF4-FFF2-40B4-BE49-F238E27FC236}">
                <a16:creationId xmlns:a16="http://schemas.microsoft.com/office/drawing/2014/main" id="{4627F704-89C3-4A43-98AC-7E60F8068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849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9183" name="Text Box 68">
            <a:extLst>
              <a:ext uri="{FF2B5EF4-FFF2-40B4-BE49-F238E27FC236}">
                <a16:creationId xmlns:a16="http://schemas.microsoft.com/office/drawing/2014/main" id="{8013E49F-B248-8647-A79F-4C7A2C29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98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184" name="Line 69">
            <a:extLst>
              <a:ext uri="{FF2B5EF4-FFF2-40B4-BE49-F238E27FC236}">
                <a16:creationId xmlns:a16="http://schemas.microsoft.com/office/drawing/2014/main" id="{D8C60AB9-F285-C749-84C3-42835D6A1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2257425"/>
            <a:ext cx="138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5" name="Line 70">
            <a:extLst>
              <a:ext uri="{FF2B5EF4-FFF2-40B4-BE49-F238E27FC236}">
                <a16:creationId xmlns:a16="http://schemas.microsoft.com/office/drawing/2014/main" id="{389C4CAA-24B2-C446-B3AD-962F46585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6" name="Line 71">
            <a:extLst>
              <a:ext uri="{FF2B5EF4-FFF2-40B4-BE49-F238E27FC236}">
                <a16:creationId xmlns:a16="http://schemas.microsoft.com/office/drawing/2014/main" id="{2514C8D7-D0B2-E747-94D1-5BD3CD114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257425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7" name="Line 72">
            <a:extLst>
              <a:ext uri="{FF2B5EF4-FFF2-40B4-BE49-F238E27FC236}">
                <a16:creationId xmlns:a16="http://schemas.microsoft.com/office/drawing/2014/main" id="{847107C3-9C67-764A-BDC4-9B505BE76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268538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8" name="Text Box 73">
            <a:extLst>
              <a:ext uri="{FF2B5EF4-FFF2-40B4-BE49-F238E27FC236}">
                <a16:creationId xmlns:a16="http://schemas.microsoft.com/office/drawing/2014/main" id="{0B208FD0-585D-2C4C-9FEE-5C8C9D0C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131" y="2136775"/>
            <a:ext cx="433864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89" name="Text Box 74">
            <a:extLst>
              <a:ext uri="{FF2B5EF4-FFF2-40B4-BE49-F238E27FC236}">
                <a16:creationId xmlns:a16="http://schemas.microsoft.com/office/drawing/2014/main" id="{BBE6C26F-44F0-1A49-B7DF-78110DBD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036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90" name="Text Box 75">
            <a:extLst>
              <a:ext uri="{FF2B5EF4-FFF2-40B4-BE49-F238E27FC236}">
                <a16:creationId xmlns:a16="http://schemas.microsoft.com/office/drawing/2014/main" id="{150E513D-93E6-824A-80B3-D1D8162F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874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191" name="Text Box 76">
            <a:extLst>
              <a:ext uri="{FF2B5EF4-FFF2-40B4-BE49-F238E27FC236}">
                <a16:creationId xmlns:a16="http://schemas.microsoft.com/office/drawing/2014/main" id="{A4C7EE3B-6F99-414B-A77D-096E4BEB1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011" y="2136775"/>
            <a:ext cx="461116" cy="28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192" name="Line 77">
            <a:extLst>
              <a:ext uri="{FF2B5EF4-FFF2-40B4-BE49-F238E27FC236}">
                <a16:creationId xmlns:a16="http://schemas.microsoft.com/office/drawing/2014/main" id="{7FC90F33-1C7F-9848-84C6-721205173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482850"/>
            <a:ext cx="484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3" name="Line 78">
            <a:extLst>
              <a:ext uri="{FF2B5EF4-FFF2-40B4-BE49-F238E27FC236}">
                <a16:creationId xmlns:a16="http://schemas.microsoft.com/office/drawing/2014/main" id="{0F6CD408-2255-9F43-B299-12FA255D3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57464"/>
            <a:ext cx="0" cy="2357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4" name="Line 79">
            <a:extLst>
              <a:ext uri="{FF2B5EF4-FFF2-40B4-BE49-F238E27FC236}">
                <a16:creationId xmlns:a16="http://schemas.microsoft.com/office/drawing/2014/main" id="{0121BC65-4968-0148-9771-48B5DBB8D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5" name="Line 80">
            <a:extLst>
              <a:ext uri="{FF2B5EF4-FFF2-40B4-BE49-F238E27FC236}">
                <a16:creationId xmlns:a16="http://schemas.microsoft.com/office/drawing/2014/main" id="{BF99134B-D00F-FA4B-BF11-F031CCF0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24828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6" name="Line 81">
            <a:extLst>
              <a:ext uri="{FF2B5EF4-FFF2-40B4-BE49-F238E27FC236}">
                <a16:creationId xmlns:a16="http://schemas.microsoft.com/office/drawing/2014/main" id="{F27FA716-38F4-854D-9D37-4E67FD746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8138" y="24955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7" name="Line 82">
            <a:extLst>
              <a:ext uri="{FF2B5EF4-FFF2-40B4-BE49-F238E27FC236}">
                <a16:creationId xmlns:a16="http://schemas.microsoft.com/office/drawing/2014/main" id="{4531BD38-4126-614F-9252-BAC5135D4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864100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8" name="Line 83">
            <a:extLst>
              <a:ext uri="{FF2B5EF4-FFF2-40B4-BE49-F238E27FC236}">
                <a16:creationId xmlns:a16="http://schemas.microsoft.com/office/drawing/2014/main" id="{FBA0B5B3-BB68-1942-B792-5F32FAA79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6" y="3360738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9" name="Text Box 84">
            <a:extLst>
              <a:ext uri="{FF2B5EF4-FFF2-40B4-BE49-F238E27FC236}">
                <a16:creationId xmlns:a16="http://schemas.microsoft.com/office/drawing/2014/main" id="{B96AFABE-C7A3-7742-A153-59AA7D217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2415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Stuck-at-0</a:t>
            </a:r>
          </a:p>
        </p:txBody>
      </p:sp>
      <p:sp>
        <p:nvSpPr>
          <p:cNvPr id="49200" name="Text Box 85">
            <a:extLst>
              <a:ext uri="{FF2B5EF4-FFF2-40B4-BE49-F238E27FC236}">
                <a16:creationId xmlns:a16="http://schemas.microsoft.com/office/drawing/2014/main" id="{329E02E8-C857-EC47-A7B3-2D361E77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16400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9201" name="Text Box 86">
            <a:extLst>
              <a:ext uri="{FF2B5EF4-FFF2-40B4-BE49-F238E27FC236}">
                <a16:creationId xmlns:a16="http://schemas.microsoft.com/office/drawing/2014/main" id="{288506A3-427B-0B48-88A7-A6F44BE7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846263"/>
            <a:ext cx="1665483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Product Term</a:t>
            </a:r>
          </a:p>
        </p:txBody>
      </p:sp>
      <p:sp>
        <p:nvSpPr>
          <p:cNvPr id="49202" name="Text Box 87">
            <a:extLst>
              <a:ext uri="{FF2B5EF4-FFF2-40B4-BE49-F238E27FC236}">
                <a16:creationId xmlns:a16="http://schemas.microsoft.com/office/drawing/2014/main" id="{8D833091-32B1-DF43-B512-38E7F287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1858963"/>
            <a:ext cx="639561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49203" name="Text Box 88">
            <a:extLst>
              <a:ext uri="{FF2B5EF4-FFF2-40B4-BE49-F238E27FC236}">
                <a16:creationId xmlns:a16="http://schemas.microsoft.com/office/drawing/2014/main" id="{A8FF26D3-7858-B844-B680-2A08700C6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75" y="2330451"/>
            <a:ext cx="307226" cy="28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204" name="Text Box 89">
            <a:extLst>
              <a:ext uri="{FF2B5EF4-FFF2-40B4-BE49-F238E27FC236}">
                <a16:creationId xmlns:a16="http://schemas.microsoft.com/office/drawing/2014/main" id="{329AAF38-C022-5A47-A547-151EA62B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4" y="3308350"/>
            <a:ext cx="307226" cy="7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205" name="Text Box 90">
            <a:extLst>
              <a:ext uri="{FF2B5EF4-FFF2-40B4-BE49-F238E27FC236}">
                <a16:creationId xmlns:a16="http://schemas.microsoft.com/office/drawing/2014/main" id="{42F267F4-6FE7-5D48-BC22-19D61698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009775"/>
            <a:ext cx="129788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Stuck-at-1</a:t>
            </a:r>
          </a:p>
        </p:txBody>
      </p:sp>
      <p:sp>
        <p:nvSpPr>
          <p:cNvPr id="49206" name="Line 91">
            <a:extLst>
              <a:ext uri="{FF2B5EF4-FFF2-40B4-BE49-F238E27FC236}">
                <a16:creationId xmlns:a16="http://schemas.microsoft.com/office/drawing/2014/main" id="{2E1F616D-A262-6546-9A02-38A77436D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1" y="2168526"/>
            <a:ext cx="1228725" cy="2295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7" name="Text Box 92">
            <a:extLst>
              <a:ext uri="{FF2B5EF4-FFF2-40B4-BE49-F238E27FC236}">
                <a16:creationId xmlns:a16="http://schemas.microsoft.com/office/drawing/2014/main" id="{78AAF919-E90A-F143-998F-0975F9424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5" y="3760788"/>
            <a:ext cx="275166" cy="3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92445" name="Text Box 93">
            <a:extLst>
              <a:ext uri="{FF2B5EF4-FFF2-40B4-BE49-F238E27FC236}">
                <a16:creationId xmlns:a16="http://schemas.microsoft.com/office/drawing/2014/main" id="{15CA5FDB-784D-6449-BBA1-5D4D3198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6" y="5235576"/>
            <a:ext cx="5332448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All inputs stuck-at-1’s covered now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4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>
            <a:extLst>
              <a:ext uri="{FF2B5EF4-FFF2-40B4-BE49-F238E27FC236}">
                <a16:creationId xmlns:a16="http://schemas.microsoft.com/office/drawing/2014/main" id="{9DAE7E68-0651-D242-AEAF-147527120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0CE4B-A929-0440-9F0A-B81E53AF43B2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页脚占位符 4">
            <a:extLst>
              <a:ext uri="{FF2B5EF4-FFF2-40B4-BE49-F238E27FC236}">
                <a16:creationId xmlns:a16="http://schemas.microsoft.com/office/drawing/2014/main" id="{DA3136A7-013A-8244-B750-9A47A76D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50370" name="Rectangle 2">
            <a:extLst>
              <a:ext uri="{FF2B5EF4-FFF2-40B4-BE49-F238E27FC236}">
                <a16:creationId xmlns:a16="http://schemas.microsoft.com/office/drawing/2014/main" id="{211C827E-CDFC-CA43-B1FF-C196B0478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Random Testing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C245EC8-DBA0-204E-BAF7-AE7EA9533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6285" y="1160463"/>
            <a:ext cx="9988247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 far: deterministic testing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Alternative: random testing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Generate random input patterns to distinguish between the correct function and the faulty function</a:t>
            </a: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BC9AA425-D84F-6041-B7D3-85D17A958525}"/>
              </a:ext>
            </a:extLst>
          </p:cNvPr>
          <p:cNvGrpSpPr>
            <a:grpSpLocks/>
          </p:cNvGrpSpPr>
          <p:nvPr/>
        </p:nvGrpSpPr>
        <p:grpSpPr bwMode="auto">
          <a:xfrm>
            <a:off x="4192589" y="3586164"/>
            <a:ext cx="3394075" cy="2606675"/>
            <a:chOff x="1320" y="2120"/>
            <a:chExt cx="2168" cy="1664"/>
          </a:xfrm>
        </p:grpSpPr>
        <p:sp>
          <p:nvSpPr>
            <p:cNvPr id="51210" name="Line 5">
              <a:extLst>
                <a:ext uri="{FF2B5EF4-FFF2-40B4-BE49-F238E27FC236}">
                  <a16:creationId xmlns:a16="http://schemas.microsoft.com/office/drawing/2014/main" id="{68CFCA03-EE79-1547-8840-06AC638FA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8" y="2120"/>
              <a:ext cx="0" cy="1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6">
              <a:extLst>
                <a:ext uri="{FF2B5EF4-FFF2-40B4-BE49-F238E27FC236}">
                  <a16:creationId xmlns:a16="http://schemas.microsoft.com/office/drawing/2014/main" id="{99AC98CC-4506-BD42-B736-E97E85E7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784"/>
              <a:ext cx="2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6" name="Arc 7">
            <a:extLst>
              <a:ext uri="{FF2B5EF4-FFF2-40B4-BE49-F238E27FC236}">
                <a16:creationId xmlns:a16="http://schemas.microsoft.com/office/drawing/2014/main" id="{0B4B4F4D-6495-1F45-96E4-2C788E806604}"/>
              </a:ext>
            </a:extLst>
          </p:cNvPr>
          <p:cNvSpPr>
            <a:spLocks/>
          </p:cNvSpPr>
          <p:nvPr/>
        </p:nvSpPr>
        <p:spPr bwMode="auto">
          <a:xfrm flipH="1">
            <a:off x="4216401" y="4338638"/>
            <a:ext cx="3019425" cy="1854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Text Box 8">
            <a:extLst>
              <a:ext uri="{FF2B5EF4-FFF2-40B4-BE49-F238E27FC236}">
                <a16:creationId xmlns:a16="http://schemas.microsoft.com/office/drawing/2014/main" id="{31BBE054-95C9-F94B-9D8B-CB339E1A9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489" y="5870576"/>
            <a:ext cx="1259410" cy="6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Number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Tests</a:t>
            </a:r>
          </a:p>
        </p:txBody>
      </p:sp>
      <p:sp>
        <p:nvSpPr>
          <p:cNvPr id="51208" name="Text Box 9">
            <a:extLst>
              <a:ext uri="{FF2B5EF4-FFF2-40B4-BE49-F238E27FC236}">
                <a16:creationId xmlns:a16="http://schemas.microsoft.com/office/drawing/2014/main" id="{B438BA96-F206-A64F-A7F5-259A83DA3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52" y="3602038"/>
            <a:ext cx="1259410" cy="92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Probability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Fault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Detected</a:t>
            </a:r>
          </a:p>
        </p:txBody>
      </p:sp>
      <p:sp>
        <p:nvSpPr>
          <p:cNvPr id="51209" name="Text Box 10">
            <a:extLst>
              <a:ext uri="{FF2B5EF4-FFF2-40B4-BE49-F238E27FC236}">
                <a16:creationId xmlns:a16="http://schemas.microsoft.com/office/drawing/2014/main" id="{FED8DBFD-266C-E84B-9469-F182828B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996" y="3776664"/>
            <a:ext cx="2413572" cy="119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Small number of tests</a:t>
            </a:r>
            <a:br>
              <a:rPr lang="en-US" altLang="zh-CN" sz="1800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1800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has reasonable</a:t>
            </a:r>
            <a:br>
              <a:rPr lang="en-US" altLang="zh-CN" sz="1800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1800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probability of finding</a:t>
            </a:r>
            <a:br>
              <a:rPr lang="en-US" altLang="zh-CN" sz="1800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1800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the fault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3">
            <a:extLst>
              <a:ext uri="{FF2B5EF4-FFF2-40B4-BE49-F238E27FC236}">
                <a16:creationId xmlns:a16="http://schemas.microsoft.com/office/drawing/2014/main" id="{B9C97767-1ED0-1E4C-96BF-B29545461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5C9CD7-DE99-4542-A531-44CC96675B6E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页脚占位符 4">
            <a:extLst>
              <a:ext uri="{FF2B5EF4-FFF2-40B4-BE49-F238E27FC236}">
                <a16:creationId xmlns:a16="http://schemas.microsoft.com/office/drawing/2014/main" id="{F5A0FD1F-A86F-EC47-91A8-15A18978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51394" name="Rectangle 2">
            <a:extLst>
              <a:ext uri="{FF2B5EF4-FFF2-40B4-BE49-F238E27FC236}">
                <a16:creationId xmlns:a16="http://schemas.microsoft.com/office/drawing/2014/main" id="{1F5E002C-D6A4-C742-A1D2-F535F5794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Sequential Testing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08FCC3C-13DD-0C4B-8048-CE3E39723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Due to embedded state inside flip-flops, it is difficult to employ the same methods as with combinational logic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Alternative approach: </a:t>
            </a:r>
            <a:r>
              <a:rPr lang="en-US" altLang="zh-CN" sz="2800" b="1">
                <a:solidFill>
                  <a:srgbClr val="0070C0"/>
                </a:solidFill>
                <a:ea typeface="宋体" panose="02010600030101010101" pitchFamily="2" charset="-122"/>
              </a:rPr>
              <a:t>design for test</a:t>
            </a:r>
          </a:p>
          <a:p>
            <a:pPr lvl="1"/>
            <a:r>
              <a:rPr lang="en-US" altLang="zh-CN" sz="2400" b="1">
                <a:solidFill>
                  <a:srgbClr val="0070C0"/>
                </a:solidFill>
                <a:ea typeface="宋体" panose="02010600030101010101" pitchFamily="2" charset="-122"/>
              </a:rPr>
              <a:t>Scan Path technique</a:t>
            </a:r>
            <a:r>
              <a:rPr lang="en-US" altLang="zh-CN" sz="2400">
                <a:ea typeface="宋体" panose="02010600030101010101" pitchFamily="2" charset="-122"/>
              </a:rPr>
              <a:t>: FF inputs pass through multiplexer stages to allow them to be used in normal mode as well as a special test shift register mode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4">
            <a:extLst>
              <a:ext uri="{FF2B5EF4-FFF2-40B4-BE49-F238E27FC236}">
                <a16:creationId xmlns:a16="http://schemas.microsoft.com/office/drawing/2014/main" id="{7576509A-6C78-3F4F-ADEC-5F8A81515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F53B45-99F8-054D-9392-B2018F457B8B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页脚占位符 5">
            <a:extLst>
              <a:ext uri="{FF2B5EF4-FFF2-40B4-BE49-F238E27FC236}">
                <a16:creationId xmlns:a16="http://schemas.microsoft.com/office/drawing/2014/main" id="{228BCF72-1DE8-DE42-8F71-247DBBB6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52418" name="Rectangle 2">
            <a:extLst>
              <a:ext uri="{FF2B5EF4-FFF2-40B4-BE49-F238E27FC236}">
                <a16:creationId xmlns:a16="http://schemas.microsoft.com/office/drawing/2014/main" id="{CA4E6047-103E-3F4C-AE24-C5819A1E9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Technique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001C22C-314C-D046-9CA3-F148823944F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46800" y="1600200"/>
            <a:ext cx="4082288" cy="484505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Configure FFs into shift register mode (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red path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Scan in test pattern of 0s and 1s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Non-state inputs can also be on the scan path (think synchronous Mealy Machine)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Run system for one clock cycle in 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“</a:t>
            </a:r>
            <a:r>
              <a:rPr lang="en-US" altLang="zh-CN" sz="2000">
                <a:ea typeface="宋体" panose="02010600030101010101" pitchFamily="2" charset="-122"/>
              </a:rPr>
              <a:t>normal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”</a:t>
            </a:r>
            <a:r>
              <a:rPr lang="en-US" altLang="zh-CN" sz="2000">
                <a:ea typeface="宋体" panose="02010600030101010101" pitchFamily="2" charset="-122"/>
              </a:rPr>
              <a:t> mode (</a:t>
            </a:r>
            <a:r>
              <a:rPr lang="en-US" altLang="zh-CN" sz="2000" b="1">
                <a:ea typeface="宋体" panose="02010600030101010101" pitchFamily="2" charset="-122"/>
              </a:rPr>
              <a:t>black path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—</a:t>
            </a:r>
            <a:r>
              <a:rPr lang="en-US" altLang="zh-CN" sz="2000">
                <a:ea typeface="宋体" panose="02010600030101010101" pitchFamily="2" charset="-122"/>
              </a:rPr>
              <a:t>next state captured in scan path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Return to shift register mode and shift out the captured state and outputs</a:t>
            </a:r>
          </a:p>
        </p:txBody>
      </p:sp>
      <p:grpSp>
        <p:nvGrpSpPr>
          <p:cNvPr id="53253" name="Group 4">
            <a:extLst>
              <a:ext uri="{FF2B5EF4-FFF2-40B4-BE49-F238E27FC236}">
                <a16:creationId xmlns:a16="http://schemas.microsoft.com/office/drawing/2014/main" id="{2AE0ED1D-B462-0443-9B7F-2C15C034BA1E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1730375"/>
            <a:ext cx="3944938" cy="4738688"/>
            <a:chOff x="1808" y="1200"/>
            <a:chExt cx="2520" cy="3024"/>
          </a:xfrm>
        </p:grpSpPr>
        <p:sp>
          <p:nvSpPr>
            <p:cNvPr id="53256" name="Rectangle 5">
              <a:extLst>
                <a:ext uri="{FF2B5EF4-FFF2-40B4-BE49-F238E27FC236}">
                  <a16:creationId xmlns:a16="http://schemas.microsoft.com/office/drawing/2014/main" id="{6F583A68-83C8-BE46-B8AC-0544D32EE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200"/>
              <a:ext cx="1488" cy="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Combinational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Logic</a:t>
              </a:r>
            </a:p>
          </p:txBody>
        </p:sp>
        <p:sp>
          <p:nvSpPr>
            <p:cNvPr id="53257" name="Rectangle 6">
              <a:extLst>
                <a:ext uri="{FF2B5EF4-FFF2-40B4-BE49-F238E27FC236}">
                  <a16:creationId xmlns:a16="http://schemas.microsoft.com/office/drawing/2014/main" id="{82BC3FF6-2F0D-8E47-A33D-7A3E255A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160"/>
              <a:ext cx="464" cy="4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58" name="Rectangle 7">
              <a:extLst>
                <a:ext uri="{FF2B5EF4-FFF2-40B4-BE49-F238E27FC236}">
                  <a16:creationId xmlns:a16="http://schemas.microsoft.com/office/drawing/2014/main" id="{C56F64E7-73AD-104B-8A08-7F97B515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840"/>
              <a:ext cx="464" cy="4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59" name="Rectangle 8">
              <a:extLst>
                <a:ext uri="{FF2B5EF4-FFF2-40B4-BE49-F238E27FC236}">
                  <a16:creationId xmlns:a16="http://schemas.microsoft.com/office/drawing/2014/main" id="{51C4B9AF-4BB4-1442-9109-4F3A2609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3552"/>
              <a:ext cx="464" cy="4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0" name="Rectangle 9">
              <a:extLst>
                <a:ext uri="{FF2B5EF4-FFF2-40B4-BE49-F238E27FC236}">
                  <a16:creationId xmlns:a16="http://schemas.microsoft.com/office/drawing/2014/main" id="{26F7032B-4AA5-1542-8E29-FAAE2434F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208"/>
              <a:ext cx="176" cy="3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1" name="Rectangle 10">
              <a:extLst>
                <a:ext uri="{FF2B5EF4-FFF2-40B4-BE49-F238E27FC236}">
                  <a16:creationId xmlns:a16="http://schemas.microsoft.com/office/drawing/2014/main" id="{DE019F69-0A98-0F47-BE81-AC8F559E3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896"/>
              <a:ext cx="176" cy="3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2" name="Rectangle 11">
              <a:extLst>
                <a:ext uri="{FF2B5EF4-FFF2-40B4-BE49-F238E27FC236}">
                  <a16:creationId xmlns:a16="http://schemas.microsoft.com/office/drawing/2014/main" id="{89DFF492-3233-534C-AA41-27753A7F5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3592"/>
              <a:ext cx="176" cy="3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3" name="Line 12">
              <a:extLst>
                <a:ext uri="{FF2B5EF4-FFF2-40B4-BE49-F238E27FC236}">
                  <a16:creationId xmlns:a16="http://schemas.microsoft.com/office/drawing/2014/main" id="{82A123AC-93FF-FD41-8A60-0815E0BA3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0" y="2360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3">
              <a:extLst>
                <a:ext uri="{FF2B5EF4-FFF2-40B4-BE49-F238E27FC236}">
                  <a16:creationId xmlns:a16="http://schemas.microsoft.com/office/drawing/2014/main" id="{AE90A579-CA0D-304C-8559-CBA08517B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048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14">
              <a:extLst>
                <a:ext uri="{FF2B5EF4-FFF2-40B4-BE49-F238E27FC236}">
                  <a16:creationId xmlns:a16="http://schemas.microsoft.com/office/drawing/2014/main" id="{361292EA-E9B1-6E4B-BF8C-FFDABF763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8" y="3736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6" name="Group 15">
              <a:extLst>
                <a:ext uri="{FF2B5EF4-FFF2-40B4-BE49-F238E27FC236}">
                  <a16:creationId xmlns:a16="http://schemas.microsoft.com/office/drawing/2014/main" id="{5FA0D7B4-6E2F-E347-8978-28249B7A9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13"/>
              <a:ext cx="128" cy="111"/>
              <a:chOff x="3008" y="2681"/>
              <a:chExt cx="128" cy="111"/>
            </a:xfrm>
          </p:grpSpPr>
          <p:sp>
            <p:nvSpPr>
              <p:cNvPr id="53307" name="Line 16">
                <a:extLst>
                  <a:ext uri="{FF2B5EF4-FFF2-40B4-BE49-F238E27FC236}">
                    <a16:creationId xmlns:a16="http://schemas.microsoft.com/office/drawing/2014/main" id="{A995AB5B-4170-3644-9DAC-5C1069C61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8" y="2681"/>
                <a:ext cx="64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8" name="Line 17">
                <a:extLst>
                  <a:ext uri="{FF2B5EF4-FFF2-40B4-BE49-F238E27FC236}">
                    <a16:creationId xmlns:a16="http://schemas.microsoft.com/office/drawing/2014/main" id="{386CFF21-9012-D04B-B020-F2FEF344E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72" y="2681"/>
                <a:ext cx="64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7" name="Group 18">
              <a:extLst>
                <a:ext uri="{FF2B5EF4-FFF2-40B4-BE49-F238E27FC236}">
                  <a16:creationId xmlns:a16="http://schemas.microsoft.com/office/drawing/2014/main" id="{0DFE64A6-D372-BA49-89DE-8ED605459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" y="3193"/>
              <a:ext cx="128" cy="111"/>
              <a:chOff x="3008" y="2681"/>
              <a:chExt cx="128" cy="111"/>
            </a:xfrm>
          </p:grpSpPr>
          <p:sp>
            <p:nvSpPr>
              <p:cNvPr id="53305" name="Line 19">
                <a:extLst>
                  <a:ext uri="{FF2B5EF4-FFF2-40B4-BE49-F238E27FC236}">
                    <a16:creationId xmlns:a16="http://schemas.microsoft.com/office/drawing/2014/main" id="{D17FA2AA-DF9D-734C-A0B8-A3D4E1E60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8" y="2681"/>
                <a:ext cx="64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6" name="Line 20">
                <a:extLst>
                  <a:ext uri="{FF2B5EF4-FFF2-40B4-BE49-F238E27FC236}">
                    <a16:creationId xmlns:a16="http://schemas.microsoft.com/office/drawing/2014/main" id="{E4914810-1BBB-6544-A3D7-71167AD0A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72" y="2681"/>
                <a:ext cx="64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8" name="Group 21">
              <a:extLst>
                <a:ext uri="{FF2B5EF4-FFF2-40B4-BE49-F238E27FC236}">
                  <a16:creationId xmlns:a16="http://schemas.microsoft.com/office/drawing/2014/main" id="{E2E7BC90-371B-B740-97BB-0D4DFC678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897"/>
              <a:ext cx="128" cy="111"/>
              <a:chOff x="3008" y="2681"/>
              <a:chExt cx="128" cy="111"/>
            </a:xfrm>
          </p:grpSpPr>
          <p:sp>
            <p:nvSpPr>
              <p:cNvPr id="53303" name="Line 22">
                <a:extLst>
                  <a:ext uri="{FF2B5EF4-FFF2-40B4-BE49-F238E27FC236}">
                    <a16:creationId xmlns:a16="http://schemas.microsoft.com/office/drawing/2014/main" id="{9CD2DA22-142F-A140-87EA-7D1E7068F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8" y="2681"/>
                <a:ext cx="64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4" name="Line 23">
                <a:extLst>
                  <a:ext uri="{FF2B5EF4-FFF2-40B4-BE49-F238E27FC236}">
                    <a16:creationId xmlns:a16="http://schemas.microsoft.com/office/drawing/2014/main" id="{3C618D2C-605E-CD47-A6E8-81CF211E5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72" y="2681"/>
                <a:ext cx="64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9" name="Line 24">
              <a:extLst>
                <a:ext uri="{FF2B5EF4-FFF2-40B4-BE49-F238E27FC236}">
                  <a16:creationId xmlns:a16="http://schemas.microsoft.com/office/drawing/2014/main" id="{D83D0D7B-E113-174B-9024-12E30A9F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696"/>
              <a:ext cx="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25">
              <a:extLst>
                <a:ext uri="{FF2B5EF4-FFF2-40B4-BE49-F238E27FC236}">
                  <a16:creationId xmlns:a16="http://schemas.microsoft.com/office/drawing/2014/main" id="{C2E1B4ED-6C9E-8348-B557-A493A5FFC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80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26">
              <a:extLst>
                <a:ext uri="{FF2B5EF4-FFF2-40B4-BE49-F238E27FC236}">
                  <a16:creationId xmlns:a16="http://schemas.microsoft.com/office/drawing/2014/main" id="{21BE9A00-3283-A241-B3F1-242BB816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1920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27">
              <a:extLst>
                <a:ext uri="{FF2B5EF4-FFF2-40B4-BE49-F238E27FC236}">
                  <a16:creationId xmlns:a16="http://schemas.microsoft.com/office/drawing/2014/main" id="{A6697C28-2208-944B-91BB-23175255E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1920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28">
              <a:extLst>
                <a:ext uri="{FF2B5EF4-FFF2-40B4-BE49-F238E27FC236}">
                  <a16:creationId xmlns:a16="http://schemas.microsoft.com/office/drawing/2014/main" id="{FE7CAB82-56A4-474A-BB93-5DF72C0AC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368"/>
              <a:ext cx="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29">
              <a:extLst>
                <a:ext uri="{FF2B5EF4-FFF2-40B4-BE49-F238E27FC236}">
                  <a16:creationId xmlns:a16="http://schemas.microsoft.com/office/drawing/2014/main" id="{2FA678D4-2DB9-E14D-A436-30996AA3D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808"/>
              <a:ext cx="0" cy="1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30">
              <a:extLst>
                <a:ext uri="{FF2B5EF4-FFF2-40B4-BE49-F238E27FC236}">
                  <a16:creationId xmlns:a16="http://schemas.microsoft.com/office/drawing/2014/main" id="{C8FB4E57-DEAF-0443-A6B3-0BF58697C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04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31">
              <a:extLst>
                <a:ext uri="{FF2B5EF4-FFF2-40B4-BE49-F238E27FC236}">
                  <a16:creationId xmlns:a16="http://schemas.microsoft.com/office/drawing/2014/main" id="{0BDF136A-E6CA-B74A-B197-492E8014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704"/>
              <a:ext cx="0" cy="2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32">
              <a:extLst>
                <a:ext uri="{FF2B5EF4-FFF2-40B4-BE49-F238E27FC236}">
                  <a16:creationId xmlns:a16="http://schemas.microsoft.com/office/drawing/2014/main" id="{A3A1EF10-79A1-0B4F-952E-65D50F452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768"/>
              <a:ext cx="1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33">
              <a:extLst>
                <a:ext uri="{FF2B5EF4-FFF2-40B4-BE49-F238E27FC236}">
                  <a16:creationId xmlns:a16="http://schemas.microsoft.com/office/drawing/2014/main" id="{C1C1609C-8960-FD4A-BA53-8CF248C6E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296"/>
              <a:ext cx="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4">
              <a:extLst>
                <a:ext uri="{FF2B5EF4-FFF2-40B4-BE49-F238E27FC236}">
                  <a16:creationId xmlns:a16="http://schemas.microsoft.com/office/drawing/2014/main" id="{DC205B0F-86C9-1A4F-AA2E-81C4716E8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408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Line 35">
              <a:extLst>
                <a:ext uri="{FF2B5EF4-FFF2-40B4-BE49-F238E27FC236}">
                  <a16:creationId xmlns:a16="http://schemas.microsoft.com/office/drawing/2014/main" id="{D3109F9B-4D04-1741-A25D-B17B21ED4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520"/>
              <a:ext cx="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Line 36">
              <a:extLst>
                <a:ext uri="{FF2B5EF4-FFF2-40B4-BE49-F238E27FC236}">
                  <a16:creationId xmlns:a16="http://schemas.microsoft.com/office/drawing/2014/main" id="{AEA25F9D-D4C1-B34A-85B8-2671C0552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1280"/>
              <a:ext cx="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Line 37">
              <a:extLst>
                <a:ext uri="{FF2B5EF4-FFF2-40B4-BE49-F238E27FC236}">
                  <a16:creationId xmlns:a16="http://schemas.microsoft.com/office/drawing/2014/main" id="{B387F869-451D-EB4F-9A7A-04FCA2CF9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1392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Line 38">
              <a:extLst>
                <a:ext uri="{FF2B5EF4-FFF2-40B4-BE49-F238E27FC236}">
                  <a16:creationId xmlns:a16="http://schemas.microsoft.com/office/drawing/2014/main" id="{D068F199-5A76-6B4E-A8BA-CBB668DFC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1504"/>
              <a:ext cx="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Line 39">
              <a:extLst>
                <a:ext uri="{FF2B5EF4-FFF2-40B4-BE49-F238E27FC236}">
                  <a16:creationId xmlns:a16="http://schemas.microsoft.com/office/drawing/2014/main" id="{6CF38B84-5E82-5543-AC9C-819C24349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6" y="2296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Line 40">
              <a:extLst>
                <a:ext uri="{FF2B5EF4-FFF2-40B4-BE49-F238E27FC236}">
                  <a16:creationId xmlns:a16="http://schemas.microsoft.com/office/drawing/2014/main" id="{CB7421DB-BC1A-9C4E-923B-F7EB58C92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4" y="2992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Line 41">
              <a:extLst>
                <a:ext uri="{FF2B5EF4-FFF2-40B4-BE49-F238E27FC236}">
                  <a16:creationId xmlns:a16="http://schemas.microsoft.com/office/drawing/2014/main" id="{375553A9-6AB6-A446-B214-D53B0AA76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6" y="367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Line 42">
              <a:extLst>
                <a:ext uri="{FF2B5EF4-FFF2-40B4-BE49-F238E27FC236}">
                  <a16:creationId xmlns:a16="http://schemas.microsoft.com/office/drawing/2014/main" id="{15FB16CE-92EB-4D41-9465-05A80F290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4" y="3832"/>
              <a:ext cx="45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Line 43">
              <a:extLst>
                <a:ext uri="{FF2B5EF4-FFF2-40B4-BE49-F238E27FC236}">
                  <a16:creationId xmlns:a16="http://schemas.microsoft.com/office/drawing/2014/main" id="{A65D9D5F-F6B5-C145-82EB-B413A176F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" y="3832"/>
              <a:ext cx="0" cy="3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Line 44">
              <a:extLst>
                <a:ext uri="{FF2B5EF4-FFF2-40B4-BE49-F238E27FC236}">
                  <a16:creationId xmlns:a16="http://schemas.microsoft.com/office/drawing/2014/main" id="{FBB408DC-549B-0049-9BA3-416F21BEF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2" y="3136"/>
              <a:ext cx="45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Line 45">
              <a:extLst>
                <a:ext uri="{FF2B5EF4-FFF2-40B4-BE49-F238E27FC236}">
                  <a16:creationId xmlns:a16="http://schemas.microsoft.com/office/drawing/2014/main" id="{E85C70DA-127A-564E-8CDD-C19D3DEFC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408"/>
              <a:ext cx="16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Line 46">
              <a:extLst>
                <a:ext uri="{FF2B5EF4-FFF2-40B4-BE49-F238E27FC236}">
                  <a16:creationId xmlns:a16="http://schemas.microsoft.com/office/drawing/2014/main" id="{86C7F15C-C55F-C945-8B00-9AD98D22A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36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Line 47">
              <a:extLst>
                <a:ext uri="{FF2B5EF4-FFF2-40B4-BE49-F238E27FC236}">
                  <a16:creationId xmlns:a16="http://schemas.microsoft.com/office/drawing/2014/main" id="{FE95906D-D365-AA43-AE25-5BE44858A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4" y="3408"/>
              <a:ext cx="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Line 48">
              <a:extLst>
                <a:ext uri="{FF2B5EF4-FFF2-40B4-BE49-F238E27FC236}">
                  <a16:creationId xmlns:a16="http://schemas.microsoft.com/office/drawing/2014/main" id="{DD3B77A1-A43F-BE40-B181-FFE70129A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4" y="2448"/>
              <a:ext cx="45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4" name="Line 49">
              <a:extLst>
                <a:ext uri="{FF2B5EF4-FFF2-40B4-BE49-F238E27FC236}">
                  <a16:creationId xmlns:a16="http://schemas.microsoft.com/office/drawing/2014/main" id="{B416F76E-3229-2943-A685-2583E1A9E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20"/>
              <a:ext cx="16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Line 50">
              <a:extLst>
                <a:ext uri="{FF2B5EF4-FFF2-40B4-BE49-F238E27FC236}">
                  <a16:creationId xmlns:a16="http://schemas.microsoft.com/office/drawing/2014/main" id="{27604C97-EDB3-DF4E-875B-3BDD47612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" y="2456"/>
              <a:ext cx="0" cy="2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Line 51">
              <a:extLst>
                <a:ext uri="{FF2B5EF4-FFF2-40B4-BE49-F238E27FC236}">
                  <a16:creationId xmlns:a16="http://schemas.microsoft.com/office/drawing/2014/main" id="{82B7A4F0-31EC-254A-B646-0675D4856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20"/>
              <a:ext cx="0" cy="3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Line 52">
              <a:extLst>
                <a:ext uri="{FF2B5EF4-FFF2-40B4-BE49-F238E27FC236}">
                  <a16:creationId xmlns:a16="http://schemas.microsoft.com/office/drawing/2014/main" id="{6030AEE2-3D54-FC49-A5D1-BF4A182B3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92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8" name="Line 53">
              <a:extLst>
                <a:ext uri="{FF2B5EF4-FFF2-40B4-BE49-F238E27FC236}">
                  <a16:creationId xmlns:a16="http://schemas.microsoft.com/office/drawing/2014/main" id="{162830CC-C96E-C043-9FF9-34F730383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1808"/>
              <a:ext cx="0" cy="1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Line 54">
              <a:extLst>
                <a:ext uri="{FF2B5EF4-FFF2-40B4-BE49-F238E27FC236}">
                  <a16:creationId xmlns:a16="http://schemas.microsoft.com/office/drawing/2014/main" id="{D3192333-A077-D14B-A3F3-C94AAFF75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1680"/>
              <a:ext cx="0" cy="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0" name="Line 55">
              <a:extLst>
                <a:ext uri="{FF2B5EF4-FFF2-40B4-BE49-F238E27FC236}">
                  <a16:creationId xmlns:a16="http://schemas.microsoft.com/office/drawing/2014/main" id="{D8E2ED95-7F02-C940-94FB-8D1F4E18D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1688"/>
              <a:ext cx="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Line 56">
              <a:extLst>
                <a:ext uri="{FF2B5EF4-FFF2-40B4-BE49-F238E27FC236}">
                  <a16:creationId xmlns:a16="http://schemas.microsoft.com/office/drawing/2014/main" id="{C9D94D5B-228F-874C-B498-364113DD6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1808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Line 57">
              <a:extLst>
                <a:ext uri="{FF2B5EF4-FFF2-40B4-BE49-F238E27FC236}">
                  <a16:creationId xmlns:a16="http://schemas.microsoft.com/office/drawing/2014/main" id="{95CA57A7-CA99-9A4C-AEE2-D42D404CB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920"/>
              <a:ext cx="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4" name="Line 58">
            <a:extLst>
              <a:ext uri="{FF2B5EF4-FFF2-40B4-BE49-F238E27FC236}">
                <a16:creationId xmlns:a16="http://schemas.microsoft.com/office/drawing/2014/main" id="{C81092E9-E4A2-7941-919A-22BA65082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4663" y="3084513"/>
            <a:ext cx="0" cy="4889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59">
            <a:extLst>
              <a:ext uri="{FF2B5EF4-FFF2-40B4-BE49-F238E27FC236}">
                <a16:creationId xmlns:a16="http://schemas.microsoft.com/office/drawing/2014/main" id="{620450C8-86CD-3943-8359-8D4B41E12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9425" y="3097213"/>
            <a:ext cx="12652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4">
            <a:extLst>
              <a:ext uri="{FF2B5EF4-FFF2-40B4-BE49-F238E27FC236}">
                <a16:creationId xmlns:a16="http://schemas.microsoft.com/office/drawing/2014/main" id="{9E9CCC71-E79A-C045-A2BF-9D02CE636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6D6603-397B-074D-B3AE-96B7D43E3263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页脚占位符 5">
            <a:extLst>
              <a:ext uri="{FF2B5EF4-FFF2-40B4-BE49-F238E27FC236}">
                <a16:creationId xmlns:a16="http://schemas.microsoft.com/office/drawing/2014/main" id="{722B400F-BDD9-3942-825C-0E6D6CE7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53443" name="Rectangle 3">
            <a:extLst>
              <a:ext uri="{FF2B5EF4-FFF2-40B4-BE49-F238E27FC236}">
                <a16:creationId xmlns:a16="http://schemas.microsoft.com/office/drawing/2014/main" id="{30228DD1-2D5A-C14C-8AA1-5D94E2A0B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Example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05DE9C80-E805-AE4E-BC72-59ED80A518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26930" y="1221469"/>
            <a:ext cx="3814763" cy="4114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w,y1,y2 test vector 001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01 into y1, y2 FFs</a:t>
            </a:r>
          </a:p>
        </p:txBody>
      </p:sp>
      <p:grpSp>
        <p:nvGrpSpPr>
          <p:cNvPr id="54277" name="Group 111">
            <a:extLst>
              <a:ext uri="{FF2B5EF4-FFF2-40B4-BE49-F238E27FC236}">
                <a16:creationId xmlns:a16="http://schemas.microsoft.com/office/drawing/2014/main" id="{4F26D50E-7B67-0645-B873-0280D4E7F5B7}"/>
              </a:ext>
            </a:extLst>
          </p:cNvPr>
          <p:cNvGrpSpPr>
            <a:grpSpLocks/>
          </p:cNvGrpSpPr>
          <p:nvPr/>
        </p:nvGrpSpPr>
        <p:grpSpPr bwMode="auto">
          <a:xfrm>
            <a:off x="5873750" y="314325"/>
            <a:ext cx="4794250" cy="5889626"/>
            <a:chOff x="2740" y="616"/>
            <a:chExt cx="3020" cy="3710"/>
          </a:xfrm>
        </p:grpSpPr>
        <p:sp>
          <p:nvSpPr>
            <p:cNvPr id="54278" name="Rectangle 2">
              <a:extLst>
                <a:ext uri="{FF2B5EF4-FFF2-40B4-BE49-F238E27FC236}">
                  <a16:creationId xmlns:a16="http://schemas.microsoft.com/office/drawing/2014/main" id="{AA3ABD5B-4A8D-7C45-AADC-91A2A06E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616"/>
              <a:ext cx="3006" cy="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79" name="Line 5">
              <a:extLst>
                <a:ext uri="{FF2B5EF4-FFF2-40B4-BE49-F238E27FC236}">
                  <a16:creationId xmlns:a16="http://schemas.microsoft.com/office/drawing/2014/main" id="{C523045F-CC8E-134B-8593-04B20D701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845"/>
              <a:ext cx="3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Line 6">
              <a:extLst>
                <a:ext uri="{FF2B5EF4-FFF2-40B4-BE49-F238E27FC236}">
                  <a16:creationId xmlns:a16="http://schemas.microsoft.com/office/drawing/2014/main" id="{AF19D747-F8BF-D948-8AD0-DBDE4E021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159"/>
              <a:ext cx="32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Line 7">
              <a:extLst>
                <a:ext uri="{FF2B5EF4-FFF2-40B4-BE49-F238E27FC236}">
                  <a16:creationId xmlns:a16="http://schemas.microsoft.com/office/drawing/2014/main" id="{CB956988-4AF0-DD43-8B4D-672225774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" y="845"/>
              <a:ext cx="1" cy="31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2" name="Group 8">
              <a:extLst>
                <a:ext uri="{FF2B5EF4-FFF2-40B4-BE49-F238E27FC236}">
                  <a16:creationId xmlns:a16="http://schemas.microsoft.com/office/drawing/2014/main" id="{6A31BA04-B100-5745-9CBD-3265A30B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2" y="847"/>
              <a:ext cx="151" cy="315"/>
              <a:chOff x="1289" y="1286"/>
              <a:chExt cx="153" cy="319"/>
            </a:xfrm>
          </p:grpSpPr>
          <p:sp>
            <p:nvSpPr>
              <p:cNvPr id="54383" name="Arc 9">
                <a:extLst>
                  <a:ext uri="{FF2B5EF4-FFF2-40B4-BE49-F238E27FC236}">
                    <a16:creationId xmlns:a16="http://schemas.microsoft.com/office/drawing/2014/main" id="{FB1A4276-A5A8-2C43-97D0-AD0656348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4" name="Arc 10">
                <a:extLst>
                  <a:ext uri="{FF2B5EF4-FFF2-40B4-BE49-F238E27FC236}">
                    <a16:creationId xmlns:a16="http://schemas.microsoft.com/office/drawing/2014/main" id="{9A949961-F39B-964F-9B95-173392A14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244ACFE8-D524-7C4D-80C1-1C4C13EE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" y="893"/>
              <a:ext cx="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C5AD69FE-232D-0842-BE6D-2F4098E2F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" y="1099"/>
              <a:ext cx="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9BC8D690-D0F4-C846-BE51-CA9CA1DB6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1002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6" name="Group 14">
              <a:extLst>
                <a:ext uri="{FF2B5EF4-FFF2-40B4-BE49-F238E27FC236}">
                  <a16:creationId xmlns:a16="http://schemas.microsoft.com/office/drawing/2014/main" id="{028E2966-F657-A74E-B8C6-33FEC9F9FA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0" y="1295"/>
              <a:ext cx="716" cy="317"/>
              <a:chOff x="808" y="1648"/>
              <a:chExt cx="726" cy="321"/>
            </a:xfrm>
          </p:grpSpPr>
          <p:sp>
            <p:nvSpPr>
              <p:cNvPr id="54374" name="Line 15">
                <a:extLst>
                  <a:ext uri="{FF2B5EF4-FFF2-40B4-BE49-F238E27FC236}">
                    <a16:creationId xmlns:a16="http://schemas.microsoft.com/office/drawing/2014/main" id="{39101BB8-4CF1-4E43-9E54-6D532769F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0" y="1648"/>
                <a:ext cx="31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5" name="Line 16">
                <a:extLst>
                  <a:ext uri="{FF2B5EF4-FFF2-40B4-BE49-F238E27FC236}">
                    <a16:creationId xmlns:a16="http://schemas.microsoft.com/office/drawing/2014/main" id="{2DFD0A65-EE5E-4A44-B96A-780187A84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0" y="1966"/>
                <a:ext cx="3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6" name="Line 17">
                <a:extLst>
                  <a:ext uri="{FF2B5EF4-FFF2-40B4-BE49-F238E27FC236}">
                    <a16:creationId xmlns:a16="http://schemas.microsoft.com/office/drawing/2014/main" id="{6D44F642-C39C-1B45-A73C-2DE10B3C2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" y="1648"/>
                <a:ext cx="1" cy="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77" name="Group 18">
                <a:extLst>
                  <a:ext uri="{FF2B5EF4-FFF2-40B4-BE49-F238E27FC236}">
                    <a16:creationId xmlns:a16="http://schemas.microsoft.com/office/drawing/2014/main" id="{3D5DD44F-177E-BF43-B2AA-A3B4621C63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7" y="1650"/>
                <a:ext cx="153" cy="319"/>
                <a:chOff x="1289" y="1286"/>
                <a:chExt cx="153" cy="319"/>
              </a:xfrm>
            </p:grpSpPr>
            <p:sp>
              <p:nvSpPr>
                <p:cNvPr id="54381" name="Arc 19">
                  <a:extLst>
                    <a:ext uri="{FF2B5EF4-FFF2-40B4-BE49-F238E27FC236}">
                      <a16:creationId xmlns:a16="http://schemas.microsoft.com/office/drawing/2014/main" id="{31B96D99-3A90-C342-B2BC-E50E94578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286"/>
                  <a:ext cx="153" cy="1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82" name="Arc 20">
                  <a:extLst>
                    <a:ext uri="{FF2B5EF4-FFF2-40B4-BE49-F238E27FC236}">
                      <a16:creationId xmlns:a16="http://schemas.microsoft.com/office/drawing/2014/main" id="{48E765E1-508E-8048-820F-ECC3B5E6D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439"/>
                  <a:ext cx="153" cy="1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78" name="Line 21">
                <a:extLst>
                  <a:ext uri="{FF2B5EF4-FFF2-40B4-BE49-F238E27FC236}">
                    <a16:creationId xmlns:a16="http://schemas.microsoft.com/office/drawing/2014/main" id="{D01CD29A-45EF-0D4E-8CEB-11E3860A7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" y="1697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9" name="Line 22">
                <a:extLst>
                  <a:ext uri="{FF2B5EF4-FFF2-40B4-BE49-F238E27FC236}">
                    <a16:creationId xmlns:a16="http://schemas.microsoft.com/office/drawing/2014/main" id="{78EDCF2D-DBB5-B140-A794-E89EE649C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" y="1905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0" name="Line 23">
                <a:extLst>
                  <a:ext uri="{FF2B5EF4-FFF2-40B4-BE49-F238E27FC236}">
                    <a16:creationId xmlns:a16="http://schemas.microsoft.com/office/drawing/2014/main" id="{8978E87E-57E3-7048-82B4-2455D3527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1807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87" name="Group 24">
              <a:extLst>
                <a:ext uri="{FF2B5EF4-FFF2-40B4-BE49-F238E27FC236}">
                  <a16:creationId xmlns:a16="http://schemas.microsoft.com/office/drawing/2014/main" id="{E01750C0-7C73-DE40-9222-0D23A5D15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1187"/>
              <a:ext cx="688" cy="328"/>
              <a:chOff x="1824" y="2234"/>
              <a:chExt cx="698" cy="333"/>
            </a:xfrm>
          </p:grpSpPr>
          <p:sp>
            <p:nvSpPr>
              <p:cNvPr id="54367" name="Arc 25">
                <a:extLst>
                  <a:ext uri="{FF2B5EF4-FFF2-40B4-BE49-F238E27FC236}">
                    <a16:creationId xmlns:a16="http://schemas.microsoft.com/office/drawing/2014/main" id="{168F0446-312F-AD41-A72D-FCA9AD7A6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2234"/>
                <a:ext cx="73" cy="159"/>
              </a:xfrm>
              <a:custGeom>
                <a:avLst/>
                <a:gdLst>
                  <a:gd name="T0" fmla="*/ 0 w 21632"/>
                  <a:gd name="T1" fmla="*/ 0 h 21600"/>
                  <a:gd name="T2" fmla="*/ 0 w 21632"/>
                  <a:gd name="T3" fmla="*/ 0 h 21600"/>
                  <a:gd name="T4" fmla="*/ 0 w 2163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2"/>
                  <a:gd name="T10" fmla="*/ 0 h 21600"/>
                  <a:gd name="T11" fmla="*/ 21632 w 2163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2" h="21600" fill="none" extrusionOk="0">
                    <a:moveTo>
                      <a:pt x="0" y="0"/>
                    </a:moveTo>
                    <a:cubicBezTo>
                      <a:pt x="10" y="0"/>
                      <a:pt x="21" y="-1"/>
                      <a:pt x="32" y="0"/>
                    </a:cubicBezTo>
                    <a:cubicBezTo>
                      <a:pt x="11961" y="0"/>
                      <a:pt x="21632" y="9670"/>
                      <a:pt x="21632" y="21600"/>
                    </a:cubicBezTo>
                  </a:path>
                  <a:path w="21632" h="21600" stroke="0" extrusionOk="0">
                    <a:moveTo>
                      <a:pt x="0" y="0"/>
                    </a:moveTo>
                    <a:cubicBezTo>
                      <a:pt x="10" y="0"/>
                      <a:pt x="21" y="-1"/>
                      <a:pt x="32" y="0"/>
                    </a:cubicBezTo>
                    <a:cubicBezTo>
                      <a:pt x="11961" y="0"/>
                      <a:pt x="21632" y="9670"/>
                      <a:pt x="21632" y="21600"/>
                    </a:cubicBezTo>
                    <a:lnTo>
                      <a:pt x="3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8" name="Arc 26">
                <a:extLst>
                  <a:ext uri="{FF2B5EF4-FFF2-40B4-BE49-F238E27FC236}">
                    <a16:creationId xmlns:a16="http://schemas.microsoft.com/office/drawing/2014/main" id="{BCA7A8B0-1D4C-A64F-820B-ADFBC0327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" y="2234"/>
                <a:ext cx="490" cy="1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9" name="Arc 27">
                <a:extLst>
                  <a:ext uri="{FF2B5EF4-FFF2-40B4-BE49-F238E27FC236}">
                    <a16:creationId xmlns:a16="http://schemas.microsoft.com/office/drawing/2014/main" id="{07077789-58D2-784E-BBDA-AA72BA48A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" y="2393"/>
                <a:ext cx="464" cy="1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0" name="Arc 28">
                <a:extLst>
                  <a:ext uri="{FF2B5EF4-FFF2-40B4-BE49-F238E27FC236}">
                    <a16:creationId xmlns:a16="http://schemas.microsoft.com/office/drawing/2014/main" id="{FDE1A292-C938-8A4F-B85B-50558C66E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2393"/>
                <a:ext cx="73" cy="174"/>
              </a:xfrm>
              <a:custGeom>
                <a:avLst/>
                <a:gdLst>
                  <a:gd name="T0" fmla="*/ 0 w 21635"/>
                  <a:gd name="T1" fmla="*/ 0 h 21600"/>
                  <a:gd name="T2" fmla="*/ 0 w 21635"/>
                  <a:gd name="T3" fmla="*/ 0 h 21600"/>
                  <a:gd name="T4" fmla="*/ 0 w 2163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5"/>
                  <a:gd name="T10" fmla="*/ 0 h 21600"/>
                  <a:gd name="T11" fmla="*/ 21635 w 2163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5" h="21600" fill="none" extrusionOk="0">
                    <a:moveTo>
                      <a:pt x="21635" y="0"/>
                    </a:moveTo>
                    <a:cubicBezTo>
                      <a:pt x="21635" y="11929"/>
                      <a:pt x="11964" y="21600"/>
                      <a:pt x="35" y="21600"/>
                    </a:cubicBezTo>
                    <a:cubicBezTo>
                      <a:pt x="23" y="21600"/>
                      <a:pt x="11" y="21599"/>
                      <a:pt x="0" y="21599"/>
                    </a:cubicBezTo>
                  </a:path>
                  <a:path w="21635" h="21600" stroke="0" extrusionOk="0">
                    <a:moveTo>
                      <a:pt x="21635" y="0"/>
                    </a:moveTo>
                    <a:cubicBezTo>
                      <a:pt x="21635" y="11929"/>
                      <a:pt x="11964" y="21600"/>
                      <a:pt x="35" y="21600"/>
                    </a:cubicBezTo>
                    <a:cubicBezTo>
                      <a:pt x="23" y="21600"/>
                      <a:pt x="11" y="21599"/>
                      <a:pt x="0" y="21599"/>
                    </a:cubicBezTo>
                    <a:lnTo>
                      <a:pt x="35" y="0"/>
                    </a:lnTo>
                    <a:lnTo>
                      <a:pt x="21635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1" name="Line 29">
                <a:extLst>
                  <a:ext uri="{FF2B5EF4-FFF2-40B4-BE49-F238E27FC236}">
                    <a16:creationId xmlns:a16="http://schemas.microsoft.com/office/drawing/2014/main" id="{43B72104-D6CD-DB46-84BC-451E2F70E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286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2" name="Line 30">
                <a:extLst>
                  <a:ext uri="{FF2B5EF4-FFF2-40B4-BE49-F238E27FC236}">
                    <a16:creationId xmlns:a16="http://schemas.microsoft.com/office/drawing/2014/main" id="{116FADA6-23C6-1040-8AE3-F664CB768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1" y="2405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3" name="Line 31">
                <a:extLst>
                  <a:ext uri="{FF2B5EF4-FFF2-40B4-BE49-F238E27FC236}">
                    <a16:creationId xmlns:a16="http://schemas.microsoft.com/office/drawing/2014/main" id="{17DDD14C-0F3F-0D42-BC1E-908801593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506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8" name="Freeform 32">
              <a:extLst>
                <a:ext uri="{FF2B5EF4-FFF2-40B4-BE49-F238E27FC236}">
                  <a16:creationId xmlns:a16="http://schemas.microsoft.com/office/drawing/2014/main" id="{8F0AB100-8EEB-4B42-9649-AD1FF95A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999"/>
              <a:ext cx="317" cy="241"/>
            </a:xfrm>
            <a:custGeom>
              <a:avLst/>
              <a:gdLst>
                <a:gd name="T0" fmla="*/ 0 w 312"/>
                <a:gd name="T1" fmla="*/ 0 h 508"/>
                <a:gd name="T2" fmla="*/ 0 w 312"/>
                <a:gd name="T3" fmla="*/ 1 h 508"/>
                <a:gd name="T4" fmla="*/ 353 w 312"/>
                <a:gd name="T5" fmla="*/ 1 h 508"/>
                <a:gd name="T6" fmla="*/ 0 60000 65536"/>
                <a:gd name="T7" fmla="*/ 0 60000 65536"/>
                <a:gd name="T8" fmla="*/ 0 60000 65536"/>
                <a:gd name="T9" fmla="*/ 0 w 312"/>
                <a:gd name="T10" fmla="*/ 0 h 508"/>
                <a:gd name="T11" fmla="*/ 312 w 312"/>
                <a:gd name="T12" fmla="*/ 508 h 5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" h="508">
                  <a:moveTo>
                    <a:pt x="0" y="0"/>
                  </a:moveTo>
                  <a:lnTo>
                    <a:pt x="0" y="508"/>
                  </a:lnTo>
                  <a:lnTo>
                    <a:pt x="312" y="50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Text Box 33">
              <a:extLst>
                <a:ext uri="{FF2B5EF4-FFF2-40B4-BE49-F238E27FC236}">
                  <a16:creationId xmlns:a16="http://schemas.microsoft.com/office/drawing/2014/main" id="{B114DDEB-B401-654F-88E7-6D830D930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2283"/>
              <a:ext cx="3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z</a:t>
              </a:r>
              <a:endPara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4290" name="Text Box 34">
              <a:extLst>
                <a:ext uri="{FF2B5EF4-FFF2-40B4-BE49-F238E27FC236}">
                  <a16:creationId xmlns:a16="http://schemas.microsoft.com/office/drawing/2014/main" id="{2421A0D4-0094-7740-A3BC-C0B5DFED0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" y="1162"/>
              <a:ext cx="340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Y</a:t>
              </a:r>
              <a:r>
                <a:rPr lang="en-US" altLang="zh-CN" sz="1800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Y</a:t>
              </a:r>
              <a:r>
                <a:rPr lang="en-US" altLang="zh-CN" sz="1800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grpSp>
          <p:nvGrpSpPr>
            <p:cNvPr id="54291" name="Group 35">
              <a:extLst>
                <a:ext uri="{FF2B5EF4-FFF2-40B4-BE49-F238E27FC236}">
                  <a16:creationId xmlns:a16="http://schemas.microsoft.com/office/drawing/2014/main" id="{5BBB04A0-625E-224E-86A4-A5AA4DC4C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1761"/>
              <a:ext cx="716" cy="317"/>
              <a:chOff x="808" y="2304"/>
              <a:chExt cx="726" cy="321"/>
            </a:xfrm>
          </p:grpSpPr>
          <p:sp>
            <p:nvSpPr>
              <p:cNvPr id="54358" name="Line 36">
                <a:extLst>
                  <a:ext uri="{FF2B5EF4-FFF2-40B4-BE49-F238E27FC236}">
                    <a16:creationId xmlns:a16="http://schemas.microsoft.com/office/drawing/2014/main" id="{F5EE903C-0885-364F-9308-CB1A2BE93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0" y="2304"/>
                <a:ext cx="31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9" name="Line 37">
                <a:extLst>
                  <a:ext uri="{FF2B5EF4-FFF2-40B4-BE49-F238E27FC236}">
                    <a16:creationId xmlns:a16="http://schemas.microsoft.com/office/drawing/2014/main" id="{DE9B062D-3902-2E4C-BBE2-AB282968C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0" y="2622"/>
                <a:ext cx="3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0" name="Line 38">
                <a:extLst>
                  <a:ext uri="{FF2B5EF4-FFF2-40B4-BE49-F238E27FC236}">
                    <a16:creationId xmlns:a16="http://schemas.microsoft.com/office/drawing/2014/main" id="{051E6179-CED0-5147-B60B-45F6F52B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" y="2304"/>
                <a:ext cx="1" cy="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61" name="Group 39">
                <a:extLst>
                  <a:ext uri="{FF2B5EF4-FFF2-40B4-BE49-F238E27FC236}">
                    <a16:creationId xmlns:a16="http://schemas.microsoft.com/office/drawing/2014/main" id="{6F4526A1-C6AC-9843-8BF8-8544436BA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7" y="2306"/>
                <a:ext cx="153" cy="319"/>
                <a:chOff x="1289" y="1286"/>
                <a:chExt cx="153" cy="319"/>
              </a:xfrm>
            </p:grpSpPr>
            <p:sp>
              <p:nvSpPr>
                <p:cNvPr id="54365" name="Arc 40">
                  <a:extLst>
                    <a:ext uri="{FF2B5EF4-FFF2-40B4-BE49-F238E27FC236}">
                      <a16:creationId xmlns:a16="http://schemas.microsoft.com/office/drawing/2014/main" id="{C77404AF-F71D-6441-9752-1EE027495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286"/>
                  <a:ext cx="153" cy="1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66" name="Arc 41">
                  <a:extLst>
                    <a:ext uri="{FF2B5EF4-FFF2-40B4-BE49-F238E27FC236}">
                      <a16:creationId xmlns:a16="http://schemas.microsoft.com/office/drawing/2014/main" id="{72BAFE40-4770-854A-AD50-8B2BB38C7D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439"/>
                  <a:ext cx="153" cy="1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62" name="Line 42">
                <a:extLst>
                  <a:ext uri="{FF2B5EF4-FFF2-40B4-BE49-F238E27FC236}">
                    <a16:creationId xmlns:a16="http://schemas.microsoft.com/office/drawing/2014/main" id="{246A7AED-3354-2E40-A240-6146F25CF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" y="2353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3" name="Line 43">
                <a:extLst>
                  <a:ext uri="{FF2B5EF4-FFF2-40B4-BE49-F238E27FC236}">
                    <a16:creationId xmlns:a16="http://schemas.microsoft.com/office/drawing/2014/main" id="{5D9B41CE-246C-EC43-BD52-4DFB2F2BA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" y="2561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4" name="Line 44">
                <a:extLst>
                  <a:ext uri="{FF2B5EF4-FFF2-40B4-BE49-F238E27FC236}">
                    <a16:creationId xmlns:a16="http://schemas.microsoft.com/office/drawing/2014/main" id="{6310A622-8CF9-8445-9840-E70305A65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2463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92" name="Line 45">
              <a:extLst>
                <a:ext uri="{FF2B5EF4-FFF2-40B4-BE49-F238E27FC236}">
                  <a16:creationId xmlns:a16="http://schemas.microsoft.com/office/drawing/2014/main" id="{E4E5A437-45B9-5348-B23A-ADDEC3BE8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" y="1453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93" name="Group 46">
              <a:extLst>
                <a:ext uri="{FF2B5EF4-FFF2-40B4-BE49-F238E27FC236}">
                  <a16:creationId xmlns:a16="http://schemas.microsoft.com/office/drawing/2014/main" id="{CB224502-B45F-A245-852F-6073D5445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6" y="1653"/>
              <a:ext cx="689" cy="328"/>
              <a:chOff x="1824" y="2234"/>
              <a:chExt cx="698" cy="333"/>
            </a:xfrm>
          </p:grpSpPr>
          <p:sp>
            <p:nvSpPr>
              <p:cNvPr id="54351" name="Arc 47">
                <a:extLst>
                  <a:ext uri="{FF2B5EF4-FFF2-40B4-BE49-F238E27FC236}">
                    <a16:creationId xmlns:a16="http://schemas.microsoft.com/office/drawing/2014/main" id="{6340FDE9-30E5-0B45-86EE-0BBE4F4B0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2234"/>
                <a:ext cx="73" cy="159"/>
              </a:xfrm>
              <a:custGeom>
                <a:avLst/>
                <a:gdLst>
                  <a:gd name="T0" fmla="*/ 0 w 21632"/>
                  <a:gd name="T1" fmla="*/ 0 h 21600"/>
                  <a:gd name="T2" fmla="*/ 0 w 21632"/>
                  <a:gd name="T3" fmla="*/ 0 h 21600"/>
                  <a:gd name="T4" fmla="*/ 0 w 2163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2"/>
                  <a:gd name="T10" fmla="*/ 0 h 21600"/>
                  <a:gd name="T11" fmla="*/ 21632 w 2163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2" h="21600" fill="none" extrusionOk="0">
                    <a:moveTo>
                      <a:pt x="0" y="0"/>
                    </a:moveTo>
                    <a:cubicBezTo>
                      <a:pt x="10" y="0"/>
                      <a:pt x="21" y="-1"/>
                      <a:pt x="32" y="0"/>
                    </a:cubicBezTo>
                    <a:cubicBezTo>
                      <a:pt x="11961" y="0"/>
                      <a:pt x="21632" y="9670"/>
                      <a:pt x="21632" y="21600"/>
                    </a:cubicBezTo>
                  </a:path>
                  <a:path w="21632" h="21600" stroke="0" extrusionOk="0">
                    <a:moveTo>
                      <a:pt x="0" y="0"/>
                    </a:moveTo>
                    <a:cubicBezTo>
                      <a:pt x="10" y="0"/>
                      <a:pt x="21" y="-1"/>
                      <a:pt x="32" y="0"/>
                    </a:cubicBezTo>
                    <a:cubicBezTo>
                      <a:pt x="11961" y="0"/>
                      <a:pt x="21632" y="9670"/>
                      <a:pt x="21632" y="21600"/>
                    </a:cubicBezTo>
                    <a:lnTo>
                      <a:pt x="3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2" name="Arc 48">
                <a:extLst>
                  <a:ext uri="{FF2B5EF4-FFF2-40B4-BE49-F238E27FC236}">
                    <a16:creationId xmlns:a16="http://schemas.microsoft.com/office/drawing/2014/main" id="{97317A7A-3E0A-CC4E-9D6B-1843A5FC0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" y="2234"/>
                <a:ext cx="490" cy="1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3" name="Arc 49">
                <a:extLst>
                  <a:ext uri="{FF2B5EF4-FFF2-40B4-BE49-F238E27FC236}">
                    <a16:creationId xmlns:a16="http://schemas.microsoft.com/office/drawing/2014/main" id="{13467A5C-2365-5049-8295-6330B0F32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" y="2393"/>
                <a:ext cx="464" cy="1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4" name="Arc 50">
                <a:extLst>
                  <a:ext uri="{FF2B5EF4-FFF2-40B4-BE49-F238E27FC236}">
                    <a16:creationId xmlns:a16="http://schemas.microsoft.com/office/drawing/2014/main" id="{0D8F38D9-BCA5-6642-BB36-B357884B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2393"/>
                <a:ext cx="73" cy="174"/>
              </a:xfrm>
              <a:custGeom>
                <a:avLst/>
                <a:gdLst>
                  <a:gd name="T0" fmla="*/ 0 w 21635"/>
                  <a:gd name="T1" fmla="*/ 0 h 21600"/>
                  <a:gd name="T2" fmla="*/ 0 w 21635"/>
                  <a:gd name="T3" fmla="*/ 0 h 21600"/>
                  <a:gd name="T4" fmla="*/ 0 w 2163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5"/>
                  <a:gd name="T10" fmla="*/ 0 h 21600"/>
                  <a:gd name="T11" fmla="*/ 21635 w 2163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5" h="21600" fill="none" extrusionOk="0">
                    <a:moveTo>
                      <a:pt x="21635" y="0"/>
                    </a:moveTo>
                    <a:cubicBezTo>
                      <a:pt x="21635" y="11929"/>
                      <a:pt x="11964" y="21600"/>
                      <a:pt x="35" y="21600"/>
                    </a:cubicBezTo>
                    <a:cubicBezTo>
                      <a:pt x="23" y="21600"/>
                      <a:pt x="11" y="21599"/>
                      <a:pt x="0" y="21599"/>
                    </a:cubicBezTo>
                  </a:path>
                  <a:path w="21635" h="21600" stroke="0" extrusionOk="0">
                    <a:moveTo>
                      <a:pt x="21635" y="0"/>
                    </a:moveTo>
                    <a:cubicBezTo>
                      <a:pt x="21635" y="11929"/>
                      <a:pt x="11964" y="21600"/>
                      <a:pt x="35" y="21600"/>
                    </a:cubicBezTo>
                    <a:cubicBezTo>
                      <a:pt x="23" y="21600"/>
                      <a:pt x="11" y="21599"/>
                      <a:pt x="0" y="21599"/>
                    </a:cubicBezTo>
                    <a:lnTo>
                      <a:pt x="35" y="0"/>
                    </a:lnTo>
                    <a:lnTo>
                      <a:pt x="21635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5" name="Line 51">
                <a:extLst>
                  <a:ext uri="{FF2B5EF4-FFF2-40B4-BE49-F238E27FC236}">
                    <a16:creationId xmlns:a16="http://schemas.microsoft.com/office/drawing/2014/main" id="{6B3B20F2-C442-A94D-9EA4-F292C7A8F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286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6" name="Line 52">
                <a:extLst>
                  <a:ext uri="{FF2B5EF4-FFF2-40B4-BE49-F238E27FC236}">
                    <a16:creationId xmlns:a16="http://schemas.microsoft.com/office/drawing/2014/main" id="{A22E6871-CA98-0D4F-ABFE-0736B6385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1" y="2405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7" name="Line 53">
                <a:extLst>
                  <a:ext uri="{FF2B5EF4-FFF2-40B4-BE49-F238E27FC236}">
                    <a16:creationId xmlns:a16="http://schemas.microsoft.com/office/drawing/2014/main" id="{02FBBF45-15C6-A146-A342-8A1F2FC26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506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94" name="Line 54">
              <a:extLst>
                <a:ext uri="{FF2B5EF4-FFF2-40B4-BE49-F238E27FC236}">
                  <a16:creationId xmlns:a16="http://schemas.microsoft.com/office/drawing/2014/main" id="{02EE804F-121E-EA4D-9EFE-EC2EF2014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" y="1919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Freeform 55">
              <a:extLst>
                <a:ext uri="{FF2B5EF4-FFF2-40B4-BE49-F238E27FC236}">
                  <a16:creationId xmlns:a16="http://schemas.microsoft.com/office/drawing/2014/main" id="{D38D6041-FD06-C344-A50D-C751E1AF8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1441"/>
              <a:ext cx="317" cy="265"/>
            </a:xfrm>
            <a:custGeom>
              <a:avLst/>
              <a:gdLst>
                <a:gd name="T0" fmla="*/ 0 w 312"/>
                <a:gd name="T1" fmla="*/ 0 h 508"/>
                <a:gd name="T2" fmla="*/ 0 w 312"/>
                <a:gd name="T3" fmla="*/ 3 h 508"/>
                <a:gd name="T4" fmla="*/ 353 w 312"/>
                <a:gd name="T5" fmla="*/ 3 h 508"/>
                <a:gd name="T6" fmla="*/ 0 60000 65536"/>
                <a:gd name="T7" fmla="*/ 0 60000 65536"/>
                <a:gd name="T8" fmla="*/ 0 60000 65536"/>
                <a:gd name="T9" fmla="*/ 0 w 312"/>
                <a:gd name="T10" fmla="*/ 0 h 508"/>
                <a:gd name="T11" fmla="*/ 312 w 312"/>
                <a:gd name="T12" fmla="*/ 508 h 5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" h="508">
                  <a:moveTo>
                    <a:pt x="0" y="0"/>
                  </a:moveTo>
                  <a:lnTo>
                    <a:pt x="0" y="508"/>
                  </a:lnTo>
                  <a:lnTo>
                    <a:pt x="312" y="50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96" name="Group 56">
              <a:extLst>
                <a:ext uri="{FF2B5EF4-FFF2-40B4-BE49-F238E27FC236}">
                  <a16:creationId xmlns:a16="http://schemas.microsoft.com/office/drawing/2014/main" id="{64A19D2D-F852-C64A-A663-2B109615E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2227"/>
              <a:ext cx="716" cy="317"/>
              <a:chOff x="808" y="2304"/>
              <a:chExt cx="726" cy="321"/>
            </a:xfrm>
          </p:grpSpPr>
          <p:sp>
            <p:nvSpPr>
              <p:cNvPr id="54342" name="Line 57">
                <a:extLst>
                  <a:ext uri="{FF2B5EF4-FFF2-40B4-BE49-F238E27FC236}">
                    <a16:creationId xmlns:a16="http://schemas.microsoft.com/office/drawing/2014/main" id="{23941056-0188-2440-B9A4-F014E5581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0" y="2304"/>
                <a:ext cx="31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3" name="Line 58">
                <a:extLst>
                  <a:ext uri="{FF2B5EF4-FFF2-40B4-BE49-F238E27FC236}">
                    <a16:creationId xmlns:a16="http://schemas.microsoft.com/office/drawing/2014/main" id="{0FC2085F-E5E0-474D-A69C-9900D64AB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0" y="2622"/>
                <a:ext cx="3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4" name="Line 59">
                <a:extLst>
                  <a:ext uri="{FF2B5EF4-FFF2-40B4-BE49-F238E27FC236}">
                    <a16:creationId xmlns:a16="http://schemas.microsoft.com/office/drawing/2014/main" id="{4DA0A547-D795-6245-B3C9-2626FA90F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" y="2304"/>
                <a:ext cx="1" cy="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45" name="Group 60">
                <a:extLst>
                  <a:ext uri="{FF2B5EF4-FFF2-40B4-BE49-F238E27FC236}">
                    <a16:creationId xmlns:a16="http://schemas.microsoft.com/office/drawing/2014/main" id="{7A44C0CA-0099-2A45-8ACA-916EC14D9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7" y="2306"/>
                <a:ext cx="153" cy="319"/>
                <a:chOff x="1289" y="1286"/>
                <a:chExt cx="153" cy="319"/>
              </a:xfrm>
            </p:grpSpPr>
            <p:sp>
              <p:nvSpPr>
                <p:cNvPr id="54349" name="Arc 61">
                  <a:extLst>
                    <a:ext uri="{FF2B5EF4-FFF2-40B4-BE49-F238E27FC236}">
                      <a16:creationId xmlns:a16="http://schemas.microsoft.com/office/drawing/2014/main" id="{532C61BD-7AF8-D345-A2AF-6A83EF3AD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286"/>
                  <a:ext cx="153" cy="1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50" name="Arc 62">
                  <a:extLst>
                    <a:ext uri="{FF2B5EF4-FFF2-40B4-BE49-F238E27FC236}">
                      <a16:creationId xmlns:a16="http://schemas.microsoft.com/office/drawing/2014/main" id="{265D25BD-DB1E-3F49-9BA2-E256F81DC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439"/>
                  <a:ext cx="153" cy="1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46" name="Line 63">
                <a:extLst>
                  <a:ext uri="{FF2B5EF4-FFF2-40B4-BE49-F238E27FC236}">
                    <a16:creationId xmlns:a16="http://schemas.microsoft.com/office/drawing/2014/main" id="{961B630B-FB97-6B43-808F-1BF0AB197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" y="2353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7" name="Line 64">
                <a:extLst>
                  <a:ext uri="{FF2B5EF4-FFF2-40B4-BE49-F238E27FC236}">
                    <a16:creationId xmlns:a16="http://schemas.microsoft.com/office/drawing/2014/main" id="{0D76C35D-FF12-4748-B53A-AAF64A983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" y="2561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8" name="Line 65">
                <a:extLst>
                  <a:ext uri="{FF2B5EF4-FFF2-40B4-BE49-F238E27FC236}">
                    <a16:creationId xmlns:a16="http://schemas.microsoft.com/office/drawing/2014/main" id="{4ABF85FA-3AE8-7549-9700-90AEA2C57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2463"/>
                <a:ext cx="13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97" name="Group 66">
              <a:extLst>
                <a:ext uri="{FF2B5EF4-FFF2-40B4-BE49-F238E27FC236}">
                  <a16:creationId xmlns:a16="http://schemas.microsoft.com/office/drawing/2014/main" id="{3B30513F-568C-2346-BCEA-2212A40427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56" y="2669"/>
              <a:ext cx="482" cy="641"/>
              <a:chOff x="1775" y="1232"/>
              <a:chExt cx="489" cy="649"/>
            </a:xfrm>
          </p:grpSpPr>
          <p:sp>
            <p:nvSpPr>
              <p:cNvPr id="54335" name="Rectangle 67">
                <a:extLst>
                  <a:ext uri="{FF2B5EF4-FFF2-40B4-BE49-F238E27FC236}">
                    <a16:creationId xmlns:a16="http://schemas.microsoft.com/office/drawing/2014/main" id="{E3D4D42A-1842-934B-8D65-7A1B9EDC5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232"/>
                <a:ext cx="456" cy="6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336" name="Text Box 68">
                <a:extLst>
                  <a:ext uri="{FF2B5EF4-FFF2-40B4-BE49-F238E27FC236}">
                    <a16:creationId xmlns:a16="http://schemas.microsoft.com/office/drawing/2014/main" id="{D1540A36-5004-864E-97ED-0619959AA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5" y="1243"/>
                <a:ext cx="23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4337" name="Text Box 69">
                <a:extLst>
                  <a:ext uri="{FF2B5EF4-FFF2-40B4-BE49-F238E27FC236}">
                    <a16:creationId xmlns:a16="http://schemas.microsoft.com/office/drawing/2014/main" id="{A22C4A8E-6F95-7D4E-989A-DC792F278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1235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54338" name="Text Box 70">
                <a:extLst>
                  <a:ext uri="{FF2B5EF4-FFF2-40B4-BE49-F238E27FC236}">
                    <a16:creationId xmlns:a16="http://schemas.microsoft.com/office/drawing/2014/main" id="{28397361-A4BE-454C-A765-750F49A487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4" y="1627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54339" name="Line 71">
                <a:extLst>
                  <a:ext uri="{FF2B5EF4-FFF2-40B4-BE49-F238E27FC236}">
                    <a16:creationId xmlns:a16="http://schemas.microsoft.com/office/drawing/2014/main" id="{41698150-062F-7645-B252-BE1F1CF0C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656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0" name="Line 72">
                <a:extLst>
                  <a:ext uri="{FF2B5EF4-FFF2-40B4-BE49-F238E27FC236}">
                    <a16:creationId xmlns:a16="http://schemas.microsoft.com/office/drawing/2014/main" id="{7356650B-D09E-3348-B249-4A3DD3705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7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1" name="Line 73">
                <a:extLst>
                  <a:ext uri="{FF2B5EF4-FFF2-40B4-BE49-F238E27FC236}">
                    <a16:creationId xmlns:a16="http://schemas.microsoft.com/office/drawing/2014/main" id="{8886C633-8A4E-7246-80A3-C2C808EA8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75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98" name="Group 74">
              <a:extLst>
                <a:ext uri="{FF2B5EF4-FFF2-40B4-BE49-F238E27FC236}">
                  <a16:creationId xmlns:a16="http://schemas.microsoft.com/office/drawing/2014/main" id="{6C6B4CDA-CA70-2F40-8953-92943B4CE9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64" y="3396"/>
              <a:ext cx="482" cy="641"/>
              <a:chOff x="1775" y="1232"/>
              <a:chExt cx="489" cy="650"/>
            </a:xfrm>
          </p:grpSpPr>
          <p:sp>
            <p:nvSpPr>
              <p:cNvPr id="54328" name="Rectangle 75">
                <a:extLst>
                  <a:ext uri="{FF2B5EF4-FFF2-40B4-BE49-F238E27FC236}">
                    <a16:creationId xmlns:a16="http://schemas.microsoft.com/office/drawing/2014/main" id="{6AF0D4B3-5A88-6A45-95F3-A8696980E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232"/>
                <a:ext cx="456" cy="6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329" name="Text Box 76">
                <a:extLst>
                  <a:ext uri="{FF2B5EF4-FFF2-40B4-BE49-F238E27FC236}">
                    <a16:creationId xmlns:a16="http://schemas.microsoft.com/office/drawing/2014/main" id="{8F14F454-A5FD-7147-984F-F990D1C91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5" y="1243"/>
                <a:ext cx="234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4330" name="Text Box 77">
                <a:extLst>
                  <a:ext uri="{FF2B5EF4-FFF2-40B4-BE49-F238E27FC236}">
                    <a16:creationId xmlns:a16="http://schemas.microsoft.com/office/drawing/2014/main" id="{61D92C7D-DA18-BB43-9448-DA756FB9D7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1235"/>
                <a:ext cx="26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54331" name="Text Box 78">
                <a:extLst>
                  <a:ext uri="{FF2B5EF4-FFF2-40B4-BE49-F238E27FC236}">
                    <a16:creationId xmlns:a16="http://schemas.microsoft.com/office/drawing/2014/main" id="{77A05A1D-728E-B147-801C-78A8B9FB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4" y="1627"/>
                <a:ext cx="26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54332" name="Line 79">
                <a:extLst>
                  <a:ext uri="{FF2B5EF4-FFF2-40B4-BE49-F238E27FC236}">
                    <a16:creationId xmlns:a16="http://schemas.microsoft.com/office/drawing/2014/main" id="{3E6E2016-ED72-CD49-ADE5-F200FCF61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656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3" name="Line 80">
                <a:extLst>
                  <a:ext uri="{FF2B5EF4-FFF2-40B4-BE49-F238E27FC236}">
                    <a16:creationId xmlns:a16="http://schemas.microsoft.com/office/drawing/2014/main" id="{F8416A4A-D431-224F-939A-C61195798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7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4" name="Line 81">
                <a:extLst>
                  <a:ext uri="{FF2B5EF4-FFF2-40B4-BE49-F238E27FC236}">
                    <a16:creationId xmlns:a16="http://schemas.microsoft.com/office/drawing/2014/main" id="{3FF4FFAC-61DD-6748-ADA3-CACE741CB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75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99" name="Rectangle 82">
              <a:extLst>
                <a:ext uri="{FF2B5EF4-FFF2-40B4-BE49-F238E27FC236}">
                  <a16:creationId xmlns:a16="http://schemas.microsoft.com/office/drawing/2014/main" id="{6D9CE367-0509-074C-B9F5-9727B3958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2654"/>
              <a:ext cx="205" cy="3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  </a:t>
              </a:r>
              <a:r>
                <a:rPr lang="en-US" altLang="zh-CN" sz="16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54300" name="Rectangle 83">
              <a:extLst>
                <a:ext uri="{FF2B5EF4-FFF2-40B4-BE49-F238E27FC236}">
                  <a16:creationId xmlns:a16="http://schemas.microsoft.com/office/drawing/2014/main" id="{305E115F-817F-5644-B11B-F64307871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3388"/>
              <a:ext cx="205" cy="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  </a:t>
              </a:r>
              <a:r>
                <a:rPr lang="en-US" altLang="zh-CN" sz="16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54301" name="Line 84">
              <a:extLst>
                <a:ext uri="{FF2B5EF4-FFF2-40B4-BE49-F238E27FC236}">
                  <a16:creationId xmlns:a16="http://schemas.microsoft.com/office/drawing/2014/main" id="{2707F1D1-C77A-174A-9F4C-0E8203423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2812"/>
              <a:ext cx="2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85">
              <a:extLst>
                <a:ext uri="{FF2B5EF4-FFF2-40B4-BE49-F238E27FC236}">
                  <a16:creationId xmlns:a16="http://schemas.microsoft.com/office/drawing/2014/main" id="{69CE573F-B64A-B649-80B3-9EC0180AA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3522"/>
              <a:ext cx="2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Freeform 86">
              <a:extLst>
                <a:ext uri="{FF2B5EF4-FFF2-40B4-BE49-F238E27FC236}">
                  <a16:creationId xmlns:a16="http://schemas.microsoft.com/office/drawing/2014/main" id="{6749BAA5-D355-9F44-B07C-C009BD8E9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1358"/>
              <a:ext cx="742" cy="1375"/>
            </a:xfrm>
            <a:custGeom>
              <a:avLst/>
              <a:gdLst>
                <a:gd name="T0" fmla="*/ 0 w 752"/>
                <a:gd name="T1" fmla="*/ 1212 h 1400"/>
                <a:gd name="T2" fmla="*/ 676 w 752"/>
                <a:gd name="T3" fmla="*/ 1212 h 1400"/>
                <a:gd name="T4" fmla="*/ 676 w 752"/>
                <a:gd name="T5" fmla="*/ 0 h 1400"/>
                <a:gd name="T6" fmla="*/ 532 w 752"/>
                <a:gd name="T7" fmla="*/ 0 h 1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2"/>
                <a:gd name="T13" fmla="*/ 0 h 1400"/>
                <a:gd name="T14" fmla="*/ 752 w 752"/>
                <a:gd name="T15" fmla="*/ 1400 h 1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2" h="1400">
                  <a:moveTo>
                    <a:pt x="0" y="1400"/>
                  </a:moveTo>
                  <a:lnTo>
                    <a:pt x="752" y="1400"/>
                  </a:lnTo>
                  <a:lnTo>
                    <a:pt x="752" y="0"/>
                  </a:lnTo>
                  <a:lnTo>
                    <a:pt x="5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Freeform 87">
              <a:extLst>
                <a:ext uri="{FF2B5EF4-FFF2-40B4-BE49-F238E27FC236}">
                  <a16:creationId xmlns:a16="http://schemas.microsoft.com/office/drawing/2014/main" id="{F3A06751-CED7-E643-99E3-20B3E6746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1824"/>
              <a:ext cx="978" cy="1675"/>
            </a:xfrm>
            <a:custGeom>
              <a:avLst/>
              <a:gdLst>
                <a:gd name="T0" fmla="*/ 0 w 992"/>
                <a:gd name="T1" fmla="*/ 1536 h 1696"/>
                <a:gd name="T2" fmla="*/ 885 w 992"/>
                <a:gd name="T3" fmla="*/ 1536 h 1696"/>
                <a:gd name="T4" fmla="*/ 885 w 992"/>
                <a:gd name="T5" fmla="*/ 0 h 1696"/>
                <a:gd name="T6" fmla="*/ 528 w 992"/>
                <a:gd name="T7" fmla="*/ 0 h 16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2"/>
                <a:gd name="T13" fmla="*/ 0 h 1696"/>
                <a:gd name="T14" fmla="*/ 992 w 992"/>
                <a:gd name="T15" fmla="*/ 1696 h 16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2" h="1696">
                  <a:moveTo>
                    <a:pt x="0" y="1696"/>
                  </a:moveTo>
                  <a:lnTo>
                    <a:pt x="992" y="1696"/>
                  </a:lnTo>
                  <a:lnTo>
                    <a:pt x="992" y="0"/>
                  </a:lnTo>
                  <a:lnTo>
                    <a:pt x="5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Freeform 88">
              <a:extLst>
                <a:ext uri="{FF2B5EF4-FFF2-40B4-BE49-F238E27FC236}">
                  <a16:creationId xmlns:a16="http://schemas.microsoft.com/office/drawing/2014/main" id="{D3D37752-81D4-CA4C-BB76-EA81977CF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1548"/>
              <a:ext cx="276" cy="1232"/>
            </a:xfrm>
            <a:custGeom>
              <a:avLst/>
              <a:gdLst>
                <a:gd name="T0" fmla="*/ 248 w 280"/>
                <a:gd name="T1" fmla="*/ 1125 h 1248"/>
                <a:gd name="T2" fmla="*/ 0 w 280"/>
                <a:gd name="T3" fmla="*/ 1125 h 1248"/>
                <a:gd name="T4" fmla="*/ 0 w 280"/>
                <a:gd name="T5" fmla="*/ 0 h 1248"/>
                <a:gd name="T6" fmla="*/ 152 w 280"/>
                <a:gd name="T7" fmla="*/ 0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1248"/>
                <a:gd name="T14" fmla="*/ 280 w 280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1248">
                  <a:moveTo>
                    <a:pt x="280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16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Freeform 89">
              <a:extLst>
                <a:ext uri="{FF2B5EF4-FFF2-40B4-BE49-F238E27FC236}">
                  <a16:creationId xmlns:a16="http://schemas.microsoft.com/office/drawing/2014/main" id="{49F3F9C6-8278-374B-8E91-B811F21E4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2003"/>
              <a:ext cx="466" cy="1504"/>
            </a:xfrm>
            <a:custGeom>
              <a:avLst/>
              <a:gdLst>
                <a:gd name="T0" fmla="*/ 425 w 472"/>
                <a:gd name="T1" fmla="*/ 1377 h 1523"/>
                <a:gd name="T2" fmla="*/ 0 w 472"/>
                <a:gd name="T3" fmla="*/ 1377 h 1523"/>
                <a:gd name="T4" fmla="*/ 0 w 472"/>
                <a:gd name="T5" fmla="*/ 11 h 1523"/>
                <a:gd name="T6" fmla="*/ 333 w 472"/>
                <a:gd name="T7" fmla="*/ 0 h 15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2"/>
                <a:gd name="T13" fmla="*/ 0 h 1523"/>
                <a:gd name="T14" fmla="*/ 472 w 472"/>
                <a:gd name="T15" fmla="*/ 1523 h 15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2" h="1523">
                  <a:moveTo>
                    <a:pt x="472" y="1523"/>
                  </a:moveTo>
                  <a:lnTo>
                    <a:pt x="0" y="1523"/>
                  </a:lnTo>
                  <a:lnTo>
                    <a:pt x="0" y="11"/>
                  </a:lnTo>
                  <a:lnTo>
                    <a:pt x="36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Freeform 90">
              <a:extLst>
                <a:ext uri="{FF2B5EF4-FFF2-40B4-BE49-F238E27FC236}">
                  <a16:creationId xmlns:a16="http://schemas.microsoft.com/office/drawing/2014/main" id="{723C4B14-0F34-484A-97F1-90D7BC023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" y="885"/>
              <a:ext cx="671" cy="3001"/>
            </a:xfrm>
            <a:custGeom>
              <a:avLst/>
              <a:gdLst>
                <a:gd name="T0" fmla="*/ 611 w 680"/>
                <a:gd name="T1" fmla="*/ 2845 h 3024"/>
                <a:gd name="T2" fmla="*/ 0 w 680"/>
                <a:gd name="T3" fmla="*/ 2845 h 3024"/>
                <a:gd name="T4" fmla="*/ 0 w 680"/>
                <a:gd name="T5" fmla="*/ 11 h 3024"/>
                <a:gd name="T6" fmla="*/ 504 w 680"/>
                <a:gd name="T7" fmla="*/ 0 h 3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0"/>
                <a:gd name="T13" fmla="*/ 0 h 3024"/>
                <a:gd name="T14" fmla="*/ 680 w 680"/>
                <a:gd name="T15" fmla="*/ 3024 h 3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0" h="3024">
                  <a:moveTo>
                    <a:pt x="680" y="3024"/>
                  </a:moveTo>
                  <a:lnTo>
                    <a:pt x="0" y="3024"/>
                  </a:lnTo>
                  <a:lnTo>
                    <a:pt x="0" y="11"/>
                  </a:lnTo>
                  <a:lnTo>
                    <a:pt x="56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Line 91">
              <a:extLst>
                <a:ext uri="{FF2B5EF4-FFF2-40B4-BE49-F238E27FC236}">
                  <a16:creationId xmlns:a16="http://schemas.microsoft.com/office/drawing/2014/main" id="{F0FC25B8-8A0A-6545-96E7-43EB8779F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0" y="2275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9" name="Line 92">
              <a:extLst>
                <a:ext uri="{FF2B5EF4-FFF2-40B4-BE49-F238E27FC236}">
                  <a16:creationId xmlns:a16="http://schemas.microsoft.com/office/drawing/2014/main" id="{026688FC-F6EE-EE4D-A5F5-2E61C8146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0" y="248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Line 93">
              <a:extLst>
                <a:ext uri="{FF2B5EF4-FFF2-40B4-BE49-F238E27FC236}">
                  <a16:creationId xmlns:a16="http://schemas.microsoft.com/office/drawing/2014/main" id="{7C85DCFD-FBD3-834A-B227-0E5742FA5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9" y="1343"/>
              <a:ext cx="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1" name="Freeform 94">
              <a:extLst>
                <a:ext uri="{FF2B5EF4-FFF2-40B4-BE49-F238E27FC236}">
                  <a16:creationId xmlns:a16="http://schemas.microsoft.com/office/drawing/2014/main" id="{D5D4E412-D776-6C42-92B3-2BAE1A965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1098"/>
              <a:ext cx="363" cy="711"/>
            </a:xfrm>
            <a:custGeom>
              <a:avLst/>
              <a:gdLst>
                <a:gd name="T0" fmla="*/ 328 w 368"/>
                <a:gd name="T1" fmla="*/ 0 h 720"/>
                <a:gd name="T2" fmla="*/ 0 w 368"/>
                <a:gd name="T3" fmla="*/ 0 h 720"/>
                <a:gd name="T4" fmla="*/ 0 w 368"/>
                <a:gd name="T5" fmla="*/ 651 h 720"/>
                <a:gd name="T6" fmla="*/ 309 w 368"/>
                <a:gd name="T7" fmla="*/ 651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720"/>
                <a:gd name="T14" fmla="*/ 368 w 368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720">
                  <a:moveTo>
                    <a:pt x="368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344" y="72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Oval 95">
              <a:extLst>
                <a:ext uri="{FF2B5EF4-FFF2-40B4-BE49-F238E27FC236}">
                  <a16:creationId xmlns:a16="http://schemas.microsoft.com/office/drawing/2014/main" id="{F47CE317-5E58-0A48-B1D7-598C74E31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311"/>
              <a:ext cx="55" cy="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3" name="Oval 96">
              <a:extLst>
                <a:ext uri="{FF2B5EF4-FFF2-40B4-BE49-F238E27FC236}">
                  <a16:creationId xmlns:a16="http://schemas.microsoft.com/office/drawing/2014/main" id="{82AAC8D2-8CD1-3447-912A-8DFEEF90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2243"/>
              <a:ext cx="55" cy="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4" name="Oval 97">
              <a:extLst>
                <a:ext uri="{FF2B5EF4-FFF2-40B4-BE49-F238E27FC236}">
                  <a16:creationId xmlns:a16="http://schemas.microsoft.com/office/drawing/2014/main" id="{F2D04F37-2708-BC42-BA0C-5F92214FC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2448"/>
              <a:ext cx="55" cy="5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5" name="Text Box 98">
              <a:extLst>
                <a:ext uri="{FF2B5EF4-FFF2-40B4-BE49-F238E27FC236}">
                  <a16:creationId xmlns:a16="http://schemas.microsoft.com/office/drawing/2014/main" id="{FF56D3C3-4727-E44D-A2FD-D2530FB1C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2584"/>
              <a:ext cx="341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y</a:t>
              </a:r>
              <a:r>
                <a:rPr lang="en-US" altLang="zh-CN" sz="1800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y</a:t>
              </a:r>
              <a:r>
                <a:rPr lang="en-US" altLang="zh-CN" sz="1800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316" name="Text Box 99">
              <a:extLst>
                <a:ext uri="{FF2B5EF4-FFF2-40B4-BE49-F238E27FC236}">
                  <a16:creationId xmlns:a16="http://schemas.microsoft.com/office/drawing/2014/main" id="{9983E797-D0EB-D24A-AA2B-77C32C953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170"/>
              <a:ext cx="3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w</a:t>
              </a:r>
              <a:endPara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4317" name="Freeform 100">
              <a:extLst>
                <a:ext uri="{FF2B5EF4-FFF2-40B4-BE49-F238E27FC236}">
                  <a16:creationId xmlns:a16="http://schemas.microsoft.com/office/drawing/2014/main" id="{2A0F10B2-0B4F-834A-BB05-243BA88F0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906"/>
              <a:ext cx="1262" cy="601"/>
            </a:xfrm>
            <a:custGeom>
              <a:avLst/>
              <a:gdLst>
                <a:gd name="T0" fmla="*/ 0 w 1280"/>
                <a:gd name="T1" fmla="*/ 553 h 608"/>
                <a:gd name="T2" fmla="*/ 0 w 1280"/>
                <a:gd name="T3" fmla="*/ 424 h 608"/>
                <a:gd name="T4" fmla="*/ 1143 w 1280"/>
                <a:gd name="T5" fmla="*/ 424 h 608"/>
                <a:gd name="T6" fmla="*/ 1143 w 1280"/>
                <a:gd name="T7" fmla="*/ 0 h 608"/>
                <a:gd name="T8" fmla="*/ 957 w 1280"/>
                <a:gd name="T9" fmla="*/ 0 h 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0"/>
                <a:gd name="T16" fmla="*/ 0 h 608"/>
                <a:gd name="T17" fmla="*/ 1280 w 1280"/>
                <a:gd name="T18" fmla="*/ 608 h 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0" h="608">
                  <a:moveTo>
                    <a:pt x="0" y="608"/>
                  </a:moveTo>
                  <a:lnTo>
                    <a:pt x="0" y="464"/>
                  </a:lnTo>
                  <a:lnTo>
                    <a:pt x="1280" y="464"/>
                  </a:lnTo>
                  <a:lnTo>
                    <a:pt x="1280" y="0"/>
                  </a:lnTo>
                  <a:lnTo>
                    <a:pt x="107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Freeform 101">
              <a:extLst>
                <a:ext uri="{FF2B5EF4-FFF2-40B4-BE49-F238E27FC236}">
                  <a16:creationId xmlns:a16="http://schemas.microsoft.com/office/drawing/2014/main" id="{66C335BB-15A7-544B-82AF-3E95C7FA9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" y="3617"/>
              <a:ext cx="189" cy="537"/>
            </a:xfrm>
            <a:custGeom>
              <a:avLst/>
              <a:gdLst>
                <a:gd name="T0" fmla="*/ 0 w 192"/>
                <a:gd name="T1" fmla="*/ 0 h 544"/>
                <a:gd name="T2" fmla="*/ 168 w 192"/>
                <a:gd name="T3" fmla="*/ 0 h 544"/>
                <a:gd name="T4" fmla="*/ 168 w 192"/>
                <a:gd name="T5" fmla="*/ 490 h 544"/>
                <a:gd name="T6" fmla="*/ 0 60000 65536"/>
                <a:gd name="T7" fmla="*/ 0 60000 65536"/>
                <a:gd name="T8" fmla="*/ 0 60000 65536"/>
                <a:gd name="T9" fmla="*/ 0 w 192"/>
                <a:gd name="T10" fmla="*/ 0 h 544"/>
                <a:gd name="T11" fmla="*/ 192 w 192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44">
                  <a:moveTo>
                    <a:pt x="0" y="0"/>
                  </a:moveTo>
                  <a:lnTo>
                    <a:pt x="192" y="0"/>
                  </a:lnTo>
                  <a:lnTo>
                    <a:pt x="192" y="54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9" name="Text Box 102">
              <a:extLst>
                <a:ext uri="{FF2B5EF4-FFF2-40B4-BE49-F238E27FC236}">
                  <a16:creationId xmlns:a16="http://schemas.microsoft.com/office/drawing/2014/main" id="{F369E5C6-0C26-0A47-A26A-6A8AD195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" y="4124"/>
              <a:ext cx="73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Scan-in</a:t>
              </a:r>
              <a:endParaRPr lang="en-US" altLang="zh-CN" sz="1800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4320" name="Freeform 103">
              <a:extLst>
                <a:ext uri="{FF2B5EF4-FFF2-40B4-BE49-F238E27FC236}">
                  <a16:creationId xmlns:a16="http://schemas.microsoft.com/office/drawing/2014/main" id="{8F0109B0-9925-2540-8162-C7EC43F0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385"/>
              <a:ext cx="1266" cy="379"/>
            </a:xfrm>
            <a:custGeom>
              <a:avLst/>
              <a:gdLst>
                <a:gd name="T0" fmla="*/ 0 w 1284"/>
                <a:gd name="T1" fmla="*/ 344 h 384"/>
                <a:gd name="T2" fmla="*/ 0 w 1284"/>
                <a:gd name="T3" fmla="*/ 216 h 384"/>
                <a:gd name="T4" fmla="*/ 1144 w 1284"/>
                <a:gd name="T5" fmla="*/ 216 h 384"/>
                <a:gd name="T6" fmla="*/ 1147 w 1284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4"/>
                <a:gd name="T13" fmla="*/ 0 h 384"/>
                <a:gd name="T14" fmla="*/ 1284 w 128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4" h="384">
                  <a:moveTo>
                    <a:pt x="0" y="384"/>
                  </a:moveTo>
                  <a:lnTo>
                    <a:pt x="0" y="240"/>
                  </a:lnTo>
                  <a:lnTo>
                    <a:pt x="1280" y="240"/>
                  </a:lnTo>
                  <a:lnTo>
                    <a:pt x="128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1" name="Text Box 104">
              <a:extLst>
                <a:ext uri="{FF2B5EF4-FFF2-40B4-BE49-F238E27FC236}">
                  <a16:creationId xmlns:a16="http://schemas.microsoft.com/office/drawing/2014/main" id="{5F424890-0AA5-D941-A88F-403AEFE9B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5" y="2236"/>
              <a:ext cx="93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Scan-out</a:t>
              </a:r>
              <a:endParaRPr lang="en-US" altLang="zh-CN" sz="1800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4322" name="Freeform 105">
              <a:extLst>
                <a:ext uri="{FF2B5EF4-FFF2-40B4-BE49-F238E27FC236}">
                  <a16:creationId xmlns:a16="http://schemas.microsoft.com/office/drawing/2014/main" id="{6EC6339B-8CC8-BC48-83FC-223BA9D1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3001"/>
              <a:ext cx="853" cy="1153"/>
            </a:xfrm>
            <a:custGeom>
              <a:avLst/>
              <a:gdLst>
                <a:gd name="T0" fmla="*/ 0 w 864"/>
                <a:gd name="T1" fmla="*/ 0 h 1168"/>
                <a:gd name="T2" fmla="*/ 0 w 864"/>
                <a:gd name="T3" fmla="*/ 104 h 1168"/>
                <a:gd name="T4" fmla="*/ 780 w 864"/>
                <a:gd name="T5" fmla="*/ 104 h 1168"/>
                <a:gd name="T6" fmla="*/ 780 w 864"/>
                <a:gd name="T7" fmla="*/ 1053 h 1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168"/>
                <a:gd name="T14" fmla="*/ 864 w 864"/>
                <a:gd name="T15" fmla="*/ 1168 h 1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168">
                  <a:moveTo>
                    <a:pt x="0" y="0"/>
                  </a:moveTo>
                  <a:lnTo>
                    <a:pt x="0" y="112"/>
                  </a:lnTo>
                  <a:lnTo>
                    <a:pt x="864" y="112"/>
                  </a:lnTo>
                  <a:lnTo>
                    <a:pt x="864" y="11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3" name="Freeform 106">
              <a:extLst>
                <a:ext uri="{FF2B5EF4-FFF2-40B4-BE49-F238E27FC236}">
                  <a16:creationId xmlns:a16="http://schemas.microsoft.com/office/drawing/2014/main" id="{ED66A0AE-5347-5B4D-AB9A-B269D631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" y="3732"/>
              <a:ext cx="837" cy="106"/>
            </a:xfrm>
            <a:custGeom>
              <a:avLst/>
              <a:gdLst>
                <a:gd name="T0" fmla="*/ 0 w 848"/>
                <a:gd name="T1" fmla="*/ 0 h 108"/>
                <a:gd name="T2" fmla="*/ 0 w 848"/>
                <a:gd name="T3" fmla="*/ 92 h 108"/>
                <a:gd name="T4" fmla="*/ 764 w 848"/>
                <a:gd name="T5" fmla="*/ 92 h 108"/>
                <a:gd name="T6" fmla="*/ 0 60000 65536"/>
                <a:gd name="T7" fmla="*/ 0 60000 65536"/>
                <a:gd name="T8" fmla="*/ 0 60000 65536"/>
                <a:gd name="T9" fmla="*/ 0 w 848"/>
                <a:gd name="T10" fmla="*/ 0 h 108"/>
                <a:gd name="T11" fmla="*/ 848 w 848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108">
                  <a:moveTo>
                    <a:pt x="0" y="0"/>
                  </a:moveTo>
                  <a:lnTo>
                    <a:pt x="0" y="108"/>
                  </a:lnTo>
                  <a:lnTo>
                    <a:pt x="848" y="10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24" name="Group 107">
              <a:extLst>
                <a:ext uri="{FF2B5EF4-FFF2-40B4-BE49-F238E27FC236}">
                  <a16:creationId xmlns:a16="http://schemas.microsoft.com/office/drawing/2014/main" id="{AB045F7B-8309-D746-B0C7-CB596926C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2" y="4108"/>
              <a:ext cx="424" cy="218"/>
              <a:chOff x="1306" y="3984"/>
              <a:chExt cx="429" cy="221"/>
            </a:xfrm>
          </p:grpSpPr>
          <p:sp>
            <p:nvSpPr>
              <p:cNvPr id="54326" name="Text Box 108">
                <a:extLst>
                  <a:ext uri="{FF2B5EF4-FFF2-40B4-BE49-F238E27FC236}">
                    <a16:creationId xmlns:a16="http://schemas.microsoft.com/office/drawing/2014/main" id="{9BA3DD1B-10FD-9F48-9946-3F3A05C8D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4004"/>
                <a:ext cx="42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G/</a:t>
                </a:r>
                <a:r>
                  <a:rPr lang="en-US" altLang="zh-CN" sz="1800" b="1">
                    <a:solidFill>
                      <a:srgbClr val="FF0000"/>
                    </a:solidFill>
                    <a:latin typeface="+mn-lt"/>
                    <a:ea typeface="宋体" panose="02010600030101010101" pitchFamily="2" charset="-122"/>
                  </a:rPr>
                  <a:t>S</a:t>
                </a:r>
                <a:endParaRPr lang="en-US" altLang="zh-CN" sz="1800" b="1" baseline="-2500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54327" name="Line 109">
                <a:extLst>
                  <a:ext uri="{FF2B5EF4-FFF2-40B4-BE49-F238E27FC236}">
                    <a16:creationId xmlns:a16="http://schemas.microsoft.com/office/drawing/2014/main" id="{D5CDF932-5A8F-964A-BC13-212DA6EB0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6" y="3984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25" name="Text Box 110">
              <a:extLst>
                <a:ext uri="{FF2B5EF4-FFF2-40B4-BE49-F238E27FC236}">
                  <a16:creationId xmlns:a16="http://schemas.microsoft.com/office/drawing/2014/main" id="{CA3EA78E-CBE0-C346-BE8E-418F6FF0E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" y="3889"/>
              <a:ext cx="2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3">
            <a:extLst>
              <a:ext uri="{FF2B5EF4-FFF2-40B4-BE49-F238E27FC236}">
                <a16:creationId xmlns:a16="http://schemas.microsoft.com/office/drawing/2014/main" id="{62798370-DC8D-2A42-AFF9-E15BACB62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28A80-53FB-8E4B-B891-3126C1AD91B9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页脚占位符 4">
            <a:extLst>
              <a:ext uri="{FF2B5EF4-FFF2-40B4-BE49-F238E27FC236}">
                <a16:creationId xmlns:a16="http://schemas.microsoft.com/office/drawing/2014/main" id="{899F5E64-DBE5-6748-8DD6-C1DDF174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3315" name="Line 2">
            <a:extLst>
              <a:ext uri="{FF2B5EF4-FFF2-40B4-BE49-F238E27FC236}">
                <a16:creationId xmlns:a16="http://schemas.microsoft.com/office/drawing/2014/main" id="{9D384AF8-627F-4D42-8EE9-C3BE8B5F1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470" y="1873250"/>
            <a:ext cx="0" cy="47513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7A1A26CE-4625-DA41-9DE0-DEB0AE449343}"/>
              </a:ext>
            </a:extLst>
          </p:cNvPr>
          <p:cNvSpPr>
            <a:spLocks/>
          </p:cNvSpPr>
          <p:nvPr/>
        </p:nvSpPr>
        <p:spPr bwMode="auto">
          <a:xfrm>
            <a:off x="3198813" y="1171575"/>
            <a:ext cx="4051300" cy="4999038"/>
          </a:xfrm>
          <a:custGeom>
            <a:avLst/>
            <a:gdLst>
              <a:gd name="T0" fmla="*/ 0 w 2587"/>
              <a:gd name="T1" fmla="*/ 0 h 3190"/>
              <a:gd name="T2" fmla="*/ 0 w 2587"/>
              <a:gd name="T3" fmla="*/ 2147483646 h 3190"/>
              <a:gd name="T4" fmla="*/ 2147483646 w 2587"/>
              <a:gd name="T5" fmla="*/ 2147483646 h 3190"/>
              <a:gd name="T6" fmla="*/ 2147483646 w 2587"/>
              <a:gd name="T7" fmla="*/ 2147483646 h 3190"/>
              <a:gd name="T8" fmla="*/ 2147483646 w 2587"/>
              <a:gd name="T9" fmla="*/ 2147483646 h 3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7"/>
              <a:gd name="T16" fmla="*/ 0 h 3190"/>
              <a:gd name="T17" fmla="*/ 2587 w 2587"/>
              <a:gd name="T18" fmla="*/ 3190 h 3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7" h="3190">
                <a:moveTo>
                  <a:pt x="0" y="0"/>
                </a:moveTo>
                <a:lnTo>
                  <a:pt x="0" y="3190"/>
                </a:lnTo>
                <a:lnTo>
                  <a:pt x="1728" y="3190"/>
                </a:lnTo>
                <a:lnTo>
                  <a:pt x="1728" y="219"/>
                </a:lnTo>
                <a:lnTo>
                  <a:pt x="2587" y="219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6036" name="Rectangle 4">
            <a:extLst>
              <a:ext uri="{FF2B5EF4-FFF2-40B4-BE49-F238E27FC236}">
                <a16:creationId xmlns:a16="http://schemas.microsoft.com/office/drawing/2014/main" id="{E4DE817C-642E-A746-B134-9B00C9805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>
              <a:defRPr/>
            </a:pPr>
            <a:r>
              <a:rPr lang="en-US" altLang="zh-CN">
                <a:ea typeface="宋体" pitchFamily="2" charset="-122"/>
              </a:rPr>
              <a:t>Design Methodology in Detail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09C23D39-9533-6446-A05D-312BE2F6D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9" y="2112964"/>
            <a:ext cx="2490787" cy="574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Design Partition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38F401C7-74B4-B74D-A3FF-553BFAD8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9" y="2881314"/>
            <a:ext cx="2490787" cy="573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Design Entry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Behavioral Modeling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B06779BE-F7C5-5340-9BEB-25E4EE57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9" y="3636964"/>
            <a:ext cx="2489199" cy="573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+mj-ea"/>
              </a:rPr>
              <a:t>Simulation/Functional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+mj-ea"/>
              </a:rPr>
              <a:t>Verification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DBBC9CF8-A643-3841-9611-890841E6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9" y="5119689"/>
            <a:ext cx="2490787" cy="573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Pre-Synthesis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Sign-Off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5DA11D2E-F82F-A24D-9518-C1629D56D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9" y="5886451"/>
            <a:ext cx="2490787" cy="574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Synthesize and Map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Gate-level Net List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3AF74D94-017F-7345-8CFC-AAC79501C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4" y="1352551"/>
            <a:ext cx="2470829" cy="574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Postsynthesis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Design Validation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43843F15-1472-AF40-8670-1CD327577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4" y="2105026"/>
            <a:ext cx="2470829" cy="574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Postsynthesis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Timing Verification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00F4D74F-A030-F94A-84EE-29E88A66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4" y="2873375"/>
            <a:ext cx="2470829" cy="573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 Generation and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Fault Simulation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7B383276-DFD2-304A-8249-5DD131DF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4" y="3654425"/>
            <a:ext cx="2470829" cy="573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Cell Placement/Scan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Insertation/Routing</a:t>
            </a:r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DB652174-25D1-B244-B2D8-C11F14A2A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4" y="4378325"/>
            <a:ext cx="2470829" cy="573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Verify Physical and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Electrical Rules</a:t>
            </a:r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8C1CFAE4-B945-B34E-8E83-8362F617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4" y="5103814"/>
            <a:ext cx="2470829" cy="573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Synthesize and Map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Gate-level Net List</a:t>
            </a:r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10E082E2-81FC-5A48-A48E-4E9D49E4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9" y="4392614"/>
            <a:ext cx="2482849" cy="573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Design Integration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And Verification</a:t>
            </a:r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CB5B2939-C86B-FB45-BCBC-B25E9654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5826125"/>
            <a:ext cx="2478768" cy="573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Design Sign-Off</a:t>
            </a:r>
          </a:p>
        </p:txBody>
      </p:sp>
      <p:sp>
        <p:nvSpPr>
          <p:cNvPr id="13331" name="Rectangle 5">
            <a:extLst>
              <a:ext uri="{FF2B5EF4-FFF2-40B4-BE49-F238E27FC236}">
                <a16:creationId xmlns:a16="http://schemas.microsoft.com/office/drawing/2014/main" id="{9F28E385-1A39-C742-9F2A-908C9B9CB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9" y="1344614"/>
            <a:ext cx="2490787" cy="574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lIns="90166" tIns="45082" rIns="90166" bIns="45082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Design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4">
            <a:extLst>
              <a:ext uri="{FF2B5EF4-FFF2-40B4-BE49-F238E27FC236}">
                <a16:creationId xmlns:a16="http://schemas.microsoft.com/office/drawing/2014/main" id="{E93F26B7-8A94-DD46-8150-A34576098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5F7C53-62DA-2E4C-9441-B1CBA0F9F657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页脚占位符 5">
            <a:extLst>
              <a:ext uri="{FF2B5EF4-FFF2-40B4-BE49-F238E27FC236}">
                <a16:creationId xmlns:a16="http://schemas.microsoft.com/office/drawing/2014/main" id="{ED0790E1-7271-0744-A73F-508C8C2D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90A200F-2353-1844-88FE-C8746E2F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459" y="977901"/>
            <a:ext cx="4772025" cy="61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467" name="Rectangle 3">
            <a:extLst>
              <a:ext uri="{FF2B5EF4-FFF2-40B4-BE49-F238E27FC236}">
                <a16:creationId xmlns:a16="http://schemas.microsoft.com/office/drawing/2014/main" id="{FB0D976C-72E0-AC4C-8E40-38F4A97BF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Example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3FE81E27-238F-A34B-B0FF-48DC2009F6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05213" y="1389063"/>
            <a:ext cx="3814763" cy="4114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w,y1,y2 test vector 001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01 into y1, y2 FFs</a:t>
            </a:r>
          </a:p>
        </p:txBody>
      </p:sp>
      <p:sp>
        <p:nvSpPr>
          <p:cNvPr id="55302" name="Line 5">
            <a:extLst>
              <a:ext uri="{FF2B5EF4-FFF2-40B4-BE49-F238E27FC236}">
                <a16:creationId xmlns:a16="http://schemas.microsoft.com/office/drawing/2014/main" id="{AF8D8514-3CF1-7340-A544-FE56CF5CB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1483" y="1058407"/>
            <a:ext cx="495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Line 6">
            <a:extLst>
              <a:ext uri="{FF2B5EF4-FFF2-40B4-BE49-F238E27FC236}">
                <a16:creationId xmlns:a16="http://schemas.microsoft.com/office/drawing/2014/main" id="{E19126D0-84D0-CD4D-9AC7-8259A6646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1483" y="1556882"/>
            <a:ext cx="51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4" name="Line 7">
            <a:extLst>
              <a:ext uri="{FF2B5EF4-FFF2-40B4-BE49-F238E27FC236}">
                <a16:creationId xmlns:a16="http://schemas.microsoft.com/office/drawing/2014/main" id="{E989B6A6-DCFE-454F-81AB-71082FAB4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1483" y="1058407"/>
            <a:ext cx="1588" cy="4984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05" name="Group 8">
            <a:extLst>
              <a:ext uri="{FF2B5EF4-FFF2-40B4-BE49-F238E27FC236}">
                <a16:creationId xmlns:a16="http://schemas.microsoft.com/office/drawing/2014/main" id="{DF190091-E4BA-E84E-AF32-A53EA5A116E4}"/>
              </a:ext>
            </a:extLst>
          </p:cNvPr>
          <p:cNvGrpSpPr>
            <a:grpSpLocks/>
          </p:cNvGrpSpPr>
          <p:nvPr/>
        </p:nvGrpSpPr>
        <p:grpSpPr bwMode="auto">
          <a:xfrm>
            <a:off x="7846784" y="1061581"/>
            <a:ext cx="239713" cy="500062"/>
            <a:chOff x="1289" y="1286"/>
            <a:chExt cx="153" cy="319"/>
          </a:xfrm>
        </p:grpSpPr>
        <p:sp>
          <p:nvSpPr>
            <p:cNvPr id="55408" name="Arc 9">
              <a:extLst>
                <a:ext uri="{FF2B5EF4-FFF2-40B4-BE49-F238E27FC236}">
                  <a16:creationId xmlns:a16="http://schemas.microsoft.com/office/drawing/2014/main" id="{5675625A-2B09-A14F-BD68-14F42DD9C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286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9" name="Arc 10">
              <a:extLst>
                <a:ext uri="{FF2B5EF4-FFF2-40B4-BE49-F238E27FC236}">
                  <a16:creationId xmlns:a16="http://schemas.microsoft.com/office/drawing/2014/main" id="{C4C53BB9-2613-404C-89FF-30ADBF96F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439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6" name="Line 11">
            <a:extLst>
              <a:ext uri="{FF2B5EF4-FFF2-40B4-BE49-F238E27FC236}">
                <a16:creationId xmlns:a16="http://schemas.microsoft.com/office/drawing/2014/main" id="{5796BDBD-E1A3-6240-BD6F-D1DF189BF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109" y="1134607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2">
            <a:extLst>
              <a:ext uri="{FF2B5EF4-FFF2-40B4-BE49-F238E27FC236}">
                <a16:creationId xmlns:a16="http://schemas.microsoft.com/office/drawing/2014/main" id="{2C6BF094-88F9-0842-9E73-B954DAC2E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109" y="1461632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3">
            <a:extLst>
              <a:ext uri="{FF2B5EF4-FFF2-40B4-BE49-F238E27FC236}">
                <a16:creationId xmlns:a16="http://schemas.microsoft.com/office/drawing/2014/main" id="{EFFD1511-DA21-9F46-B2FA-5B077C4DD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3796" y="1307643"/>
            <a:ext cx="2079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09" name="Group 14">
            <a:extLst>
              <a:ext uri="{FF2B5EF4-FFF2-40B4-BE49-F238E27FC236}">
                <a16:creationId xmlns:a16="http://schemas.microsoft.com/office/drawing/2014/main" id="{05A407A3-6EE0-5242-A38B-180B0F35B656}"/>
              </a:ext>
            </a:extLst>
          </p:cNvPr>
          <p:cNvGrpSpPr>
            <a:grpSpLocks/>
          </p:cNvGrpSpPr>
          <p:nvPr/>
        </p:nvGrpSpPr>
        <p:grpSpPr bwMode="auto">
          <a:xfrm>
            <a:off x="7145108" y="1772782"/>
            <a:ext cx="1136650" cy="503237"/>
            <a:chOff x="808" y="1648"/>
            <a:chExt cx="726" cy="321"/>
          </a:xfrm>
        </p:grpSpPr>
        <p:sp>
          <p:nvSpPr>
            <p:cNvPr id="55399" name="Line 15">
              <a:extLst>
                <a:ext uri="{FF2B5EF4-FFF2-40B4-BE49-F238E27FC236}">
                  <a16:creationId xmlns:a16="http://schemas.microsoft.com/office/drawing/2014/main" id="{936B439B-B668-B64A-8070-2BCA84C0A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48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0" name="Line 16">
              <a:extLst>
                <a:ext uri="{FF2B5EF4-FFF2-40B4-BE49-F238E27FC236}">
                  <a16:creationId xmlns:a16="http://schemas.microsoft.com/office/drawing/2014/main" id="{750DEAAE-E6E5-244B-B46E-DB9ECF6DB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966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1" name="Line 17">
              <a:extLst>
                <a:ext uri="{FF2B5EF4-FFF2-40B4-BE49-F238E27FC236}">
                  <a16:creationId xmlns:a16="http://schemas.microsoft.com/office/drawing/2014/main" id="{918541FD-5C36-6044-994F-28C89C9A1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1648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402" name="Group 18">
              <a:extLst>
                <a:ext uri="{FF2B5EF4-FFF2-40B4-BE49-F238E27FC236}">
                  <a16:creationId xmlns:a16="http://schemas.microsoft.com/office/drawing/2014/main" id="{1166C1C0-2CDB-E44A-BC96-F2533BD7E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1650"/>
              <a:ext cx="153" cy="319"/>
              <a:chOff x="1289" y="1286"/>
              <a:chExt cx="153" cy="319"/>
            </a:xfrm>
          </p:grpSpPr>
          <p:sp>
            <p:nvSpPr>
              <p:cNvPr id="55406" name="Arc 19">
                <a:extLst>
                  <a:ext uri="{FF2B5EF4-FFF2-40B4-BE49-F238E27FC236}">
                    <a16:creationId xmlns:a16="http://schemas.microsoft.com/office/drawing/2014/main" id="{8D05F4C4-9120-FC4E-8EE5-B79B73035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7" name="Arc 20">
                <a:extLst>
                  <a:ext uri="{FF2B5EF4-FFF2-40B4-BE49-F238E27FC236}">
                    <a16:creationId xmlns:a16="http://schemas.microsoft.com/office/drawing/2014/main" id="{A9CFDACA-AED5-E04B-98BE-011517038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403" name="Line 21">
              <a:extLst>
                <a:ext uri="{FF2B5EF4-FFF2-40B4-BE49-F238E27FC236}">
                  <a16:creationId xmlns:a16="http://schemas.microsoft.com/office/drawing/2014/main" id="{96C401C3-3268-AA41-A1C9-F9B1021C0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69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4" name="Line 22">
              <a:extLst>
                <a:ext uri="{FF2B5EF4-FFF2-40B4-BE49-F238E27FC236}">
                  <a16:creationId xmlns:a16="http://schemas.microsoft.com/office/drawing/2014/main" id="{39C9545D-9041-7E45-B1A5-AA266AEAB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905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5" name="Line 23">
              <a:extLst>
                <a:ext uri="{FF2B5EF4-FFF2-40B4-BE49-F238E27FC236}">
                  <a16:creationId xmlns:a16="http://schemas.microsoft.com/office/drawing/2014/main" id="{5E1A2A34-E333-2B4E-BA90-A5CE9F9C0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180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10" name="Group 24">
            <a:extLst>
              <a:ext uri="{FF2B5EF4-FFF2-40B4-BE49-F238E27FC236}">
                <a16:creationId xmlns:a16="http://schemas.microsoft.com/office/drawing/2014/main" id="{7B666B40-CD03-3149-A648-E8221535F3B9}"/>
              </a:ext>
            </a:extLst>
          </p:cNvPr>
          <p:cNvGrpSpPr>
            <a:grpSpLocks/>
          </p:cNvGrpSpPr>
          <p:nvPr/>
        </p:nvGrpSpPr>
        <p:grpSpPr bwMode="auto">
          <a:xfrm>
            <a:off x="8635771" y="1601331"/>
            <a:ext cx="1092200" cy="520700"/>
            <a:chOff x="1824" y="2234"/>
            <a:chExt cx="698" cy="333"/>
          </a:xfrm>
        </p:grpSpPr>
        <p:sp>
          <p:nvSpPr>
            <p:cNvPr id="55392" name="Arc 25">
              <a:extLst>
                <a:ext uri="{FF2B5EF4-FFF2-40B4-BE49-F238E27FC236}">
                  <a16:creationId xmlns:a16="http://schemas.microsoft.com/office/drawing/2014/main" id="{BF568683-A3AB-0A42-8CC2-FF966D503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3" name="Arc 26">
              <a:extLst>
                <a:ext uri="{FF2B5EF4-FFF2-40B4-BE49-F238E27FC236}">
                  <a16:creationId xmlns:a16="http://schemas.microsoft.com/office/drawing/2014/main" id="{B166BB87-4C41-8643-8968-8992218CD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4" name="Arc 27">
              <a:extLst>
                <a:ext uri="{FF2B5EF4-FFF2-40B4-BE49-F238E27FC236}">
                  <a16:creationId xmlns:a16="http://schemas.microsoft.com/office/drawing/2014/main" id="{48737356-C061-8640-92BC-D8B0E79CC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5" name="Arc 28">
              <a:extLst>
                <a:ext uri="{FF2B5EF4-FFF2-40B4-BE49-F238E27FC236}">
                  <a16:creationId xmlns:a16="http://schemas.microsoft.com/office/drawing/2014/main" id="{E87DB623-FCA5-524C-BD79-3028DCCB8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6" name="Line 29">
              <a:extLst>
                <a:ext uri="{FF2B5EF4-FFF2-40B4-BE49-F238E27FC236}">
                  <a16:creationId xmlns:a16="http://schemas.microsoft.com/office/drawing/2014/main" id="{D169266A-D3E1-F14F-92CB-A70C27AC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7" name="Line 30">
              <a:extLst>
                <a:ext uri="{FF2B5EF4-FFF2-40B4-BE49-F238E27FC236}">
                  <a16:creationId xmlns:a16="http://schemas.microsoft.com/office/drawing/2014/main" id="{8AFE9150-470A-CE46-B4A8-B1C606E19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8" name="Line 31">
              <a:extLst>
                <a:ext uri="{FF2B5EF4-FFF2-40B4-BE49-F238E27FC236}">
                  <a16:creationId xmlns:a16="http://schemas.microsoft.com/office/drawing/2014/main" id="{4D2FB4FF-8987-5F45-9839-E6D5525B6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11" name="Freeform 32">
            <a:extLst>
              <a:ext uri="{FF2B5EF4-FFF2-40B4-BE49-F238E27FC236}">
                <a16:creationId xmlns:a16="http://schemas.microsoft.com/office/drawing/2014/main" id="{C39AB459-D1DF-D740-A3BC-4F83FB08762B}"/>
              </a:ext>
            </a:extLst>
          </p:cNvPr>
          <p:cNvSpPr>
            <a:spLocks/>
          </p:cNvSpPr>
          <p:nvPr/>
        </p:nvSpPr>
        <p:spPr bwMode="auto">
          <a:xfrm>
            <a:off x="8269058" y="1302882"/>
            <a:ext cx="503238" cy="3825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Text Box 33">
            <a:extLst>
              <a:ext uri="{FF2B5EF4-FFF2-40B4-BE49-F238E27FC236}">
                <a16:creationId xmlns:a16="http://schemas.microsoft.com/office/drawing/2014/main" id="{179F9E90-745A-724B-9348-066A78AC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021" y="3341232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z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5313" name="Text Box 34">
            <a:extLst>
              <a:ext uri="{FF2B5EF4-FFF2-40B4-BE49-F238E27FC236}">
                <a16:creationId xmlns:a16="http://schemas.microsoft.com/office/drawing/2014/main" id="{0A85D6E1-C538-E54A-94D7-9BD868258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246" y="1561644"/>
            <a:ext cx="539750" cy="97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55314" name="Group 35">
            <a:extLst>
              <a:ext uri="{FF2B5EF4-FFF2-40B4-BE49-F238E27FC236}">
                <a16:creationId xmlns:a16="http://schemas.microsoft.com/office/drawing/2014/main" id="{1B6CB513-D918-2346-85FB-6B3B5DC91F61}"/>
              </a:ext>
            </a:extLst>
          </p:cNvPr>
          <p:cNvGrpSpPr>
            <a:grpSpLocks/>
          </p:cNvGrpSpPr>
          <p:nvPr/>
        </p:nvGrpSpPr>
        <p:grpSpPr bwMode="auto">
          <a:xfrm>
            <a:off x="7132408" y="2512557"/>
            <a:ext cx="1136650" cy="503237"/>
            <a:chOff x="808" y="2304"/>
            <a:chExt cx="726" cy="321"/>
          </a:xfrm>
        </p:grpSpPr>
        <p:sp>
          <p:nvSpPr>
            <p:cNvPr id="55383" name="Line 36">
              <a:extLst>
                <a:ext uri="{FF2B5EF4-FFF2-40B4-BE49-F238E27FC236}">
                  <a16:creationId xmlns:a16="http://schemas.microsoft.com/office/drawing/2014/main" id="{AE2BA486-0538-F449-94C1-C91F9C4E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4" name="Line 37">
              <a:extLst>
                <a:ext uri="{FF2B5EF4-FFF2-40B4-BE49-F238E27FC236}">
                  <a16:creationId xmlns:a16="http://schemas.microsoft.com/office/drawing/2014/main" id="{9DBCEF7D-7E97-3345-825E-057F096E6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Line 38">
              <a:extLst>
                <a:ext uri="{FF2B5EF4-FFF2-40B4-BE49-F238E27FC236}">
                  <a16:creationId xmlns:a16="http://schemas.microsoft.com/office/drawing/2014/main" id="{474CA41C-536B-D841-AAA5-90F5E5F02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86" name="Group 39">
              <a:extLst>
                <a:ext uri="{FF2B5EF4-FFF2-40B4-BE49-F238E27FC236}">
                  <a16:creationId xmlns:a16="http://schemas.microsoft.com/office/drawing/2014/main" id="{E2E8C8D4-D638-194D-AC08-B0FC897DC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5390" name="Arc 40">
                <a:extLst>
                  <a:ext uri="{FF2B5EF4-FFF2-40B4-BE49-F238E27FC236}">
                    <a16:creationId xmlns:a16="http://schemas.microsoft.com/office/drawing/2014/main" id="{53E6B4FD-D4A4-DE48-B685-B79B1D40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1" name="Arc 41">
                <a:extLst>
                  <a:ext uri="{FF2B5EF4-FFF2-40B4-BE49-F238E27FC236}">
                    <a16:creationId xmlns:a16="http://schemas.microsoft.com/office/drawing/2014/main" id="{C2C22CBC-E734-4949-9C9E-4EF91040E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87" name="Line 42">
              <a:extLst>
                <a:ext uri="{FF2B5EF4-FFF2-40B4-BE49-F238E27FC236}">
                  <a16:creationId xmlns:a16="http://schemas.microsoft.com/office/drawing/2014/main" id="{1AFDC248-20B9-3B47-97AF-DAA3083B3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8" name="Line 43">
              <a:extLst>
                <a:ext uri="{FF2B5EF4-FFF2-40B4-BE49-F238E27FC236}">
                  <a16:creationId xmlns:a16="http://schemas.microsoft.com/office/drawing/2014/main" id="{46C205B4-FB2A-9D43-8C58-9F182B05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9" name="Line 44">
              <a:extLst>
                <a:ext uri="{FF2B5EF4-FFF2-40B4-BE49-F238E27FC236}">
                  <a16:creationId xmlns:a16="http://schemas.microsoft.com/office/drawing/2014/main" id="{6B207038-D2E8-1F47-8A7D-9AD3CFB4D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15" name="Line 45">
            <a:extLst>
              <a:ext uri="{FF2B5EF4-FFF2-40B4-BE49-F238E27FC236}">
                <a16:creationId xmlns:a16="http://schemas.microsoft.com/office/drawing/2014/main" id="{462570BB-13F9-2140-AAF7-77E250CAB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2233" y="2023606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16" name="Group 46">
            <a:extLst>
              <a:ext uri="{FF2B5EF4-FFF2-40B4-BE49-F238E27FC236}">
                <a16:creationId xmlns:a16="http://schemas.microsoft.com/office/drawing/2014/main" id="{72030321-A189-7740-9159-D7AAE9CB9F43}"/>
              </a:ext>
            </a:extLst>
          </p:cNvPr>
          <p:cNvGrpSpPr>
            <a:grpSpLocks/>
          </p:cNvGrpSpPr>
          <p:nvPr/>
        </p:nvGrpSpPr>
        <p:grpSpPr bwMode="auto">
          <a:xfrm>
            <a:off x="8646883" y="2341106"/>
            <a:ext cx="1093788" cy="520700"/>
            <a:chOff x="1824" y="2234"/>
            <a:chExt cx="698" cy="333"/>
          </a:xfrm>
        </p:grpSpPr>
        <p:sp>
          <p:nvSpPr>
            <p:cNvPr id="55376" name="Arc 47">
              <a:extLst>
                <a:ext uri="{FF2B5EF4-FFF2-40B4-BE49-F238E27FC236}">
                  <a16:creationId xmlns:a16="http://schemas.microsoft.com/office/drawing/2014/main" id="{71B2574D-B0F9-7A48-808A-BC2C34D0B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7" name="Arc 48">
              <a:extLst>
                <a:ext uri="{FF2B5EF4-FFF2-40B4-BE49-F238E27FC236}">
                  <a16:creationId xmlns:a16="http://schemas.microsoft.com/office/drawing/2014/main" id="{0E81C38E-8B2D-A84D-A198-6D867E009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8" name="Arc 49">
              <a:extLst>
                <a:ext uri="{FF2B5EF4-FFF2-40B4-BE49-F238E27FC236}">
                  <a16:creationId xmlns:a16="http://schemas.microsoft.com/office/drawing/2014/main" id="{08E39298-2EE3-C145-8145-65E963445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9" name="Arc 50">
              <a:extLst>
                <a:ext uri="{FF2B5EF4-FFF2-40B4-BE49-F238E27FC236}">
                  <a16:creationId xmlns:a16="http://schemas.microsoft.com/office/drawing/2014/main" id="{01FA9800-CC62-5A44-A2AC-CF7433875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0" name="Line 51">
              <a:extLst>
                <a:ext uri="{FF2B5EF4-FFF2-40B4-BE49-F238E27FC236}">
                  <a16:creationId xmlns:a16="http://schemas.microsoft.com/office/drawing/2014/main" id="{877EBA3B-0B0B-4A4F-825D-E84840B70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1" name="Line 52">
              <a:extLst>
                <a:ext uri="{FF2B5EF4-FFF2-40B4-BE49-F238E27FC236}">
                  <a16:creationId xmlns:a16="http://schemas.microsoft.com/office/drawing/2014/main" id="{B3BDB460-DFA6-7E45-BBE1-2456BD9F6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2" name="Line 53">
              <a:extLst>
                <a:ext uri="{FF2B5EF4-FFF2-40B4-BE49-F238E27FC236}">
                  <a16:creationId xmlns:a16="http://schemas.microsoft.com/office/drawing/2014/main" id="{18C3A995-6FCE-4349-A542-C0C78F48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17" name="Line 54">
            <a:extLst>
              <a:ext uri="{FF2B5EF4-FFF2-40B4-BE49-F238E27FC236}">
                <a16:creationId xmlns:a16="http://schemas.microsoft.com/office/drawing/2014/main" id="{1739DCF3-1D29-5541-94F4-F6F4EACB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2233" y="2763381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Freeform 55">
            <a:extLst>
              <a:ext uri="{FF2B5EF4-FFF2-40B4-BE49-F238E27FC236}">
                <a16:creationId xmlns:a16="http://schemas.microsoft.com/office/drawing/2014/main" id="{009E8527-A693-CE40-BAC8-6042BC2C8E00}"/>
              </a:ext>
            </a:extLst>
          </p:cNvPr>
          <p:cNvSpPr>
            <a:spLocks/>
          </p:cNvSpPr>
          <p:nvPr/>
        </p:nvSpPr>
        <p:spPr bwMode="auto">
          <a:xfrm>
            <a:off x="8269058" y="2004557"/>
            <a:ext cx="503238" cy="4206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19" name="Group 56">
            <a:extLst>
              <a:ext uri="{FF2B5EF4-FFF2-40B4-BE49-F238E27FC236}">
                <a16:creationId xmlns:a16="http://schemas.microsoft.com/office/drawing/2014/main" id="{642C01E9-E43B-F643-A43F-390D784C190E}"/>
              </a:ext>
            </a:extLst>
          </p:cNvPr>
          <p:cNvGrpSpPr>
            <a:grpSpLocks/>
          </p:cNvGrpSpPr>
          <p:nvPr/>
        </p:nvGrpSpPr>
        <p:grpSpPr bwMode="auto">
          <a:xfrm>
            <a:off x="7132408" y="3252332"/>
            <a:ext cx="1136650" cy="503237"/>
            <a:chOff x="808" y="2304"/>
            <a:chExt cx="726" cy="321"/>
          </a:xfrm>
        </p:grpSpPr>
        <p:sp>
          <p:nvSpPr>
            <p:cNvPr id="55367" name="Line 57">
              <a:extLst>
                <a:ext uri="{FF2B5EF4-FFF2-40B4-BE49-F238E27FC236}">
                  <a16:creationId xmlns:a16="http://schemas.microsoft.com/office/drawing/2014/main" id="{E3D12B95-7E87-814B-A1F2-B4027A4AC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8" name="Line 58">
              <a:extLst>
                <a:ext uri="{FF2B5EF4-FFF2-40B4-BE49-F238E27FC236}">
                  <a16:creationId xmlns:a16="http://schemas.microsoft.com/office/drawing/2014/main" id="{047DF588-DE61-DD46-ABE7-D5850FC52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9" name="Line 59">
              <a:extLst>
                <a:ext uri="{FF2B5EF4-FFF2-40B4-BE49-F238E27FC236}">
                  <a16:creationId xmlns:a16="http://schemas.microsoft.com/office/drawing/2014/main" id="{8A905D83-71E1-5B40-9BEC-B0DDE092E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70" name="Group 60">
              <a:extLst>
                <a:ext uri="{FF2B5EF4-FFF2-40B4-BE49-F238E27FC236}">
                  <a16:creationId xmlns:a16="http://schemas.microsoft.com/office/drawing/2014/main" id="{A0C3276B-F5BE-2843-9EC2-20864FD2C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5374" name="Arc 61">
                <a:extLst>
                  <a:ext uri="{FF2B5EF4-FFF2-40B4-BE49-F238E27FC236}">
                    <a16:creationId xmlns:a16="http://schemas.microsoft.com/office/drawing/2014/main" id="{CE7EF4EE-2300-4A4A-AC0C-390C2FBB7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5" name="Arc 62">
                <a:extLst>
                  <a:ext uri="{FF2B5EF4-FFF2-40B4-BE49-F238E27FC236}">
                    <a16:creationId xmlns:a16="http://schemas.microsoft.com/office/drawing/2014/main" id="{FBA54FBF-38FD-CF48-B758-05BC611A2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71" name="Line 63">
              <a:extLst>
                <a:ext uri="{FF2B5EF4-FFF2-40B4-BE49-F238E27FC236}">
                  <a16:creationId xmlns:a16="http://schemas.microsoft.com/office/drawing/2014/main" id="{CF762FB8-9C39-6C4A-A8B1-0CD198DB7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2" name="Line 64">
              <a:extLst>
                <a:ext uri="{FF2B5EF4-FFF2-40B4-BE49-F238E27FC236}">
                  <a16:creationId xmlns:a16="http://schemas.microsoft.com/office/drawing/2014/main" id="{70CB044C-932D-2545-A4FE-FFF8AB159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3" name="Line 65">
              <a:extLst>
                <a:ext uri="{FF2B5EF4-FFF2-40B4-BE49-F238E27FC236}">
                  <a16:creationId xmlns:a16="http://schemas.microsoft.com/office/drawing/2014/main" id="{816C0479-2DD1-4944-A294-8DE7C7E5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20" name="Group 66">
            <a:extLst>
              <a:ext uri="{FF2B5EF4-FFF2-40B4-BE49-F238E27FC236}">
                <a16:creationId xmlns:a16="http://schemas.microsoft.com/office/drawing/2014/main" id="{F5ADDCEE-68B8-F941-8A66-7A86B3A6BA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13383" y="3954006"/>
            <a:ext cx="765153" cy="1017568"/>
            <a:chOff x="1775" y="1232"/>
            <a:chExt cx="489" cy="649"/>
          </a:xfrm>
        </p:grpSpPr>
        <p:sp>
          <p:nvSpPr>
            <p:cNvPr id="55360" name="Rectangle 67">
              <a:extLst>
                <a:ext uri="{FF2B5EF4-FFF2-40B4-BE49-F238E27FC236}">
                  <a16:creationId xmlns:a16="http://schemas.microsoft.com/office/drawing/2014/main" id="{0ED0755A-3BCD-B044-9C8B-73FF3CD0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61" name="Text Box 68">
              <a:extLst>
                <a:ext uri="{FF2B5EF4-FFF2-40B4-BE49-F238E27FC236}">
                  <a16:creationId xmlns:a16="http://schemas.microsoft.com/office/drawing/2014/main" id="{EE937355-2A67-0043-B6CD-6E5CABCD9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5362" name="Text Box 69">
              <a:extLst>
                <a:ext uri="{FF2B5EF4-FFF2-40B4-BE49-F238E27FC236}">
                  <a16:creationId xmlns:a16="http://schemas.microsoft.com/office/drawing/2014/main" id="{758CCFDC-6314-8C44-84AD-FB3C341E9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5363" name="Text Box 70">
              <a:extLst>
                <a:ext uri="{FF2B5EF4-FFF2-40B4-BE49-F238E27FC236}">
                  <a16:creationId xmlns:a16="http://schemas.microsoft.com/office/drawing/2014/main" id="{F00E8584-6777-8E47-BCD9-DF3EC4516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5364" name="Line 71">
              <a:extLst>
                <a:ext uri="{FF2B5EF4-FFF2-40B4-BE49-F238E27FC236}">
                  <a16:creationId xmlns:a16="http://schemas.microsoft.com/office/drawing/2014/main" id="{B17E82D3-AE62-A842-B289-2ED6996D7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5" name="Line 72">
              <a:extLst>
                <a:ext uri="{FF2B5EF4-FFF2-40B4-BE49-F238E27FC236}">
                  <a16:creationId xmlns:a16="http://schemas.microsoft.com/office/drawing/2014/main" id="{E656A340-3C4B-D54D-8A6F-84CEA6FC0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6" name="Line 73">
              <a:extLst>
                <a:ext uri="{FF2B5EF4-FFF2-40B4-BE49-F238E27FC236}">
                  <a16:creationId xmlns:a16="http://schemas.microsoft.com/office/drawing/2014/main" id="{75970106-CB78-7D48-BBB3-5A02114D9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21" name="Group 74">
            <a:extLst>
              <a:ext uri="{FF2B5EF4-FFF2-40B4-BE49-F238E27FC236}">
                <a16:creationId xmlns:a16="http://schemas.microsoft.com/office/drawing/2014/main" id="{E59E08D9-B8F5-4A40-8E7E-13C377DD422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10208" y="5108118"/>
            <a:ext cx="765153" cy="1017544"/>
            <a:chOff x="1775" y="1232"/>
            <a:chExt cx="489" cy="650"/>
          </a:xfrm>
        </p:grpSpPr>
        <p:sp>
          <p:nvSpPr>
            <p:cNvPr id="55353" name="Rectangle 75">
              <a:extLst>
                <a:ext uri="{FF2B5EF4-FFF2-40B4-BE49-F238E27FC236}">
                  <a16:creationId xmlns:a16="http://schemas.microsoft.com/office/drawing/2014/main" id="{9F166EAE-C932-754F-9B35-6D618175E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54" name="Text Box 76">
              <a:extLst>
                <a:ext uri="{FF2B5EF4-FFF2-40B4-BE49-F238E27FC236}">
                  <a16:creationId xmlns:a16="http://schemas.microsoft.com/office/drawing/2014/main" id="{46578C88-75A4-0444-B5D9-38B4F2177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5355" name="Text Box 77">
              <a:extLst>
                <a:ext uri="{FF2B5EF4-FFF2-40B4-BE49-F238E27FC236}">
                  <a16:creationId xmlns:a16="http://schemas.microsoft.com/office/drawing/2014/main" id="{B308CE9E-FDDF-C54D-8F0A-8D627F1DB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5356" name="Text Box 78">
              <a:extLst>
                <a:ext uri="{FF2B5EF4-FFF2-40B4-BE49-F238E27FC236}">
                  <a16:creationId xmlns:a16="http://schemas.microsoft.com/office/drawing/2014/main" id="{45E415C8-7C07-C345-8EBF-AF71E455A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5357" name="Line 79">
              <a:extLst>
                <a:ext uri="{FF2B5EF4-FFF2-40B4-BE49-F238E27FC236}">
                  <a16:creationId xmlns:a16="http://schemas.microsoft.com/office/drawing/2014/main" id="{87FFCF0C-F331-0247-8496-EEC2026A8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8" name="Line 80">
              <a:extLst>
                <a:ext uri="{FF2B5EF4-FFF2-40B4-BE49-F238E27FC236}">
                  <a16:creationId xmlns:a16="http://schemas.microsoft.com/office/drawing/2014/main" id="{730EAC6F-367D-EC47-8650-5BF254490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9" name="Line 81">
              <a:extLst>
                <a:ext uri="{FF2B5EF4-FFF2-40B4-BE49-F238E27FC236}">
                  <a16:creationId xmlns:a16="http://schemas.microsoft.com/office/drawing/2014/main" id="{364382B2-6829-7740-9C05-B43A13E82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22" name="Rectangle 82">
            <a:extLst>
              <a:ext uri="{FF2B5EF4-FFF2-40B4-BE49-F238E27FC236}">
                <a16:creationId xmlns:a16="http://schemas.microsoft.com/office/drawing/2014/main" id="{534802B5-721C-A54F-B1D3-6461DBBB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258" y="3930194"/>
            <a:ext cx="325438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5323" name="Rectangle 83">
            <a:extLst>
              <a:ext uri="{FF2B5EF4-FFF2-40B4-BE49-F238E27FC236}">
                <a16:creationId xmlns:a16="http://schemas.microsoft.com/office/drawing/2014/main" id="{7B3F1B8C-D185-564D-9873-D996B353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958" y="5095418"/>
            <a:ext cx="325438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5324" name="Line 84">
            <a:extLst>
              <a:ext uri="{FF2B5EF4-FFF2-40B4-BE49-F238E27FC236}">
                <a16:creationId xmlns:a16="http://schemas.microsoft.com/office/drawing/2014/main" id="{D3F0DD4E-DA96-D64F-9D0B-1D62157EC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808" y="4181018"/>
            <a:ext cx="425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85">
            <a:extLst>
              <a:ext uri="{FF2B5EF4-FFF2-40B4-BE49-F238E27FC236}">
                <a16:creationId xmlns:a16="http://schemas.microsoft.com/office/drawing/2014/main" id="{7296C7CF-021A-554A-A5C2-1D51EEB72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508" y="5308143"/>
            <a:ext cx="425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Freeform 86">
            <a:extLst>
              <a:ext uri="{FF2B5EF4-FFF2-40B4-BE49-F238E27FC236}">
                <a16:creationId xmlns:a16="http://schemas.microsoft.com/office/drawing/2014/main" id="{3482D351-0D91-1F40-94D6-C380293953EF}"/>
              </a:ext>
            </a:extLst>
          </p:cNvPr>
          <p:cNvSpPr>
            <a:spLocks/>
          </p:cNvSpPr>
          <p:nvPr/>
        </p:nvSpPr>
        <p:spPr bwMode="auto">
          <a:xfrm>
            <a:off x="8797697" y="1872794"/>
            <a:ext cx="1177925" cy="2182813"/>
          </a:xfrm>
          <a:custGeom>
            <a:avLst/>
            <a:gdLst>
              <a:gd name="T0" fmla="*/ 0 w 752"/>
              <a:gd name="T1" fmla="*/ 2147483646 h 1400"/>
              <a:gd name="T2" fmla="*/ 2147483646 w 752"/>
              <a:gd name="T3" fmla="*/ 2147483646 h 1400"/>
              <a:gd name="T4" fmla="*/ 2147483646 w 752"/>
              <a:gd name="T5" fmla="*/ 0 h 1400"/>
              <a:gd name="T6" fmla="*/ 2147483646 w 752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1400"/>
              <a:gd name="T14" fmla="*/ 752 w 752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1400">
                <a:moveTo>
                  <a:pt x="0" y="1400"/>
                </a:moveTo>
                <a:lnTo>
                  <a:pt x="752" y="1400"/>
                </a:lnTo>
                <a:lnTo>
                  <a:pt x="75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Freeform 87">
            <a:extLst>
              <a:ext uri="{FF2B5EF4-FFF2-40B4-BE49-F238E27FC236}">
                <a16:creationId xmlns:a16="http://schemas.microsoft.com/office/drawing/2014/main" id="{B6346B67-501E-1642-BF56-45217A31C950}"/>
              </a:ext>
            </a:extLst>
          </p:cNvPr>
          <p:cNvSpPr>
            <a:spLocks/>
          </p:cNvSpPr>
          <p:nvPr/>
        </p:nvSpPr>
        <p:spPr bwMode="auto">
          <a:xfrm>
            <a:off x="8823097" y="2612569"/>
            <a:ext cx="1552575" cy="2659063"/>
          </a:xfrm>
          <a:custGeom>
            <a:avLst/>
            <a:gdLst>
              <a:gd name="T0" fmla="*/ 0 w 992"/>
              <a:gd name="T1" fmla="*/ 2147483646 h 1696"/>
              <a:gd name="T2" fmla="*/ 2147483646 w 992"/>
              <a:gd name="T3" fmla="*/ 2147483646 h 1696"/>
              <a:gd name="T4" fmla="*/ 2147483646 w 992"/>
              <a:gd name="T5" fmla="*/ 0 h 1696"/>
              <a:gd name="T6" fmla="*/ 2147483646 w 992"/>
              <a:gd name="T7" fmla="*/ 0 h 1696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696"/>
              <a:gd name="T14" fmla="*/ 992 w 992"/>
              <a:gd name="T15" fmla="*/ 1696 h 1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696">
                <a:moveTo>
                  <a:pt x="0" y="1696"/>
                </a:moveTo>
                <a:lnTo>
                  <a:pt x="992" y="1696"/>
                </a:lnTo>
                <a:lnTo>
                  <a:pt x="99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Freeform 88">
            <a:extLst>
              <a:ext uri="{FF2B5EF4-FFF2-40B4-BE49-F238E27FC236}">
                <a16:creationId xmlns:a16="http://schemas.microsoft.com/office/drawing/2014/main" id="{276F9F9B-EFF7-C448-980C-31948F5CF1E5}"/>
              </a:ext>
            </a:extLst>
          </p:cNvPr>
          <p:cNvSpPr>
            <a:spLocks/>
          </p:cNvSpPr>
          <p:nvPr/>
        </p:nvSpPr>
        <p:spPr bwMode="auto">
          <a:xfrm>
            <a:off x="6906983" y="2174418"/>
            <a:ext cx="438150" cy="1955800"/>
          </a:xfrm>
          <a:custGeom>
            <a:avLst/>
            <a:gdLst>
              <a:gd name="T0" fmla="*/ 2147483646 w 280"/>
              <a:gd name="T1" fmla="*/ 2147483646 h 1248"/>
              <a:gd name="T2" fmla="*/ 0 w 280"/>
              <a:gd name="T3" fmla="*/ 2147483646 h 1248"/>
              <a:gd name="T4" fmla="*/ 0 w 280"/>
              <a:gd name="T5" fmla="*/ 0 h 1248"/>
              <a:gd name="T6" fmla="*/ 2147483646 w 28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248"/>
              <a:gd name="T14" fmla="*/ 280 w 28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248">
                <a:moveTo>
                  <a:pt x="280" y="1248"/>
                </a:moveTo>
                <a:lnTo>
                  <a:pt x="0" y="1248"/>
                </a:lnTo>
                <a:lnTo>
                  <a:pt x="0" y="0"/>
                </a:lnTo>
                <a:lnTo>
                  <a:pt x="1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9" name="Freeform 89">
            <a:extLst>
              <a:ext uri="{FF2B5EF4-FFF2-40B4-BE49-F238E27FC236}">
                <a16:creationId xmlns:a16="http://schemas.microsoft.com/office/drawing/2014/main" id="{64EAB34A-4F00-A248-9E5B-167DFA615BE0}"/>
              </a:ext>
            </a:extLst>
          </p:cNvPr>
          <p:cNvSpPr>
            <a:spLocks/>
          </p:cNvSpPr>
          <p:nvPr/>
        </p:nvSpPr>
        <p:spPr bwMode="auto">
          <a:xfrm>
            <a:off x="6618059" y="2896731"/>
            <a:ext cx="739775" cy="2387600"/>
          </a:xfrm>
          <a:custGeom>
            <a:avLst/>
            <a:gdLst>
              <a:gd name="T0" fmla="*/ 2147483646 w 472"/>
              <a:gd name="T1" fmla="*/ 2147483646 h 1523"/>
              <a:gd name="T2" fmla="*/ 0 w 472"/>
              <a:gd name="T3" fmla="*/ 2147483646 h 1523"/>
              <a:gd name="T4" fmla="*/ 0 w 472"/>
              <a:gd name="T5" fmla="*/ 2147483646 h 1523"/>
              <a:gd name="T6" fmla="*/ 2147483646 w 472"/>
              <a:gd name="T7" fmla="*/ 0 h 1523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23"/>
              <a:gd name="T14" fmla="*/ 472 w 472"/>
              <a:gd name="T15" fmla="*/ 1523 h 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23">
                <a:moveTo>
                  <a:pt x="472" y="1523"/>
                </a:moveTo>
                <a:lnTo>
                  <a:pt x="0" y="1523"/>
                </a:lnTo>
                <a:lnTo>
                  <a:pt x="0" y="11"/>
                </a:lnTo>
                <a:lnTo>
                  <a:pt x="3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0" name="Freeform 90">
            <a:extLst>
              <a:ext uri="{FF2B5EF4-FFF2-40B4-BE49-F238E27FC236}">
                <a16:creationId xmlns:a16="http://schemas.microsoft.com/office/drawing/2014/main" id="{F6330D43-5917-F04E-8554-3AC195F51A87}"/>
              </a:ext>
            </a:extLst>
          </p:cNvPr>
          <p:cNvSpPr>
            <a:spLocks/>
          </p:cNvSpPr>
          <p:nvPr/>
        </p:nvSpPr>
        <p:spPr bwMode="auto">
          <a:xfrm>
            <a:off x="6292621" y="1121907"/>
            <a:ext cx="1065212" cy="4764087"/>
          </a:xfrm>
          <a:custGeom>
            <a:avLst/>
            <a:gdLst>
              <a:gd name="T0" fmla="*/ 2147483646 w 680"/>
              <a:gd name="T1" fmla="*/ 2147483646 h 3024"/>
              <a:gd name="T2" fmla="*/ 0 w 680"/>
              <a:gd name="T3" fmla="*/ 2147483646 h 3024"/>
              <a:gd name="T4" fmla="*/ 0 w 680"/>
              <a:gd name="T5" fmla="*/ 2147483646 h 3024"/>
              <a:gd name="T6" fmla="*/ 2147483646 w 680"/>
              <a:gd name="T7" fmla="*/ 0 h 3024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3024"/>
              <a:gd name="T14" fmla="*/ 680 w 680"/>
              <a:gd name="T15" fmla="*/ 3024 h 3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3024">
                <a:moveTo>
                  <a:pt x="680" y="3024"/>
                </a:moveTo>
                <a:lnTo>
                  <a:pt x="0" y="3024"/>
                </a:lnTo>
                <a:lnTo>
                  <a:pt x="0" y="11"/>
                </a:lnTo>
                <a:lnTo>
                  <a:pt x="56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1" name="Line 91">
            <a:extLst>
              <a:ext uri="{FF2B5EF4-FFF2-40B4-BE49-F238E27FC236}">
                <a16:creationId xmlns:a16="http://schemas.microsoft.com/office/drawing/2014/main" id="{FA7668C5-8E0F-2946-BBB5-03ED94CA83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6984" y="3328531"/>
            <a:ext cx="23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2" name="Line 92">
            <a:extLst>
              <a:ext uri="{FF2B5EF4-FFF2-40B4-BE49-F238E27FC236}">
                <a16:creationId xmlns:a16="http://schemas.microsoft.com/office/drawing/2014/main" id="{2A2E2C65-5E26-F340-BA5E-E1B5343DA7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5358" y="365396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3" name="Line 93">
            <a:extLst>
              <a:ext uri="{FF2B5EF4-FFF2-40B4-BE49-F238E27FC236}">
                <a16:creationId xmlns:a16="http://schemas.microsoft.com/office/drawing/2014/main" id="{B2E51B51-6AF7-7A4D-9BB3-1599F1FC7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1771" y="1848981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4" name="Freeform 94">
            <a:extLst>
              <a:ext uri="{FF2B5EF4-FFF2-40B4-BE49-F238E27FC236}">
                <a16:creationId xmlns:a16="http://schemas.microsoft.com/office/drawing/2014/main" id="{61590A2A-B0E1-CD42-A265-6B1D2E31C4F9}"/>
              </a:ext>
            </a:extLst>
          </p:cNvPr>
          <p:cNvSpPr>
            <a:spLocks/>
          </p:cNvSpPr>
          <p:nvPr/>
        </p:nvSpPr>
        <p:spPr bwMode="auto">
          <a:xfrm>
            <a:off x="6592659" y="1460044"/>
            <a:ext cx="576263" cy="1128713"/>
          </a:xfrm>
          <a:custGeom>
            <a:avLst/>
            <a:gdLst>
              <a:gd name="T0" fmla="*/ 2147483646 w 368"/>
              <a:gd name="T1" fmla="*/ 0 h 720"/>
              <a:gd name="T2" fmla="*/ 0 w 368"/>
              <a:gd name="T3" fmla="*/ 0 h 720"/>
              <a:gd name="T4" fmla="*/ 0 w 368"/>
              <a:gd name="T5" fmla="*/ 2147483646 h 720"/>
              <a:gd name="T6" fmla="*/ 2147483646 w 368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720"/>
              <a:gd name="T14" fmla="*/ 368 w 36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720">
                <a:moveTo>
                  <a:pt x="368" y="0"/>
                </a:moveTo>
                <a:lnTo>
                  <a:pt x="0" y="0"/>
                </a:lnTo>
                <a:lnTo>
                  <a:pt x="0" y="720"/>
                </a:lnTo>
                <a:lnTo>
                  <a:pt x="344" y="72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5" name="Oval 95">
            <a:extLst>
              <a:ext uri="{FF2B5EF4-FFF2-40B4-BE49-F238E27FC236}">
                <a16:creationId xmlns:a16="http://schemas.microsoft.com/office/drawing/2014/main" id="{297C4501-F059-D949-B7CC-1C9F23288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446" y="1798181"/>
            <a:ext cx="87312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36" name="Oval 96">
            <a:extLst>
              <a:ext uri="{FF2B5EF4-FFF2-40B4-BE49-F238E27FC236}">
                <a16:creationId xmlns:a16="http://schemas.microsoft.com/office/drawing/2014/main" id="{50A9166B-408F-0146-AA69-CF2E7454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184" y="3277731"/>
            <a:ext cx="87313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37" name="Oval 97">
            <a:extLst>
              <a:ext uri="{FF2B5EF4-FFF2-40B4-BE49-F238E27FC236}">
                <a16:creationId xmlns:a16="http://schemas.microsoft.com/office/drawing/2014/main" id="{7ECDE37F-D7FE-8246-A2A7-CD36D0114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546" y="3603168"/>
            <a:ext cx="87312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38" name="Text Box 98">
            <a:extLst>
              <a:ext uri="{FF2B5EF4-FFF2-40B4-BE49-F238E27FC236}">
                <a16:creationId xmlns:a16="http://schemas.microsoft.com/office/drawing/2014/main" id="{97BB90D2-8D38-2F45-8C76-5889A8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833" y="3819069"/>
            <a:ext cx="541338" cy="14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339" name="Text Box 99">
            <a:extLst>
              <a:ext uri="{FF2B5EF4-FFF2-40B4-BE49-F238E27FC236}">
                <a16:creationId xmlns:a16="http://schemas.microsoft.com/office/drawing/2014/main" id="{14E20B0A-631D-8942-9275-A3FF29A0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233" y="1574344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5340" name="Freeform 100">
            <a:extLst>
              <a:ext uri="{FF2B5EF4-FFF2-40B4-BE49-F238E27FC236}">
                <a16:creationId xmlns:a16="http://schemas.microsoft.com/office/drawing/2014/main" id="{B6AB3142-034A-9249-A61D-01285F0EAEEC}"/>
              </a:ext>
            </a:extLst>
          </p:cNvPr>
          <p:cNvSpPr>
            <a:spLocks/>
          </p:cNvSpPr>
          <p:nvPr/>
        </p:nvSpPr>
        <p:spPr bwMode="auto">
          <a:xfrm>
            <a:off x="7119709" y="4330243"/>
            <a:ext cx="2003425" cy="954088"/>
          </a:xfrm>
          <a:custGeom>
            <a:avLst/>
            <a:gdLst>
              <a:gd name="T0" fmla="*/ 0 w 1280"/>
              <a:gd name="T1" fmla="*/ 2147483646 h 608"/>
              <a:gd name="T2" fmla="*/ 0 w 1280"/>
              <a:gd name="T3" fmla="*/ 2147483646 h 608"/>
              <a:gd name="T4" fmla="*/ 2147483646 w 1280"/>
              <a:gd name="T5" fmla="*/ 2147483646 h 608"/>
              <a:gd name="T6" fmla="*/ 2147483646 w 1280"/>
              <a:gd name="T7" fmla="*/ 0 h 608"/>
              <a:gd name="T8" fmla="*/ 2147483646 w 1280"/>
              <a:gd name="T9" fmla="*/ 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0"/>
              <a:gd name="T16" fmla="*/ 0 h 608"/>
              <a:gd name="T17" fmla="*/ 1280 w 1280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0" h="608">
                <a:moveTo>
                  <a:pt x="0" y="608"/>
                </a:moveTo>
                <a:lnTo>
                  <a:pt x="0" y="464"/>
                </a:lnTo>
                <a:lnTo>
                  <a:pt x="1280" y="464"/>
                </a:lnTo>
                <a:lnTo>
                  <a:pt x="1280" y="0"/>
                </a:lnTo>
                <a:lnTo>
                  <a:pt x="107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1" name="Freeform 101">
            <a:extLst>
              <a:ext uri="{FF2B5EF4-FFF2-40B4-BE49-F238E27FC236}">
                <a16:creationId xmlns:a16="http://schemas.microsoft.com/office/drawing/2014/main" id="{43307272-A385-8B42-AA20-4050311432F9}"/>
              </a:ext>
            </a:extLst>
          </p:cNvPr>
          <p:cNvSpPr>
            <a:spLocks/>
          </p:cNvSpPr>
          <p:nvPr/>
        </p:nvSpPr>
        <p:spPr bwMode="auto">
          <a:xfrm>
            <a:off x="8810397" y="5458957"/>
            <a:ext cx="300037" cy="852487"/>
          </a:xfrm>
          <a:custGeom>
            <a:avLst/>
            <a:gdLst>
              <a:gd name="T0" fmla="*/ 0 w 192"/>
              <a:gd name="T1" fmla="*/ 0 h 544"/>
              <a:gd name="T2" fmla="*/ 2147483646 w 192"/>
              <a:gd name="T3" fmla="*/ 0 h 544"/>
              <a:gd name="T4" fmla="*/ 2147483646 w 192"/>
              <a:gd name="T5" fmla="*/ 2147483646 h 544"/>
              <a:gd name="T6" fmla="*/ 0 60000 65536"/>
              <a:gd name="T7" fmla="*/ 0 60000 65536"/>
              <a:gd name="T8" fmla="*/ 0 60000 65536"/>
              <a:gd name="T9" fmla="*/ 0 w 192"/>
              <a:gd name="T10" fmla="*/ 0 h 544"/>
              <a:gd name="T11" fmla="*/ 192 w 19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44">
                <a:moveTo>
                  <a:pt x="0" y="0"/>
                </a:moveTo>
                <a:lnTo>
                  <a:pt x="192" y="0"/>
                </a:lnTo>
                <a:lnTo>
                  <a:pt x="192" y="54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2" name="Text Box 102">
            <a:extLst>
              <a:ext uri="{FF2B5EF4-FFF2-40B4-BE49-F238E27FC236}">
                <a16:creationId xmlns:a16="http://schemas.microsoft.com/office/drawing/2014/main" id="{F30C2B99-798A-4D4B-B488-26D8BB45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447" y="6263819"/>
            <a:ext cx="1165224" cy="3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Scan-in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343" name="Freeform 103">
            <a:extLst>
              <a:ext uri="{FF2B5EF4-FFF2-40B4-BE49-F238E27FC236}">
                <a16:creationId xmlns:a16="http://schemas.microsoft.com/office/drawing/2014/main" id="{4F988C4E-E072-2543-BD3D-16F18BAD4493}"/>
              </a:ext>
            </a:extLst>
          </p:cNvPr>
          <p:cNvSpPr>
            <a:spLocks/>
          </p:cNvSpPr>
          <p:nvPr/>
        </p:nvSpPr>
        <p:spPr bwMode="auto">
          <a:xfrm>
            <a:off x="7119709" y="3503156"/>
            <a:ext cx="2009775" cy="601662"/>
          </a:xfrm>
          <a:custGeom>
            <a:avLst/>
            <a:gdLst>
              <a:gd name="T0" fmla="*/ 0 w 1284"/>
              <a:gd name="T1" fmla="*/ 2147483646 h 384"/>
              <a:gd name="T2" fmla="*/ 0 w 1284"/>
              <a:gd name="T3" fmla="*/ 2147483646 h 384"/>
              <a:gd name="T4" fmla="*/ 2147483646 w 1284"/>
              <a:gd name="T5" fmla="*/ 2147483646 h 384"/>
              <a:gd name="T6" fmla="*/ 2147483646 w 128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284"/>
              <a:gd name="T13" fmla="*/ 0 h 384"/>
              <a:gd name="T14" fmla="*/ 1284 w 128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4" h="384">
                <a:moveTo>
                  <a:pt x="0" y="384"/>
                </a:moveTo>
                <a:lnTo>
                  <a:pt x="0" y="240"/>
                </a:lnTo>
                <a:lnTo>
                  <a:pt x="1280" y="240"/>
                </a:lnTo>
                <a:lnTo>
                  <a:pt x="128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4" name="Text Box 104">
            <a:extLst>
              <a:ext uri="{FF2B5EF4-FFF2-40B4-BE49-F238E27FC236}">
                <a16:creationId xmlns:a16="http://schemas.microsoft.com/office/drawing/2014/main" id="{49C4F4FB-42BB-9C49-ACF2-C131C884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546" y="3266619"/>
            <a:ext cx="14795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Scan-out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345" name="Freeform 105">
            <a:extLst>
              <a:ext uri="{FF2B5EF4-FFF2-40B4-BE49-F238E27FC236}">
                <a16:creationId xmlns:a16="http://schemas.microsoft.com/office/drawing/2014/main" id="{0CEAF955-8169-514F-B755-C5A0B3A2F1C5}"/>
              </a:ext>
            </a:extLst>
          </p:cNvPr>
          <p:cNvSpPr>
            <a:spLocks/>
          </p:cNvSpPr>
          <p:nvPr/>
        </p:nvSpPr>
        <p:spPr bwMode="auto">
          <a:xfrm>
            <a:off x="8646883" y="4481057"/>
            <a:ext cx="1354138" cy="1830387"/>
          </a:xfrm>
          <a:custGeom>
            <a:avLst/>
            <a:gdLst>
              <a:gd name="T0" fmla="*/ 0 w 864"/>
              <a:gd name="T1" fmla="*/ 0 h 1168"/>
              <a:gd name="T2" fmla="*/ 0 w 864"/>
              <a:gd name="T3" fmla="*/ 2147483646 h 1168"/>
              <a:gd name="T4" fmla="*/ 2147483646 w 864"/>
              <a:gd name="T5" fmla="*/ 2147483646 h 1168"/>
              <a:gd name="T6" fmla="*/ 2147483646 w 864"/>
              <a:gd name="T7" fmla="*/ 2147483646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168"/>
              <a:gd name="T14" fmla="*/ 864 w 864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168">
                <a:moveTo>
                  <a:pt x="0" y="0"/>
                </a:moveTo>
                <a:lnTo>
                  <a:pt x="0" y="112"/>
                </a:lnTo>
                <a:lnTo>
                  <a:pt x="864" y="112"/>
                </a:lnTo>
                <a:lnTo>
                  <a:pt x="864" y="11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6" name="Freeform 106">
            <a:extLst>
              <a:ext uri="{FF2B5EF4-FFF2-40B4-BE49-F238E27FC236}">
                <a16:creationId xmlns:a16="http://schemas.microsoft.com/office/drawing/2014/main" id="{0BF2ABE7-0BFA-FC4F-A3DE-F06919005E5C}"/>
              </a:ext>
            </a:extLst>
          </p:cNvPr>
          <p:cNvSpPr>
            <a:spLocks/>
          </p:cNvSpPr>
          <p:nvPr/>
        </p:nvSpPr>
        <p:spPr bwMode="auto">
          <a:xfrm>
            <a:off x="8672283" y="5641519"/>
            <a:ext cx="1328738" cy="168275"/>
          </a:xfrm>
          <a:custGeom>
            <a:avLst/>
            <a:gdLst>
              <a:gd name="T0" fmla="*/ 0 w 848"/>
              <a:gd name="T1" fmla="*/ 0 h 108"/>
              <a:gd name="T2" fmla="*/ 0 w 848"/>
              <a:gd name="T3" fmla="*/ 2147483646 h 108"/>
              <a:gd name="T4" fmla="*/ 2147483646 w 848"/>
              <a:gd name="T5" fmla="*/ 2147483646 h 108"/>
              <a:gd name="T6" fmla="*/ 0 60000 65536"/>
              <a:gd name="T7" fmla="*/ 0 60000 65536"/>
              <a:gd name="T8" fmla="*/ 0 60000 65536"/>
              <a:gd name="T9" fmla="*/ 0 w 848"/>
              <a:gd name="T10" fmla="*/ 0 h 108"/>
              <a:gd name="T11" fmla="*/ 848 w 848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8">
                <a:moveTo>
                  <a:pt x="0" y="0"/>
                </a:moveTo>
                <a:lnTo>
                  <a:pt x="0" y="108"/>
                </a:lnTo>
                <a:lnTo>
                  <a:pt x="848" y="1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47" name="Group 107">
            <a:extLst>
              <a:ext uri="{FF2B5EF4-FFF2-40B4-BE49-F238E27FC236}">
                <a16:creationId xmlns:a16="http://schemas.microsoft.com/office/drawing/2014/main" id="{61CB4D4E-E669-684C-8FA7-B922F606F4F9}"/>
              </a:ext>
            </a:extLst>
          </p:cNvPr>
          <p:cNvGrpSpPr>
            <a:grpSpLocks/>
          </p:cNvGrpSpPr>
          <p:nvPr/>
        </p:nvGrpSpPr>
        <p:grpSpPr bwMode="auto">
          <a:xfrm>
            <a:off x="9702571" y="6258783"/>
            <a:ext cx="628650" cy="324488"/>
            <a:chOff x="1306" y="3998"/>
            <a:chExt cx="401" cy="207"/>
          </a:xfrm>
        </p:grpSpPr>
        <p:sp>
          <p:nvSpPr>
            <p:cNvPr id="55351" name="Text Box 108">
              <a:extLst>
                <a:ext uri="{FF2B5EF4-FFF2-40B4-BE49-F238E27FC236}">
                  <a16:creationId xmlns:a16="http://schemas.microsoft.com/office/drawing/2014/main" id="{9B999C6B-97D5-D147-881F-D30CB2FE3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4004"/>
              <a:ext cx="40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G/</a:t>
              </a:r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S</a:t>
              </a:r>
              <a:endParaRPr lang="en-US" altLang="zh-CN" sz="1800" b="1" baseline="-2500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5352" name="Line 109">
              <a:extLst>
                <a:ext uri="{FF2B5EF4-FFF2-40B4-BE49-F238E27FC236}">
                  <a16:creationId xmlns:a16="http://schemas.microsoft.com/office/drawing/2014/main" id="{3863B73E-B0E6-1B41-8840-59933647D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998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48" name="Text Box 110">
            <a:extLst>
              <a:ext uri="{FF2B5EF4-FFF2-40B4-BE49-F238E27FC236}">
                <a16:creationId xmlns:a16="http://schemas.microsoft.com/office/drawing/2014/main" id="{06E56EF6-5817-BA4A-9BD9-71984125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146" y="5890756"/>
            <a:ext cx="297608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5349" name="Text Box 111">
            <a:extLst>
              <a:ext uri="{FF2B5EF4-FFF2-40B4-BE49-F238E27FC236}">
                <a16:creationId xmlns:a16="http://schemas.microsoft.com/office/drawing/2014/main" id="{A146DDEA-63A6-6F42-9659-168D7382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258" y="4084181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350" name="Text Box 112">
            <a:extLst>
              <a:ext uri="{FF2B5EF4-FFF2-40B4-BE49-F238E27FC236}">
                <a16:creationId xmlns:a16="http://schemas.microsoft.com/office/drawing/2014/main" id="{0220343C-A060-AD4B-A304-050C01E4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321" y="5250993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4">
            <a:extLst>
              <a:ext uri="{FF2B5EF4-FFF2-40B4-BE49-F238E27FC236}">
                <a16:creationId xmlns:a16="http://schemas.microsoft.com/office/drawing/2014/main" id="{3F5B1F85-37CF-D946-B97E-5A7F71FC0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7474C2-973E-434C-8A92-A8BA39957EBD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页脚占位符 5">
            <a:extLst>
              <a:ext uri="{FF2B5EF4-FFF2-40B4-BE49-F238E27FC236}">
                <a16:creationId xmlns:a16="http://schemas.microsoft.com/office/drawing/2014/main" id="{BD91E39E-3932-DF47-87D6-F501EFF4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EC3694A-CE38-D340-A13A-BBC014F7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546" y="498926"/>
            <a:ext cx="4772025" cy="61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5491" name="Rectangle 3">
            <a:extLst>
              <a:ext uri="{FF2B5EF4-FFF2-40B4-BE49-F238E27FC236}">
                <a16:creationId xmlns:a16="http://schemas.microsoft.com/office/drawing/2014/main" id="{541CCF4B-2B0B-4047-9B51-20EF55489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Example</a:t>
            </a: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A7CD3302-A0CC-8E4E-9600-6F0DEF3ABB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9374" y="1499703"/>
            <a:ext cx="3814763" cy="4114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w,y1,y2 test vector 001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01 into y1, y2 FFs</a:t>
            </a:r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FFCBBA83-BB31-DB48-88EA-526A12CB8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8570" y="862464"/>
            <a:ext cx="495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CD1E171F-7AE8-1D46-8E66-D73D2896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8570" y="1360939"/>
            <a:ext cx="51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3BE937F4-9B3B-CB40-89FA-D554EF885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8570" y="862464"/>
            <a:ext cx="1588" cy="4984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29" name="Group 8">
            <a:extLst>
              <a:ext uri="{FF2B5EF4-FFF2-40B4-BE49-F238E27FC236}">
                <a16:creationId xmlns:a16="http://schemas.microsoft.com/office/drawing/2014/main" id="{DE7F19F0-13CC-EB41-97F3-57B7769E0DB4}"/>
              </a:ext>
            </a:extLst>
          </p:cNvPr>
          <p:cNvGrpSpPr>
            <a:grpSpLocks/>
          </p:cNvGrpSpPr>
          <p:nvPr/>
        </p:nvGrpSpPr>
        <p:grpSpPr bwMode="auto">
          <a:xfrm>
            <a:off x="7933871" y="865638"/>
            <a:ext cx="239713" cy="500062"/>
            <a:chOff x="1289" y="1286"/>
            <a:chExt cx="153" cy="319"/>
          </a:xfrm>
        </p:grpSpPr>
        <p:sp>
          <p:nvSpPr>
            <p:cNvPr id="56433" name="Arc 9">
              <a:extLst>
                <a:ext uri="{FF2B5EF4-FFF2-40B4-BE49-F238E27FC236}">
                  <a16:creationId xmlns:a16="http://schemas.microsoft.com/office/drawing/2014/main" id="{963D75D2-7187-4348-BBCE-EE5E0068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286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4" name="Arc 10">
              <a:extLst>
                <a:ext uri="{FF2B5EF4-FFF2-40B4-BE49-F238E27FC236}">
                  <a16:creationId xmlns:a16="http://schemas.microsoft.com/office/drawing/2014/main" id="{E47E1176-441C-8F46-B9F0-3A4C1E794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439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0" name="Line 11">
            <a:extLst>
              <a:ext uri="{FF2B5EF4-FFF2-40B4-BE49-F238E27FC236}">
                <a16:creationId xmlns:a16="http://schemas.microsoft.com/office/drawing/2014/main" id="{7E3F86E4-2A84-4C40-A2A5-C9AD36160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196" y="938664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1" name="Line 12">
            <a:extLst>
              <a:ext uri="{FF2B5EF4-FFF2-40B4-BE49-F238E27FC236}">
                <a16:creationId xmlns:a16="http://schemas.microsoft.com/office/drawing/2014/main" id="{88A9FC24-5B16-3E49-A848-9E8089640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196" y="1265689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2" name="Line 13">
            <a:extLst>
              <a:ext uri="{FF2B5EF4-FFF2-40B4-BE49-F238E27FC236}">
                <a16:creationId xmlns:a16="http://schemas.microsoft.com/office/drawing/2014/main" id="{648C2608-18E9-BA4B-A87A-A36735835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0883" y="1111700"/>
            <a:ext cx="2079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33" name="Group 14">
            <a:extLst>
              <a:ext uri="{FF2B5EF4-FFF2-40B4-BE49-F238E27FC236}">
                <a16:creationId xmlns:a16="http://schemas.microsoft.com/office/drawing/2014/main" id="{4C60FDE9-C6BA-614C-9FB8-E281B6151722}"/>
              </a:ext>
            </a:extLst>
          </p:cNvPr>
          <p:cNvGrpSpPr>
            <a:grpSpLocks/>
          </p:cNvGrpSpPr>
          <p:nvPr/>
        </p:nvGrpSpPr>
        <p:grpSpPr bwMode="auto">
          <a:xfrm>
            <a:off x="7232195" y="1576839"/>
            <a:ext cx="1136650" cy="503237"/>
            <a:chOff x="808" y="1648"/>
            <a:chExt cx="726" cy="321"/>
          </a:xfrm>
        </p:grpSpPr>
        <p:sp>
          <p:nvSpPr>
            <p:cNvPr id="56424" name="Line 15">
              <a:extLst>
                <a:ext uri="{FF2B5EF4-FFF2-40B4-BE49-F238E27FC236}">
                  <a16:creationId xmlns:a16="http://schemas.microsoft.com/office/drawing/2014/main" id="{227E4452-7358-534E-AEAB-48F77764C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48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" name="Line 16">
              <a:extLst>
                <a:ext uri="{FF2B5EF4-FFF2-40B4-BE49-F238E27FC236}">
                  <a16:creationId xmlns:a16="http://schemas.microsoft.com/office/drawing/2014/main" id="{3783C146-48A3-7B40-A3F9-46961635F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966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" name="Line 17">
              <a:extLst>
                <a:ext uri="{FF2B5EF4-FFF2-40B4-BE49-F238E27FC236}">
                  <a16:creationId xmlns:a16="http://schemas.microsoft.com/office/drawing/2014/main" id="{E91E5702-F0DA-AB4A-A426-17B022C6A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1648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27" name="Group 18">
              <a:extLst>
                <a:ext uri="{FF2B5EF4-FFF2-40B4-BE49-F238E27FC236}">
                  <a16:creationId xmlns:a16="http://schemas.microsoft.com/office/drawing/2014/main" id="{9AC9E918-8AD3-AF44-88A6-B12A517EC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1650"/>
              <a:ext cx="153" cy="319"/>
              <a:chOff x="1289" y="1286"/>
              <a:chExt cx="153" cy="319"/>
            </a:xfrm>
          </p:grpSpPr>
          <p:sp>
            <p:nvSpPr>
              <p:cNvPr id="56431" name="Arc 19">
                <a:extLst>
                  <a:ext uri="{FF2B5EF4-FFF2-40B4-BE49-F238E27FC236}">
                    <a16:creationId xmlns:a16="http://schemas.microsoft.com/office/drawing/2014/main" id="{1AAB0269-056C-8840-AA44-670E302F0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32" name="Arc 20">
                <a:extLst>
                  <a:ext uri="{FF2B5EF4-FFF2-40B4-BE49-F238E27FC236}">
                    <a16:creationId xmlns:a16="http://schemas.microsoft.com/office/drawing/2014/main" id="{9B908782-39CE-F343-8193-9756EB8CF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428" name="Line 21">
              <a:extLst>
                <a:ext uri="{FF2B5EF4-FFF2-40B4-BE49-F238E27FC236}">
                  <a16:creationId xmlns:a16="http://schemas.microsoft.com/office/drawing/2014/main" id="{408CD389-672A-A34E-B584-2AA98DE62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69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9" name="Line 22">
              <a:extLst>
                <a:ext uri="{FF2B5EF4-FFF2-40B4-BE49-F238E27FC236}">
                  <a16:creationId xmlns:a16="http://schemas.microsoft.com/office/drawing/2014/main" id="{AF21F049-FAD3-904F-BF0C-8043EE566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905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0" name="Line 23">
              <a:extLst>
                <a:ext uri="{FF2B5EF4-FFF2-40B4-BE49-F238E27FC236}">
                  <a16:creationId xmlns:a16="http://schemas.microsoft.com/office/drawing/2014/main" id="{BFE9A964-E203-E246-9F81-94B8D3F44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180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34" name="Group 24">
            <a:extLst>
              <a:ext uri="{FF2B5EF4-FFF2-40B4-BE49-F238E27FC236}">
                <a16:creationId xmlns:a16="http://schemas.microsoft.com/office/drawing/2014/main" id="{CAAF2612-49D4-8D49-B754-57A68B4ECAD7}"/>
              </a:ext>
            </a:extLst>
          </p:cNvPr>
          <p:cNvGrpSpPr>
            <a:grpSpLocks/>
          </p:cNvGrpSpPr>
          <p:nvPr/>
        </p:nvGrpSpPr>
        <p:grpSpPr bwMode="auto">
          <a:xfrm>
            <a:off x="8722858" y="1405388"/>
            <a:ext cx="1092200" cy="520700"/>
            <a:chOff x="1824" y="2234"/>
            <a:chExt cx="698" cy="333"/>
          </a:xfrm>
        </p:grpSpPr>
        <p:sp>
          <p:nvSpPr>
            <p:cNvPr id="56417" name="Arc 25">
              <a:extLst>
                <a:ext uri="{FF2B5EF4-FFF2-40B4-BE49-F238E27FC236}">
                  <a16:creationId xmlns:a16="http://schemas.microsoft.com/office/drawing/2014/main" id="{7E0C0D88-BC9C-074A-B3AF-27FFE4A41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8" name="Arc 26">
              <a:extLst>
                <a:ext uri="{FF2B5EF4-FFF2-40B4-BE49-F238E27FC236}">
                  <a16:creationId xmlns:a16="http://schemas.microsoft.com/office/drawing/2014/main" id="{D119DA6B-89AD-5445-ACFC-45AFB4FD2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9" name="Arc 27">
              <a:extLst>
                <a:ext uri="{FF2B5EF4-FFF2-40B4-BE49-F238E27FC236}">
                  <a16:creationId xmlns:a16="http://schemas.microsoft.com/office/drawing/2014/main" id="{D3DA70F0-D7F3-1F47-8B06-3DF1D9FF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0" name="Arc 28">
              <a:extLst>
                <a:ext uri="{FF2B5EF4-FFF2-40B4-BE49-F238E27FC236}">
                  <a16:creationId xmlns:a16="http://schemas.microsoft.com/office/drawing/2014/main" id="{3D4BE808-BDF7-AE4B-8655-534430412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1" name="Line 29">
              <a:extLst>
                <a:ext uri="{FF2B5EF4-FFF2-40B4-BE49-F238E27FC236}">
                  <a16:creationId xmlns:a16="http://schemas.microsoft.com/office/drawing/2014/main" id="{FBDD21F9-0F48-1147-94A0-5979A449F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2" name="Line 30">
              <a:extLst>
                <a:ext uri="{FF2B5EF4-FFF2-40B4-BE49-F238E27FC236}">
                  <a16:creationId xmlns:a16="http://schemas.microsoft.com/office/drawing/2014/main" id="{3B11826E-DE6A-EC4C-A302-8778D4479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" name="Line 31">
              <a:extLst>
                <a:ext uri="{FF2B5EF4-FFF2-40B4-BE49-F238E27FC236}">
                  <a16:creationId xmlns:a16="http://schemas.microsoft.com/office/drawing/2014/main" id="{212DDBA2-C11B-3A41-A3FC-56AD8DFB0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5" name="Freeform 32">
            <a:extLst>
              <a:ext uri="{FF2B5EF4-FFF2-40B4-BE49-F238E27FC236}">
                <a16:creationId xmlns:a16="http://schemas.microsoft.com/office/drawing/2014/main" id="{75D18862-6183-A34A-92F6-B75A4C8A4045}"/>
              </a:ext>
            </a:extLst>
          </p:cNvPr>
          <p:cNvSpPr>
            <a:spLocks/>
          </p:cNvSpPr>
          <p:nvPr/>
        </p:nvSpPr>
        <p:spPr bwMode="auto">
          <a:xfrm>
            <a:off x="8356145" y="1106939"/>
            <a:ext cx="503238" cy="3825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6" name="Text Box 33">
            <a:extLst>
              <a:ext uri="{FF2B5EF4-FFF2-40B4-BE49-F238E27FC236}">
                <a16:creationId xmlns:a16="http://schemas.microsoft.com/office/drawing/2014/main" id="{2991E70D-ECF5-A04B-997E-24ACE8911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108" y="3145289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z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6337" name="Text Box 34">
            <a:extLst>
              <a:ext uri="{FF2B5EF4-FFF2-40B4-BE49-F238E27FC236}">
                <a16:creationId xmlns:a16="http://schemas.microsoft.com/office/drawing/2014/main" id="{B2BBABEE-9A84-C341-B7C1-80B9A2457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2333" y="1365701"/>
            <a:ext cx="539750" cy="97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56338" name="Group 35">
            <a:extLst>
              <a:ext uri="{FF2B5EF4-FFF2-40B4-BE49-F238E27FC236}">
                <a16:creationId xmlns:a16="http://schemas.microsoft.com/office/drawing/2014/main" id="{42962FE8-5C44-234E-BC38-C30434AF0FC2}"/>
              </a:ext>
            </a:extLst>
          </p:cNvPr>
          <p:cNvGrpSpPr>
            <a:grpSpLocks/>
          </p:cNvGrpSpPr>
          <p:nvPr/>
        </p:nvGrpSpPr>
        <p:grpSpPr bwMode="auto">
          <a:xfrm>
            <a:off x="7219495" y="2316614"/>
            <a:ext cx="1136650" cy="503237"/>
            <a:chOff x="808" y="2304"/>
            <a:chExt cx="726" cy="321"/>
          </a:xfrm>
        </p:grpSpPr>
        <p:sp>
          <p:nvSpPr>
            <p:cNvPr id="56408" name="Line 36">
              <a:extLst>
                <a:ext uri="{FF2B5EF4-FFF2-40B4-BE49-F238E27FC236}">
                  <a16:creationId xmlns:a16="http://schemas.microsoft.com/office/drawing/2014/main" id="{70C86416-BC3A-D048-80E8-DF7A84544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9" name="Line 37">
              <a:extLst>
                <a:ext uri="{FF2B5EF4-FFF2-40B4-BE49-F238E27FC236}">
                  <a16:creationId xmlns:a16="http://schemas.microsoft.com/office/drawing/2014/main" id="{E0412EF3-93C3-4847-A661-CCACB0157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0" name="Line 38">
              <a:extLst>
                <a:ext uri="{FF2B5EF4-FFF2-40B4-BE49-F238E27FC236}">
                  <a16:creationId xmlns:a16="http://schemas.microsoft.com/office/drawing/2014/main" id="{78EBDB45-C952-2742-8145-6D521E74D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11" name="Group 39">
              <a:extLst>
                <a:ext uri="{FF2B5EF4-FFF2-40B4-BE49-F238E27FC236}">
                  <a16:creationId xmlns:a16="http://schemas.microsoft.com/office/drawing/2014/main" id="{7720A6B7-B762-2349-A1DE-E90E8F05D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6415" name="Arc 40">
                <a:extLst>
                  <a:ext uri="{FF2B5EF4-FFF2-40B4-BE49-F238E27FC236}">
                    <a16:creationId xmlns:a16="http://schemas.microsoft.com/office/drawing/2014/main" id="{87B0F71A-7536-094B-9592-C6F94FEF1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6" name="Arc 41">
                <a:extLst>
                  <a:ext uri="{FF2B5EF4-FFF2-40B4-BE49-F238E27FC236}">
                    <a16:creationId xmlns:a16="http://schemas.microsoft.com/office/drawing/2014/main" id="{11AF721D-F6DA-E544-87DE-BD5E92422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412" name="Line 42">
              <a:extLst>
                <a:ext uri="{FF2B5EF4-FFF2-40B4-BE49-F238E27FC236}">
                  <a16:creationId xmlns:a16="http://schemas.microsoft.com/office/drawing/2014/main" id="{A62EF4E5-6660-3F4A-A522-558A51D9D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3" name="Line 43">
              <a:extLst>
                <a:ext uri="{FF2B5EF4-FFF2-40B4-BE49-F238E27FC236}">
                  <a16:creationId xmlns:a16="http://schemas.microsoft.com/office/drawing/2014/main" id="{3BFDDC1C-DEF1-5B45-81D3-A1CF4C91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4" name="Line 44">
              <a:extLst>
                <a:ext uri="{FF2B5EF4-FFF2-40B4-BE49-F238E27FC236}">
                  <a16:creationId xmlns:a16="http://schemas.microsoft.com/office/drawing/2014/main" id="{163A8BB7-9E63-5446-A0F4-5F352F18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9" name="Line 45">
            <a:extLst>
              <a:ext uri="{FF2B5EF4-FFF2-40B4-BE49-F238E27FC236}">
                <a16:creationId xmlns:a16="http://schemas.microsoft.com/office/drawing/2014/main" id="{3453BF08-8D16-6740-91AA-0130313BB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320" y="1827663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40" name="Group 46">
            <a:extLst>
              <a:ext uri="{FF2B5EF4-FFF2-40B4-BE49-F238E27FC236}">
                <a16:creationId xmlns:a16="http://schemas.microsoft.com/office/drawing/2014/main" id="{E26603BB-E59C-4840-A749-29C26CCED9EA}"/>
              </a:ext>
            </a:extLst>
          </p:cNvPr>
          <p:cNvGrpSpPr>
            <a:grpSpLocks/>
          </p:cNvGrpSpPr>
          <p:nvPr/>
        </p:nvGrpSpPr>
        <p:grpSpPr bwMode="auto">
          <a:xfrm>
            <a:off x="8733970" y="2145163"/>
            <a:ext cx="1093788" cy="520700"/>
            <a:chOff x="1824" y="2234"/>
            <a:chExt cx="698" cy="333"/>
          </a:xfrm>
        </p:grpSpPr>
        <p:sp>
          <p:nvSpPr>
            <p:cNvPr id="56401" name="Arc 47">
              <a:extLst>
                <a:ext uri="{FF2B5EF4-FFF2-40B4-BE49-F238E27FC236}">
                  <a16:creationId xmlns:a16="http://schemas.microsoft.com/office/drawing/2014/main" id="{EF22E423-CA63-0C49-ACEA-888BD3A1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2" name="Arc 48">
              <a:extLst>
                <a:ext uri="{FF2B5EF4-FFF2-40B4-BE49-F238E27FC236}">
                  <a16:creationId xmlns:a16="http://schemas.microsoft.com/office/drawing/2014/main" id="{2E50D9CE-D1BB-B54C-B59B-7B8DF49B6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3" name="Arc 49">
              <a:extLst>
                <a:ext uri="{FF2B5EF4-FFF2-40B4-BE49-F238E27FC236}">
                  <a16:creationId xmlns:a16="http://schemas.microsoft.com/office/drawing/2014/main" id="{55083A1B-1E39-9340-8A27-A897277E0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4" name="Arc 50">
              <a:extLst>
                <a:ext uri="{FF2B5EF4-FFF2-40B4-BE49-F238E27FC236}">
                  <a16:creationId xmlns:a16="http://schemas.microsoft.com/office/drawing/2014/main" id="{4B5D205F-A710-C543-AD9E-AD46F2906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5" name="Line 51">
              <a:extLst>
                <a:ext uri="{FF2B5EF4-FFF2-40B4-BE49-F238E27FC236}">
                  <a16:creationId xmlns:a16="http://schemas.microsoft.com/office/drawing/2014/main" id="{C0D0226E-34E6-E846-94C0-F6F771061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6" name="Line 52">
              <a:extLst>
                <a:ext uri="{FF2B5EF4-FFF2-40B4-BE49-F238E27FC236}">
                  <a16:creationId xmlns:a16="http://schemas.microsoft.com/office/drawing/2014/main" id="{5DF40F27-8D78-FB4E-8965-EF83FC553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7" name="Line 53">
              <a:extLst>
                <a:ext uri="{FF2B5EF4-FFF2-40B4-BE49-F238E27FC236}">
                  <a16:creationId xmlns:a16="http://schemas.microsoft.com/office/drawing/2014/main" id="{07F7EC95-1154-4A41-A245-7013F9B24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41" name="Line 54">
            <a:extLst>
              <a:ext uri="{FF2B5EF4-FFF2-40B4-BE49-F238E27FC236}">
                <a16:creationId xmlns:a16="http://schemas.microsoft.com/office/drawing/2014/main" id="{A8EBA423-A881-8A49-949A-B3B449785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320" y="2567438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Freeform 55">
            <a:extLst>
              <a:ext uri="{FF2B5EF4-FFF2-40B4-BE49-F238E27FC236}">
                <a16:creationId xmlns:a16="http://schemas.microsoft.com/office/drawing/2014/main" id="{A90EB1DD-EBB4-4F47-ACB0-D455C1F3CC28}"/>
              </a:ext>
            </a:extLst>
          </p:cNvPr>
          <p:cNvSpPr>
            <a:spLocks/>
          </p:cNvSpPr>
          <p:nvPr/>
        </p:nvSpPr>
        <p:spPr bwMode="auto">
          <a:xfrm>
            <a:off x="8356145" y="1808614"/>
            <a:ext cx="503238" cy="4206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43" name="Group 56">
            <a:extLst>
              <a:ext uri="{FF2B5EF4-FFF2-40B4-BE49-F238E27FC236}">
                <a16:creationId xmlns:a16="http://schemas.microsoft.com/office/drawing/2014/main" id="{586C8DCB-FB84-5D42-8972-DAF8A03E62FB}"/>
              </a:ext>
            </a:extLst>
          </p:cNvPr>
          <p:cNvGrpSpPr>
            <a:grpSpLocks/>
          </p:cNvGrpSpPr>
          <p:nvPr/>
        </p:nvGrpSpPr>
        <p:grpSpPr bwMode="auto">
          <a:xfrm>
            <a:off x="7219495" y="3056389"/>
            <a:ext cx="1136650" cy="503237"/>
            <a:chOff x="808" y="2304"/>
            <a:chExt cx="726" cy="321"/>
          </a:xfrm>
        </p:grpSpPr>
        <p:sp>
          <p:nvSpPr>
            <p:cNvPr id="56392" name="Line 57">
              <a:extLst>
                <a:ext uri="{FF2B5EF4-FFF2-40B4-BE49-F238E27FC236}">
                  <a16:creationId xmlns:a16="http://schemas.microsoft.com/office/drawing/2014/main" id="{906001D5-B221-F44B-B7A1-33A2160A0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3" name="Line 58">
              <a:extLst>
                <a:ext uri="{FF2B5EF4-FFF2-40B4-BE49-F238E27FC236}">
                  <a16:creationId xmlns:a16="http://schemas.microsoft.com/office/drawing/2014/main" id="{038002CB-DB00-2744-AD8B-632E7BD9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4" name="Line 59">
              <a:extLst>
                <a:ext uri="{FF2B5EF4-FFF2-40B4-BE49-F238E27FC236}">
                  <a16:creationId xmlns:a16="http://schemas.microsoft.com/office/drawing/2014/main" id="{75D21BC3-7147-1448-A2F5-D762CFA71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95" name="Group 60">
              <a:extLst>
                <a:ext uri="{FF2B5EF4-FFF2-40B4-BE49-F238E27FC236}">
                  <a16:creationId xmlns:a16="http://schemas.microsoft.com/office/drawing/2014/main" id="{1D83BDD6-A8E8-FD47-AAB5-9F42B4A7B7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6399" name="Arc 61">
                <a:extLst>
                  <a:ext uri="{FF2B5EF4-FFF2-40B4-BE49-F238E27FC236}">
                    <a16:creationId xmlns:a16="http://schemas.microsoft.com/office/drawing/2014/main" id="{04AD8A97-5BFC-3A4D-BB01-113FD8F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0" name="Arc 62">
                <a:extLst>
                  <a:ext uri="{FF2B5EF4-FFF2-40B4-BE49-F238E27FC236}">
                    <a16:creationId xmlns:a16="http://schemas.microsoft.com/office/drawing/2014/main" id="{DCA84BD0-F03C-1E4E-B43D-15D62AE36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96" name="Line 63">
              <a:extLst>
                <a:ext uri="{FF2B5EF4-FFF2-40B4-BE49-F238E27FC236}">
                  <a16:creationId xmlns:a16="http://schemas.microsoft.com/office/drawing/2014/main" id="{7A7D08EA-951B-A340-93C6-73F2416D5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7" name="Line 64">
              <a:extLst>
                <a:ext uri="{FF2B5EF4-FFF2-40B4-BE49-F238E27FC236}">
                  <a16:creationId xmlns:a16="http://schemas.microsoft.com/office/drawing/2014/main" id="{F5AA93CA-B2B8-A542-942A-FBF1ADD09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8" name="Line 65">
              <a:extLst>
                <a:ext uri="{FF2B5EF4-FFF2-40B4-BE49-F238E27FC236}">
                  <a16:creationId xmlns:a16="http://schemas.microsoft.com/office/drawing/2014/main" id="{264A33CA-916A-D940-B2BB-F015F74A7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44" name="Group 66">
            <a:extLst>
              <a:ext uri="{FF2B5EF4-FFF2-40B4-BE49-F238E27FC236}">
                <a16:creationId xmlns:a16="http://schemas.microsoft.com/office/drawing/2014/main" id="{F7300763-3FB3-6C40-9A04-37647F6BA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00470" y="3758063"/>
            <a:ext cx="765153" cy="1017568"/>
            <a:chOff x="1775" y="1232"/>
            <a:chExt cx="489" cy="649"/>
          </a:xfrm>
        </p:grpSpPr>
        <p:sp>
          <p:nvSpPr>
            <p:cNvPr id="56385" name="Rectangle 67">
              <a:extLst>
                <a:ext uri="{FF2B5EF4-FFF2-40B4-BE49-F238E27FC236}">
                  <a16:creationId xmlns:a16="http://schemas.microsoft.com/office/drawing/2014/main" id="{B3F2BA41-FB61-7247-BCCE-3B9277AB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86" name="Text Box 68">
              <a:extLst>
                <a:ext uri="{FF2B5EF4-FFF2-40B4-BE49-F238E27FC236}">
                  <a16:creationId xmlns:a16="http://schemas.microsoft.com/office/drawing/2014/main" id="{EE75F704-C448-E147-90E4-5CE3F74A2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6387" name="Text Box 69">
              <a:extLst>
                <a:ext uri="{FF2B5EF4-FFF2-40B4-BE49-F238E27FC236}">
                  <a16:creationId xmlns:a16="http://schemas.microsoft.com/office/drawing/2014/main" id="{42CFA9E5-AC7D-944F-9573-3C26E9B03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388" name="Text Box 70">
              <a:extLst>
                <a:ext uri="{FF2B5EF4-FFF2-40B4-BE49-F238E27FC236}">
                  <a16:creationId xmlns:a16="http://schemas.microsoft.com/office/drawing/2014/main" id="{03EF6513-6990-874C-9C0F-B57853127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389" name="Line 71">
              <a:extLst>
                <a:ext uri="{FF2B5EF4-FFF2-40B4-BE49-F238E27FC236}">
                  <a16:creationId xmlns:a16="http://schemas.microsoft.com/office/drawing/2014/main" id="{3AFF1514-BCE8-F041-8E66-B2B16651F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Line 72">
              <a:extLst>
                <a:ext uri="{FF2B5EF4-FFF2-40B4-BE49-F238E27FC236}">
                  <a16:creationId xmlns:a16="http://schemas.microsoft.com/office/drawing/2014/main" id="{20EFD6AC-F42D-654D-9E25-5307A003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Line 73">
              <a:extLst>
                <a:ext uri="{FF2B5EF4-FFF2-40B4-BE49-F238E27FC236}">
                  <a16:creationId xmlns:a16="http://schemas.microsoft.com/office/drawing/2014/main" id="{0EBAF8B4-30E6-2C40-9F45-231BCEC8B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45" name="Group 74">
            <a:extLst>
              <a:ext uri="{FF2B5EF4-FFF2-40B4-BE49-F238E27FC236}">
                <a16:creationId xmlns:a16="http://schemas.microsoft.com/office/drawing/2014/main" id="{150DBBC5-C89F-9F46-A466-D52C09B8B6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3170" y="4912175"/>
            <a:ext cx="765153" cy="1017544"/>
            <a:chOff x="1775" y="1232"/>
            <a:chExt cx="489" cy="650"/>
          </a:xfrm>
        </p:grpSpPr>
        <p:sp>
          <p:nvSpPr>
            <p:cNvPr id="56378" name="Rectangle 75">
              <a:extLst>
                <a:ext uri="{FF2B5EF4-FFF2-40B4-BE49-F238E27FC236}">
                  <a16:creationId xmlns:a16="http://schemas.microsoft.com/office/drawing/2014/main" id="{38929CD8-EBEA-0A4F-8D0D-2F965B01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79" name="Text Box 76">
              <a:extLst>
                <a:ext uri="{FF2B5EF4-FFF2-40B4-BE49-F238E27FC236}">
                  <a16:creationId xmlns:a16="http://schemas.microsoft.com/office/drawing/2014/main" id="{2ACBF6E1-0071-C442-BAE1-D8DD5A3D1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6380" name="Text Box 77">
              <a:extLst>
                <a:ext uri="{FF2B5EF4-FFF2-40B4-BE49-F238E27FC236}">
                  <a16:creationId xmlns:a16="http://schemas.microsoft.com/office/drawing/2014/main" id="{BC9840D9-065C-0F4E-ABFF-AC7BCD3B2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381" name="Text Box 78">
              <a:extLst>
                <a:ext uri="{FF2B5EF4-FFF2-40B4-BE49-F238E27FC236}">
                  <a16:creationId xmlns:a16="http://schemas.microsoft.com/office/drawing/2014/main" id="{DCC1C70B-DE37-FB41-9019-3039ABC5D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382" name="Line 79">
              <a:extLst>
                <a:ext uri="{FF2B5EF4-FFF2-40B4-BE49-F238E27FC236}">
                  <a16:creationId xmlns:a16="http://schemas.microsoft.com/office/drawing/2014/main" id="{4C21B9B8-6EA5-DE48-9776-8B073DDFB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3" name="Line 80">
              <a:extLst>
                <a:ext uri="{FF2B5EF4-FFF2-40B4-BE49-F238E27FC236}">
                  <a16:creationId xmlns:a16="http://schemas.microsoft.com/office/drawing/2014/main" id="{F755826E-91F0-BA43-A64C-2904F689A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4" name="Line 81">
              <a:extLst>
                <a:ext uri="{FF2B5EF4-FFF2-40B4-BE49-F238E27FC236}">
                  <a16:creationId xmlns:a16="http://schemas.microsoft.com/office/drawing/2014/main" id="{A99C5BE1-8874-034C-B603-E8F72DC94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46" name="Rectangle 82">
            <a:extLst>
              <a:ext uri="{FF2B5EF4-FFF2-40B4-BE49-F238E27FC236}">
                <a16:creationId xmlns:a16="http://schemas.microsoft.com/office/drawing/2014/main" id="{B5EE1D8B-C31F-C546-B9B8-BC477AF5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345" y="3734251"/>
            <a:ext cx="325438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6347" name="Rectangle 83">
            <a:extLst>
              <a:ext uri="{FF2B5EF4-FFF2-40B4-BE49-F238E27FC236}">
                <a16:creationId xmlns:a16="http://schemas.microsoft.com/office/drawing/2014/main" id="{C5C1A7C7-833C-4246-BFD4-B0DF83673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045" y="4899475"/>
            <a:ext cx="325438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6348" name="Line 84">
            <a:extLst>
              <a:ext uri="{FF2B5EF4-FFF2-40B4-BE49-F238E27FC236}">
                <a16:creationId xmlns:a16="http://schemas.microsoft.com/office/drawing/2014/main" id="{C89D26F6-078C-1B4C-890C-F2F628E1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3895" y="3985075"/>
            <a:ext cx="42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9" name="Line 85">
            <a:extLst>
              <a:ext uri="{FF2B5EF4-FFF2-40B4-BE49-F238E27FC236}">
                <a16:creationId xmlns:a16="http://schemas.microsoft.com/office/drawing/2014/main" id="{DE573982-CCAA-CA46-94B3-842DEFF54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6595" y="5112200"/>
            <a:ext cx="42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0" name="Freeform 86">
            <a:extLst>
              <a:ext uri="{FF2B5EF4-FFF2-40B4-BE49-F238E27FC236}">
                <a16:creationId xmlns:a16="http://schemas.microsoft.com/office/drawing/2014/main" id="{5F2F2DA7-FCFD-2549-A7FD-7E365751836C}"/>
              </a:ext>
            </a:extLst>
          </p:cNvPr>
          <p:cNvSpPr>
            <a:spLocks/>
          </p:cNvSpPr>
          <p:nvPr/>
        </p:nvSpPr>
        <p:spPr bwMode="auto">
          <a:xfrm>
            <a:off x="8884784" y="1676851"/>
            <a:ext cx="1177925" cy="2182813"/>
          </a:xfrm>
          <a:custGeom>
            <a:avLst/>
            <a:gdLst>
              <a:gd name="T0" fmla="*/ 0 w 752"/>
              <a:gd name="T1" fmla="*/ 2147483646 h 1400"/>
              <a:gd name="T2" fmla="*/ 2147483646 w 752"/>
              <a:gd name="T3" fmla="*/ 2147483646 h 1400"/>
              <a:gd name="T4" fmla="*/ 2147483646 w 752"/>
              <a:gd name="T5" fmla="*/ 0 h 1400"/>
              <a:gd name="T6" fmla="*/ 2147483646 w 752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1400"/>
              <a:gd name="T14" fmla="*/ 752 w 752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1400">
                <a:moveTo>
                  <a:pt x="0" y="1400"/>
                </a:moveTo>
                <a:lnTo>
                  <a:pt x="752" y="1400"/>
                </a:lnTo>
                <a:lnTo>
                  <a:pt x="75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1" name="Freeform 87">
            <a:extLst>
              <a:ext uri="{FF2B5EF4-FFF2-40B4-BE49-F238E27FC236}">
                <a16:creationId xmlns:a16="http://schemas.microsoft.com/office/drawing/2014/main" id="{191F6E5B-DA8B-6A42-86D0-F0F0A9473271}"/>
              </a:ext>
            </a:extLst>
          </p:cNvPr>
          <p:cNvSpPr>
            <a:spLocks/>
          </p:cNvSpPr>
          <p:nvPr/>
        </p:nvSpPr>
        <p:spPr bwMode="auto">
          <a:xfrm>
            <a:off x="8910184" y="2416626"/>
            <a:ext cx="1552575" cy="2659063"/>
          </a:xfrm>
          <a:custGeom>
            <a:avLst/>
            <a:gdLst>
              <a:gd name="T0" fmla="*/ 0 w 992"/>
              <a:gd name="T1" fmla="*/ 2147483646 h 1696"/>
              <a:gd name="T2" fmla="*/ 2147483646 w 992"/>
              <a:gd name="T3" fmla="*/ 2147483646 h 1696"/>
              <a:gd name="T4" fmla="*/ 2147483646 w 992"/>
              <a:gd name="T5" fmla="*/ 0 h 1696"/>
              <a:gd name="T6" fmla="*/ 2147483646 w 992"/>
              <a:gd name="T7" fmla="*/ 0 h 1696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696"/>
              <a:gd name="T14" fmla="*/ 992 w 992"/>
              <a:gd name="T15" fmla="*/ 1696 h 1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696">
                <a:moveTo>
                  <a:pt x="0" y="1696"/>
                </a:moveTo>
                <a:lnTo>
                  <a:pt x="992" y="1696"/>
                </a:lnTo>
                <a:lnTo>
                  <a:pt x="99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2" name="Freeform 88">
            <a:extLst>
              <a:ext uri="{FF2B5EF4-FFF2-40B4-BE49-F238E27FC236}">
                <a16:creationId xmlns:a16="http://schemas.microsoft.com/office/drawing/2014/main" id="{13EFDDA0-FC3D-5F4D-96D2-98547DCF08A5}"/>
              </a:ext>
            </a:extLst>
          </p:cNvPr>
          <p:cNvSpPr>
            <a:spLocks/>
          </p:cNvSpPr>
          <p:nvPr/>
        </p:nvSpPr>
        <p:spPr bwMode="auto">
          <a:xfrm>
            <a:off x="6994070" y="1978475"/>
            <a:ext cx="438150" cy="1955800"/>
          </a:xfrm>
          <a:custGeom>
            <a:avLst/>
            <a:gdLst>
              <a:gd name="T0" fmla="*/ 2147483646 w 280"/>
              <a:gd name="T1" fmla="*/ 2147483646 h 1248"/>
              <a:gd name="T2" fmla="*/ 0 w 280"/>
              <a:gd name="T3" fmla="*/ 2147483646 h 1248"/>
              <a:gd name="T4" fmla="*/ 0 w 280"/>
              <a:gd name="T5" fmla="*/ 0 h 1248"/>
              <a:gd name="T6" fmla="*/ 2147483646 w 28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248"/>
              <a:gd name="T14" fmla="*/ 280 w 28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248">
                <a:moveTo>
                  <a:pt x="280" y="1248"/>
                </a:moveTo>
                <a:lnTo>
                  <a:pt x="0" y="1248"/>
                </a:lnTo>
                <a:lnTo>
                  <a:pt x="0" y="0"/>
                </a:lnTo>
                <a:lnTo>
                  <a:pt x="16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3" name="Freeform 89">
            <a:extLst>
              <a:ext uri="{FF2B5EF4-FFF2-40B4-BE49-F238E27FC236}">
                <a16:creationId xmlns:a16="http://schemas.microsoft.com/office/drawing/2014/main" id="{551DD35D-019F-184B-ACBC-3C03D5593487}"/>
              </a:ext>
            </a:extLst>
          </p:cNvPr>
          <p:cNvSpPr>
            <a:spLocks/>
          </p:cNvSpPr>
          <p:nvPr/>
        </p:nvSpPr>
        <p:spPr bwMode="auto">
          <a:xfrm>
            <a:off x="6705146" y="2700788"/>
            <a:ext cx="739775" cy="2387600"/>
          </a:xfrm>
          <a:custGeom>
            <a:avLst/>
            <a:gdLst>
              <a:gd name="T0" fmla="*/ 2147483646 w 472"/>
              <a:gd name="T1" fmla="*/ 2147483646 h 1523"/>
              <a:gd name="T2" fmla="*/ 0 w 472"/>
              <a:gd name="T3" fmla="*/ 2147483646 h 1523"/>
              <a:gd name="T4" fmla="*/ 0 w 472"/>
              <a:gd name="T5" fmla="*/ 2147483646 h 1523"/>
              <a:gd name="T6" fmla="*/ 2147483646 w 472"/>
              <a:gd name="T7" fmla="*/ 0 h 1523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23"/>
              <a:gd name="T14" fmla="*/ 472 w 472"/>
              <a:gd name="T15" fmla="*/ 1523 h 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23">
                <a:moveTo>
                  <a:pt x="472" y="1523"/>
                </a:moveTo>
                <a:lnTo>
                  <a:pt x="0" y="1523"/>
                </a:lnTo>
                <a:lnTo>
                  <a:pt x="0" y="11"/>
                </a:lnTo>
                <a:lnTo>
                  <a:pt x="36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4" name="Freeform 90">
            <a:extLst>
              <a:ext uri="{FF2B5EF4-FFF2-40B4-BE49-F238E27FC236}">
                <a16:creationId xmlns:a16="http://schemas.microsoft.com/office/drawing/2014/main" id="{807D4AEB-B476-EC49-84E8-9FB39EF24C3D}"/>
              </a:ext>
            </a:extLst>
          </p:cNvPr>
          <p:cNvSpPr>
            <a:spLocks/>
          </p:cNvSpPr>
          <p:nvPr/>
        </p:nvSpPr>
        <p:spPr bwMode="auto">
          <a:xfrm>
            <a:off x="6379708" y="925964"/>
            <a:ext cx="1065212" cy="4764087"/>
          </a:xfrm>
          <a:custGeom>
            <a:avLst/>
            <a:gdLst>
              <a:gd name="T0" fmla="*/ 2147483646 w 680"/>
              <a:gd name="T1" fmla="*/ 2147483646 h 3024"/>
              <a:gd name="T2" fmla="*/ 0 w 680"/>
              <a:gd name="T3" fmla="*/ 2147483646 h 3024"/>
              <a:gd name="T4" fmla="*/ 0 w 680"/>
              <a:gd name="T5" fmla="*/ 2147483646 h 3024"/>
              <a:gd name="T6" fmla="*/ 2147483646 w 680"/>
              <a:gd name="T7" fmla="*/ 0 h 3024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3024"/>
              <a:gd name="T14" fmla="*/ 680 w 680"/>
              <a:gd name="T15" fmla="*/ 3024 h 3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3024">
                <a:moveTo>
                  <a:pt x="680" y="3024"/>
                </a:moveTo>
                <a:lnTo>
                  <a:pt x="0" y="3024"/>
                </a:lnTo>
                <a:lnTo>
                  <a:pt x="0" y="11"/>
                </a:lnTo>
                <a:lnTo>
                  <a:pt x="56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5" name="Line 91">
            <a:extLst>
              <a:ext uri="{FF2B5EF4-FFF2-40B4-BE49-F238E27FC236}">
                <a16:creationId xmlns:a16="http://schemas.microsoft.com/office/drawing/2014/main" id="{22794CAB-89DD-854D-B5D7-5449298BF5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4071" y="3132588"/>
            <a:ext cx="23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6" name="Line 92">
            <a:extLst>
              <a:ext uri="{FF2B5EF4-FFF2-40B4-BE49-F238E27FC236}">
                <a16:creationId xmlns:a16="http://schemas.microsoft.com/office/drawing/2014/main" id="{FFD64586-3CBF-6C46-839B-D94EAFDE4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2445" y="3458025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7" name="Line 93">
            <a:extLst>
              <a:ext uri="{FF2B5EF4-FFF2-40B4-BE49-F238E27FC236}">
                <a16:creationId xmlns:a16="http://schemas.microsoft.com/office/drawing/2014/main" id="{31F9A0DC-A5FF-654A-891D-900A7EA02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8858" y="1653038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8" name="Freeform 94">
            <a:extLst>
              <a:ext uri="{FF2B5EF4-FFF2-40B4-BE49-F238E27FC236}">
                <a16:creationId xmlns:a16="http://schemas.microsoft.com/office/drawing/2014/main" id="{AC11663A-4BF9-594D-BE85-0474F9DD120F}"/>
              </a:ext>
            </a:extLst>
          </p:cNvPr>
          <p:cNvSpPr>
            <a:spLocks/>
          </p:cNvSpPr>
          <p:nvPr/>
        </p:nvSpPr>
        <p:spPr bwMode="auto">
          <a:xfrm>
            <a:off x="6679746" y="1264101"/>
            <a:ext cx="576263" cy="1128713"/>
          </a:xfrm>
          <a:custGeom>
            <a:avLst/>
            <a:gdLst>
              <a:gd name="T0" fmla="*/ 2147483646 w 368"/>
              <a:gd name="T1" fmla="*/ 0 h 720"/>
              <a:gd name="T2" fmla="*/ 0 w 368"/>
              <a:gd name="T3" fmla="*/ 0 h 720"/>
              <a:gd name="T4" fmla="*/ 0 w 368"/>
              <a:gd name="T5" fmla="*/ 2147483646 h 720"/>
              <a:gd name="T6" fmla="*/ 2147483646 w 368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720"/>
              <a:gd name="T14" fmla="*/ 368 w 36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720">
                <a:moveTo>
                  <a:pt x="368" y="0"/>
                </a:moveTo>
                <a:lnTo>
                  <a:pt x="0" y="0"/>
                </a:lnTo>
                <a:lnTo>
                  <a:pt x="0" y="720"/>
                </a:lnTo>
                <a:lnTo>
                  <a:pt x="344" y="72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9" name="Oval 95">
            <a:extLst>
              <a:ext uri="{FF2B5EF4-FFF2-40B4-BE49-F238E27FC236}">
                <a16:creationId xmlns:a16="http://schemas.microsoft.com/office/drawing/2014/main" id="{F5E3093E-951B-414C-84E6-7DC2E8B67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533" y="1602238"/>
            <a:ext cx="87312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60" name="Oval 96">
            <a:extLst>
              <a:ext uri="{FF2B5EF4-FFF2-40B4-BE49-F238E27FC236}">
                <a16:creationId xmlns:a16="http://schemas.microsoft.com/office/drawing/2014/main" id="{5B87A30A-AAB7-4842-8BDE-3E52A17E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271" y="3081788"/>
            <a:ext cx="87313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61" name="Oval 97">
            <a:extLst>
              <a:ext uri="{FF2B5EF4-FFF2-40B4-BE49-F238E27FC236}">
                <a16:creationId xmlns:a16="http://schemas.microsoft.com/office/drawing/2014/main" id="{BE63F5ED-5D09-0F4E-A6A5-F1A33D666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633" y="3407225"/>
            <a:ext cx="87312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62" name="Text Box 98">
            <a:extLst>
              <a:ext uri="{FF2B5EF4-FFF2-40B4-BE49-F238E27FC236}">
                <a16:creationId xmlns:a16="http://schemas.microsoft.com/office/drawing/2014/main" id="{928B1856-D232-364D-822B-8CCDB2E4C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920" y="3623126"/>
            <a:ext cx="541338" cy="14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363" name="Text Box 99">
            <a:extLst>
              <a:ext uri="{FF2B5EF4-FFF2-40B4-BE49-F238E27FC236}">
                <a16:creationId xmlns:a16="http://schemas.microsoft.com/office/drawing/2014/main" id="{FE1D83C6-1CCB-5F46-ACED-AC681ADCB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320" y="1378401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6364" name="Freeform 100">
            <a:extLst>
              <a:ext uri="{FF2B5EF4-FFF2-40B4-BE49-F238E27FC236}">
                <a16:creationId xmlns:a16="http://schemas.microsoft.com/office/drawing/2014/main" id="{A2FDD5C7-9842-7D4F-A698-8F5CB1552DD4}"/>
              </a:ext>
            </a:extLst>
          </p:cNvPr>
          <p:cNvSpPr>
            <a:spLocks/>
          </p:cNvSpPr>
          <p:nvPr/>
        </p:nvSpPr>
        <p:spPr bwMode="auto">
          <a:xfrm>
            <a:off x="7206796" y="4134300"/>
            <a:ext cx="2003425" cy="954088"/>
          </a:xfrm>
          <a:custGeom>
            <a:avLst/>
            <a:gdLst>
              <a:gd name="T0" fmla="*/ 0 w 1280"/>
              <a:gd name="T1" fmla="*/ 2147483646 h 608"/>
              <a:gd name="T2" fmla="*/ 0 w 1280"/>
              <a:gd name="T3" fmla="*/ 2147483646 h 608"/>
              <a:gd name="T4" fmla="*/ 2147483646 w 1280"/>
              <a:gd name="T5" fmla="*/ 2147483646 h 608"/>
              <a:gd name="T6" fmla="*/ 2147483646 w 1280"/>
              <a:gd name="T7" fmla="*/ 0 h 608"/>
              <a:gd name="T8" fmla="*/ 2147483646 w 1280"/>
              <a:gd name="T9" fmla="*/ 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0"/>
              <a:gd name="T16" fmla="*/ 0 h 608"/>
              <a:gd name="T17" fmla="*/ 1280 w 1280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0" h="608">
                <a:moveTo>
                  <a:pt x="0" y="608"/>
                </a:moveTo>
                <a:lnTo>
                  <a:pt x="0" y="464"/>
                </a:lnTo>
                <a:lnTo>
                  <a:pt x="1280" y="464"/>
                </a:lnTo>
                <a:lnTo>
                  <a:pt x="1280" y="0"/>
                </a:lnTo>
                <a:lnTo>
                  <a:pt x="107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5" name="Freeform 101">
            <a:extLst>
              <a:ext uri="{FF2B5EF4-FFF2-40B4-BE49-F238E27FC236}">
                <a16:creationId xmlns:a16="http://schemas.microsoft.com/office/drawing/2014/main" id="{03D2F9B9-9FE6-B94D-9C0A-5EAC81F73CA0}"/>
              </a:ext>
            </a:extLst>
          </p:cNvPr>
          <p:cNvSpPr>
            <a:spLocks/>
          </p:cNvSpPr>
          <p:nvPr/>
        </p:nvSpPr>
        <p:spPr bwMode="auto">
          <a:xfrm>
            <a:off x="8897484" y="5263014"/>
            <a:ext cx="300037" cy="852487"/>
          </a:xfrm>
          <a:custGeom>
            <a:avLst/>
            <a:gdLst>
              <a:gd name="T0" fmla="*/ 0 w 192"/>
              <a:gd name="T1" fmla="*/ 0 h 544"/>
              <a:gd name="T2" fmla="*/ 2147483646 w 192"/>
              <a:gd name="T3" fmla="*/ 0 h 544"/>
              <a:gd name="T4" fmla="*/ 2147483646 w 192"/>
              <a:gd name="T5" fmla="*/ 2147483646 h 544"/>
              <a:gd name="T6" fmla="*/ 0 60000 65536"/>
              <a:gd name="T7" fmla="*/ 0 60000 65536"/>
              <a:gd name="T8" fmla="*/ 0 60000 65536"/>
              <a:gd name="T9" fmla="*/ 0 w 192"/>
              <a:gd name="T10" fmla="*/ 0 h 544"/>
              <a:gd name="T11" fmla="*/ 192 w 19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44">
                <a:moveTo>
                  <a:pt x="0" y="0"/>
                </a:moveTo>
                <a:lnTo>
                  <a:pt x="192" y="0"/>
                </a:lnTo>
                <a:lnTo>
                  <a:pt x="192" y="5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6" name="Text Box 102">
            <a:extLst>
              <a:ext uri="{FF2B5EF4-FFF2-40B4-BE49-F238E27FC236}">
                <a16:creationId xmlns:a16="http://schemas.microsoft.com/office/drawing/2014/main" id="{4D3F1ACD-6BB6-5D4B-8510-52796B47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534" y="6067876"/>
            <a:ext cx="1127124" cy="3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Scan-in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367" name="Freeform 103">
            <a:extLst>
              <a:ext uri="{FF2B5EF4-FFF2-40B4-BE49-F238E27FC236}">
                <a16:creationId xmlns:a16="http://schemas.microsoft.com/office/drawing/2014/main" id="{0DA99F1A-EEB9-244E-9180-034262D79034}"/>
              </a:ext>
            </a:extLst>
          </p:cNvPr>
          <p:cNvSpPr>
            <a:spLocks/>
          </p:cNvSpPr>
          <p:nvPr/>
        </p:nvSpPr>
        <p:spPr bwMode="auto">
          <a:xfrm>
            <a:off x="7206796" y="3307213"/>
            <a:ext cx="2009775" cy="601662"/>
          </a:xfrm>
          <a:custGeom>
            <a:avLst/>
            <a:gdLst>
              <a:gd name="T0" fmla="*/ 0 w 1284"/>
              <a:gd name="T1" fmla="*/ 2147483646 h 384"/>
              <a:gd name="T2" fmla="*/ 0 w 1284"/>
              <a:gd name="T3" fmla="*/ 2147483646 h 384"/>
              <a:gd name="T4" fmla="*/ 2147483646 w 1284"/>
              <a:gd name="T5" fmla="*/ 2147483646 h 384"/>
              <a:gd name="T6" fmla="*/ 2147483646 w 128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284"/>
              <a:gd name="T13" fmla="*/ 0 h 384"/>
              <a:gd name="T14" fmla="*/ 1284 w 128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4" h="384">
                <a:moveTo>
                  <a:pt x="0" y="384"/>
                </a:moveTo>
                <a:lnTo>
                  <a:pt x="0" y="240"/>
                </a:lnTo>
                <a:lnTo>
                  <a:pt x="1280" y="240"/>
                </a:lnTo>
                <a:lnTo>
                  <a:pt x="128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8" name="Text Box 104">
            <a:extLst>
              <a:ext uri="{FF2B5EF4-FFF2-40B4-BE49-F238E27FC236}">
                <a16:creationId xmlns:a16="http://schemas.microsoft.com/office/drawing/2014/main" id="{3853D932-6A3D-BA4B-BAB8-502FCC589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33" y="3070676"/>
            <a:ext cx="14795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Scan-out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369" name="Freeform 105">
            <a:extLst>
              <a:ext uri="{FF2B5EF4-FFF2-40B4-BE49-F238E27FC236}">
                <a16:creationId xmlns:a16="http://schemas.microsoft.com/office/drawing/2014/main" id="{804FEE16-EE76-D44E-A257-121D80DEE7E0}"/>
              </a:ext>
            </a:extLst>
          </p:cNvPr>
          <p:cNvSpPr>
            <a:spLocks/>
          </p:cNvSpPr>
          <p:nvPr/>
        </p:nvSpPr>
        <p:spPr bwMode="auto">
          <a:xfrm>
            <a:off x="8733970" y="4285114"/>
            <a:ext cx="1354138" cy="1830387"/>
          </a:xfrm>
          <a:custGeom>
            <a:avLst/>
            <a:gdLst>
              <a:gd name="T0" fmla="*/ 0 w 864"/>
              <a:gd name="T1" fmla="*/ 0 h 1168"/>
              <a:gd name="T2" fmla="*/ 0 w 864"/>
              <a:gd name="T3" fmla="*/ 2147483646 h 1168"/>
              <a:gd name="T4" fmla="*/ 2147483646 w 864"/>
              <a:gd name="T5" fmla="*/ 2147483646 h 1168"/>
              <a:gd name="T6" fmla="*/ 2147483646 w 864"/>
              <a:gd name="T7" fmla="*/ 2147483646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168"/>
              <a:gd name="T14" fmla="*/ 864 w 864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168">
                <a:moveTo>
                  <a:pt x="0" y="0"/>
                </a:moveTo>
                <a:lnTo>
                  <a:pt x="0" y="112"/>
                </a:lnTo>
                <a:lnTo>
                  <a:pt x="864" y="112"/>
                </a:lnTo>
                <a:lnTo>
                  <a:pt x="864" y="11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70" name="Freeform 106">
            <a:extLst>
              <a:ext uri="{FF2B5EF4-FFF2-40B4-BE49-F238E27FC236}">
                <a16:creationId xmlns:a16="http://schemas.microsoft.com/office/drawing/2014/main" id="{519E99C8-74E0-F249-9C1A-9AEF005FD9AF}"/>
              </a:ext>
            </a:extLst>
          </p:cNvPr>
          <p:cNvSpPr>
            <a:spLocks/>
          </p:cNvSpPr>
          <p:nvPr/>
        </p:nvSpPr>
        <p:spPr bwMode="auto">
          <a:xfrm>
            <a:off x="8759370" y="5445576"/>
            <a:ext cx="1328738" cy="168275"/>
          </a:xfrm>
          <a:custGeom>
            <a:avLst/>
            <a:gdLst>
              <a:gd name="T0" fmla="*/ 0 w 848"/>
              <a:gd name="T1" fmla="*/ 0 h 108"/>
              <a:gd name="T2" fmla="*/ 0 w 848"/>
              <a:gd name="T3" fmla="*/ 2147483646 h 108"/>
              <a:gd name="T4" fmla="*/ 2147483646 w 848"/>
              <a:gd name="T5" fmla="*/ 2147483646 h 108"/>
              <a:gd name="T6" fmla="*/ 0 60000 65536"/>
              <a:gd name="T7" fmla="*/ 0 60000 65536"/>
              <a:gd name="T8" fmla="*/ 0 60000 65536"/>
              <a:gd name="T9" fmla="*/ 0 w 848"/>
              <a:gd name="T10" fmla="*/ 0 h 108"/>
              <a:gd name="T11" fmla="*/ 848 w 848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8">
                <a:moveTo>
                  <a:pt x="0" y="0"/>
                </a:moveTo>
                <a:lnTo>
                  <a:pt x="0" y="108"/>
                </a:lnTo>
                <a:lnTo>
                  <a:pt x="848" y="1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71" name="Group 107">
            <a:extLst>
              <a:ext uri="{FF2B5EF4-FFF2-40B4-BE49-F238E27FC236}">
                <a16:creationId xmlns:a16="http://schemas.microsoft.com/office/drawing/2014/main" id="{C3336D73-A506-1A45-B529-23EDFAC03C48}"/>
              </a:ext>
            </a:extLst>
          </p:cNvPr>
          <p:cNvGrpSpPr>
            <a:grpSpLocks/>
          </p:cNvGrpSpPr>
          <p:nvPr/>
        </p:nvGrpSpPr>
        <p:grpSpPr bwMode="auto">
          <a:xfrm>
            <a:off x="9789658" y="6040894"/>
            <a:ext cx="628650" cy="346434"/>
            <a:chOff x="1306" y="3984"/>
            <a:chExt cx="401" cy="221"/>
          </a:xfrm>
        </p:grpSpPr>
        <p:sp>
          <p:nvSpPr>
            <p:cNvPr id="56376" name="Text Box 108">
              <a:extLst>
                <a:ext uri="{FF2B5EF4-FFF2-40B4-BE49-F238E27FC236}">
                  <a16:creationId xmlns:a16="http://schemas.microsoft.com/office/drawing/2014/main" id="{C7C6199A-DF4D-9D47-BDDB-DBCABD0E5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4004"/>
              <a:ext cx="40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G</a:t>
              </a: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/S</a:t>
              </a:r>
              <a:endParaRPr lang="en-US" altLang="zh-CN" sz="1800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6377" name="Line 109">
              <a:extLst>
                <a:ext uri="{FF2B5EF4-FFF2-40B4-BE49-F238E27FC236}">
                  <a16:creationId xmlns:a16="http://schemas.microsoft.com/office/drawing/2014/main" id="{9543C821-E8C0-1547-B63D-13A0685DC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98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72" name="Text Box 110">
            <a:extLst>
              <a:ext uri="{FF2B5EF4-FFF2-40B4-BE49-F238E27FC236}">
                <a16:creationId xmlns:a16="http://schemas.microsoft.com/office/drawing/2014/main" id="{A49BA1CA-BCCD-D14E-BA11-A84B7E635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3233" y="5694813"/>
            <a:ext cx="297608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6373" name="Text Box 111">
            <a:extLst>
              <a:ext uri="{FF2B5EF4-FFF2-40B4-BE49-F238E27FC236}">
                <a16:creationId xmlns:a16="http://schemas.microsoft.com/office/drawing/2014/main" id="{F78F8C06-E435-9345-B71B-4E368A4F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345" y="3888238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6374" name="Text Box 112">
            <a:extLst>
              <a:ext uri="{FF2B5EF4-FFF2-40B4-BE49-F238E27FC236}">
                <a16:creationId xmlns:a16="http://schemas.microsoft.com/office/drawing/2014/main" id="{AB32C527-8E7C-AA4D-BD62-BF6F2164F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408" y="5055050"/>
            <a:ext cx="297608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6375" name="Text Box 113">
            <a:extLst>
              <a:ext uri="{FF2B5EF4-FFF2-40B4-BE49-F238E27FC236}">
                <a16:creationId xmlns:a16="http://schemas.microsoft.com/office/drawing/2014/main" id="{521568A0-2C88-AC42-903B-E81496BBE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708" y="3939038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4">
            <a:extLst>
              <a:ext uri="{FF2B5EF4-FFF2-40B4-BE49-F238E27FC236}">
                <a16:creationId xmlns:a16="http://schemas.microsoft.com/office/drawing/2014/main" id="{B0C93C11-30CA-6040-8FAA-534E4746C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5DB859-0022-BF41-B6F4-894BE73A362E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页脚占位符 5">
            <a:extLst>
              <a:ext uri="{FF2B5EF4-FFF2-40B4-BE49-F238E27FC236}">
                <a16:creationId xmlns:a16="http://schemas.microsoft.com/office/drawing/2014/main" id="{5125FC8A-E03D-E144-BF42-9A644B16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0B3A49C-2B38-9949-9158-964C9395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3" y="749298"/>
            <a:ext cx="4772025" cy="61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6515" name="Rectangle 3">
            <a:extLst>
              <a:ext uri="{FF2B5EF4-FFF2-40B4-BE49-F238E27FC236}">
                <a16:creationId xmlns:a16="http://schemas.microsoft.com/office/drawing/2014/main" id="{F1DEF6CA-D593-794D-8464-E314CCD60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Example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DE81DF11-AD83-3544-89D8-CF325057F2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62712" y="1439864"/>
            <a:ext cx="3814763" cy="4114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w,y1,y2 test vector 001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01 into y1, y2 FFs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Normal w=0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D02A57DB-40F4-E74C-9E05-21B7C2769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197" y="1112836"/>
            <a:ext cx="495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6">
            <a:extLst>
              <a:ext uri="{FF2B5EF4-FFF2-40B4-BE49-F238E27FC236}">
                <a16:creationId xmlns:a16="http://schemas.microsoft.com/office/drawing/2014/main" id="{7B3B3940-4465-7C47-9E70-00208DEF2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197" y="1611311"/>
            <a:ext cx="51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7">
            <a:extLst>
              <a:ext uri="{FF2B5EF4-FFF2-40B4-BE49-F238E27FC236}">
                <a16:creationId xmlns:a16="http://schemas.microsoft.com/office/drawing/2014/main" id="{2DFA5630-6C01-8847-9A13-6C274F8FD7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8197" y="1112836"/>
            <a:ext cx="1588" cy="4984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353" name="Group 8">
            <a:extLst>
              <a:ext uri="{FF2B5EF4-FFF2-40B4-BE49-F238E27FC236}">
                <a16:creationId xmlns:a16="http://schemas.microsoft.com/office/drawing/2014/main" id="{23E65B3F-2918-3D46-91B4-EFD0D6C266D3}"/>
              </a:ext>
            </a:extLst>
          </p:cNvPr>
          <p:cNvGrpSpPr>
            <a:grpSpLocks/>
          </p:cNvGrpSpPr>
          <p:nvPr/>
        </p:nvGrpSpPr>
        <p:grpSpPr bwMode="auto">
          <a:xfrm>
            <a:off x="7683498" y="1116010"/>
            <a:ext cx="239713" cy="500062"/>
            <a:chOff x="1289" y="1286"/>
            <a:chExt cx="153" cy="319"/>
          </a:xfrm>
        </p:grpSpPr>
        <p:sp>
          <p:nvSpPr>
            <p:cNvPr id="57458" name="Arc 9">
              <a:extLst>
                <a:ext uri="{FF2B5EF4-FFF2-40B4-BE49-F238E27FC236}">
                  <a16:creationId xmlns:a16="http://schemas.microsoft.com/office/drawing/2014/main" id="{09B243CE-90AC-5A4B-B045-30D12CA0D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286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9" name="Arc 10">
              <a:extLst>
                <a:ext uri="{FF2B5EF4-FFF2-40B4-BE49-F238E27FC236}">
                  <a16:creationId xmlns:a16="http://schemas.microsoft.com/office/drawing/2014/main" id="{DCF941AE-5F97-E744-B888-0580CB8B8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439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4" name="Line 11">
            <a:extLst>
              <a:ext uri="{FF2B5EF4-FFF2-40B4-BE49-F238E27FC236}">
                <a16:creationId xmlns:a16="http://schemas.microsoft.com/office/drawing/2014/main" id="{A2F1B3FE-9E6C-E543-9552-BF6721A05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3" y="1189036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5" name="Line 12">
            <a:extLst>
              <a:ext uri="{FF2B5EF4-FFF2-40B4-BE49-F238E27FC236}">
                <a16:creationId xmlns:a16="http://schemas.microsoft.com/office/drawing/2014/main" id="{0AF83B23-033C-D946-9A22-387ECB8CB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3" y="1516061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Line 13">
            <a:extLst>
              <a:ext uri="{FF2B5EF4-FFF2-40B4-BE49-F238E27FC236}">
                <a16:creationId xmlns:a16="http://schemas.microsoft.com/office/drawing/2014/main" id="{8332490B-B2FC-8241-9373-3E5588E9E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0510" y="1362072"/>
            <a:ext cx="2079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357" name="Group 14">
            <a:extLst>
              <a:ext uri="{FF2B5EF4-FFF2-40B4-BE49-F238E27FC236}">
                <a16:creationId xmlns:a16="http://schemas.microsoft.com/office/drawing/2014/main" id="{086F74BD-2B61-D34A-8B19-014D82FADE50}"/>
              </a:ext>
            </a:extLst>
          </p:cNvPr>
          <p:cNvGrpSpPr>
            <a:grpSpLocks/>
          </p:cNvGrpSpPr>
          <p:nvPr/>
        </p:nvGrpSpPr>
        <p:grpSpPr bwMode="auto">
          <a:xfrm>
            <a:off x="6981822" y="1827211"/>
            <a:ext cx="1136650" cy="503237"/>
            <a:chOff x="808" y="1648"/>
            <a:chExt cx="726" cy="321"/>
          </a:xfrm>
        </p:grpSpPr>
        <p:sp>
          <p:nvSpPr>
            <p:cNvPr id="57449" name="Line 15">
              <a:extLst>
                <a:ext uri="{FF2B5EF4-FFF2-40B4-BE49-F238E27FC236}">
                  <a16:creationId xmlns:a16="http://schemas.microsoft.com/office/drawing/2014/main" id="{A11F9F92-B587-004C-ADB9-4CA587354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48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0" name="Line 16">
              <a:extLst>
                <a:ext uri="{FF2B5EF4-FFF2-40B4-BE49-F238E27FC236}">
                  <a16:creationId xmlns:a16="http://schemas.microsoft.com/office/drawing/2014/main" id="{378DFC0C-6586-1245-A025-609F47A2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966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1" name="Line 17">
              <a:extLst>
                <a:ext uri="{FF2B5EF4-FFF2-40B4-BE49-F238E27FC236}">
                  <a16:creationId xmlns:a16="http://schemas.microsoft.com/office/drawing/2014/main" id="{3208CB4E-0E6C-AB45-9512-7959B2F68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1648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52" name="Group 18">
              <a:extLst>
                <a:ext uri="{FF2B5EF4-FFF2-40B4-BE49-F238E27FC236}">
                  <a16:creationId xmlns:a16="http://schemas.microsoft.com/office/drawing/2014/main" id="{53A6BEEE-129B-3F40-948F-DBBE7C52F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1650"/>
              <a:ext cx="153" cy="319"/>
              <a:chOff x="1289" y="1286"/>
              <a:chExt cx="153" cy="319"/>
            </a:xfrm>
          </p:grpSpPr>
          <p:sp>
            <p:nvSpPr>
              <p:cNvPr id="57456" name="Arc 19">
                <a:extLst>
                  <a:ext uri="{FF2B5EF4-FFF2-40B4-BE49-F238E27FC236}">
                    <a16:creationId xmlns:a16="http://schemas.microsoft.com/office/drawing/2014/main" id="{F171B9F0-E62C-4741-B99D-6ACDB975A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7" name="Arc 20">
                <a:extLst>
                  <a:ext uri="{FF2B5EF4-FFF2-40B4-BE49-F238E27FC236}">
                    <a16:creationId xmlns:a16="http://schemas.microsoft.com/office/drawing/2014/main" id="{8749BF49-14AB-4244-A0A9-07E755098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53" name="Line 21">
              <a:extLst>
                <a:ext uri="{FF2B5EF4-FFF2-40B4-BE49-F238E27FC236}">
                  <a16:creationId xmlns:a16="http://schemas.microsoft.com/office/drawing/2014/main" id="{54243B11-0A07-8C46-A4FA-0083B9965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69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4" name="Line 22">
              <a:extLst>
                <a:ext uri="{FF2B5EF4-FFF2-40B4-BE49-F238E27FC236}">
                  <a16:creationId xmlns:a16="http://schemas.microsoft.com/office/drawing/2014/main" id="{0D1419DA-592B-D247-840A-896B02774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905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" name="Line 23">
              <a:extLst>
                <a:ext uri="{FF2B5EF4-FFF2-40B4-BE49-F238E27FC236}">
                  <a16:creationId xmlns:a16="http://schemas.microsoft.com/office/drawing/2014/main" id="{57639D76-98DF-C14B-B455-C25057E9B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180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8" name="Group 24">
            <a:extLst>
              <a:ext uri="{FF2B5EF4-FFF2-40B4-BE49-F238E27FC236}">
                <a16:creationId xmlns:a16="http://schemas.microsoft.com/office/drawing/2014/main" id="{768602D8-94B3-4D4F-AF7F-35782CFBAB37}"/>
              </a:ext>
            </a:extLst>
          </p:cNvPr>
          <p:cNvGrpSpPr>
            <a:grpSpLocks/>
          </p:cNvGrpSpPr>
          <p:nvPr/>
        </p:nvGrpSpPr>
        <p:grpSpPr bwMode="auto">
          <a:xfrm>
            <a:off x="8472485" y="1655760"/>
            <a:ext cx="1092200" cy="520700"/>
            <a:chOff x="1824" y="2234"/>
            <a:chExt cx="698" cy="333"/>
          </a:xfrm>
        </p:grpSpPr>
        <p:sp>
          <p:nvSpPr>
            <p:cNvPr id="57442" name="Arc 25">
              <a:extLst>
                <a:ext uri="{FF2B5EF4-FFF2-40B4-BE49-F238E27FC236}">
                  <a16:creationId xmlns:a16="http://schemas.microsoft.com/office/drawing/2014/main" id="{52ABE1B1-2BD2-674D-88EB-DE714B086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3" name="Arc 26">
              <a:extLst>
                <a:ext uri="{FF2B5EF4-FFF2-40B4-BE49-F238E27FC236}">
                  <a16:creationId xmlns:a16="http://schemas.microsoft.com/office/drawing/2014/main" id="{C420E5B6-58E6-3746-8E06-482BC376D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4" name="Arc 27">
              <a:extLst>
                <a:ext uri="{FF2B5EF4-FFF2-40B4-BE49-F238E27FC236}">
                  <a16:creationId xmlns:a16="http://schemas.microsoft.com/office/drawing/2014/main" id="{2A0AB285-2A21-CE4D-8D16-9B5FE7B47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5" name="Arc 28">
              <a:extLst>
                <a:ext uri="{FF2B5EF4-FFF2-40B4-BE49-F238E27FC236}">
                  <a16:creationId xmlns:a16="http://schemas.microsoft.com/office/drawing/2014/main" id="{148FD79B-8162-A448-A488-743F6FCFF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6" name="Line 29">
              <a:extLst>
                <a:ext uri="{FF2B5EF4-FFF2-40B4-BE49-F238E27FC236}">
                  <a16:creationId xmlns:a16="http://schemas.microsoft.com/office/drawing/2014/main" id="{FD7A5B83-675A-994A-8D85-EABF58956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" name="Line 30">
              <a:extLst>
                <a:ext uri="{FF2B5EF4-FFF2-40B4-BE49-F238E27FC236}">
                  <a16:creationId xmlns:a16="http://schemas.microsoft.com/office/drawing/2014/main" id="{5CE5A5A4-72DB-1741-83F0-562BF6588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8" name="Line 31">
              <a:extLst>
                <a:ext uri="{FF2B5EF4-FFF2-40B4-BE49-F238E27FC236}">
                  <a16:creationId xmlns:a16="http://schemas.microsoft.com/office/drawing/2014/main" id="{C0C363C2-D66D-B441-9765-23E822F3E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9" name="Freeform 32">
            <a:extLst>
              <a:ext uri="{FF2B5EF4-FFF2-40B4-BE49-F238E27FC236}">
                <a16:creationId xmlns:a16="http://schemas.microsoft.com/office/drawing/2014/main" id="{1A4B9C4C-FC51-474A-A4A6-C0C67B4F8333}"/>
              </a:ext>
            </a:extLst>
          </p:cNvPr>
          <p:cNvSpPr>
            <a:spLocks/>
          </p:cNvSpPr>
          <p:nvPr/>
        </p:nvSpPr>
        <p:spPr bwMode="auto">
          <a:xfrm>
            <a:off x="8105772" y="1357311"/>
            <a:ext cx="503238" cy="3825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0" name="Text Box 33">
            <a:extLst>
              <a:ext uri="{FF2B5EF4-FFF2-40B4-BE49-F238E27FC236}">
                <a16:creationId xmlns:a16="http://schemas.microsoft.com/office/drawing/2014/main" id="{0EE91050-E266-A049-B631-C510EED46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5" y="3395661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z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7361" name="Text Box 34">
            <a:extLst>
              <a:ext uri="{FF2B5EF4-FFF2-40B4-BE49-F238E27FC236}">
                <a16:creationId xmlns:a16="http://schemas.microsoft.com/office/drawing/2014/main" id="{DDCA3393-8B33-6C49-8BAD-DC160979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0" y="1616073"/>
            <a:ext cx="539750" cy="97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57362" name="Group 35">
            <a:extLst>
              <a:ext uri="{FF2B5EF4-FFF2-40B4-BE49-F238E27FC236}">
                <a16:creationId xmlns:a16="http://schemas.microsoft.com/office/drawing/2014/main" id="{56B1DE03-A918-5E43-9E04-D53E4448D8BC}"/>
              </a:ext>
            </a:extLst>
          </p:cNvPr>
          <p:cNvGrpSpPr>
            <a:grpSpLocks/>
          </p:cNvGrpSpPr>
          <p:nvPr/>
        </p:nvGrpSpPr>
        <p:grpSpPr bwMode="auto">
          <a:xfrm>
            <a:off x="6969122" y="2566986"/>
            <a:ext cx="1136650" cy="503237"/>
            <a:chOff x="808" y="2304"/>
            <a:chExt cx="726" cy="321"/>
          </a:xfrm>
        </p:grpSpPr>
        <p:sp>
          <p:nvSpPr>
            <p:cNvPr id="57433" name="Line 36">
              <a:extLst>
                <a:ext uri="{FF2B5EF4-FFF2-40B4-BE49-F238E27FC236}">
                  <a16:creationId xmlns:a16="http://schemas.microsoft.com/office/drawing/2014/main" id="{ABC431BE-1010-1A48-9F87-EF56A1CB7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4" name="Line 37">
              <a:extLst>
                <a:ext uri="{FF2B5EF4-FFF2-40B4-BE49-F238E27FC236}">
                  <a16:creationId xmlns:a16="http://schemas.microsoft.com/office/drawing/2014/main" id="{3B0B315A-CA86-D847-BC99-6391CB196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5" name="Line 38">
              <a:extLst>
                <a:ext uri="{FF2B5EF4-FFF2-40B4-BE49-F238E27FC236}">
                  <a16:creationId xmlns:a16="http://schemas.microsoft.com/office/drawing/2014/main" id="{6C60EEC3-F58B-2040-B1A4-F696CF13B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36" name="Group 39">
              <a:extLst>
                <a:ext uri="{FF2B5EF4-FFF2-40B4-BE49-F238E27FC236}">
                  <a16:creationId xmlns:a16="http://schemas.microsoft.com/office/drawing/2014/main" id="{588E76DB-2C55-6241-B03B-2A0306BDD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7440" name="Arc 40">
                <a:extLst>
                  <a:ext uri="{FF2B5EF4-FFF2-40B4-BE49-F238E27FC236}">
                    <a16:creationId xmlns:a16="http://schemas.microsoft.com/office/drawing/2014/main" id="{7D585F78-326C-BB43-84DE-ED57D2A0A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1" name="Arc 41">
                <a:extLst>
                  <a:ext uri="{FF2B5EF4-FFF2-40B4-BE49-F238E27FC236}">
                    <a16:creationId xmlns:a16="http://schemas.microsoft.com/office/drawing/2014/main" id="{E8EF5E76-822F-5F48-BFC2-11F0ADEEF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37" name="Line 42">
              <a:extLst>
                <a:ext uri="{FF2B5EF4-FFF2-40B4-BE49-F238E27FC236}">
                  <a16:creationId xmlns:a16="http://schemas.microsoft.com/office/drawing/2014/main" id="{CCA9D462-2C61-FE4B-B304-F3B0946CB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8" name="Line 43">
              <a:extLst>
                <a:ext uri="{FF2B5EF4-FFF2-40B4-BE49-F238E27FC236}">
                  <a16:creationId xmlns:a16="http://schemas.microsoft.com/office/drawing/2014/main" id="{E15D6D75-6C8C-A34B-AD4B-32EBCEC81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9" name="Line 44">
              <a:extLst>
                <a:ext uri="{FF2B5EF4-FFF2-40B4-BE49-F238E27FC236}">
                  <a16:creationId xmlns:a16="http://schemas.microsoft.com/office/drawing/2014/main" id="{9C26B54A-FD16-514B-A2A2-DD2DDD530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63" name="Line 45">
            <a:extLst>
              <a:ext uri="{FF2B5EF4-FFF2-40B4-BE49-F238E27FC236}">
                <a16:creationId xmlns:a16="http://schemas.microsoft.com/office/drawing/2014/main" id="{254D2B14-5E69-D740-A9E3-894A1EFDD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47" y="2078035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364" name="Group 46">
            <a:extLst>
              <a:ext uri="{FF2B5EF4-FFF2-40B4-BE49-F238E27FC236}">
                <a16:creationId xmlns:a16="http://schemas.microsoft.com/office/drawing/2014/main" id="{9FC7EECC-EAFA-0243-A756-E5DE57F8C9D8}"/>
              </a:ext>
            </a:extLst>
          </p:cNvPr>
          <p:cNvGrpSpPr>
            <a:grpSpLocks/>
          </p:cNvGrpSpPr>
          <p:nvPr/>
        </p:nvGrpSpPr>
        <p:grpSpPr bwMode="auto">
          <a:xfrm>
            <a:off x="8483597" y="2395535"/>
            <a:ext cx="1093788" cy="520700"/>
            <a:chOff x="1824" y="2234"/>
            <a:chExt cx="698" cy="333"/>
          </a:xfrm>
        </p:grpSpPr>
        <p:sp>
          <p:nvSpPr>
            <p:cNvPr id="57426" name="Arc 47">
              <a:extLst>
                <a:ext uri="{FF2B5EF4-FFF2-40B4-BE49-F238E27FC236}">
                  <a16:creationId xmlns:a16="http://schemas.microsoft.com/office/drawing/2014/main" id="{FF114F98-1C61-A142-9069-309BBF9C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7" name="Arc 48">
              <a:extLst>
                <a:ext uri="{FF2B5EF4-FFF2-40B4-BE49-F238E27FC236}">
                  <a16:creationId xmlns:a16="http://schemas.microsoft.com/office/drawing/2014/main" id="{770EF21C-5E91-584E-9F2A-D642007E3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8" name="Arc 49">
              <a:extLst>
                <a:ext uri="{FF2B5EF4-FFF2-40B4-BE49-F238E27FC236}">
                  <a16:creationId xmlns:a16="http://schemas.microsoft.com/office/drawing/2014/main" id="{594BBA0B-2454-9546-9319-23E7A973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9" name="Arc 50">
              <a:extLst>
                <a:ext uri="{FF2B5EF4-FFF2-40B4-BE49-F238E27FC236}">
                  <a16:creationId xmlns:a16="http://schemas.microsoft.com/office/drawing/2014/main" id="{6EFC7305-A9B3-F742-A5D3-CF15129DF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0" name="Line 51">
              <a:extLst>
                <a:ext uri="{FF2B5EF4-FFF2-40B4-BE49-F238E27FC236}">
                  <a16:creationId xmlns:a16="http://schemas.microsoft.com/office/drawing/2014/main" id="{6886C797-CACE-9E48-872C-69AA8163C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1" name="Line 52">
              <a:extLst>
                <a:ext uri="{FF2B5EF4-FFF2-40B4-BE49-F238E27FC236}">
                  <a16:creationId xmlns:a16="http://schemas.microsoft.com/office/drawing/2014/main" id="{B0C8200A-92EF-474E-9383-1E6A7A4C0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2" name="Line 53">
              <a:extLst>
                <a:ext uri="{FF2B5EF4-FFF2-40B4-BE49-F238E27FC236}">
                  <a16:creationId xmlns:a16="http://schemas.microsoft.com/office/drawing/2014/main" id="{27278CA2-4337-7E47-A27E-FD4E3DD42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65" name="Line 54">
            <a:extLst>
              <a:ext uri="{FF2B5EF4-FFF2-40B4-BE49-F238E27FC236}">
                <a16:creationId xmlns:a16="http://schemas.microsoft.com/office/drawing/2014/main" id="{85C1FBDD-3295-6049-8F54-0B2A83D1C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47" y="2817810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6" name="Freeform 55">
            <a:extLst>
              <a:ext uri="{FF2B5EF4-FFF2-40B4-BE49-F238E27FC236}">
                <a16:creationId xmlns:a16="http://schemas.microsoft.com/office/drawing/2014/main" id="{BA9A629F-DC00-F64B-9DBD-FB7AA9C90F0C}"/>
              </a:ext>
            </a:extLst>
          </p:cNvPr>
          <p:cNvSpPr>
            <a:spLocks/>
          </p:cNvSpPr>
          <p:nvPr/>
        </p:nvSpPr>
        <p:spPr bwMode="auto">
          <a:xfrm>
            <a:off x="8105772" y="2058986"/>
            <a:ext cx="503238" cy="4206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367" name="Group 56">
            <a:extLst>
              <a:ext uri="{FF2B5EF4-FFF2-40B4-BE49-F238E27FC236}">
                <a16:creationId xmlns:a16="http://schemas.microsoft.com/office/drawing/2014/main" id="{3AC38AD6-1964-1647-80A7-5F05782F0D2C}"/>
              </a:ext>
            </a:extLst>
          </p:cNvPr>
          <p:cNvGrpSpPr>
            <a:grpSpLocks/>
          </p:cNvGrpSpPr>
          <p:nvPr/>
        </p:nvGrpSpPr>
        <p:grpSpPr bwMode="auto">
          <a:xfrm>
            <a:off x="6969122" y="3306761"/>
            <a:ext cx="1136650" cy="503237"/>
            <a:chOff x="808" y="2304"/>
            <a:chExt cx="726" cy="321"/>
          </a:xfrm>
        </p:grpSpPr>
        <p:sp>
          <p:nvSpPr>
            <p:cNvPr id="57417" name="Line 57">
              <a:extLst>
                <a:ext uri="{FF2B5EF4-FFF2-40B4-BE49-F238E27FC236}">
                  <a16:creationId xmlns:a16="http://schemas.microsoft.com/office/drawing/2014/main" id="{40253B0A-B459-F841-9EC1-D88F44375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8" name="Line 58">
              <a:extLst>
                <a:ext uri="{FF2B5EF4-FFF2-40B4-BE49-F238E27FC236}">
                  <a16:creationId xmlns:a16="http://schemas.microsoft.com/office/drawing/2014/main" id="{7FFDEA34-96E1-0049-A13C-805D2D3CF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9" name="Line 59">
              <a:extLst>
                <a:ext uri="{FF2B5EF4-FFF2-40B4-BE49-F238E27FC236}">
                  <a16:creationId xmlns:a16="http://schemas.microsoft.com/office/drawing/2014/main" id="{34F296B0-9ACC-6446-B0BE-DCFF84921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20" name="Group 60">
              <a:extLst>
                <a:ext uri="{FF2B5EF4-FFF2-40B4-BE49-F238E27FC236}">
                  <a16:creationId xmlns:a16="http://schemas.microsoft.com/office/drawing/2014/main" id="{8AD7EEFA-13CF-1146-A72D-13FD4054D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7424" name="Arc 61">
                <a:extLst>
                  <a:ext uri="{FF2B5EF4-FFF2-40B4-BE49-F238E27FC236}">
                    <a16:creationId xmlns:a16="http://schemas.microsoft.com/office/drawing/2014/main" id="{780AE014-767B-CA48-8CAB-D0C808084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5" name="Arc 62">
                <a:extLst>
                  <a:ext uri="{FF2B5EF4-FFF2-40B4-BE49-F238E27FC236}">
                    <a16:creationId xmlns:a16="http://schemas.microsoft.com/office/drawing/2014/main" id="{ADE2359A-0DFD-6B4D-B325-C59FF928F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21" name="Line 63">
              <a:extLst>
                <a:ext uri="{FF2B5EF4-FFF2-40B4-BE49-F238E27FC236}">
                  <a16:creationId xmlns:a16="http://schemas.microsoft.com/office/drawing/2014/main" id="{3C5A8601-D9CC-0546-B802-6EA4DE782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2" name="Line 64">
              <a:extLst>
                <a:ext uri="{FF2B5EF4-FFF2-40B4-BE49-F238E27FC236}">
                  <a16:creationId xmlns:a16="http://schemas.microsoft.com/office/drawing/2014/main" id="{014F3309-39E3-2848-99E2-BCD1A91D4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3" name="Line 65">
              <a:extLst>
                <a:ext uri="{FF2B5EF4-FFF2-40B4-BE49-F238E27FC236}">
                  <a16:creationId xmlns:a16="http://schemas.microsoft.com/office/drawing/2014/main" id="{E50C9430-923A-E543-9314-88F10A0F9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68" name="Group 66">
            <a:extLst>
              <a:ext uri="{FF2B5EF4-FFF2-40B4-BE49-F238E27FC236}">
                <a16:creationId xmlns:a16="http://schemas.microsoft.com/office/drawing/2014/main" id="{C549BEE4-7D18-874B-9548-3A0AA6DF8C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50097" y="4008435"/>
            <a:ext cx="765153" cy="1017568"/>
            <a:chOff x="1775" y="1232"/>
            <a:chExt cx="489" cy="649"/>
          </a:xfrm>
        </p:grpSpPr>
        <p:sp>
          <p:nvSpPr>
            <p:cNvPr id="57410" name="Rectangle 67">
              <a:extLst>
                <a:ext uri="{FF2B5EF4-FFF2-40B4-BE49-F238E27FC236}">
                  <a16:creationId xmlns:a16="http://schemas.microsoft.com/office/drawing/2014/main" id="{295F0FD2-F2F9-C841-AC01-A46227E6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11" name="Text Box 68">
              <a:extLst>
                <a:ext uri="{FF2B5EF4-FFF2-40B4-BE49-F238E27FC236}">
                  <a16:creationId xmlns:a16="http://schemas.microsoft.com/office/drawing/2014/main" id="{84E3CB51-5048-784F-8F34-9D89675B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7412" name="Text Box 69">
              <a:extLst>
                <a:ext uri="{FF2B5EF4-FFF2-40B4-BE49-F238E27FC236}">
                  <a16:creationId xmlns:a16="http://schemas.microsoft.com/office/drawing/2014/main" id="{FEF4CFFA-206B-7045-89BC-33ECC65CC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7413" name="Text Box 70">
              <a:extLst>
                <a:ext uri="{FF2B5EF4-FFF2-40B4-BE49-F238E27FC236}">
                  <a16:creationId xmlns:a16="http://schemas.microsoft.com/office/drawing/2014/main" id="{048C463F-FCDA-7F43-B82C-B8C0F487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7414" name="Line 71">
              <a:extLst>
                <a:ext uri="{FF2B5EF4-FFF2-40B4-BE49-F238E27FC236}">
                  <a16:creationId xmlns:a16="http://schemas.microsoft.com/office/drawing/2014/main" id="{74699707-F270-DA40-A149-3D013F840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5" name="Line 72">
              <a:extLst>
                <a:ext uri="{FF2B5EF4-FFF2-40B4-BE49-F238E27FC236}">
                  <a16:creationId xmlns:a16="http://schemas.microsoft.com/office/drawing/2014/main" id="{CA6DC7BC-A8C3-7E45-AF5D-CD0441A45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Line 73">
              <a:extLst>
                <a:ext uri="{FF2B5EF4-FFF2-40B4-BE49-F238E27FC236}">
                  <a16:creationId xmlns:a16="http://schemas.microsoft.com/office/drawing/2014/main" id="{9BC5D9B7-B9DC-194F-BAB6-7F309E15E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69" name="Group 74">
            <a:extLst>
              <a:ext uri="{FF2B5EF4-FFF2-40B4-BE49-F238E27FC236}">
                <a16:creationId xmlns:a16="http://schemas.microsoft.com/office/drawing/2014/main" id="{CC7D8D9C-32B1-EE4E-BEFD-74EFD0DC07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62797" y="5162547"/>
            <a:ext cx="765153" cy="1017544"/>
            <a:chOff x="1775" y="1232"/>
            <a:chExt cx="489" cy="650"/>
          </a:xfrm>
        </p:grpSpPr>
        <p:sp>
          <p:nvSpPr>
            <p:cNvPr id="57403" name="Rectangle 75">
              <a:extLst>
                <a:ext uri="{FF2B5EF4-FFF2-40B4-BE49-F238E27FC236}">
                  <a16:creationId xmlns:a16="http://schemas.microsoft.com/office/drawing/2014/main" id="{E1AC96D8-F89D-0B46-884A-262FC905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04" name="Text Box 76">
              <a:extLst>
                <a:ext uri="{FF2B5EF4-FFF2-40B4-BE49-F238E27FC236}">
                  <a16:creationId xmlns:a16="http://schemas.microsoft.com/office/drawing/2014/main" id="{2B9F23A8-1DE8-0E40-B631-20F732E38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7405" name="Text Box 77">
              <a:extLst>
                <a:ext uri="{FF2B5EF4-FFF2-40B4-BE49-F238E27FC236}">
                  <a16:creationId xmlns:a16="http://schemas.microsoft.com/office/drawing/2014/main" id="{B124F3A8-E7AF-394A-8A59-39C27D77B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7406" name="Text Box 78">
              <a:extLst>
                <a:ext uri="{FF2B5EF4-FFF2-40B4-BE49-F238E27FC236}">
                  <a16:creationId xmlns:a16="http://schemas.microsoft.com/office/drawing/2014/main" id="{C10A039C-BDB6-2A43-9637-CB7B9F2E1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7407" name="Line 79">
              <a:extLst>
                <a:ext uri="{FF2B5EF4-FFF2-40B4-BE49-F238E27FC236}">
                  <a16:creationId xmlns:a16="http://schemas.microsoft.com/office/drawing/2014/main" id="{F2AAEE70-A4E8-A344-BFF3-7B49C9247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80">
              <a:extLst>
                <a:ext uri="{FF2B5EF4-FFF2-40B4-BE49-F238E27FC236}">
                  <a16:creationId xmlns:a16="http://schemas.microsoft.com/office/drawing/2014/main" id="{4F555E47-72BA-6244-9065-37FF75484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Line 81">
              <a:extLst>
                <a:ext uri="{FF2B5EF4-FFF2-40B4-BE49-F238E27FC236}">
                  <a16:creationId xmlns:a16="http://schemas.microsoft.com/office/drawing/2014/main" id="{5292E96D-EA45-1341-86CE-E91C4D023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70" name="Rectangle 82">
            <a:extLst>
              <a:ext uri="{FF2B5EF4-FFF2-40B4-BE49-F238E27FC236}">
                <a16:creationId xmlns:a16="http://schemas.microsoft.com/office/drawing/2014/main" id="{2B9F0E85-FE9D-AE46-8BB2-13ED2C028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2" y="3984623"/>
            <a:ext cx="325438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7371" name="Rectangle 83">
            <a:extLst>
              <a:ext uri="{FF2B5EF4-FFF2-40B4-BE49-F238E27FC236}">
                <a16:creationId xmlns:a16="http://schemas.microsoft.com/office/drawing/2014/main" id="{20EB72A9-DB64-4549-8071-1C0ED7C57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72" y="5149847"/>
            <a:ext cx="325438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7372" name="Line 84">
            <a:extLst>
              <a:ext uri="{FF2B5EF4-FFF2-40B4-BE49-F238E27FC236}">
                <a16:creationId xmlns:a16="http://schemas.microsoft.com/office/drawing/2014/main" id="{79AC684B-589D-3448-B2E7-BEC9177E5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2" y="4235447"/>
            <a:ext cx="42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3" name="Line 85">
            <a:extLst>
              <a:ext uri="{FF2B5EF4-FFF2-40B4-BE49-F238E27FC236}">
                <a16:creationId xmlns:a16="http://schemas.microsoft.com/office/drawing/2014/main" id="{8C11F6AD-9B8B-1E41-ABA6-633EA647E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2" y="5362572"/>
            <a:ext cx="42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4" name="Freeform 86">
            <a:extLst>
              <a:ext uri="{FF2B5EF4-FFF2-40B4-BE49-F238E27FC236}">
                <a16:creationId xmlns:a16="http://schemas.microsoft.com/office/drawing/2014/main" id="{BCF9E35D-2F2C-4748-8377-F0A976E27BAA}"/>
              </a:ext>
            </a:extLst>
          </p:cNvPr>
          <p:cNvSpPr>
            <a:spLocks/>
          </p:cNvSpPr>
          <p:nvPr/>
        </p:nvSpPr>
        <p:spPr bwMode="auto">
          <a:xfrm>
            <a:off x="8634411" y="1927223"/>
            <a:ext cx="1177925" cy="2182813"/>
          </a:xfrm>
          <a:custGeom>
            <a:avLst/>
            <a:gdLst>
              <a:gd name="T0" fmla="*/ 0 w 752"/>
              <a:gd name="T1" fmla="*/ 2147483646 h 1400"/>
              <a:gd name="T2" fmla="*/ 2147483646 w 752"/>
              <a:gd name="T3" fmla="*/ 2147483646 h 1400"/>
              <a:gd name="T4" fmla="*/ 2147483646 w 752"/>
              <a:gd name="T5" fmla="*/ 0 h 1400"/>
              <a:gd name="T6" fmla="*/ 2147483646 w 752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1400"/>
              <a:gd name="T14" fmla="*/ 752 w 752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1400">
                <a:moveTo>
                  <a:pt x="0" y="1400"/>
                </a:moveTo>
                <a:lnTo>
                  <a:pt x="752" y="1400"/>
                </a:lnTo>
                <a:lnTo>
                  <a:pt x="75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5" name="Freeform 87">
            <a:extLst>
              <a:ext uri="{FF2B5EF4-FFF2-40B4-BE49-F238E27FC236}">
                <a16:creationId xmlns:a16="http://schemas.microsoft.com/office/drawing/2014/main" id="{DCA56208-45A4-F141-A4D8-F6DB59CF89F7}"/>
              </a:ext>
            </a:extLst>
          </p:cNvPr>
          <p:cNvSpPr>
            <a:spLocks/>
          </p:cNvSpPr>
          <p:nvPr/>
        </p:nvSpPr>
        <p:spPr bwMode="auto">
          <a:xfrm>
            <a:off x="8659811" y="2666998"/>
            <a:ext cx="1552575" cy="2659063"/>
          </a:xfrm>
          <a:custGeom>
            <a:avLst/>
            <a:gdLst>
              <a:gd name="T0" fmla="*/ 0 w 992"/>
              <a:gd name="T1" fmla="*/ 2147483646 h 1696"/>
              <a:gd name="T2" fmla="*/ 2147483646 w 992"/>
              <a:gd name="T3" fmla="*/ 2147483646 h 1696"/>
              <a:gd name="T4" fmla="*/ 2147483646 w 992"/>
              <a:gd name="T5" fmla="*/ 0 h 1696"/>
              <a:gd name="T6" fmla="*/ 2147483646 w 992"/>
              <a:gd name="T7" fmla="*/ 0 h 1696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696"/>
              <a:gd name="T14" fmla="*/ 992 w 992"/>
              <a:gd name="T15" fmla="*/ 1696 h 1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696">
                <a:moveTo>
                  <a:pt x="0" y="1696"/>
                </a:moveTo>
                <a:lnTo>
                  <a:pt x="992" y="1696"/>
                </a:lnTo>
                <a:lnTo>
                  <a:pt x="99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6" name="Freeform 88">
            <a:extLst>
              <a:ext uri="{FF2B5EF4-FFF2-40B4-BE49-F238E27FC236}">
                <a16:creationId xmlns:a16="http://schemas.microsoft.com/office/drawing/2014/main" id="{586DFD82-9AD6-7D42-A36B-6754308B89AB}"/>
              </a:ext>
            </a:extLst>
          </p:cNvPr>
          <p:cNvSpPr>
            <a:spLocks/>
          </p:cNvSpPr>
          <p:nvPr/>
        </p:nvSpPr>
        <p:spPr bwMode="auto">
          <a:xfrm>
            <a:off x="6743697" y="2228847"/>
            <a:ext cx="438150" cy="1955800"/>
          </a:xfrm>
          <a:custGeom>
            <a:avLst/>
            <a:gdLst>
              <a:gd name="T0" fmla="*/ 2147483646 w 280"/>
              <a:gd name="T1" fmla="*/ 2147483646 h 1248"/>
              <a:gd name="T2" fmla="*/ 0 w 280"/>
              <a:gd name="T3" fmla="*/ 2147483646 h 1248"/>
              <a:gd name="T4" fmla="*/ 0 w 280"/>
              <a:gd name="T5" fmla="*/ 0 h 1248"/>
              <a:gd name="T6" fmla="*/ 2147483646 w 28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248"/>
              <a:gd name="T14" fmla="*/ 280 w 28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248">
                <a:moveTo>
                  <a:pt x="280" y="1248"/>
                </a:moveTo>
                <a:lnTo>
                  <a:pt x="0" y="1248"/>
                </a:lnTo>
                <a:lnTo>
                  <a:pt x="0" y="0"/>
                </a:lnTo>
                <a:lnTo>
                  <a:pt x="16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7" name="Freeform 89">
            <a:extLst>
              <a:ext uri="{FF2B5EF4-FFF2-40B4-BE49-F238E27FC236}">
                <a16:creationId xmlns:a16="http://schemas.microsoft.com/office/drawing/2014/main" id="{C0EB1C2F-93CA-DB40-BB36-5B3A495B7BBD}"/>
              </a:ext>
            </a:extLst>
          </p:cNvPr>
          <p:cNvSpPr>
            <a:spLocks/>
          </p:cNvSpPr>
          <p:nvPr/>
        </p:nvSpPr>
        <p:spPr bwMode="auto">
          <a:xfrm>
            <a:off x="6454773" y="2951160"/>
            <a:ext cx="739775" cy="2387600"/>
          </a:xfrm>
          <a:custGeom>
            <a:avLst/>
            <a:gdLst>
              <a:gd name="T0" fmla="*/ 2147483646 w 472"/>
              <a:gd name="T1" fmla="*/ 2147483646 h 1523"/>
              <a:gd name="T2" fmla="*/ 0 w 472"/>
              <a:gd name="T3" fmla="*/ 2147483646 h 1523"/>
              <a:gd name="T4" fmla="*/ 0 w 472"/>
              <a:gd name="T5" fmla="*/ 2147483646 h 1523"/>
              <a:gd name="T6" fmla="*/ 2147483646 w 472"/>
              <a:gd name="T7" fmla="*/ 0 h 1523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23"/>
              <a:gd name="T14" fmla="*/ 472 w 472"/>
              <a:gd name="T15" fmla="*/ 1523 h 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23">
                <a:moveTo>
                  <a:pt x="472" y="1523"/>
                </a:moveTo>
                <a:lnTo>
                  <a:pt x="0" y="1523"/>
                </a:lnTo>
                <a:lnTo>
                  <a:pt x="0" y="11"/>
                </a:lnTo>
                <a:lnTo>
                  <a:pt x="36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8" name="Freeform 90">
            <a:extLst>
              <a:ext uri="{FF2B5EF4-FFF2-40B4-BE49-F238E27FC236}">
                <a16:creationId xmlns:a16="http://schemas.microsoft.com/office/drawing/2014/main" id="{186D7A4C-C3E9-6E46-AD6B-2C10F3FD14D9}"/>
              </a:ext>
            </a:extLst>
          </p:cNvPr>
          <p:cNvSpPr>
            <a:spLocks/>
          </p:cNvSpPr>
          <p:nvPr/>
        </p:nvSpPr>
        <p:spPr bwMode="auto">
          <a:xfrm>
            <a:off x="6129335" y="1176336"/>
            <a:ext cx="1065212" cy="4764087"/>
          </a:xfrm>
          <a:custGeom>
            <a:avLst/>
            <a:gdLst>
              <a:gd name="T0" fmla="*/ 2147483646 w 680"/>
              <a:gd name="T1" fmla="*/ 2147483646 h 3024"/>
              <a:gd name="T2" fmla="*/ 0 w 680"/>
              <a:gd name="T3" fmla="*/ 2147483646 h 3024"/>
              <a:gd name="T4" fmla="*/ 0 w 680"/>
              <a:gd name="T5" fmla="*/ 2147483646 h 3024"/>
              <a:gd name="T6" fmla="*/ 2147483646 w 680"/>
              <a:gd name="T7" fmla="*/ 0 h 3024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3024"/>
              <a:gd name="T14" fmla="*/ 680 w 680"/>
              <a:gd name="T15" fmla="*/ 3024 h 3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3024">
                <a:moveTo>
                  <a:pt x="680" y="3024"/>
                </a:moveTo>
                <a:lnTo>
                  <a:pt x="0" y="3024"/>
                </a:lnTo>
                <a:lnTo>
                  <a:pt x="0" y="11"/>
                </a:lnTo>
                <a:lnTo>
                  <a:pt x="56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9" name="Line 91">
            <a:extLst>
              <a:ext uri="{FF2B5EF4-FFF2-40B4-BE49-F238E27FC236}">
                <a16:creationId xmlns:a16="http://schemas.microsoft.com/office/drawing/2014/main" id="{0113D8CE-B6CC-A641-856E-E514223F6E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3698" y="3382960"/>
            <a:ext cx="2381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0" name="Line 92">
            <a:extLst>
              <a:ext uri="{FF2B5EF4-FFF2-40B4-BE49-F238E27FC236}">
                <a16:creationId xmlns:a16="http://schemas.microsoft.com/office/drawing/2014/main" id="{405CF56C-3FFB-8447-81CF-4954EA7DE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72" y="3708397"/>
            <a:ext cx="539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1" name="Line 93">
            <a:extLst>
              <a:ext uri="{FF2B5EF4-FFF2-40B4-BE49-F238E27FC236}">
                <a16:creationId xmlns:a16="http://schemas.microsoft.com/office/drawing/2014/main" id="{47FC2971-2423-7D4D-BA80-8F23EFED5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8485" y="1903410"/>
            <a:ext cx="1416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2" name="Freeform 94">
            <a:extLst>
              <a:ext uri="{FF2B5EF4-FFF2-40B4-BE49-F238E27FC236}">
                <a16:creationId xmlns:a16="http://schemas.microsoft.com/office/drawing/2014/main" id="{8C83A36E-B4F3-1048-AA70-9CD1720F2598}"/>
              </a:ext>
            </a:extLst>
          </p:cNvPr>
          <p:cNvSpPr>
            <a:spLocks/>
          </p:cNvSpPr>
          <p:nvPr/>
        </p:nvSpPr>
        <p:spPr bwMode="auto">
          <a:xfrm>
            <a:off x="6429373" y="1514473"/>
            <a:ext cx="576263" cy="1128713"/>
          </a:xfrm>
          <a:custGeom>
            <a:avLst/>
            <a:gdLst>
              <a:gd name="T0" fmla="*/ 2147483646 w 368"/>
              <a:gd name="T1" fmla="*/ 0 h 720"/>
              <a:gd name="T2" fmla="*/ 0 w 368"/>
              <a:gd name="T3" fmla="*/ 0 h 720"/>
              <a:gd name="T4" fmla="*/ 0 w 368"/>
              <a:gd name="T5" fmla="*/ 2147483646 h 720"/>
              <a:gd name="T6" fmla="*/ 2147483646 w 368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720"/>
              <a:gd name="T14" fmla="*/ 368 w 36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720">
                <a:moveTo>
                  <a:pt x="368" y="0"/>
                </a:moveTo>
                <a:lnTo>
                  <a:pt x="0" y="0"/>
                </a:lnTo>
                <a:lnTo>
                  <a:pt x="0" y="720"/>
                </a:lnTo>
                <a:lnTo>
                  <a:pt x="344" y="72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3" name="Oval 95">
            <a:extLst>
              <a:ext uri="{FF2B5EF4-FFF2-40B4-BE49-F238E27FC236}">
                <a16:creationId xmlns:a16="http://schemas.microsoft.com/office/drawing/2014/main" id="{BBBB6409-88A2-2A43-9247-22AC844D0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0" y="1852610"/>
            <a:ext cx="87312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84" name="Oval 96">
            <a:extLst>
              <a:ext uri="{FF2B5EF4-FFF2-40B4-BE49-F238E27FC236}">
                <a16:creationId xmlns:a16="http://schemas.microsoft.com/office/drawing/2014/main" id="{7D091BBD-7EFC-0A48-BD4D-72A454C20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898" y="3332160"/>
            <a:ext cx="87313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85" name="Oval 97">
            <a:extLst>
              <a:ext uri="{FF2B5EF4-FFF2-40B4-BE49-F238E27FC236}">
                <a16:creationId xmlns:a16="http://schemas.microsoft.com/office/drawing/2014/main" id="{F15270F9-02B7-8B4E-995E-572E8A63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0" y="3657597"/>
            <a:ext cx="87312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86" name="Text Box 98">
            <a:extLst>
              <a:ext uri="{FF2B5EF4-FFF2-40B4-BE49-F238E27FC236}">
                <a16:creationId xmlns:a16="http://schemas.microsoft.com/office/drawing/2014/main" id="{510068E1-0AD5-4D42-962B-EF5E87962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47" y="3873498"/>
            <a:ext cx="541338" cy="14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7387" name="Text Box 99">
            <a:extLst>
              <a:ext uri="{FF2B5EF4-FFF2-40B4-BE49-F238E27FC236}">
                <a16:creationId xmlns:a16="http://schemas.microsoft.com/office/drawing/2014/main" id="{61AAC2F6-2439-C046-89FF-F03601B9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47" y="1628773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7388" name="Freeform 100">
            <a:extLst>
              <a:ext uri="{FF2B5EF4-FFF2-40B4-BE49-F238E27FC236}">
                <a16:creationId xmlns:a16="http://schemas.microsoft.com/office/drawing/2014/main" id="{51192F44-5DA6-834A-9D52-19E518B7843A}"/>
              </a:ext>
            </a:extLst>
          </p:cNvPr>
          <p:cNvSpPr>
            <a:spLocks/>
          </p:cNvSpPr>
          <p:nvPr/>
        </p:nvSpPr>
        <p:spPr bwMode="auto">
          <a:xfrm>
            <a:off x="6956423" y="4384672"/>
            <a:ext cx="2003425" cy="954088"/>
          </a:xfrm>
          <a:custGeom>
            <a:avLst/>
            <a:gdLst>
              <a:gd name="T0" fmla="*/ 0 w 1280"/>
              <a:gd name="T1" fmla="*/ 2147483646 h 608"/>
              <a:gd name="T2" fmla="*/ 0 w 1280"/>
              <a:gd name="T3" fmla="*/ 2147483646 h 608"/>
              <a:gd name="T4" fmla="*/ 2147483646 w 1280"/>
              <a:gd name="T5" fmla="*/ 2147483646 h 608"/>
              <a:gd name="T6" fmla="*/ 2147483646 w 1280"/>
              <a:gd name="T7" fmla="*/ 0 h 608"/>
              <a:gd name="T8" fmla="*/ 2147483646 w 1280"/>
              <a:gd name="T9" fmla="*/ 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0"/>
              <a:gd name="T16" fmla="*/ 0 h 608"/>
              <a:gd name="T17" fmla="*/ 1280 w 1280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0" h="608">
                <a:moveTo>
                  <a:pt x="0" y="608"/>
                </a:moveTo>
                <a:lnTo>
                  <a:pt x="0" y="464"/>
                </a:lnTo>
                <a:lnTo>
                  <a:pt x="1280" y="464"/>
                </a:lnTo>
                <a:lnTo>
                  <a:pt x="1280" y="0"/>
                </a:lnTo>
                <a:lnTo>
                  <a:pt x="107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9" name="Freeform 101">
            <a:extLst>
              <a:ext uri="{FF2B5EF4-FFF2-40B4-BE49-F238E27FC236}">
                <a16:creationId xmlns:a16="http://schemas.microsoft.com/office/drawing/2014/main" id="{74A5D955-3A06-7744-B416-6832B5144C9B}"/>
              </a:ext>
            </a:extLst>
          </p:cNvPr>
          <p:cNvSpPr>
            <a:spLocks/>
          </p:cNvSpPr>
          <p:nvPr/>
        </p:nvSpPr>
        <p:spPr bwMode="auto">
          <a:xfrm>
            <a:off x="8647111" y="5513386"/>
            <a:ext cx="300037" cy="852487"/>
          </a:xfrm>
          <a:custGeom>
            <a:avLst/>
            <a:gdLst>
              <a:gd name="T0" fmla="*/ 0 w 192"/>
              <a:gd name="T1" fmla="*/ 0 h 544"/>
              <a:gd name="T2" fmla="*/ 2147483646 w 192"/>
              <a:gd name="T3" fmla="*/ 0 h 544"/>
              <a:gd name="T4" fmla="*/ 2147483646 w 192"/>
              <a:gd name="T5" fmla="*/ 2147483646 h 544"/>
              <a:gd name="T6" fmla="*/ 0 60000 65536"/>
              <a:gd name="T7" fmla="*/ 0 60000 65536"/>
              <a:gd name="T8" fmla="*/ 0 60000 65536"/>
              <a:gd name="T9" fmla="*/ 0 w 192"/>
              <a:gd name="T10" fmla="*/ 0 h 544"/>
              <a:gd name="T11" fmla="*/ 192 w 19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44">
                <a:moveTo>
                  <a:pt x="0" y="0"/>
                </a:moveTo>
                <a:lnTo>
                  <a:pt x="192" y="0"/>
                </a:lnTo>
                <a:lnTo>
                  <a:pt x="192" y="5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0" name="Text Box 102">
            <a:extLst>
              <a:ext uri="{FF2B5EF4-FFF2-40B4-BE49-F238E27FC236}">
                <a16:creationId xmlns:a16="http://schemas.microsoft.com/office/drawing/2014/main" id="{F8C804E3-8383-964B-BE41-3E5A8C80F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161" y="6318248"/>
            <a:ext cx="1165224" cy="3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Scan-in</a:t>
            </a:r>
            <a:endParaRPr lang="en-US" altLang="zh-CN" sz="1800" b="1" baseline="-25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391" name="Freeform 103">
            <a:extLst>
              <a:ext uri="{FF2B5EF4-FFF2-40B4-BE49-F238E27FC236}">
                <a16:creationId xmlns:a16="http://schemas.microsoft.com/office/drawing/2014/main" id="{5C67073E-1DA6-9644-B747-581A1592B824}"/>
              </a:ext>
            </a:extLst>
          </p:cNvPr>
          <p:cNvSpPr>
            <a:spLocks/>
          </p:cNvSpPr>
          <p:nvPr/>
        </p:nvSpPr>
        <p:spPr bwMode="auto">
          <a:xfrm>
            <a:off x="6956423" y="3557585"/>
            <a:ext cx="2009775" cy="601662"/>
          </a:xfrm>
          <a:custGeom>
            <a:avLst/>
            <a:gdLst>
              <a:gd name="T0" fmla="*/ 0 w 1284"/>
              <a:gd name="T1" fmla="*/ 2147483646 h 384"/>
              <a:gd name="T2" fmla="*/ 0 w 1284"/>
              <a:gd name="T3" fmla="*/ 2147483646 h 384"/>
              <a:gd name="T4" fmla="*/ 2147483646 w 1284"/>
              <a:gd name="T5" fmla="*/ 2147483646 h 384"/>
              <a:gd name="T6" fmla="*/ 2147483646 w 128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284"/>
              <a:gd name="T13" fmla="*/ 0 h 384"/>
              <a:gd name="T14" fmla="*/ 1284 w 128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4" h="384">
                <a:moveTo>
                  <a:pt x="0" y="384"/>
                </a:moveTo>
                <a:lnTo>
                  <a:pt x="0" y="240"/>
                </a:lnTo>
                <a:lnTo>
                  <a:pt x="1280" y="240"/>
                </a:lnTo>
                <a:lnTo>
                  <a:pt x="128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2" name="Text Box 104">
            <a:extLst>
              <a:ext uri="{FF2B5EF4-FFF2-40B4-BE49-F238E27FC236}">
                <a16:creationId xmlns:a16="http://schemas.microsoft.com/office/drawing/2014/main" id="{80B41FC7-4097-E748-90C2-AEE3C6952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260" y="3321048"/>
            <a:ext cx="14795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Scan-out</a:t>
            </a:r>
            <a:endParaRPr lang="en-US" altLang="zh-CN" sz="1800" b="1" baseline="-25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393" name="Freeform 105">
            <a:extLst>
              <a:ext uri="{FF2B5EF4-FFF2-40B4-BE49-F238E27FC236}">
                <a16:creationId xmlns:a16="http://schemas.microsoft.com/office/drawing/2014/main" id="{F206F27B-3F32-4C4E-84F6-C36DF78520D9}"/>
              </a:ext>
            </a:extLst>
          </p:cNvPr>
          <p:cNvSpPr>
            <a:spLocks/>
          </p:cNvSpPr>
          <p:nvPr/>
        </p:nvSpPr>
        <p:spPr bwMode="auto">
          <a:xfrm>
            <a:off x="8483597" y="4535486"/>
            <a:ext cx="1354138" cy="1830387"/>
          </a:xfrm>
          <a:custGeom>
            <a:avLst/>
            <a:gdLst>
              <a:gd name="T0" fmla="*/ 0 w 864"/>
              <a:gd name="T1" fmla="*/ 0 h 1168"/>
              <a:gd name="T2" fmla="*/ 0 w 864"/>
              <a:gd name="T3" fmla="*/ 2147483646 h 1168"/>
              <a:gd name="T4" fmla="*/ 2147483646 w 864"/>
              <a:gd name="T5" fmla="*/ 2147483646 h 1168"/>
              <a:gd name="T6" fmla="*/ 2147483646 w 864"/>
              <a:gd name="T7" fmla="*/ 2147483646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168"/>
              <a:gd name="T14" fmla="*/ 864 w 864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168">
                <a:moveTo>
                  <a:pt x="0" y="0"/>
                </a:moveTo>
                <a:lnTo>
                  <a:pt x="0" y="112"/>
                </a:lnTo>
                <a:lnTo>
                  <a:pt x="864" y="112"/>
                </a:lnTo>
                <a:lnTo>
                  <a:pt x="864" y="11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4" name="Freeform 106">
            <a:extLst>
              <a:ext uri="{FF2B5EF4-FFF2-40B4-BE49-F238E27FC236}">
                <a16:creationId xmlns:a16="http://schemas.microsoft.com/office/drawing/2014/main" id="{19F85D7E-36E9-4B4A-92F9-DF9E5DC20533}"/>
              </a:ext>
            </a:extLst>
          </p:cNvPr>
          <p:cNvSpPr>
            <a:spLocks/>
          </p:cNvSpPr>
          <p:nvPr/>
        </p:nvSpPr>
        <p:spPr bwMode="auto">
          <a:xfrm>
            <a:off x="8508997" y="5695948"/>
            <a:ext cx="1328738" cy="168275"/>
          </a:xfrm>
          <a:custGeom>
            <a:avLst/>
            <a:gdLst>
              <a:gd name="T0" fmla="*/ 0 w 848"/>
              <a:gd name="T1" fmla="*/ 0 h 108"/>
              <a:gd name="T2" fmla="*/ 0 w 848"/>
              <a:gd name="T3" fmla="*/ 2147483646 h 108"/>
              <a:gd name="T4" fmla="*/ 2147483646 w 848"/>
              <a:gd name="T5" fmla="*/ 2147483646 h 108"/>
              <a:gd name="T6" fmla="*/ 0 60000 65536"/>
              <a:gd name="T7" fmla="*/ 0 60000 65536"/>
              <a:gd name="T8" fmla="*/ 0 60000 65536"/>
              <a:gd name="T9" fmla="*/ 0 w 848"/>
              <a:gd name="T10" fmla="*/ 0 h 108"/>
              <a:gd name="T11" fmla="*/ 848 w 848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8">
                <a:moveTo>
                  <a:pt x="0" y="0"/>
                </a:moveTo>
                <a:lnTo>
                  <a:pt x="0" y="108"/>
                </a:lnTo>
                <a:lnTo>
                  <a:pt x="848" y="1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395" name="Group 107">
            <a:extLst>
              <a:ext uri="{FF2B5EF4-FFF2-40B4-BE49-F238E27FC236}">
                <a16:creationId xmlns:a16="http://schemas.microsoft.com/office/drawing/2014/main" id="{D3798286-5F17-1F4C-8BBB-D2B0741F48DF}"/>
              </a:ext>
            </a:extLst>
          </p:cNvPr>
          <p:cNvGrpSpPr>
            <a:grpSpLocks/>
          </p:cNvGrpSpPr>
          <p:nvPr/>
        </p:nvGrpSpPr>
        <p:grpSpPr bwMode="auto">
          <a:xfrm>
            <a:off x="9539285" y="6291266"/>
            <a:ext cx="628650" cy="346434"/>
            <a:chOff x="1306" y="3984"/>
            <a:chExt cx="401" cy="221"/>
          </a:xfrm>
        </p:grpSpPr>
        <p:sp>
          <p:nvSpPr>
            <p:cNvPr id="57401" name="Text Box 108">
              <a:extLst>
                <a:ext uri="{FF2B5EF4-FFF2-40B4-BE49-F238E27FC236}">
                  <a16:creationId xmlns:a16="http://schemas.microsoft.com/office/drawing/2014/main" id="{CED3021D-9BBD-EF40-BFF0-D28C9C71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4004"/>
              <a:ext cx="40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G</a:t>
              </a: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/S</a:t>
              </a:r>
              <a:endParaRPr lang="en-US" altLang="zh-CN" sz="1800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7402" name="Line 109">
              <a:extLst>
                <a:ext uri="{FF2B5EF4-FFF2-40B4-BE49-F238E27FC236}">
                  <a16:creationId xmlns:a16="http://schemas.microsoft.com/office/drawing/2014/main" id="{0B5CA640-EA0A-E84C-8079-D525D2162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98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96" name="Text Box 110">
            <a:extLst>
              <a:ext uri="{FF2B5EF4-FFF2-40B4-BE49-F238E27FC236}">
                <a16:creationId xmlns:a16="http://schemas.microsoft.com/office/drawing/2014/main" id="{48C06468-C056-D748-AB77-584C78BE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2860" y="5945185"/>
            <a:ext cx="297608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97" name="Text Box 111">
            <a:extLst>
              <a:ext uri="{FF2B5EF4-FFF2-40B4-BE49-F238E27FC236}">
                <a16:creationId xmlns:a16="http://schemas.microsoft.com/office/drawing/2014/main" id="{97BD3227-58A2-7F4B-BD34-DB765499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972" y="4138610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398" name="Text Box 112">
            <a:extLst>
              <a:ext uri="{FF2B5EF4-FFF2-40B4-BE49-F238E27FC236}">
                <a16:creationId xmlns:a16="http://schemas.microsoft.com/office/drawing/2014/main" id="{F0DBAC11-D015-654B-A196-C2F22BC09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5" y="5305422"/>
            <a:ext cx="297608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99" name="Text Box 113">
            <a:extLst>
              <a:ext uri="{FF2B5EF4-FFF2-40B4-BE49-F238E27FC236}">
                <a16:creationId xmlns:a16="http://schemas.microsoft.com/office/drawing/2014/main" id="{87547765-BC7D-6F43-B2D3-1D78FA3C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5" y="4189410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400" name="Text Box 114">
            <a:extLst>
              <a:ext uri="{FF2B5EF4-FFF2-40B4-BE49-F238E27FC236}">
                <a16:creationId xmlns:a16="http://schemas.microsoft.com/office/drawing/2014/main" id="{96201242-B78B-064F-BE91-9FEAF2B3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2" y="1531935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4">
            <a:extLst>
              <a:ext uri="{FF2B5EF4-FFF2-40B4-BE49-F238E27FC236}">
                <a16:creationId xmlns:a16="http://schemas.microsoft.com/office/drawing/2014/main" id="{6D73D5BC-9A31-AA4E-8C94-1A7897E44D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A1B098-5A4A-A34D-99C7-EFD57B879AFC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页脚占位符 5">
            <a:extLst>
              <a:ext uri="{FF2B5EF4-FFF2-40B4-BE49-F238E27FC236}">
                <a16:creationId xmlns:a16="http://schemas.microsoft.com/office/drawing/2014/main" id="{836293EA-5A58-304C-9C72-36D15B8A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AE63C15-9974-954B-B282-9710B284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6" y="977901"/>
            <a:ext cx="4772025" cy="61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7539" name="Rectangle 3">
            <a:extLst>
              <a:ext uri="{FF2B5EF4-FFF2-40B4-BE49-F238E27FC236}">
                <a16:creationId xmlns:a16="http://schemas.microsoft.com/office/drawing/2014/main" id="{F208ABD5-3514-1F40-A5E0-2D317BDB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6794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Example</a:t>
            </a: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E49567B8-C962-8741-8F53-A020A2ED2D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732" y="1427012"/>
            <a:ext cx="4576454" cy="4114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w,y1,y2 test vector 001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01 into y1, y2 FFs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Normal w=0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 z=0, Y1=0, Y2=0</a:t>
            </a:r>
          </a:p>
        </p:txBody>
      </p:sp>
      <p:sp>
        <p:nvSpPr>
          <p:cNvPr id="58374" name="Line 5">
            <a:extLst>
              <a:ext uri="{FF2B5EF4-FFF2-40B4-BE49-F238E27FC236}">
                <a16:creationId xmlns:a16="http://schemas.microsoft.com/office/drawing/2014/main" id="{692978F2-8648-EF4A-A5EB-80FAC598D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941" y="1112836"/>
            <a:ext cx="495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Line 6">
            <a:extLst>
              <a:ext uri="{FF2B5EF4-FFF2-40B4-BE49-F238E27FC236}">
                <a16:creationId xmlns:a16="http://schemas.microsoft.com/office/drawing/2014/main" id="{D98E624D-FC4F-3F48-831C-DFB238C1E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941" y="1611311"/>
            <a:ext cx="51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Line 7">
            <a:extLst>
              <a:ext uri="{FF2B5EF4-FFF2-40B4-BE49-F238E27FC236}">
                <a16:creationId xmlns:a16="http://schemas.microsoft.com/office/drawing/2014/main" id="{90518E2E-3EAE-3446-B94E-A07530D6E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7941" y="1112836"/>
            <a:ext cx="1588" cy="4984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377" name="Group 8">
            <a:extLst>
              <a:ext uri="{FF2B5EF4-FFF2-40B4-BE49-F238E27FC236}">
                <a16:creationId xmlns:a16="http://schemas.microsoft.com/office/drawing/2014/main" id="{BD9AF24F-0305-DA4F-BCE7-0F1C2BF892BC}"/>
              </a:ext>
            </a:extLst>
          </p:cNvPr>
          <p:cNvGrpSpPr>
            <a:grpSpLocks/>
          </p:cNvGrpSpPr>
          <p:nvPr/>
        </p:nvGrpSpPr>
        <p:grpSpPr bwMode="auto">
          <a:xfrm>
            <a:off x="7803242" y="1116010"/>
            <a:ext cx="239713" cy="500062"/>
            <a:chOff x="1289" y="1286"/>
            <a:chExt cx="153" cy="319"/>
          </a:xfrm>
        </p:grpSpPr>
        <p:sp>
          <p:nvSpPr>
            <p:cNvPr id="58483" name="Arc 9">
              <a:extLst>
                <a:ext uri="{FF2B5EF4-FFF2-40B4-BE49-F238E27FC236}">
                  <a16:creationId xmlns:a16="http://schemas.microsoft.com/office/drawing/2014/main" id="{6716368D-4216-9340-A05B-E28F37F81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286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" name="Arc 10">
              <a:extLst>
                <a:ext uri="{FF2B5EF4-FFF2-40B4-BE49-F238E27FC236}">
                  <a16:creationId xmlns:a16="http://schemas.microsoft.com/office/drawing/2014/main" id="{10519FF7-C982-F344-882E-D0FF943F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439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78" name="Line 11">
            <a:extLst>
              <a:ext uri="{FF2B5EF4-FFF2-40B4-BE49-F238E27FC236}">
                <a16:creationId xmlns:a16="http://schemas.microsoft.com/office/drawing/2014/main" id="{29A63742-A7DC-A342-AC62-80F0180A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1567" y="1189036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9" name="Line 12">
            <a:extLst>
              <a:ext uri="{FF2B5EF4-FFF2-40B4-BE49-F238E27FC236}">
                <a16:creationId xmlns:a16="http://schemas.microsoft.com/office/drawing/2014/main" id="{268F8139-991C-1F4B-B7E4-4D5F718B6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1567" y="1516061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0" name="Line 13">
            <a:extLst>
              <a:ext uri="{FF2B5EF4-FFF2-40B4-BE49-F238E27FC236}">
                <a16:creationId xmlns:a16="http://schemas.microsoft.com/office/drawing/2014/main" id="{B808AB52-DE1C-EC45-A4CC-4023B6F74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0254" y="1362072"/>
            <a:ext cx="2079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381" name="Group 14">
            <a:extLst>
              <a:ext uri="{FF2B5EF4-FFF2-40B4-BE49-F238E27FC236}">
                <a16:creationId xmlns:a16="http://schemas.microsoft.com/office/drawing/2014/main" id="{C9719E0B-C868-4142-9117-C442547BA063}"/>
              </a:ext>
            </a:extLst>
          </p:cNvPr>
          <p:cNvGrpSpPr>
            <a:grpSpLocks/>
          </p:cNvGrpSpPr>
          <p:nvPr/>
        </p:nvGrpSpPr>
        <p:grpSpPr bwMode="auto">
          <a:xfrm>
            <a:off x="7101566" y="1827211"/>
            <a:ext cx="1136650" cy="503237"/>
            <a:chOff x="808" y="1648"/>
            <a:chExt cx="726" cy="321"/>
          </a:xfrm>
        </p:grpSpPr>
        <p:sp>
          <p:nvSpPr>
            <p:cNvPr id="58474" name="Line 15">
              <a:extLst>
                <a:ext uri="{FF2B5EF4-FFF2-40B4-BE49-F238E27FC236}">
                  <a16:creationId xmlns:a16="http://schemas.microsoft.com/office/drawing/2014/main" id="{157ED943-B5A3-DC4D-8A82-EB82FE5CA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48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5" name="Line 16">
              <a:extLst>
                <a:ext uri="{FF2B5EF4-FFF2-40B4-BE49-F238E27FC236}">
                  <a16:creationId xmlns:a16="http://schemas.microsoft.com/office/drawing/2014/main" id="{F04465F9-DA61-384C-93EA-BDC798920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966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6" name="Line 17">
              <a:extLst>
                <a:ext uri="{FF2B5EF4-FFF2-40B4-BE49-F238E27FC236}">
                  <a16:creationId xmlns:a16="http://schemas.microsoft.com/office/drawing/2014/main" id="{EEE889C0-8196-1A42-97BF-AF599327C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1648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477" name="Group 18">
              <a:extLst>
                <a:ext uri="{FF2B5EF4-FFF2-40B4-BE49-F238E27FC236}">
                  <a16:creationId xmlns:a16="http://schemas.microsoft.com/office/drawing/2014/main" id="{7B3C2423-11D0-DA4E-8512-A656C945E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1650"/>
              <a:ext cx="153" cy="319"/>
              <a:chOff x="1289" y="1286"/>
              <a:chExt cx="153" cy="319"/>
            </a:xfrm>
          </p:grpSpPr>
          <p:sp>
            <p:nvSpPr>
              <p:cNvPr id="58481" name="Arc 19">
                <a:extLst>
                  <a:ext uri="{FF2B5EF4-FFF2-40B4-BE49-F238E27FC236}">
                    <a16:creationId xmlns:a16="http://schemas.microsoft.com/office/drawing/2014/main" id="{FC6F869C-21F1-4341-8501-CE5F0A9D7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2" name="Arc 20">
                <a:extLst>
                  <a:ext uri="{FF2B5EF4-FFF2-40B4-BE49-F238E27FC236}">
                    <a16:creationId xmlns:a16="http://schemas.microsoft.com/office/drawing/2014/main" id="{3973BBEB-006F-6840-A441-4174EA921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78" name="Line 21">
              <a:extLst>
                <a:ext uri="{FF2B5EF4-FFF2-40B4-BE49-F238E27FC236}">
                  <a16:creationId xmlns:a16="http://schemas.microsoft.com/office/drawing/2014/main" id="{086E41A2-84B7-8E48-8752-0E85B3CE8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69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9" name="Line 22">
              <a:extLst>
                <a:ext uri="{FF2B5EF4-FFF2-40B4-BE49-F238E27FC236}">
                  <a16:creationId xmlns:a16="http://schemas.microsoft.com/office/drawing/2014/main" id="{90FDF8DC-B6EF-DC40-8876-840CEB74D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905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0" name="Line 23">
              <a:extLst>
                <a:ext uri="{FF2B5EF4-FFF2-40B4-BE49-F238E27FC236}">
                  <a16:creationId xmlns:a16="http://schemas.microsoft.com/office/drawing/2014/main" id="{59F7B22F-AB67-E141-AB6E-59A2E08F8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180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82" name="Group 24">
            <a:extLst>
              <a:ext uri="{FF2B5EF4-FFF2-40B4-BE49-F238E27FC236}">
                <a16:creationId xmlns:a16="http://schemas.microsoft.com/office/drawing/2014/main" id="{3392E429-6472-F94A-B53D-44BD37211F30}"/>
              </a:ext>
            </a:extLst>
          </p:cNvPr>
          <p:cNvGrpSpPr>
            <a:grpSpLocks/>
          </p:cNvGrpSpPr>
          <p:nvPr/>
        </p:nvGrpSpPr>
        <p:grpSpPr bwMode="auto">
          <a:xfrm>
            <a:off x="8592229" y="1655760"/>
            <a:ext cx="1092200" cy="520700"/>
            <a:chOff x="1824" y="2234"/>
            <a:chExt cx="698" cy="333"/>
          </a:xfrm>
        </p:grpSpPr>
        <p:sp>
          <p:nvSpPr>
            <p:cNvPr id="58467" name="Arc 25">
              <a:extLst>
                <a:ext uri="{FF2B5EF4-FFF2-40B4-BE49-F238E27FC236}">
                  <a16:creationId xmlns:a16="http://schemas.microsoft.com/office/drawing/2014/main" id="{D3F7BC63-9065-C742-9320-7DB84659F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8" name="Arc 26">
              <a:extLst>
                <a:ext uri="{FF2B5EF4-FFF2-40B4-BE49-F238E27FC236}">
                  <a16:creationId xmlns:a16="http://schemas.microsoft.com/office/drawing/2014/main" id="{E8BD7391-75CA-DD43-86C6-C4B3AF0BE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9" name="Arc 27">
              <a:extLst>
                <a:ext uri="{FF2B5EF4-FFF2-40B4-BE49-F238E27FC236}">
                  <a16:creationId xmlns:a16="http://schemas.microsoft.com/office/drawing/2014/main" id="{F0F11143-CA26-204B-86AD-69DFB4C7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0" name="Arc 28">
              <a:extLst>
                <a:ext uri="{FF2B5EF4-FFF2-40B4-BE49-F238E27FC236}">
                  <a16:creationId xmlns:a16="http://schemas.microsoft.com/office/drawing/2014/main" id="{9D8CA8C3-A64B-6846-BD79-82BA5D9FE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" name="Line 29">
              <a:extLst>
                <a:ext uri="{FF2B5EF4-FFF2-40B4-BE49-F238E27FC236}">
                  <a16:creationId xmlns:a16="http://schemas.microsoft.com/office/drawing/2014/main" id="{44DCA87C-1401-AC43-A7EC-C7980BEDE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2" name="Line 30">
              <a:extLst>
                <a:ext uri="{FF2B5EF4-FFF2-40B4-BE49-F238E27FC236}">
                  <a16:creationId xmlns:a16="http://schemas.microsoft.com/office/drawing/2014/main" id="{49D668F4-01C4-B04B-B05B-934347870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" name="Line 31">
              <a:extLst>
                <a:ext uri="{FF2B5EF4-FFF2-40B4-BE49-F238E27FC236}">
                  <a16:creationId xmlns:a16="http://schemas.microsoft.com/office/drawing/2014/main" id="{07CC8A36-D8AA-B04B-8917-BC8D58803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83" name="Freeform 32">
            <a:extLst>
              <a:ext uri="{FF2B5EF4-FFF2-40B4-BE49-F238E27FC236}">
                <a16:creationId xmlns:a16="http://schemas.microsoft.com/office/drawing/2014/main" id="{5D1DCFC0-125C-474F-B2D4-12305A91B143}"/>
              </a:ext>
            </a:extLst>
          </p:cNvPr>
          <p:cNvSpPr>
            <a:spLocks/>
          </p:cNvSpPr>
          <p:nvPr/>
        </p:nvSpPr>
        <p:spPr bwMode="auto">
          <a:xfrm>
            <a:off x="8225516" y="1357311"/>
            <a:ext cx="503238" cy="3825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Text Box 33">
            <a:extLst>
              <a:ext uri="{FF2B5EF4-FFF2-40B4-BE49-F238E27FC236}">
                <a16:creationId xmlns:a16="http://schemas.microsoft.com/office/drawing/2014/main" id="{A3AD8D45-F223-3B48-AD3A-48A1691A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479" y="3395661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z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8385" name="Text Box 34">
            <a:extLst>
              <a:ext uri="{FF2B5EF4-FFF2-40B4-BE49-F238E27FC236}">
                <a16:creationId xmlns:a16="http://schemas.microsoft.com/office/drawing/2014/main" id="{F7A51A81-8CE0-7040-A86B-2FFC8A11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1704" y="1616073"/>
            <a:ext cx="539750" cy="97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58386" name="Group 35">
            <a:extLst>
              <a:ext uri="{FF2B5EF4-FFF2-40B4-BE49-F238E27FC236}">
                <a16:creationId xmlns:a16="http://schemas.microsoft.com/office/drawing/2014/main" id="{3DDAC78C-DAAB-4D41-A764-6ACB0AC8A7EC}"/>
              </a:ext>
            </a:extLst>
          </p:cNvPr>
          <p:cNvGrpSpPr>
            <a:grpSpLocks/>
          </p:cNvGrpSpPr>
          <p:nvPr/>
        </p:nvGrpSpPr>
        <p:grpSpPr bwMode="auto">
          <a:xfrm>
            <a:off x="7088866" y="2566986"/>
            <a:ext cx="1136650" cy="503237"/>
            <a:chOff x="808" y="2304"/>
            <a:chExt cx="726" cy="321"/>
          </a:xfrm>
        </p:grpSpPr>
        <p:sp>
          <p:nvSpPr>
            <p:cNvPr id="58458" name="Line 36">
              <a:extLst>
                <a:ext uri="{FF2B5EF4-FFF2-40B4-BE49-F238E27FC236}">
                  <a16:creationId xmlns:a16="http://schemas.microsoft.com/office/drawing/2014/main" id="{A766A82F-C0AF-F14C-8CC3-3E7FD899E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9" name="Line 37">
              <a:extLst>
                <a:ext uri="{FF2B5EF4-FFF2-40B4-BE49-F238E27FC236}">
                  <a16:creationId xmlns:a16="http://schemas.microsoft.com/office/drawing/2014/main" id="{C238E6E1-5071-FE48-ACBF-19EDB38DD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0" name="Line 38">
              <a:extLst>
                <a:ext uri="{FF2B5EF4-FFF2-40B4-BE49-F238E27FC236}">
                  <a16:creationId xmlns:a16="http://schemas.microsoft.com/office/drawing/2014/main" id="{42400BC7-7814-B040-B616-09C7DA836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461" name="Group 39">
              <a:extLst>
                <a:ext uri="{FF2B5EF4-FFF2-40B4-BE49-F238E27FC236}">
                  <a16:creationId xmlns:a16="http://schemas.microsoft.com/office/drawing/2014/main" id="{F80F4C3F-C00B-6540-BF7A-96186D61E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8465" name="Arc 40">
                <a:extLst>
                  <a:ext uri="{FF2B5EF4-FFF2-40B4-BE49-F238E27FC236}">
                    <a16:creationId xmlns:a16="http://schemas.microsoft.com/office/drawing/2014/main" id="{56D6C950-7595-4A46-9B30-C6362C3C7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66" name="Arc 41">
                <a:extLst>
                  <a:ext uri="{FF2B5EF4-FFF2-40B4-BE49-F238E27FC236}">
                    <a16:creationId xmlns:a16="http://schemas.microsoft.com/office/drawing/2014/main" id="{E4DB3CBD-3E66-7E47-856E-04CF4B32A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62" name="Line 42">
              <a:extLst>
                <a:ext uri="{FF2B5EF4-FFF2-40B4-BE49-F238E27FC236}">
                  <a16:creationId xmlns:a16="http://schemas.microsoft.com/office/drawing/2014/main" id="{63D36F31-163A-1744-AD63-A7FE82AB2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3" name="Line 43">
              <a:extLst>
                <a:ext uri="{FF2B5EF4-FFF2-40B4-BE49-F238E27FC236}">
                  <a16:creationId xmlns:a16="http://schemas.microsoft.com/office/drawing/2014/main" id="{3405D782-2C00-6F4E-9ADE-248524DB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4" name="Line 44">
              <a:extLst>
                <a:ext uri="{FF2B5EF4-FFF2-40B4-BE49-F238E27FC236}">
                  <a16:creationId xmlns:a16="http://schemas.microsoft.com/office/drawing/2014/main" id="{9409F72F-0C5F-A844-99FF-08EE45CD6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87" name="Line 45">
            <a:extLst>
              <a:ext uri="{FF2B5EF4-FFF2-40B4-BE49-F238E27FC236}">
                <a16:creationId xmlns:a16="http://schemas.microsoft.com/office/drawing/2014/main" id="{4E79E8E6-B99A-194F-A4CE-6902C08BE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691" y="2078035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388" name="Group 46">
            <a:extLst>
              <a:ext uri="{FF2B5EF4-FFF2-40B4-BE49-F238E27FC236}">
                <a16:creationId xmlns:a16="http://schemas.microsoft.com/office/drawing/2014/main" id="{172B6BC4-EB7F-0B4E-B22F-3D2E312B8004}"/>
              </a:ext>
            </a:extLst>
          </p:cNvPr>
          <p:cNvGrpSpPr>
            <a:grpSpLocks/>
          </p:cNvGrpSpPr>
          <p:nvPr/>
        </p:nvGrpSpPr>
        <p:grpSpPr bwMode="auto">
          <a:xfrm>
            <a:off x="8603341" y="2395535"/>
            <a:ext cx="1093788" cy="520700"/>
            <a:chOff x="1824" y="2234"/>
            <a:chExt cx="698" cy="333"/>
          </a:xfrm>
        </p:grpSpPr>
        <p:sp>
          <p:nvSpPr>
            <p:cNvPr id="58451" name="Arc 47">
              <a:extLst>
                <a:ext uri="{FF2B5EF4-FFF2-40B4-BE49-F238E27FC236}">
                  <a16:creationId xmlns:a16="http://schemas.microsoft.com/office/drawing/2014/main" id="{05A71F91-19E0-8C40-93E8-AE1997E3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2" name="Arc 48">
              <a:extLst>
                <a:ext uri="{FF2B5EF4-FFF2-40B4-BE49-F238E27FC236}">
                  <a16:creationId xmlns:a16="http://schemas.microsoft.com/office/drawing/2014/main" id="{060805ED-0044-1D48-AC05-C856486AA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3" name="Arc 49">
              <a:extLst>
                <a:ext uri="{FF2B5EF4-FFF2-40B4-BE49-F238E27FC236}">
                  <a16:creationId xmlns:a16="http://schemas.microsoft.com/office/drawing/2014/main" id="{C6111A04-49FE-5940-9113-040C75C1E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4" name="Arc 50">
              <a:extLst>
                <a:ext uri="{FF2B5EF4-FFF2-40B4-BE49-F238E27FC236}">
                  <a16:creationId xmlns:a16="http://schemas.microsoft.com/office/drawing/2014/main" id="{A4001463-BD81-F043-9DC1-6C090F3A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5" name="Line 51">
              <a:extLst>
                <a:ext uri="{FF2B5EF4-FFF2-40B4-BE49-F238E27FC236}">
                  <a16:creationId xmlns:a16="http://schemas.microsoft.com/office/drawing/2014/main" id="{8AF25A8C-DA48-0F40-8516-C936E9DF3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6" name="Line 52">
              <a:extLst>
                <a:ext uri="{FF2B5EF4-FFF2-40B4-BE49-F238E27FC236}">
                  <a16:creationId xmlns:a16="http://schemas.microsoft.com/office/drawing/2014/main" id="{A25503D3-47C8-F145-BA24-F5E580919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7" name="Line 53">
              <a:extLst>
                <a:ext uri="{FF2B5EF4-FFF2-40B4-BE49-F238E27FC236}">
                  <a16:creationId xmlns:a16="http://schemas.microsoft.com/office/drawing/2014/main" id="{2E3F65CB-BCC4-A943-AB6A-C08ECAB74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89" name="Line 54">
            <a:extLst>
              <a:ext uri="{FF2B5EF4-FFF2-40B4-BE49-F238E27FC236}">
                <a16:creationId xmlns:a16="http://schemas.microsoft.com/office/drawing/2014/main" id="{ECF78419-D584-7E48-803B-24039F2F6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691" y="2817810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0" name="Freeform 55">
            <a:extLst>
              <a:ext uri="{FF2B5EF4-FFF2-40B4-BE49-F238E27FC236}">
                <a16:creationId xmlns:a16="http://schemas.microsoft.com/office/drawing/2014/main" id="{0EC0BD1A-37A1-9047-81C0-8537C768E15E}"/>
              </a:ext>
            </a:extLst>
          </p:cNvPr>
          <p:cNvSpPr>
            <a:spLocks/>
          </p:cNvSpPr>
          <p:nvPr/>
        </p:nvSpPr>
        <p:spPr bwMode="auto">
          <a:xfrm>
            <a:off x="8225516" y="2058986"/>
            <a:ext cx="503238" cy="4206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391" name="Group 56">
            <a:extLst>
              <a:ext uri="{FF2B5EF4-FFF2-40B4-BE49-F238E27FC236}">
                <a16:creationId xmlns:a16="http://schemas.microsoft.com/office/drawing/2014/main" id="{EE8E089F-717F-4F40-93CD-7B8841A47571}"/>
              </a:ext>
            </a:extLst>
          </p:cNvPr>
          <p:cNvGrpSpPr>
            <a:grpSpLocks/>
          </p:cNvGrpSpPr>
          <p:nvPr/>
        </p:nvGrpSpPr>
        <p:grpSpPr bwMode="auto">
          <a:xfrm>
            <a:off x="7088866" y="3306761"/>
            <a:ext cx="1136650" cy="503237"/>
            <a:chOff x="808" y="2304"/>
            <a:chExt cx="726" cy="321"/>
          </a:xfrm>
        </p:grpSpPr>
        <p:sp>
          <p:nvSpPr>
            <p:cNvPr id="58442" name="Line 57">
              <a:extLst>
                <a:ext uri="{FF2B5EF4-FFF2-40B4-BE49-F238E27FC236}">
                  <a16:creationId xmlns:a16="http://schemas.microsoft.com/office/drawing/2014/main" id="{5C434652-1BAD-9943-BF90-D3C0E732D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3" name="Line 58">
              <a:extLst>
                <a:ext uri="{FF2B5EF4-FFF2-40B4-BE49-F238E27FC236}">
                  <a16:creationId xmlns:a16="http://schemas.microsoft.com/office/drawing/2014/main" id="{7669243E-DDB6-034C-99CA-31EF77EB5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4" name="Line 59">
              <a:extLst>
                <a:ext uri="{FF2B5EF4-FFF2-40B4-BE49-F238E27FC236}">
                  <a16:creationId xmlns:a16="http://schemas.microsoft.com/office/drawing/2014/main" id="{0634F94E-9E7C-C340-B26D-A2DA2AD97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445" name="Group 60">
              <a:extLst>
                <a:ext uri="{FF2B5EF4-FFF2-40B4-BE49-F238E27FC236}">
                  <a16:creationId xmlns:a16="http://schemas.microsoft.com/office/drawing/2014/main" id="{A23727E6-275E-5B4F-8CCF-7DDEB2175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8449" name="Arc 61">
                <a:extLst>
                  <a:ext uri="{FF2B5EF4-FFF2-40B4-BE49-F238E27FC236}">
                    <a16:creationId xmlns:a16="http://schemas.microsoft.com/office/drawing/2014/main" id="{BA5D4B50-A72B-D548-BD6E-A2728D512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50" name="Arc 62">
                <a:extLst>
                  <a:ext uri="{FF2B5EF4-FFF2-40B4-BE49-F238E27FC236}">
                    <a16:creationId xmlns:a16="http://schemas.microsoft.com/office/drawing/2014/main" id="{CC156E17-1C5F-8243-9C20-CABCBCDB5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46" name="Line 63">
              <a:extLst>
                <a:ext uri="{FF2B5EF4-FFF2-40B4-BE49-F238E27FC236}">
                  <a16:creationId xmlns:a16="http://schemas.microsoft.com/office/drawing/2014/main" id="{F304503A-BB3B-7A43-84E3-7E3775BF9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7" name="Line 64">
              <a:extLst>
                <a:ext uri="{FF2B5EF4-FFF2-40B4-BE49-F238E27FC236}">
                  <a16:creationId xmlns:a16="http://schemas.microsoft.com/office/drawing/2014/main" id="{2242A6C4-4F3A-324E-9719-C087003D8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8" name="Line 65">
              <a:extLst>
                <a:ext uri="{FF2B5EF4-FFF2-40B4-BE49-F238E27FC236}">
                  <a16:creationId xmlns:a16="http://schemas.microsoft.com/office/drawing/2014/main" id="{736A4C5E-10A8-6945-A6CD-AA066CBC9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92" name="Group 66">
            <a:extLst>
              <a:ext uri="{FF2B5EF4-FFF2-40B4-BE49-F238E27FC236}">
                <a16:creationId xmlns:a16="http://schemas.microsoft.com/office/drawing/2014/main" id="{0CC49C02-D424-674B-A5BF-4DC799F491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69841" y="4008435"/>
            <a:ext cx="765153" cy="1017568"/>
            <a:chOff x="1775" y="1232"/>
            <a:chExt cx="489" cy="649"/>
          </a:xfrm>
        </p:grpSpPr>
        <p:sp>
          <p:nvSpPr>
            <p:cNvPr id="58435" name="Rectangle 67">
              <a:extLst>
                <a:ext uri="{FF2B5EF4-FFF2-40B4-BE49-F238E27FC236}">
                  <a16:creationId xmlns:a16="http://schemas.microsoft.com/office/drawing/2014/main" id="{CB8D4862-0C56-4F43-8183-46C3377E3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436" name="Text Box 68">
              <a:extLst>
                <a:ext uri="{FF2B5EF4-FFF2-40B4-BE49-F238E27FC236}">
                  <a16:creationId xmlns:a16="http://schemas.microsoft.com/office/drawing/2014/main" id="{4B9D6C55-A5F6-2242-980D-ACCF2823C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8437" name="Text Box 69">
              <a:extLst>
                <a:ext uri="{FF2B5EF4-FFF2-40B4-BE49-F238E27FC236}">
                  <a16:creationId xmlns:a16="http://schemas.microsoft.com/office/drawing/2014/main" id="{6FF647F1-E29A-B546-AC52-E2807DB03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8438" name="Text Box 70">
              <a:extLst>
                <a:ext uri="{FF2B5EF4-FFF2-40B4-BE49-F238E27FC236}">
                  <a16:creationId xmlns:a16="http://schemas.microsoft.com/office/drawing/2014/main" id="{3218DF07-E25A-0C4A-859C-81FAFA233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8439" name="Line 71">
              <a:extLst>
                <a:ext uri="{FF2B5EF4-FFF2-40B4-BE49-F238E27FC236}">
                  <a16:creationId xmlns:a16="http://schemas.microsoft.com/office/drawing/2014/main" id="{B676244A-AA97-E840-BA55-E45B4BCE8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0" name="Line 72">
              <a:extLst>
                <a:ext uri="{FF2B5EF4-FFF2-40B4-BE49-F238E27FC236}">
                  <a16:creationId xmlns:a16="http://schemas.microsoft.com/office/drawing/2014/main" id="{A366C56C-0DD5-B64B-9188-54FF06E99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1" name="Line 73">
              <a:extLst>
                <a:ext uri="{FF2B5EF4-FFF2-40B4-BE49-F238E27FC236}">
                  <a16:creationId xmlns:a16="http://schemas.microsoft.com/office/drawing/2014/main" id="{4400007D-1469-9A40-91DB-495898349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93" name="Group 74">
            <a:extLst>
              <a:ext uri="{FF2B5EF4-FFF2-40B4-BE49-F238E27FC236}">
                <a16:creationId xmlns:a16="http://schemas.microsoft.com/office/drawing/2014/main" id="{752CAC43-7821-094D-AC7D-6DFFAEF513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82541" y="5162547"/>
            <a:ext cx="765153" cy="1017544"/>
            <a:chOff x="1775" y="1232"/>
            <a:chExt cx="489" cy="650"/>
          </a:xfrm>
        </p:grpSpPr>
        <p:sp>
          <p:nvSpPr>
            <p:cNvPr id="58428" name="Rectangle 75">
              <a:extLst>
                <a:ext uri="{FF2B5EF4-FFF2-40B4-BE49-F238E27FC236}">
                  <a16:creationId xmlns:a16="http://schemas.microsoft.com/office/drawing/2014/main" id="{25E8ACA7-B685-E346-9797-AE8214890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429" name="Text Box 76">
              <a:extLst>
                <a:ext uri="{FF2B5EF4-FFF2-40B4-BE49-F238E27FC236}">
                  <a16:creationId xmlns:a16="http://schemas.microsoft.com/office/drawing/2014/main" id="{63AE8B7A-49AC-8645-A673-7A1A44D9A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8430" name="Text Box 77">
              <a:extLst>
                <a:ext uri="{FF2B5EF4-FFF2-40B4-BE49-F238E27FC236}">
                  <a16:creationId xmlns:a16="http://schemas.microsoft.com/office/drawing/2014/main" id="{3F82279B-8333-5D4D-B4EE-08FAFACC3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8431" name="Text Box 78">
              <a:extLst>
                <a:ext uri="{FF2B5EF4-FFF2-40B4-BE49-F238E27FC236}">
                  <a16:creationId xmlns:a16="http://schemas.microsoft.com/office/drawing/2014/main" id="{406C8888-8A6E-094E-A48F-29C44B3B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8432" name="Line 79">
              <a:extLst>
                <a:ext uri="{FF2B5EF4-FFF2-40B4-BE49-F238E27FC236}">
                  <a16:creationId xmlns:a16="http://schemas.microsoft.com/office/drawing/2014/main" id="{94057827-A08B-7D45-AE0F-F288A227F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3" name="Line 80">
              <a:extLst>
                <a:ext uri="{FF2B5EF4-FFF2-40B4-BE49-F238E27FC236}">
                  <a16:creationId xmlns:a16="http://schemas.microsoft.com/office/drawing/2014/main" id="{60840421-7D77-234A-B5AD-FF9A7171E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4" name="Line 81">
              <a:extLst>
                <a:ext uri="{FF2B5EF4-FFF2-40B4-BE49-F238E27FC236}">
                  <a16:creationId xmlns:a16="http://schemas.microsoft.com/office/drawing/2014/main" id="{867F80D2-C704-6845-B1F0-ABE736CF3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94" name="Rectangle 82">
            <a:extLst>
              <a:ext uri="{FF2B5EF4-FFF2-40B4-BE49-F238E27FC236}">
                <a16:creationId xmlns:a16="http://schemas.microsoft.com/office/drawing/2014/main" id="{FCE01BF2-9317-D247-BE86-721D681D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716" y="3984623"/>
            <a:ext cx="325438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8395" name="Rectangle 83">
            <a:extLst>
              <a:ext uri="{FF2B5EF4-FFF2-40B4-BE49-F238E27FC236}">
                <a16:creationId xmlns:a16="http://schemas.microsoft.com/office/drawing/2014/main" id="{EE67391C-F03B-D74D-B76B-48C9F0D7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416" y="5149847"/>
            <a:ext cx="325438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8396" name="Line 84">
            <a:extLst>
              <a:ext uri="{FF2B5EF4-FFF2-40B4-BE49-F238E27FC236}">
                <a16:creationId xmlns:a16="http://schemas.microsoft.com/office/drawing/2014/main" id="{0D617BAC-407D-7849-909C-A6A462981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3266" y="4235447"/>
            <a:ext cx="425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7" name="Line 85">
            <a:extLst>
              <a:ext uri="{FF2B5EF4-FFF2-40B4-BE49-F238E27FC236}">
                <a16:creationId xmlns:a16="http://schemas.microsoft.com/office/drawing/2014/main" id="{FCCFE587-708F-F64B-A8C9-6A5ABCFD0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966" y="5362572"/>
            <a:ext cx="425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8" name="Freeform 86">
            <a:extLst>
              <a:ext uri="{FF2B5EF4-FFF2-40B4-BE49-F238E27FC236}">
                <a16:creationId xmlns:a16="http://schemas.microsoft.com/office/drawing/2014/main" id="{7C0F1990-666A-724B-B489-918C18004672}"/>
              </a:ext>
            </a:extLst>
          </p:cNvPr>
          <p:cNvSpPr>
            <a:spLocks/>
          </p:cNvSpPr>
          <p:nvPr/>
        </p:nvSpPr>
        <p:spPr bwMode="auto">
          <a:xfrm>
            <a:off x="8754155" y="1927223"/>
            <a:ext cx="1177925" cy="2182813"/>
          </a:xfrm>
          <a:custGeom>
            <a:avLst/>
            <a:gdLst>
              <a:gd name="T0" fmla="*/ 0 w 752"/>
              <a:gd name="T1" fmla="*/ 2147483646 h 1400"/>
              <a:gd name="T2" fmla="*/ 2147483646 w 752"/>
              <a:gd name="T3" fmla="*/ 2147483646 h 1400"/>
              <a:gd name="T4" fmla="*/ 2147483646 w 752"/>
              <a:gd name="T5" fmla="*/ 0 h 1400"/>
              <a:gd name="T6" fmla="*/ 2147483646 w 752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1400"/>
              <a:gd name="T14" fmla="*/ 752 w 752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1400">
                <a:moveTo>
                  <a:pt x="0" y="1400"/>
                </a:moveTo>
                <a:lnTo>
                  <a:pt x="752" y="1400"/>
                </a:lnTo>
                <a:lnTo>
                  <a:pt x="75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9" name="Freeform 87">
            <a:extLst>
              <a:ext uri="{FF2B5EF4-FFF2-40B4-BE49-F238E27FC236}">
                <a16:creationId xmlns:a16="http://schemas.microsoft.com/office/drawing/2014/main" id="{B0FA9A2C-D63A-0E42-BBB9-22AD1BB6E4D3}"/>
              </a:ext>
            </a:extLst>
          </p:cNvPr>
          <p:cNvSpPr>
            <a:spLocks/>
          </p:cNvSpPr>
          <p:nvPr/>
        </p:nvSpPr>
        <p:spPr bwMode="auto">
          <a:xfrm>
            <a:off x="8779555" y="2666998"/>
            <a:ext cx="1552575" cy="2659063"/>
          </a:xfrm>
          <a:custGeom>
            <a:avLst/>
            <a:gdLst>
              <a:gd name="T0" fmla="*/ 0 w 992"/>
              <a:gd name="T1" fmla="*/ 2147483646 h 1696"/>
              <a:gd name="T2" fmla="*/ 2147483646 w 992"/>
              <a:gd name="T3" fmla="*/ 2147483646 h 1696"/>
              <a:gd name="T4" fmla="*/ 2147483646 w 992"/>
              <a:gd name="T5" fmla="*/ 0 h 1696"/>
              <a:gd name="T6" fmla="*/ 2147483646 w 992"/>
              <a:gd name="T7" fmla="*/ 0 h 1696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696"/>
              <a:gd name="T14" fmla="*/ 992 w 992"/>
              <a:gd name="T15" fmla="*/ 1696 h 1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696">
                <a:moveTo>
                  <a:pt x="0" y="1696"/>
                </a:moveTo>
                <a:lnTo>
                  <a:pt x="992" y="1696"/>
                </a:lnTo>
                <a:lnTo>
                  <a:pt x="99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0" name="Freeform 88">
            <a:extLst>
              <a:ext uri="{FF2B5EF4-FFF2-40B4-BE49-F238E27FC236}">
                <a16:creationId xmlns:a16="http://schemas.microsoft.com/office/drawing/2014/main" id="{D6D251AB-0C9D-E644-A918-B08032C8A84C}"/>
              </a:ext>
            </a:extLst>
          </p:cNvPr>
          <p:cNvSpPr>
            <a:spLocks/>
          </p:cNvSpPr>
          <p:nvPr/>
        </p:nvSpPr>
        <p:spPr bwMode="auto">
          <a:xfrm>
            <a:off x="6863441" y="2228847"/>
            <a:ext cx="438150" cy="1955800"/>
          </a:xfrm>
          <a:custGeom>
            <a:avLst/>
            <a:gdLst>
              <a:gd name="T0" fmla="*/ 2147483646 w 280"/>
              <a:gd name="T1" fmla="*/ 2147483646 h 1248"/>
              <a:gd name="T2" fmla="*/ 0 w 280"/>
              <a:gd name="T3" fmla="*/ 2147483646 h 1248"/>
              <a:gd name="T4" fmla="*/ 0 w 280"/>
              <a:gd name="T5" fmla="*/ 0 h 1248"/>
              <a:gd name="T6" fmla="*/ 2147483646 w 28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248"/>
              <a:gd name="T14" fmla="*/ 280 w 28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248">
                <a:moveTo>
                  <a:pt x="280" y="1248"/>
                </a:moveTo>
                <a:lnTo>
                  <a:pt x="0" y="1248"/>
                </a:lnTo>
                <a:lnTo>
                  <a:pt x="0" y="0"/>
                </a:lnTo>
                <a:lnTo>
                  <a:pt x="1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1" name="Freeform 89">
            <a:extLst>
              <a:ext uri="{FF2B5EF4-FFF2-40B4-BE49-F238E27FC236}">
                <a16:creationId xmlns:a16="http://schemas.microsoft.com/office/drawing/2014/main" id="{17AB434A-655E-A84B-8413-3F51708649DB}"/>
              </a:ext>
            </a:extLst>
          </p:cNvPr>
          <p:cNvSpPr>
            <a:spLocks/>
          </p:cNvSpPr>
          <p:nvPr/>
        </p:nvSpPr>
        <p:spPr bwMode="auto">
          <a:xfrm>
            <a:off x="6574517" y="2951160"/>
            <a:ext cx="739775" cy="2387600"/>
          </a:xfrm>
          <a:custGeom>
            <a:avLst/>
            <a:gdLst>
              <a:gd name="T0" fmla="*/ 2147483646 w 472"/>
              <a:gd name="T1" fmla="*/ 2147483646 h 1523"/>
              <a:gd name="T2" fmla="*/ 0 w 472"/>
              <a:gd name="T3" fmla="*/ 2147483646 h 1523"/>
              <a:gd name="T4" fmla="*/ 0 w 472"/>
              <a:gd name="T5" fmla="*/ 2147483646 h 1523"/>
              <a:gd name="T6" fmla="*/ 2147483646 w 472"/>
              <a:gd name="T7" fmla="*/ 0 h 1523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23"/>
              <a:gd name="T14" fmla="*/ 472 w 472"/>
              <a:gd name="T15" fmla="*/ 1523 h 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23">
                <a:moveTo>
                  <a:pt x="472" y="1523"/>
                </a:moveTo>
                <a:lnTo>
                  <a:pt x="0" y="1523"/>
                </a:lnTo>
                <a:lnTo>
                  <a:pt x="0" y="11"/>
                </a:lnTo>
                <a:lnTo>
                  <a:pt x="3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2" name="Freeform 90">
            <a:extLst>
              <a:ext uri="{FF2B5EF4-FFF2-40B4-BE49-F238E27FC236}">
                <a16:creationId xmlns:a16="http://schemas.microsoft.com/office/drawing/2014/main" id="{C4CEB7AC-0899-C84D-86A8-19A705C06EF4}"/>
              </a:ext>
            </a:extLst>
          </p:cNvPr>
          <p:cNvSpPr>
            <a:spLocks/>
          </p:cNvSpPr>
          <p:nvPr/>
        </p:nvSpPr>
        <p:spPr bwMode="auto">
          <a:xfrm>
            <a:off x="6249079" y="1176336"/>
            <a:ext cx="1065212" cy="4764087"/>
          </a:xfrm>
          <a:custGeom>
            <a:avLst/>
            <a:gdLst>
              <a:gd name="T0" fmla="*/ 2147483646 w 680"/>
              <a:gd name="T1" fmla="*/ 2147483646 h 3024"/>
              <a:gd name="T2" fmla="*/ 0 w 680"/>
              <a:gd name="T3" fmla="*/ 2147483646 h 3024"/>
              <a:gd name="T4" fmla="*/ 0 w 680"/>
              <a:gd name="T5" fmla="*/ 2147483646 h 3024"/>
              <a:gd name="T6" fmla="*/ 2147483646 w 680"/>
              <a:gd name="T7" fmla="*/ 0 h 3024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3024"/>
              <a:gd name="T14" fmla="*/ 680 w 680"/>
              <a:gd name="T15" fmla="*/ 3024 h 3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3024">
                <a:moveTo>
                  <a:pt x="680" y="3024"/>
                </a:moveTo>
                <a:lnTo>
                  <a:pt x="0" y="3024"/>
                </a:lnTo>
                <a:lnTo>
                  <a:pt x="0" y="11"/>
                </a:lnTo>
                <a:lnTo>
                  <a:pt x="56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3" name="Line 91">
            <a:extLst>
              <a:ext uri="{FF2B5EF4-FFF2-40B4-BE49-F238E27FC236}">
                <a16:creationId xmlns:a16="http://schemas.microsoft.com/office/drawing/2014/main" id="{ED5979E3-32A7-6D42-BA1A-F6A5AED0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3442" y="3382960"/>
            <a:ext cx="23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4" name="Line 92">
            <a:extLst>
              <a:ext uri="{FF2B5EF4-FFF2-40B4-BE49-F238E27FC236}">
                <a16:creationId xmlns:a16="http://schemas.microsoft.com/office/drawing/2014/main" id="{E2FA6D9A-B36E-6C4C-B003-7297DE4D6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816" y="3708397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5" name="Line 93">
            <a:extLst>
              <a:ext uri="{FF2B5EF4-FFF2-40B4-BE49-F238E27FC236}">
                <a16:creationId xmlns:a16="http://schemas.microsoft.com/office/drawing/2014/main" id="{7F068509-1596-D146-8EAB-70ED3F309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8229" y="1903410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6" name="Freeform 94">
            <a:extLst>
              <a:ext uri="{FF2B5EF4-FFF2-40B4-BE49-F238E27FC236}">
                <a16:creationId xmlns:a16="http://schemas.microsoft.com/office/drawing/2014/main" id="{93D6DCAF-DD70-5A4C-A040-8F763A0AD14A}"/>
              </a:ext>
            </a:extLst>
          </p:cNvPr>
          <p:cNvSpPr>
            <a:spLocks/>
          </p:cNvSpPr>
          <p:nvPr/>
        </p:nvSpPr>
        <p:spPr bwMode="auto">
          <a:xfrm>
            <a:off x="6549117" y="1514473"/>
            <a:ext cx="576263" cy="1128713"/>
          </a:xfrm>
          <a:custGeom>
            <a:avLst/>
            <a:gdLst>
              <a:gd name="T0" fmla="*/ 2147483646 w 368"/>
              <a:gd name="T1" fmla="*/ 0 h 720"/>
              <a:gd name="T2" fmla="*/ 0 w 368"/>
              <a:gd name="T3" fmla="*/ 0 h 720"/>
              <a:gd name="T4" fmla="*/ 0 w 368"/>
              <a:gd name="T5" fmla="*/ 2147483646 h 720"/>
              <a:gd name="T6" fmla="*/ 2147483646 w 368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720"/>
              <a:gd name="T14" fmla="*/ 368 w 36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720">
                <a:moveTo>
                  <a:pt x="368" y="0"/>
                </a:moveTo>
                <a:lnTo>
                  <a:pt x="0" y="0"/>
                </a:lnTo>
                <a:lnTo>
                  <a:pt x="0" y="720"/>
                </a:lnTo>
                <a:lnTo>
                  <a:pt x="344" y="72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Oval 95">
            <a:extLst>
              <a:ext uri="{FF2B5EF4-FFF2-40B4-BE49-F238E27FC236}">
                <a16:creationId xmlns:a16="http://schemas.microsoft.com/office/drawing/2014/main" id="{88EA1C4D-07EE-E544-B977-34B77167F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904" y="1852610"/>
            <a:ext cx="87312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408" name="Oval 96">
            <a:extLst>
              <a:ext uri="{FF2B5EF4-FFF2-40B4-BE49-F238E27FC236}">
                <a16:creationId xmlns:a16="http://schemas.microsoft.com/office/drawing/2014/main" id="{816B3255-994B-7845-8321-836DAAA3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642" y="3332160"/>
            <a:ext cx="87313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409" name="Oval 97">
            <a:extLst>
              <a:ext uri="{FF2B5EF4-FFF2-40B4-BE49-F238E27FC236}">
                <a16:creationId xmlns:a16="http://schemas.microsoft.com/office/drawing/2014/main" id="{9E9039F4-76D0-5E48-9CAD-E6CB6488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004" y="3657597"/>
            <a:ext cx="87312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410" name="Text Box 98">
            <a:extLst>
              <a:ext uri="{FF2B5EF4-FFF2-40B4-BE49-F238E27FC236}">
                <a16:creationId xmlns:a16="http://schemas.microsoft.com/office/drawing/2014/main" id="{4F7C44A9-E62A-BB4A-8129-D4F43182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291" y="3873498"/>
            <a:ext cx="541338" cy="14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8411" name="Text Box 99">
            <a:extLst>
              <a:ext uri="{FF2B5EF4-FFF2-40B4-BE49-F238E27FC236}">
                <a16:creationId xmlns:a16="http://schemas.microsoft.com/office/drawing/2014/main" id="{CFFB7EDC-2B4F-B948-8766-80815A1CF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691" y="1628773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8412" name="Freeform 100">
            <a:extLst>
              <a:ext uri="{FF2B5EF4-FFF2-40B4-BE49-F238E27FC236}">
                <a16:creationId xmlns:a16="http://schemas.microsoft.com/office/drawing/2014/main" id="{3704AD7A-C089-AA42-96AD-3B6D5F21E458}"/>
              </a:ext>
            </a:extLst>
          </p:cNvPr>
          <p:cNvSpPr>
            <a:spLocks/>
          </p:cNvSpPr>
          <p:nvPr/>
        </p:nvSpPr>
        <p:spPr bwMode="auto">
          <a:xfrm>
            <a:off x="7076167" y="4384672"/>
            <a:ext cx="2003425" cy="954088"/>
          </a:xfrm>
          <a:custGeom>
            <a:avLst/>
            <a:gdLst>
              <a:gd name="T0" fmla="*/ 0 w 1280"/>
              <a:gd name="T1" fmla="*/ 2147483646 h 608"/>
              <a:gd name="T2" fmla="*/ 0 w 1280"/>
              <a:gd name="T3" fmla="*/ 2147483646 h 608"/>
              <a:gd name="T4" fmla="*/ 2147483646 w 1280"/>
              <a:gd name="T5" fmla="*/ 2147483646 h 608"/>
              <a:gd name="T6" fmla="*/ 2147483646 w 1280"/>
              <a:gd name="T7" fmla="*/ 0 h 608"/>
              <a:gd name="T8" fmla="*/ 2147483646 w 1280"/>
              <a:gd name="T9" fmla="*/ 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0"/>
              <a:gd name="T16" fmla="*/ 0 h 608"/>
              <a:gd name="T17" fmla="*/ 1280 w 1280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0" h="608">
                <a:moveTo>
                  <a:pt x="0" y="608"/>
                </a:moveTo>
                <a:lnTo>
                  <a:pt x="0" y="464"/>
                </a:lnTo>
                <a:lnTo>
                  <a:pt x="1280" y="464"/>
                </a:lnTo>
                <a:lnTo>
                  <a:pt x="1280" y="0"/>
                </a:lnTo>
                <a:lnTo>
                  <a:pt x="107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3" name="Freeform 101">
            <a:extLst>
              <a:ext uri="{FF2B5EF4-FFF2-40B4-BE49-F238E27FC236}">
                <a16:creationId xmlns:a16="http://schemas.microsoft.com/office/drawing/2014/main" id="{EE1703CE-9618-0840-98AD-572CF16BB55D}"/>
              </a:ext>
            </a:extLst>
          </p:cNvPr>
          <p:cNvSpPr>
            <a:spLocks/>
          </p:cNvSpPr>
          <p:nvPr/>
        </p:nvSpPr>
        <p:spPr bwMode="auto">
          <a:xfrm>
            <a:off x="8766855" y="5513386"/>
            <a:ext cx="300037" cy="852487"/>
          </a:xfrm>
          <a:custGeom>
            <a:avLst/>
            <a:gdLst>
              <a:gd name="T0" fmla="*/ 0 w 192"/>
              <a:gd name="T1" fmla="*/ 0 h 544"/>
              <a:gd name="T2" fmla="*/ 2147483646 w 192"/>
              <a:gd name="T3" fmla="*/ 0 h 544"/>
              <a:gd name="T4" fmla="*/ 2147483646 w 192"/>
              <a:gd name="T5" fmla="*/ 2147483646 h 544"/>
              <a:gd name="T6" fmla="*/ 0 60000 65536"/>
              <a:gd name="T7" fmla="*/ 0 60000 65536"/>
              <a:gd name="T8" fmla="*/ 0 60000 65536"/>
              <a:gd name="T9" fmla="*/ 0 w 192"/>
              <a:gd name="T10" fmla="*/ 0 h 544"/>
              <a:gd name="T11" fmla="*/ 192 w 19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44">
                <a:moveTo>
                  <a:pt x="0" y="0"/>
                </a:moveTo>
                <a:lnTo>
                  <a:pt x="192" y="0"/>
                </a:lnTo>
                <a:lnTo>
                  <a:pt x="192" y="5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4" name="Text Box 102">
            <a:extLst>
              <a:ext uri="{FF2B5EF4-FFF2-40B4-BE49-F238E27FC236}">
                <a16:creationId xmlns:a16="http://schemas.microsoft.com/office/drawing/2014/main" id="{960D4FE9-D740-DD40-AD69-12BC39EE3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905" y="6318248"/>
            <a:ext cx="1159783" cy="3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Scan-in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415" name="Freeform 103">
            <a:extLst>
              <a:ext uri="{FF2B5EF4-FFF2-40B4-BE49-F238E27FC236}">
                <a16:creationId xmlns:a16="http://schemas.microsoft.com/office/drawing/2014/main" id="{81EF81DC-5D51-7745-BB9F-DE0C25E736B1}"/>
              </a:ext>
            </a:extLst>
          </p:cNvPr>
          <p:cNvSpPr>
            <a:spLocks/>
          </p:cNvSpPr>
          <p:nvPr/>
        </p:nvSpPr>
        <p:spPr bwMode="auto">
          <a:xfrm>
            <a:off x="7076167" y="3557585"/>
            <a:ext cx="2009775" cy="601662"/>
          </a:xfrm>
          <a:custGeom>
            <a:avLst/>
            <a:gdLst>
              <a:gd name="T0" fmla="*/ 0 w 1284"/>
              <a:gd name="T1" fmla="*/ 2147483646 h 384"/>
              <a:gd name="T2" fmla="*/ 0 w 1284"/>
              <a:gd name="T3" fmla="*/ 2147483646 h 384"/>
              <a:gd name="T4" fmla="*/ 2147483646 w 1284"/>
              <a:gd name="T5" fmla="*/ 2147483646 h 384"/>
              <a:gd name="T6" fmla="*/ 2147483646 w 128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284"/>
              <a:gd name="T13" fmla="*/ 0 h 384"/>
              <a:gd name="T14" fmla="*/ 1284 w 128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4" h="384">
                <a:moveTo>
                  <a:pt x="0" y="384"/>
                </a:moveTo>
                <a:lnTo>
                  <a:pt x="0" y="240"/>
                </a:lnTo>
                <a:lnTo>
                  <a:pt x="1280" y="240"/>
                </a:lnTo>
                <a:lnTo>
                  <a:pt x="128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6" name="Text Box 104">
            <a:extLst>
              <a:ext uri="{FF2B5EF4-FFF2-40B4-BE49-F238E27FC236}">
                <a16:creationId xmlns:a16="http://schemas.microsoft.com/office/drawing/2014/main" id="{92DCC0D1-9C19-864D-958F-521AF80F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004" y="3321048"/>
            <a:ext cx="14795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Scan-out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417" name="Freeform 105">
            <a:extLst>
              <a:ext uri="{FF2B5EF4-FFF2-40B4-BE49-F238E27FC236}">
                <a16:creationId xmlns:a16="http://schemas.microsoft.com/office/drawing/2014/main" id="{87C39F80-F897-C547-A238-17FCD68D90C0}"/>
              </a:ext>
            </a:extLst>
          </p:cNvPr>
          <p:cNvSpPr>
            <a:spLocks/>
          </p:cNvSpPr>
          <p:nvPr/>
        </p:nvSpPr>
        <p:spPr bwMode="auto">
          <a:xfrm>
            <a:off x="8603341" y="4535486"/>
            <a:ext cx="1354138" cy="1830387"/>
          </a:xfrm>
          <a:custGeom>
            <a:avLst/>
            <a:gdLst>
              <a:gd name="T0" fmla="*/ 0 w 864"/>
              <a:gd name="T1" fmla="*/ 0 h 1168"/>
              <a:gd name="T2" fmla="*/ 0 w 864"/>
              <a:gd name="T3" fmla="*/ 2147483646 h 1168"/>
              <a:gd name="T4" fmla="*/ 2147483646 w 864"/>
              <a:gd name="T5" fmla="*/ 2147483646 h 1168"/>
              <a:gd name="T6" fmla="*/ 2147483646 w 864"/>
              <a:gd name="T7" fmla="*/ 2147483646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168"/>
              <a:gd name="T14" fmla="*/ 864 w 864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168">
                <a:moveTo>
                  <a:pt x="0" y="0"/>
                </a:moveTo>
                <a:lnTo>
                  <a:pt x="0" y="112"/>
                </a:lnTo>
                <a:lnTo>
                  <a:pt x="864" y="112"/>
                </a:lnTo>
                <a:lnTo>
                  <a:pt x="864" y="11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8" name="Freeform 106">
            <a:extLst>
              <a:ext uri="{FF2B5EF4-FFF2-40B4-BE49-F238E27FC236}">
                <a16:creationId xmlns:a16="http://schemas.microsoft.com/office/drawing/2014/main" id="{6142674C-D232-334B-83F2-A4FAC5179914}"/>
              </a:ext>
            </a:extLst>
          </p:cNvPr>
          <p:cNvSpPr>
            <a:spLocks/>
          </p:cNvSpPr>
          <p:nvPr/>
        </p:nvSpPr>
        <p:spPr bwMode="auto">
          <a:xfrm>
            <a:off x="8628741" y="5695948"/>
            <a:ext cx="1328738" cy="168275"/>
          </a:xfrm>
          <a:custGeom>
            <a:avLst/>
            <a:gdLst>
              <a:gd name="T0" fmla="*/ 0 w 848"/>
              <a:gd name="T1" fmla="*/ 0 h 108"/>
              <a:gd name="T2" fmla="*/ 0 w 848"/>
              <a:gd name="T3" fmla="*/ 2147483646 h 108"/>
              <a:gd name="T4" fmla="*/ 2147483646 w 848"/>
              <a:gd name="T5" fmla="*/ 2147483646 h 108"/>
              <a:gd name="T6" fmla="*/ 0 60000 65536"/>
              <a:gd name="T7" fmla="*/ 0 60000 65536"/>
              <a:gd name="T8" fmla="*/ 0 60000 65536"/>
              <a:gd name="T9" fmla="*/ 0 w 848"/>
              <a:gd name="T10" fmla="*/ 0 h 108"/>
              <a:gd name="T11" fmla="*/ 848 w 848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8">
                <a:moveTo>
                  <a:pt x="0" y="0"/>
                </a:moveTo>
                <a:lnTo>
                  <a:pt x="0" y="108"/>
                </a:lnTo>
                <a:lnTo>
                  <a:pt x="848" y="1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419" name="Group 107">
            <a:extLst>
              <a:ext uri="{FF2B5EF4-FFF2-40B4-BE49-F238E27FC236}">
                <a16:creationId xmlns:a16="http://schemas.microsoft.com/office/drawing/2014/main" id="{019F6973-A1AD-CC4A-B2F4-53D2E38B56B4}"/>
              </a:ext>
            </a:extLst>
          </p:cNvPr>
          <p:cNvGrpSpPr>
            <a:grpSpLocks/>
          </p:cNvGrpSpPr>
          <p:nvPr/>
        </p:nvGrpSpPr>
        <p:grpSpPr bwMode="auto">
          <a:xfrm>
            <a:off x="9659029" y="6291266"/>
            <a:ext cx="628650" cy="346434"/>
            <a:chOff x="1306" y="3984"/>
            <a:chExt cx="401" cy="221"/>
          </a:xfrm>
        </p:grpSpPr>
        <p:sp>
          <p:nvSpPr>
            <p:cNvPr id="58426" name="Text Box 108">
              <a:extLst>
                <a:ext uri="{FF2B5EF4-FFF2-40B4-BE49-F238E27FC236}">
                  <a16:creationId xmlns:a16="http://schemas.microsoft.com/office/drawing/2014/main" id="{93DA8D94-84D0-1B46-A2D1-290D9E85A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4004"/>
              <a:ext cx="40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G</a:t>
              </a: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/S</a:t>
              </a:r>
              <a:endParaRPr lang="en-US" altLang="zh-CN" sz="1800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8427" name="Line 109">
              <a:extLst>
                <a:ext uri="{FF2B5EF4-FFF2-40B4-BE49-F238E27FC236}">
                  <a16:creationId xmlns:a16="http://schemas.microsoft.com/office/drawing/2014/main" id="{20F23E61-6D8D-BA47-97B2-59F4ECA86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98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420" name="Text Box 110">
            <a:extLst>
              <a:ext uri="{FF2B5EF4-FFF2-40B4-BE49-F238E27FC236}">
                <a16:creationId xmlns:a16="http://schemas.microsoft.com/office/drawing/2014/main" id="{A4B464B2-62AE-C546-A3E9-81C59B90F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779" y="5305422"/>
            <a:ext cx="297608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421" name="Text Box 111">
            <a:extLst>
              <a:ext uri="{FF2B5EF4-FFF2-40B4-BE49-F238E27FC236}">
                <a16:creationId xmlns:a16="http://schemas.microsoft.com/office/drawing/2014/main" id="{4C24687F-AD4F-B148-A11B-A9F8B4F8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079" y="4189410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422" name="Text Box 112">
            <a:extLst>
              <a:ext uri="{FF2B5EF4-FFF2-40B4-BE49-F238E27FC236}">
                <a16:creationId xmlns:a16="http://schemas.microsoft.com/office/drawing/2014/main" id="{1EA61F8C-FFB2-D34D-B644-B9701904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66" y="1531935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423" name="Text Box 113">
            <a:extLst>
              <a:ext uri="{FF2B5EF4-FFF2-40B4-BE49-F238E27FC236}">
                <a16:creationId xmlns:a16="http://schemas.microsoft.com/office/drawing/2014/main" id="{AFB27E3D-0BB7-8B4A-A8AD-847E2C17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7429" y="3124197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424" name="Text Box 114">
            <a:extLst>
              <a:ext uri="{FF2B5EF4-FFF2-40B4-BE49-F238E27FC236}">
                <a16:creationId xmlns:a16="http://schemas.microsoft.com/office/drawing/2014/main" id="{5838C2E7-D5AD-8942-93A1-825921C9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8054" y="1255710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425" name="Text Box 115">
            <a:extLst>
              <a:ext uri="{FF2B5EF4-FFF2-40B4-BE49-F238E27FC236}">
                <a16:creationId xmlns:a16="http://schemas.microsoft.com/office/drawing/2014/main" id="{C4B8935D-E344-D44B-A3A4-E56986B2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354" y="1944685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4">
            <a:extLst>
              <a:ext uri="{FF2B5EF4-FFF2-40B4-BE49-F238E27FC236}">
                <a16:creationId xmlns:a16="http://schemas.microsoft.com/office/drawing/2014/main" id="{11EB5FE9-9887-A149-BA8D-B4E9395BD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EEAEC-5AE6-D94F-88C1-A7A95A01B4D5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页脚占位符 5">
            <a:extLst>
              <a:ext uri="{FF2B5EF4-FFF2-40B4-BE49-F238E27FC236}">
                <a16:creationId xmlns:a16="http://schemas.microsoft.com/office/drawing/2014/main" id="{53D32D98-2898-A44C-B970-FA5433B0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A770EA0-C8C4-D443-BCC2-93C6446B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6" y="977901"/>
            <a:ext cx="4772025" cy="61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8563" name="Rectangle 3">
            <a:extLst>
              <a:ext uri="{FF2B5EF4-FFF2-40B4-BE49-F238E27FC236}">
                <a16:creationId xmlns:a16="http://schemas.microsoft.com/office/drawing/2014/main" id="{070795FD-2420-FA4E-A2DF-D542171FB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Example</a:t>
            </a: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6CAC2DF9-D6DA-F247-94B9-F0707B970A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2116" y="1484313"/>
            <a:ext cx="4732571" cy="4114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w,y1,y2 test vector 001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01 into y1, y2 FFs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Normal w=0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 z=0, Y1=0, Y2=0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Observe z directly</a:t>
            </a:r>
          </a:p>
        </p:txBody>
      </p:sp>
      <p:sp>
        <p:nvSpPr>
          <p:cNvPr id="59398" name="Line 5">
            <a:extLst>
              <a:ext uri="{FF2B5EF4-FFF2-40B4-BE49-F238E27FC236}">
                <a16:creationId xmlns:a16="http://schemas.microsoft.com/office/drawing/2014/main" id="{B64BB3D6-A881-804D-841B-C93734415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169" y="1058408"/>
            <a:ext cx="495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6">
            <a:extLst>
              <a:ext uri="{FF2B5EF4-FFF2-40B4-BE49-F238E27FC236}">
                <a16:creationId xmlns:a16="http://schemas.microsoft.com/office/drawing/2014/main" id="{8785FF51-ED78-244E-B95F-50B7FA7F9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169" y="1556883"/>
            <a:ext cx="51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7">
            <a:extLst>
              <a:ext uri="{FF2B5EF4-FFF2-40B4-BE49-F238E27FC236}">
                <a16:creationId xmlns:a16="http://schemas.microsoft.com/office/drawing/2014/main" id="{A13C8771-D425-E846-89CC-9190C9915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6169" y="1058408"/>
            <a:ext cx="1588" cy="4984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01" name="Group 8">
            <a:extLst>
              <a:ext uri="{FF2B5EF4-FFF2-40B4-BE49-F238E27FC236}">
                <a16:creationId xmlns:a16="http://schemas.microsoft.com/office/drawing/2014/main" id="{29835E0F-25F7-014C-B8DC-06F744D4E3B9}"/>
              </a:ext>
            </a:extLst>
          </p:cNvPr>
          <p:cNvGrpSpPr>
            <a:grpSpLocks/>
          </p:cNvGrpSpPr>
          <p:nvPr/>
        </p:nvGrpSpPr>
        <p:grpSpPr bwMode="auto">
          <a:xfrm>
            <a:off x="7781470" y="1061582"/>
            <a:ext cx="239713" cy="500062"/>
            <a:chOff x="1289" y="1286"/>
            <a:chExt cx="153" cy="319"/>
          </a:xfrm>
        </p:grpSpPr>
        <p:sp>
          <p:nvSpPr>
            <p:cNvPr id="59507" name="Arc 9">
              <a:extLst>
                <a:ext uri="{FF2B5EF4-FFF2-40B4-BE49-F238E27FC236}">
                  <a16:creationId xmlns:a16="http://schemas.microsoft.com/office/drawing/2014/main" id="{EC350FCD-19CD-4E4E-98EF-99420F65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286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8" name="Arc 10">
              <a:extLst>
                <a:ext uri="{FF2B5EF4-FFF2-40B4-BE49-F238E27FC236}">
                  <a16:creationId xmlns:a16="http://schemas.microsoft.com/office/drawing/2014/main" id="{8B2D10F3-8D56-6948-9CB9-C46C99BDE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439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2" name="Line 11">
            <a:extLst>
              <a:ext uri="{FF2B5EF4-FFF2-40B4-BE49-F238E27FC236}">
                <a16:creationId xmlns:a16="http://schemas.microsoft.com/office/drawing/2014/main" id="{A7226297-29DD-4844-810A-00E249B82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9795" y="1134608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3" name="Line 12">
            <a:extLst>
              <a:ext uri="{FF2B5EF4-FFF2-40B4-BE49-F238E27FC236}">
                <a16:creationId xmlns:a16="http://schemas.microsoft.com/office/drawing/2014/main" id="{CEAA9057-FD6E-8147-BF41-02884FC5D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9795" y="1461633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4" name="Line 13">
            <a:extLst>
              <a:ext uri="{FF2B5EF4-FFF2-40B4-BE49-F238E27FC236}">
                <a16:creationId xmlns:a16="http://schemas.microsoft.com/office/drawing/2014/main" id="{2F39976C-C390-DF4F-83E0-85F4AE8BD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482" y="1307644"/>
            <a:ext cx="2079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05" name="Group 14">
            <a:extLst>
              <a:ext uri="{FF2B5EF4-FFF2-40B4-BE49-F238E27FC236}">
                <a16:creationId xmlns:a16="http://schemas.microsoft.com/office/drawing/2014/main" id="{A0C85357-47B5-7946-82D7-166ECF0E6EEC}"/>
              </a:ext>
            </a:extLst>
          </p:cNvPr>
          <p:cNvGrpSpPr>
            <a:grpSpLocks/>
          </p:cNvGrpSpPr>
          <p:nvPr/>
        </p:nvGrpSpPr>
        <p:grpSpPr bwMode="auto">
          <a:xfrm>
            <a:off x="7079794" y="1772783"/>
            <a:ext cx="1136650" cy="503237"/>
            <a:chOff x="808" y="1648"/>
            <a:chExt cx="726" cy="321"/>
          </a:xfrm>
        </p:grpSpPr>
        <p:sp>
          <p:nvSpPr>
            <p:cNvPr id="59498" name="Line 15">
              <a:extLst>
                <a:ext uri="{FF2B5EF4-FFF2-40B4-BE49-F238E27FC236}">
                  <a16:creationId xmlns:a16="http://schemas.microsoft.com/office/drawing/2014/main" id="{8B89EBE5-EA1D-994B-83EF-EA2413930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48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9" name="Line 16">
              <a:extLst>
                <a:ext uri="{FF2B5EF4-FFF2-40B4-BE49-F238E27FC236}">
                  <a16:creationId xmlns:a16="http://schemas.microsoft.com/office/drawing/2014/main" id="{913C33C3-780B-AB46-8FF9-0CE1A89C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966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0" name="Line 17">
              <a:extLst>
                <a:ext uri="{FF2B5EF4-FFF2-40B4-BE49-F238E27FC236}">
                  <a16:creationId xmlns:a16="http://schemas.microsoft.com/office/drawing/2014/main" id="{20CEB293-BF04-7446-A74F-250C2AAB4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1648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501" name="Group 18">
              <a:extLst>
                <a:ext uri="{FF2B5EF4-FFF2-40B4-BE49-F238E27FC236}">
                  <a16:creationId xmlns:a16="http://schemas.microsoft.com/office/drawing/2014/main" id="{2246CB0C-879A-6441-BE1B-8DC56EDFB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1650"/>
              <a:ext cx="153" cy="319"/>
              <a:chOff x="1289" y="1286"/>
              <a:chExt cx="153" cy="319"/>
            </a:xfrm>
          </p:grpSpPr>
          <p:sp>
            <p:nvSpPr>
              <p:cNvPr id="59505" name="Arc 19">
                <a:extLst>
                  <a:ext uri="{FF2B5EF4-FFF2-40B4-BE49-F238E27FC236}">
                    <a16:creationId xmlns:a16="http://schemas.microsoft.com/office/drawing/2014/main" id="{780B2E6F-DC5D-3543-AF0A-1175D84AB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06" name="Arc 20">
                <a:extLst>
                  <a:ext uri="{FF2B5EF4-FFF2-40B4-BE49-F238E27FC236}">
                    <a16:creationId xmlns:a16="http://schemas.microsoft.com/office/drawing/2014/main" id="{16851202-48E5-174C-B2EB-7ABDE060E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502" name="Line 21">
              <a:extLst>
                <a:ext uri="{FF2B5EF4-FFF2-40B4-BE49-F238E27FC236}">
                  <a16:creationId xmlns:a16="http://schemas.microsoft.com/office/drawing/2014/main" id="{AE6B0A04-E800-FD4A-AAC3-4428B44D5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69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3" name="Line 22">
              <a:extLst>
                <a:ext uri="{FF2B5EF4-FFF2-40B4-BE49-F238E27FC236}">
                  <a16:creationId xmlns:a16="http://schemas.microsoft.com/office/drawing/2014/main" id="{EF2D2C6D-3188-8C47-98D4-53FB532A1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905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4" name="Line 23">
              <a:extLst>
                <a:ext uri="{FF2B5EF4-FFF2-40B4-BE49-F238E27FC236}">
                  <a16:creationId xmlns:a16="http://schemas.microsoft.com/office/drawing/2014/main" id="{4EE21DF9-8E2C-8C47-B291-AF175C7E8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180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06" name="Group 24">
            <a:extLst>
              <a:ext uri="{FF2B5EF4-FFF2-40B4-BE49-F238E27FC236}">
                <a16:creationId xmlns:a16="http://schemas.microsoft.com/office/drawing/2014/main" id="{52AB6BC1-9685-304A-B7FE-A39C577884D2}"/>
              </a:ext>
            </a:extLst>
          </p:cNvPr>
          <p:cNvGrpSpPr>
            <a:grpSpLocks/>
          </p:cNvGrpSpPr>
          <p:nvPr/>
        </p:nvGrpSpPr>
        <p:grpSpPr bwMode="auto">
          <a:xfrm>
            <a:off x="8570457" y="1601332"/>
            <a:ext cx="1092200" cy="520700"/>
            <a:chOff x="1824" y="2234"/>
            <a:chExt cx="698" cy="333"/>
          </a:xfrm>
        </p:grpSpPr>
        <p:sp>
          <p:nvSpPr>
            <p:cNvPr id="59491" name="Arc 25">
              <a:extLst>
                <a:ext uri="{FF2B5EF4-FFF2-40B4-BE49-F238E27FC236}">
                  <a16:creationId xmlns:a16="http://schemas.microsoft.com/office/drawing/2014/main" id="{B82A7BD6-CB9B-F449-A87F-4739BB74F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2" name="Arc 26">
              <a:extLst>
                <a:ext uri="{FF2B5EF4-FFF2-40B4-BE49-F238E27FC236}">
                  <a16:creationId xmlns:a16="http://schemas.microsoft.com/office/drawing/2014/main" id="{49F3A572-C291-A943-983E-3A9EC43AC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3" name="Arc 27">
              <a:extLst>
                <a:ext uri="{FF2B5EF4-FFF2-40B4-BE49-F238E27FC236}">
                  <a16:creationId xmlns:a16="http://schemas.microsoft.com/office/drawing/2014/main" id="{F07672A4-6AAE-4B40-88AE-F0F5A0385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4" name="Arc 28">
              <a:extLst>
                <a:ext uri="{FF2B5EF4-FFF2-40B4-BE49-F238E27FC236}">
                  <a16:creationId xmlns:a16="http://schemas.microsoft.com/office/drawing/2014/main" id="{BD6D67D4-CB39-E44F-A619-4B6D325CA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" name="Line 29">
              <a:extLst>
                <a:ext uri="{FF2B5EF4-FFF2-40B4-BE49-F238E27FC236}">
                  <a16:creationId xmlns:a16="http://schemas.microsoft.com/office/drawing/2014/main" id="{2BE80D89-41A4-DE48-8934-322C088DE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" name="Line 30">
              <a:extLst>
                <a:ext uri="{FF2B5EF4-FFF2-40B4-BE49-F238E27FC236}">
                  <a16:creationId xmlns:a16="http://schemas.microsoft.com/office/drawing/2014/main" id="{D199046A-7022-6F4D-8D7F-262814D0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" name="Line 31">
              <a:extLst>
                <a:ext uri="{FF2B5EF4-FFF2-40B4-BE49-F238E27FC236}">
                  <a16:creationId xmlns:a16="http://schemas.microsoft.com/office/drawing/2014/main" id="{05953CF2-2896-5D49-88AD-A185E8345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7" name="Freeform 32">
            <a:extLst>
              <a:ext uri="{FF2B5EF4-FFF2-40B4-BE49-F238E27FC236}">
                <a16:creationId xmlns:a16="http://schemas.microsoft.com/office/drawing/2014/main" id="{0EC24337-F90D-264D-8DEC-A5EFD3192BF9}"/>
              </a:ext>
            </a:extLst>
          </p:cNvPr>
          <p:cNvSpPr>
            <a:spLocks/>
          </p:cNvSpPr>
          <p:nvPr/>
        </p:nvSpPr>
        <p:spPr bwMode="auto">
          <a:xfrm>
            <a:off x="8203744" y="1302883"/>
            <a:ext cx="503238" cy="3825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Text Box 33">
            <a:extLst>
              <a:ext uri="{FF2B5EF4-FFF2-40B4-BE49-F238E27FC236}">
                <a16:creationId xmlns:a16="http://schemas.microsoft.com/office/drawing/2014/main" id="{76E802DE-D7EA-CC4E-93FA-EB26A6F3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4707" y="3341233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z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9409" name="Text Box 34">
            <a:extLst>
              <a:ext uri="{FF2B5EF4-FFF2-40B4-BE49-F238E27FC236}">
                <a16:creationId xmlns:a16="http://schemas.microsoft.com/office/drawing/2014/main" id="{6BE2CAAC-1EF1-AB4A-9D54-74FB2C6FB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9932" y="1561645"/>
            <a:ext cx="539750" cy="97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59410" name="Group 35">
            <a:extLst>
              <a:ext uri="{FF2B5EF4-FFF2-40B4-BE49-F238E27FC236}">
                <a16:creationId xmlns:a16="http://schemas.microsoft.com/office/drawing/2014/main" id="{58574D2D-A7D9-8E4A-8CD4-DB4581FAAC97}"/>
              </a:ext>
            </a:extLst>
          </p:cNvPr>
          <p:cNvGrpSpPr>
            <a:grpSpLocks/>
          </p:cNvGrpSpPr>
          <p:nvPr/>
        </p:nvGrpSpPr>
        <p:grpSpPr bwMode="auto">
          <a:xfrm>
            <a:off x="7067094" y="2512558"/>
            <a:ext cx="1136650" cy="503237"/>
            <a:chOff x="808" y="2304"/>
            <a:chExt cx="726" cy="321"/>
          </a:xfrm>
        </p:grpSpPr>
        <p:sp>
          <p:nvSpPr>
            <p:cNvPr id="59482" name="Line 36">
              <a:extLst>
                <a:ext uri="{FF2B5EF4-FFF2-40B4-BE49-F238E27FC236}">
                  <a16:creationId xmlns:a16="http://schemas.microsoft.com/office/drawing/2014/main" id="{6CFAAC2C-E782-D04B-8A98-C7481668C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3" name="Line 37">
              <a:extLst>
                <a:ext uri="{FF2B5EF4-FFF2-40B4-BE49-F238E27FC236}">
                  <a16:creationId xmlns:a16="http://schemas.microsoft.com/office/drawing/2014/main" id="{DE9540F6-F896-7E40-ACB9-EA8D14AE6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4" name="Line 38">
              <a:extLst>
                <a:ext uri="{FF2B5EF4-FFF2-40B4-BE49-F238E27FC236}">
                  <a16:creationId xmlns:a16="http://schemas.microsoft.com/office/drawing/2014/main" id="{E0B0A2AC-B05A-424A-9F9F-8B0EE97FE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485" name="Group 39">
              <a:extLst>
                <a:ext uri="{FF2B5EF4-FFF2-40B4-BE49-F238E27FC236}">
                  <a16:creationId xmlns:a16="http://schemas.microsoft.com/office/drawing/2014/main" id="{9AC14697-CA3F-EB48-B660-1BEC7945E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9489" name="Arc 40">
                <a:extLst>
                  <a:ext uri="{FF2B5EF4-FFF2-40B4-BE49-F238E27FC236}">
                    <a16:creationId xmlns:a16="http://schemas.microsoft.com/office/drawing/2014/main" id="{0108FB80-2208-E64A-A967-32B658B44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90" name="Arc 41">
                <a:extLst>
                  <a:ext uri="{FF2B5EF4-FFF2-40B4-BE49-F238E27FC236}">
                    <a16:creationId xmlns:a16="http://schemas.microsoft.com/office/drawing/2014/main" id="{F1978DBD-3914-994F-A80E-CBA894161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86" name="Line 42">
              <a:extLst>
                <a:ext uri="{FF2B5EF4-FFF2-40B4-BE49-F238E27FC236}">
                  <a16:creationId xmlns:a16="http://schemas.microsoft.com/office/drawing/2014/main" id="{05BC02DE-42FB-9A4C-A61A-1C762FA31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7" name="Line 43">
              <a:extLst>
                <a:ext uri="{FF2B5EF4-FFF2-40B4-BE49-F238E27FC236}">
                  <a16:creationId xmlns:a16="http://schemas.microsoft.com/office/drawing/2014/main" id="{88BF0168-8F9D-3A4B-85D2-CC320BBE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8" name="Line 44">
              <a:extLst>
                <a:ext uri="{FF2B5EF4-FFF2-40B4-BE49-F238E27FC236}">
                  <a16:creationId xmlns:a16="http://schemas.microsoft.com/office/drawing/2014/main" id="{EC469139-8068-DD43-93B6-5A3ABEDBD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11" name="Line 45">
            <a:extLst>
              <a:ext uri="{FF2B5EF4-FFF2-40B4-BE49-F238E27FC236}">
                <a16:creationId xmlns:a16="http://schemas.microsoft.com/office/drawing/2014/main" id="{4DE13D13-5CCA-174E-9CA8-B24C1C07E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6919" y="2023607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12" name="Group 46">
            <a:extLst>
              <a:ext uri="{FF2B5EF4-FFF2-40B4-BE49-F238E27FC236}">
                <a16:creationId xmlns:a16="http://schemas.microsoft.com/office/drawing/2014/main" id="{F763D130-D2D8-8B44-B002-C3A909FB347B}"/>
              </a:ext>
            </a:extLst>
          </p:cNvPr>
          <p:cNvGrpSpPr>
            <a:grpSpLocks/>
          </p:cNvGrpSpPr>
          <p:nvPr/>
        </p:nvGrpSpPr>
        <p:grpSpPr bwMode="auto">
          <a:xfrm>
            <a:off x="8581569" y="2341107"/>
            <a:ext cx="1093788" cy="520700"/>
            <a:chOff x="1824" y="2234"/>
            <a:chExt cx="698" cy="333"/>
          </a:xfrm>
        </p:grpSpPr>
        <p:sp>
          <p:nvSpPr>
            <p:cNvPr id="59475" name="Arc 47">
              <a:extLst>
                <a:ext uri="{FF2B5EF4-FFF2-40B4-BE49-F238E27FC236}">
                  <a16:creationId xmlns:a16="http://schemas.microsoft.com/office/drawing/2014/main" id="{656E2A78-BA1F-094E-82E7-871B65149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6" name="Arc 48">
              <a:extLst>
                <a:ext uri="{FF2B5EF4-FFF2-40B4-BE49-F238E27FC236}">
                  <a16:creationId xmlns:a16="http://schemas.microsoft.com/office/drawing/2014/main" id="{57D13E41-32CD-7141-A263-49D58DA9E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7" name="Arc 49">
              <a:extLst>
                <a:ext uri="{FF2B5EF4-FFF2-40B4-BE49-F238E27FC236}">
                  <a16:creationId xmlns:a16="http://schemas.microsoft.com/office/drawing/2014/main" id="{C9C88831-1227-3848-88AD-5D0D30EC9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8" name="Arc 50">
              <a:extLst>
                <a:ext uri="{FF2B5EF4-FFF2-40B4-BE49-F238E27FC236}">
                  <a16:creationId xmlns:a16="http://schemas.microsoft.com/office/drawing/2014/main" id="{CDC48EA9-7796-764F-9EB7-C7CBB1CA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9" name="Line 51">
              <a:extLst>
                <a:ext uri="{FF2B5EF4-FFF2-40B4-BE49-F238E27FC236}">
                  <a16:creationId xmlns:a16="http://schemas.microsoft.com/office/drawing/2014/main" id="{93222508-7B2A-544B-B991-50819260E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0" name="Line 52">
              <a:extLst>
                <a:ext uri="{FF2B5EF4-FFF2-40B4-BE49-F238E27FC236}">
                  <a16:creationId xmlns:a16="http://schemas.microsoft.com/office/drawing/2014/main" id="{9A0AB3AB-36C2-DD4C-B158-A0CDD3E4D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1" name="Line 53">
              <a:extLst>
                <a:ext uri="{FF2B5EF4-FFF2-40B4-BE49-F238E27FC236}">
                  <a16:creationId xmlns:a16="http://schemas.microsoft.com/office/drawing/2014/main" id="{B4D3E63D-D4C5-634A-901A-C78BB17A0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13" name="Line 54">
            <a:extLst>
              <a:ext uri="{FF2B5EF4-FFF2-40B4-BE49-F238E27FC236}">
                <a16:creationId xmlns:a16="http://schemas.microsoft.com/office/drawing/2014/main" id="{16DD019A-1152-324B-99E9-2F5C8508A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6919" y="2763382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4" name="Freeform 55">
            <a:extLst>
              <a:ext uri="{FF2B5EF4-FFF2-40B4-BE49-F238E27FC236}">
                <a16:creationId xmlns:a16="http://schemas.microsoft.com/office/drawing/2014/main" id="{0C29D9B9-541D-D441-B5E4-BB2E1D0CD231}"/>
              </a:ext>
            </a:extLst>
          </p:cNvPr>
          <p:cNvSpPr>
            <a:spLocks/>
          </p:cNvSpPr>
          <p:nvPr/>
        </p:nvSpPr>
        <p:spPr bwMode="auto">
          <a:xfrm>
            <a:off x="8203744" y="2004558"/>
            <a:ext cx="503238" cy="4206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15" name="Group 56">
            <a:extLst>
              <a:ext uri="{FF2B5EF4-FFF2-40B4-BE49-F238E27FC236}">
                <a16:creationId xmlns:a16="http://schemas.microsoft.com/office/drawing/2014/main" id="{8BFB9848-97B6-E24F-95DB-BADF63680078}"/>
              </a:ext>
            </a:extLst>
          </p:cNvPr>
          <p:cNvGrpSpPr>
            <a:grpSpLocks/>
          </p:cNvGrpSpPr>
          <p:nvPr/>
        </p:nvGrpSpPr>
        <p:grpSpPr bwMode="auto">
          <a:xfrm>
            <a:off x="7067094" y="3252333"/>
            <a:ext cx="1136650" cy="503237"/>
            <a:chOff x="808" y="2304"/>
            <a:chExt cx="726" cy="321"/>
          </a:xfrm>
        </p:grpSpPr>
        <p:sp>
          <p:nvSpPr>
            <p:cNvPr id="59466" name="Line 57">
              <a:extLst>
                <a:ext uri="{FF2B5EF4-FFF2-40B4-BE49-F238E27FC236}">
                  <a16:creationId xmlns:a16="http://schemas.microsoft.com/office/drawing/2014/main" id="{6EBA09E4-77F8-C04A-B59D-D29647477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7" name="Line 58">
              <a:extLst>
                <a:ext uri="{FF2B5EF4-FFF2-40B4-BE49-F238E27FC236}">
                  <a16:creationId xmlns:a16="http://schemas.microsoft.com/office/drawing/2014/main" id="{7447ACD9-1836-1041-ACF0-E8AD30332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8" name="Line 59">
              <a:extLst>
                <a:ext uri="{FF2B5EF4-FFF2-40B4-BE49-F238E27FC236}">
                  <a16:creationId xmlns:a16="http://schemas.microsoft.com/office/drawing/2014/main" id="{33DC5264-3EA1-3741-A61F-53BCE3975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469" name="Group 60">
              <a:extLst>
                <a:ext uri="{FF2B5EF4-FFF2-40B4-BE49-F238E27FC236}">
                  <a16:creationId xmlns:a16="http://schemas.microsoft.com/office/drawing/2014/main" id="{08591475-1C71-A043-B403-E93B80D98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59473" name="Arc 61">
                <a:extLst>
                  <a:ext uri="{FF2B5EF4-FFF2-40B4-BE49-F238E27FC236}">
                    <a16:creationId xmlns:a16="http://schemas.microsoft.com/office/drawing/2014/main" id="{B0D95EF8-DB67-5C4C-B40C-980F7E8D9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74" name="Arc 62">
                <a:extLst>
                  <a:ext uri="{FF2B5EF4-FFF2-40B4-BE49-F238E27FC236}">
                    <a16:creationId xmlns:a16="http://schemas.microsoft.com/office/drawing/2014/main" id="{534A657F-5203-074D-846F-AB34EB8B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70" name="Line 63">
              <a:extLst>
                <a:ext uri="{FF2B5EF4-FFF2-40B4-BE49-F238E27FC236}">
                  <a16:creationId xmlns:a16="http://schemas.microsoft.com/office/drawing/2014/main" id="{6D21EBBA-9410-D64E-B7DA-A248803DA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1" name="Line 64">
              <a:extLst>
                <a:ext uri="{FF2B5EF4-FFF2-40B4-BE49-F238E27FC236}">
                  <a16:creationId xmlns:a16="http://schemas.microsoft.com/office/drawing/2014/main" id="{6BEA31B6-F538-6945-A4C1-C7E57C38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2" name="Line 65">
              <a:extLst>
                <a:ext uri="{FF2B5EF4-FFF2-40B4-BE49-F238E27FC236}">
                  <a16:creationId xmlns:a16="http://schemas.microsoft.com/office/drawing/2014/main" id="{0A642FB3-7476-234E-BB28-6F824BBDE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16" name="Group 66">
            <a:extLst>
              <a:ext uri="{FF2B5EF4-FFF2-40B4-BE49-F238E27FC236}">
                <a16:creationId xmlns:a16="http://schemas.microsoft.com/office/drawing/2014/main" id="{8B9100DA-5DEF-0843-9D74-3D1D213F20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48069" y="3954007"/>
            <a:ext cx="765153" cy="1017568"/>
            <a:chOff x="1775" y="1232"/>
            <a:chExt cx="489" cy="649"/>
          </a:xfrm>
        </p:grpSpPr>
        <p:sp>
          <p:nvSpPr>
            <p:cNvPr id="59459" name="Rectangle 67">
              <a:extLst>
                <a:ext uri="{FF2B5EF4-FFF2-40B4-BE49-F238E27FC236}">
                  <a16:creationId xmlns:a16="http://schemas.microsoft.com/office/drawing/2014/main" id="{DADCC712-8E99-CE47-8D95-8112484D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60" name="Text Box 68">
              <a:extLst>
                <a:ext uri="{FF2B5EF4-FFF2-40B4-BE49-F238E27FC236}">
                  <a16:creationId xmlns:a16="http://schemas.microsoft.com/office/drawing/2014/main" id="{01A4601C-B4F7-D34E-B9F3-58171C094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9461" name="Text Box 69">
              <a:extLst>
                <a:ext uri="{FF2B5EF4-FFF2-40B4-BE49-F238E27FC236}">
                  <a16:creationId xmlns:a16="http://schemas.microsoft.com/office/drawing/2014/main" id="{5A1E1815-A20E-E142-B4EF-6B18CA940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9462" name="Text Box 70">
              <a:extLst>
                <a:ext uri="{FF2B5EF4-FFF2-40B4-BE49-F238E27FC236}">
                  <a16:creationId xmlns:a16="http://schemas.microsoft.com/office/drawing/2014/main" id="{2C3770E1-0F37-8B4A-9F0E-83DE9D2B9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9463" name="Line 71">
              <a:extLst>
                <a:ext uri="{FF2B5EF4-FFF2-40B4-BE49-F238E27FC236}">
                  <a16:creationId xmlns:a16="http://schemas.microsoft.com/office/drawing/2014/main" id="{3F765828-95D3-E240-99E3-C24570442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4" name="Line 72">
              <a:extLst>
                <a:ext uri="{FF2B5EF4-FFF2-40B4-BE49-F238E27FC236}">
                  <a16:creationId xmlns:a16="http://schemas.microsoft.com/office/drawing/2014/main" id="{5A805EFB-58DB-3B42-A073-A290B8AD2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5" name="Line 73">
              <a:extLst>
                <a:ext uri="{FF2B5EF4-FFF2-40B4-BE49-F238E27FC236}">
                  <a16:creationId xmlns:a16="http://schemas.microsoft.com/office/drawing/2014/main" id="{66838676-BFE9-5E4C-955D-0AF07DAB2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17" name="Group 74">
            <a:extLst>
              <a:ext uri="{FF2B5EF4-FFF2-40B4-BE49-F238E27FC236}">
                <a16:creationId xmlns:a16="http://schemas.microsoft.com/office/drawing/2014/main" id="{F972AC29-49F6-5E42-822A-0DEB070F44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60769" y="5108119"/>
            <a:ext cx="765153" cy="1017544"/>
            <a:chOff x="1775" y="1232"/>
            <a:chExt cx="489" cy="650"/>
          </a:xfrm>
        </p:grpSpPr>
        <p:sp>
          <p:nvSpPr>
            <p:cNvPr id="59452" name="Rectangle 75">
              <a:extLst>
                <a:ext uri="{FF2B5EF4-FFF2-40B4-BE49-F238E27FC236}">
                  <a16:creationId xmlns:a16="http://schemas.microsoft.com/office/drawing/2014/main" id="{E4653357-FBDA-594C-9880-80DACADBF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53" name="Text Box 76">
              <a:extLst>
                <a:ext uri="{FF2B5EF4-FFF2-40B4-BE49-F238E27FC236}">
                  <a16:creationId xmlns:a16="http://schemas.microsoft.com/office/drawing/2014/main" id="{0567E927-FA59-D149-ACC0-A1029BAC0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9454" name="Text Box 77">
              <a:extLst>
                <a:ext uri="{FF2B5EF4-FFF2-40B4-BE49-F238E27FC236}">
                  <a16:creationId xmlns:a16="http://schemas.microsoft.com/office/drawing/2014/main" id="{B768E6C9-3F82-8245-8912-847245356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9455" name="Text Box 78">
              <a:extLst>
                <a:ext uri="{FF2B5EF4-FFF2-40B4-BE49-F238E27FC236}">
                  <a16:creationId xmlns:a16="http://schemas.microsoft.com/office/drawing/2014/main" id="{B8EBB877-FAFA-844A-9334-2F5583A79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9456" name="Line 79">
              <a:extLst>
                <a:ext uri="{FF2B5EF4-FFF2-40B4-BE49-F238E27FC236}">
                  <a16:creationId xmlns:a16="http://schemas.microsoft.com/office/drawing/2014/main" id="{FA943A1A-DEA6-5245-83C9-453D1250E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7" name="Line 80">
              <a:extLst>
                <a:ext uri="{FF2B5EF4-FFF2-40B4-BE49-F238E27FC236}">
                  <a16:creationId xmlns:a16="http://schemas.microsoft.com/office/drawing/2014/main" id="{829C774D-5232-0546-914F-65A9917AA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8" name="Line 81">
              <a:extLst>
                <a:ext uri="{FF2B5EF4-FFF2-40B4-BE49-F238E27FC236}">
                  <a16:creationId xmlns:a16="http://schemas.microsoft.com/office/drawing/2014/main" id="{86517FF8-563B-7A43-8168-593EF7841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18" name="Rectangle 82">
            <a:extLst>
              <a:ext uri="{FF2B5EF4-FFF2-40B4-BE49-F238E27FC236}">
                <a16:creationId xmlns:a16="http://schemas.microsoft.com/office/drawing/2014/main" id="{EA160D44-C00D-7743-81D3-926D67E8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944" y="3930195"/>
            <a:ext cx="325438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9419" name="Rectangle 83">
            <a:extLst>
              <a:ext uri="{FF2B5EF4-FFF2-40B4-BE49-F238E27FC236}">
                <a16:creationId xmlns:a16="http://schemas.microsoft.com/office/drawing/2014/main" id="{34899CA0-D07B-D14F-85CE-588CF277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644" y="5095419"/>
            <a:ext cx="325438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59420" name="Line 84">
            <a:extLst>
              <a:ext uri="{FF2B5EF4-FFF2-40B4-BE49-F238E27FC236}">
                <a16:creationId xmlns:a16="http://schemas.microsoft.com/office/drawing/2014/main" id="{06FE4E77-B453-304D-96EA-4E0C7B291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1494" y="4181019"/>
            <a:ext cx="425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1" name="Line 85">
            <a:extLst>
              <a:ext uri="{FF2B5EF4-FFF2-40B4-BE49-F238E27FC236}">
                <a16:creationId xmlns:a16="http://schemas.microsoft.com/office/drawing/2014/main" id="{1BF7EF05-DD3F-E244-B87F-34A5E8C95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4194" y="5308144"/>
            <a:ext cx="425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2" name="Freeform 86">
            <a:extLst>
              <a:ext uri="{FF2B5EF4-FFF2-40B4-BE49-F238E27FC236}">
                <a16:creationId xmlns:a16="http://schemas.microsoft.com/office/drawing/2014/main" id="{20E83072-B5C0-7146-B228-35EB8755C3A7}"/>
              </a:ext>
            </a:extLst>
          </p:cNvPr>
          <p:cNvSpPr>
            <a:spLocks/>
          </p:cNvSpPr>
          <p:nvPr/>
        </p:nvSpPr>
        <p:spPr bwMode="auto">
          <a:xfrm>
            <a:off x="8732383" y="1872795"/>
            <a:ext cx="1177925" cy="2182813"/>
          </a:xfrm>
          <a:custGeom>
            <a:avLst/>
            <a:gdLst>
              <a:gd name="T0" fmla="*/ 0 w 752"/>
              <a:gd name="T1" fmla="*/ 2147483646 h 1400"/>
              <a:gd name="T2" fmla="*/ 2147483646 w 752"/>
              <a:gd name="T3" fmla="*/ 2147483646 h 1400"/>
              <a:gd name="T4" fmla="*/ 2147483646 w 752"/>
              <a:gd name="T5" fmla="*/ 0 h 1400"/>
              <a:gd name="T6" fmla="*/ 2147483646 w 752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1400"/>
              <a:gd name="T14" fmla="*/ 752 w 752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1400">
                <a:moveTo>
                  <a:pt x="0" y="1400"/>
                </a:moveTo>
                <a:lnTo>
                  <a:pt x="752" y="1400"/>
                </a:lnTo>
                <a:lnTo>
                  <a:pt x="75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3" name="Freeform 87">
            <a:extLst>
              <a:ext uri="{FF2B5EF4-FFF2-40B4-BE49-F238E27FC236}">
                <a16:creationId xmlns:a16="http://schemas.microsoft.com/office/drawing/2014/main" id="{196F5A03-8EC3-3340-9C64-1C5086752050}"/>
              </a:ext>
            </a:extLst>
          </p:cNvPr>
          <p:cNvSpPr>
            <a:spLocks/>
          </p:cNvSpPr>
          <p:nvPr/>
        </p:nvSpPr>
        <p:spPr bwMode="auto">
          <a:xfrm>
            <a:off x="8757783" y="2612570"/>
            <a:ext cx="1552575" cy="2659063"/>
          </a:xfrm>
          <a:custGeom>
            <a:avLst/>
            <a:gdLst>
              <a:gd name="T0" fmla="*/ 0 w 992"/>
              <a:gd name="T1" fmla="*/ 2147483646 h 1696"/>
              <a:gd name="T2" fmla="*/ 2147483646 w 992"/>
              <a:gd name="T3" fmla="*/ 2147483646 h 1696"/>
              <a:gd name="T4" fmla="*/ 2147483646 w 992"/>
              <a:gd name="T5" fmla="*/ 0 h 1696"/>
              <a:gd name="T6" fmla="*/ 2147483646 w 992"/>
              <a:gd name="T7" fmla="*/ 0 h 1696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696"/>
              <a:gd name="T14" fmla="*/ 992 w 992"/>
              <a:gd name="T15" fmla="*/ 1696 h 1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696">
                <a:moveTo>
                  <a:pt x="0" y="1696"/>
                </a:moveTo>
                <a:lnTo>
                  <a:pt x="992" y="1696"/>
                </a:lnTo>
                <a:lnTo>
                  <a:pt x="99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4" name="Freeform 88">
            <a:extLst>
              <a:ext uri="{FF2B5EF4-FFF2-40B4-BE49-F238E27FC236}">
                <a16:creationId xmlns:a16="http://schemas.microsoft.com/office/drawing/2014/main" id="{4DAC0B6D-8E43-D442-8260-7375F4B53293}"/>
              </a:ext>
            </a:extLst>
          </p:cNvPr>
          <p:cNvSpPr>
            <a:spLocks/>
          </p:cNvSpPr>
          <p:nvPr/>
        </p:nvSpPr>
        <p:spPr bwMode="auto">
          <a:xfrm>
            <a:off x="6841669" y="2174419"/>
            <a:ext cx="438150" cy="1955800"/>
          </a:xfrm>
          <a:custGeom>
            <a:avLst/>
            <a:gdLst>
              <a:gd name="T0" fmla="*/ 2147483646 w 280"/>
              <a:gd name="T1" fmla="*/ 2147483646 h 1248"/>
              <a:gd name="T2" fmla="*/ 0 w 280"/>
              <a:gd name="T3" fmla="*/ 2147483646 h 1248"/>
              <a:gd name="T4" fmla="*/ 0 w 280"/>
              <a:gd name="T5" fmla="*/ 0 h 1248"/>
              <a:gd name="T6" fmla="*/ 2147483646 w 28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248"/>
              <a:gd name="T14" fmla="*/ 280 w 28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248">
                <a:moveTo>
                  <a:pt x="280" y="1248"/>
                </a:moveTo>
                <a:lnTo>
                  <a:pt x="0" y="1248"/>
                </a:lnTo>
                <a:lnTo>
                  <a:pt x="0" y="0"/>
                </a:lnTo>
                <a:lnTo>
                  <a:pt x="1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Freeform 89">
            <a:extLst>
              <a:ext uri="{FF2B5EF4-FFF2-40B4-BE49-F238E27FC236}">
                <a16:creationId xmlns:a16="http://schemas.microsoft.com/office/drawing/2014/main" id="{F78E36A5-9B6E-8E45-AFE7-908D7D0B95FB}"/>
              </a:ext>
            </a:extLst>
          </p:cNvPr>
          <p:cNvSpPr>
            <a:spLocks/>
          </p:cNvSpPr>
          <p:nvPr/>
        </p:nvSpPr>
        <p:spPr bwMode="auto">
          <a:xfrm>
            <a:off x="6552745" y="2896732"/>
            <a:ext cx="739775" cy="2387600"/>
          </a:xfrm>
          <a:custGeom>
            <a:avLst/>
            <a:gdLst>
              <a:gd name="T0" fmla="*/ 2147483646 w 472"/>
              <a:gd name="T1" fmla="*/ 2147483646 h 1523"/>
              <a:gd name="T2" fmla="*/ 0 w 472"/>
              <a:gd name="T3" fmla="*/ 2147483646 h 1523"/>
              <a:gd name="T4" fmla="*/ 0 w 472"/>
              <a:gd name="T5" fmla="*/ 2147483646 h 1523"/>
              <a:gd name="T6" fmla="*/ 2147483646 w 472"/>
              <a:gd name="T7" fmla="*/ 0 h 1523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23"/>
              <a:gd name="T14" fmla="*/ 472 w 472"/>
              <a:gd name="T15" fmla="*/ 1523 h 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23">
                <a:moveTo>
                  <a:pt x="472" y="1523"/>
                </a:moveTo>
                <a:lnTo>
                  <a:pt x="0" y="1523"/>
                </a:lnTo>
                <a:lnTo>
                  <a:pt x="0" y="11"/>
                </a:lnTo>
                <a:lnTo>
                  <a:pt x="3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6" name="Freeform 90">
            <a:extLst>
              <a:ext uri="{FF2B5EF4-FFF2-40B4-BE49-F238E27FC236}">
                <a16:creationId xmlns:a16="http://schemas.microsoft.com/office/drawing/2014/main" id="{05B4C838-2EC0-5F4A-B5A8-FF3123295DF9}"/>
              </a:ext>
            </a:extLst>
          </p:cNvPr>
          <p:cNvSpPr>
            <a:spLocks/>
          </p:cNvSpPr>
          <p:nvPr/>
        </p:nvSpPr>
        <p:spPr bwMode="auto">
          <a:xfrm>
            <a:off x="6227307" y="1121908"/>
            <a:ext cx="1065212" cy="4764087"/>
          </a:xfrm>
          <a:custGeom>
            <a:avLst/>
            <a:gdLst>
              <a:gd name="T0" fmla="*/ 2147483646 w 680"/>
              <a:gd name="T1" fmla="*/ 2147483646 h 3024"/>
              <a:gd name="T2" fmla="*/ 0 w 680"/>
              <a:gd name="T3" fmla="*/ 2147483646 h 3024"/>
              <a:gd name="T4" fmla="*/ 0 w 680"/>
              <a:gd name="T5" fmla="*/ 2147483646 h 3024"/>
              <a:gd name="T6" fmla="*/ 2147483646 w 680"/>
              <a:gd name="T7" fmla="*/ 0 h 3024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3024"/>
              <a:gd name="T14" fmla="*/ 680 w 680"/>
              <a:gd name="T15" fmla="*/ 3024 h 3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3024">
                <a:moveTo>
                  <a:pt x="680" y="3024"/>
                </a:moveTo>
                <a:lnTo>
                  <a:pt x="0" y="3024"/>
                </a:lnTo>
                <a:lnTo>
                  <a:pt x="0" y="11"/>
                </a:lnTo>
                <a:lnTo>
                  <a:pt x="56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7" name="Line 91">
            <a:extLst>
              <a:ext uri="{FF2B5EF4-FFF2-40B4-BE49-F238E27FC236}">
                <a16:creationId xmlns:a16="http://schemas.microsoft.com/office/drawing/2014/main" id="{EC707206-D27E-C343-86AB-72CB4E7703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1670" y="3328532"/>
            <a:ext cx="23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8" name="Line 92">
            <a:extLst>
              <a:ext uri="{FF2B5EF4-FFF2-40B4-BE49-F238E27FC236}">
                <a16:creationId xmlns:a16="http://schemas.microsoft.com/office/drawing/2014/main" id="{C916D48C-2404-B547-AFA6-824E800BBE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0044" y="3653969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9" name="Line 93">
            <a:extLst>
              <a:ext uri="{FF2B5EF4-FFF2-40B4-BE49-F238E27FC236}">
                <a16:creationId xmlns:a16="http://schemas.microsoft.com/office/drawing/2014/main" id="{4E3D90CD-11E8-DD43-A2D8-FD93DFD5C8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6457" y="1848982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0" name="Freeform 94">
            <a:extLst>
              <a:ext uri="{FF2B5EF4-FFF2-40B4-BE49-F238E27FC236}">
                <a16:creationId xmlns:a16="http://schemas.microsoft.com/office/drawing/2014/main" id="{9540F17A-03EA-C54A-B24C-2DCCF1FF7D26}"/>
              </a:ext>
            </a:extLst>
          </p:cNvPr>
          <p:cNvSpPr>
            <a:spLocks/>
          </p:cNvSpPr>
          <p:nvPr/>
        </p:nvSpPr>
        <p:spPr bwMode="auto">
          <a:xfrm>
            <a:off x="6527345" y="1460045"/>
            <a:ext cx="576263" cy="1128713"/>
          </a:xfrm>
          <a:custGeom>
            <a:avLst/>
            <a:gdLst>
              <a:gd name="T0" fmla="*/ 2147483646 w 368"/>
              <a:gd name="T1" fmla="*/ 0 h 720"/>
              <a:gd name="T2" fmla="*/ 0 w 368"/>
              <a:gd name="T3" fmla="*/ 0 h 720"/>
              <a:gd name="T4" fmla="*/ 0 w 368"/>
              <a:gd name="T5" fmla="*/ 2147483646 h 720"/>
              <a:gd name="T6" fmla="*/ 2147483646 w 368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720"/>
              <a:gd name="T14" fmla="*/ 368 w 36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720">
                <a:moveTo>
                  <a:pt x="368" y="0"/>
                </a:moveTo>
                <a:lnTo>
                  <a:pt x="0" y="0"/>
                </a:lnTo>
                <a:lnTo>
                  <a:pt x="0" y="720"/>
                </a:lnTo>
                <a:lnTo>
                  <a:pt x="344" y="72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1" name="Oval 95">
            <a:extLst>
              <a:ext uri="{FF2B5EF4-FFF2-40B4-BE49-F238E27FC236}">
                <a16:creationId xmlns:a16="http://schemas.microsoft.com/office/drawing/2014/main" id="{3FC171CF-B8C4-4E44-AFD1-EF8EF444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132" y="1798182"/>
            <a:ext cx="87312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432" name="Oval 96">
            <a:extLst>
              <a:ext uri="{FF2B5EF4-FFF2-40B4-BE49-F238E27FC236}">
                <a16:creationId xmlns:a16="http://schemas.microsoft.com/office/drawing/2014/main" id="{1850600C-ED20-C745-AE3D-D8A3BA132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870" y="3277732"/>
            <a:ext cx="87313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433" name="Oval 97">
            <a:extLst>
              <a:ext uri="{FF2B5EF4-FFF2-40B4-BE49-F238E27FC236}">
                <a16:creationId xmlns:a16="http://schemas.microsoft.com/office/drawing/2014/main" id="{2A8F24EE-07B3-F345-A194-C2F32285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32" y="3603169"/>
            <a:ext cx="87312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434" name="Text Box 98">
            <a:extLst>
              <a:ext uri="{FF2B5EF4-FFF2-40B4-BE49-F238E27FC236}">
                <a16:creationId xmlns:a16="http://schemas.microsoft.com/office/drawing/2014/main" id="{98519405-6923-3A45-9B07-90ACF9268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519" y="3819070"/>
            <a:ext cx="541338" cy="14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9435" name="Text Box 99">
            <a:extLst>
              <a:ext uri="{FF2B5EF4-FFF2-40B4-BE49-F238E27FC236}">
                <a16:creationId xmlns:a16="http://schemas.microsoft.com/office/drawing/2014/main" id="{82B9365B-E88A-2748-9DC3-D7440C38F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919" y="1574345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9436" name="Freeform 100">
            <a:extLst>
              <a:ext uri="{FF2B5EF4-FFF2-40B4-BE49-F238E27FC236}">
                <a16:creationId xmlns:a16="http://schemas.microsoft.com/office/drawing/2014/main" id="{EAEF2C34-F849-DC4D-AA42-6B1614E0768B}"/>
              </a:ext>
            </a:extLst>
          </p:cNvPr>
          <p:cNvSpPr>
            <a:spLocks/>
          </p:cNvSpPr>
          <p:nvPr/>
        </p:nvSpPr>
        <p:spPr bwMode="auto">
          <a:xfrm>
            <a:off x="7054395" y="4330244"/>
            <a:ext cx="2003425" cy="954088"/>
          </a:xfrm>
          <a:custGeom>
            <a:avLst/>
            <a:gdLst>
              <a:gd name="T0" fmla="*/ 0 w 1280"/>
              <a:gd name="T1" fmla="*/ 2147483646 h 608"/>
              <a:gd name="T2" fmla="*/ 0 w 1280"/>
              <a:gd name="T3" fmla="*/ 2147483646 h 608"/>
              <a:gd name="T4" fmla="*/ 2147483646 w 1280"/>
              <a:gd name="T5" fmla="*/ 2147483646 h 608"/>
              <a:gd name="T6" fmla="*/ 2147483646 w 1280"/>
              <a:gd name="T7" fmla="*/ 0 h 608"/>
              <a:gd name="T8" fmla="*/ 2147483646 w 1280"/>
              <a:gd name="T9" fmla="*/ 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0"/>
              <a:gd name="T16" fmla="*/ 0 h 608"/>
              <a:gd name="T17" fmla="*/ 1280 w 1280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0" h="608">
                <a:moveTo>
                  <a:pt x="0" y="608"/>
                </a:moveTo>
                <a:lnTo>
                  <a:pt x="0" y="464"/>
                </a:lnTo>
                <a:lnTo>
                  <a:pt x="1280" y="464"/>
                </a:lnTo>
                <a:lnTo>
                  <a:pt x="1280" y="0"/>
                </a:lnTo>
                <a:lnTo>
                  <a:pt x="107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7" name="Freeform 101">
            <a:extLst>
              <a:ext uri="{FF2B5EF4-FFF2-40B4-BE49-F238E27FC236}">
                <a16:creationId xmlns:a16="http://schemas.microsoft.com/office/drawing/2014/main" id="{89778C11-14C1-D640-A052-DC5FB04D561F}"/>
              </a:ext>
            </a:extLst>
          </p:cNvPr>
          <p:cNvSpPr>
            <a:spLocks/>
          </p:cNvSpPr>
          <p:nvPr/>
        </p:nvSpPr>
        <p:spPr bwMode="auto">
          <a:xfrm>
            <a:off x="8745083" y="5458958"/>
            <a:ext cx="300037" cy="852487"/>
          </a:xfrm>
          <a:custGeom>
            <a:avLst/>
            <a:gdLst>
              <a:gd name="T0" fmla="*/ 0 w 192"/>
              <a:gd name="T1" fmla="*/ 0 h 544"/>
              <a:gd name="T2" fmla="*/ 2147483646 w 192"/>
              <a:gd name="T3" fmla="*/ 0 h 544"/>
              <a:gd name="T4" fmla="*/ 2147483646 w 192"/>
              <a:gd name="T5" fmla="*/ 2147483646 h 544"/>
              <a:gd name="T6" fmla="*/ 0 60000 65536"/>
              <a:gd name="T7" fmla="*/ 0 60000 65536"/>
              <a:gd name="T8" fmla="*/ 0 60000 65536"/>
              <a:gd name="T9" fmla="*/ 0 w 192"/>
              <a:gd name="T10" fmla="*/ 0 h 544"/>
              <a:gd name="T11" fmla="*/ 192 w 19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44">
                <a:moveTo>
                  <a:pt x="0" y="0"/>
                </a:moveTo>
                <a:lnTo>
                  <a:pt x="192" y="0"/>
                </a:lnTo>
                <a:lnTo>
                  <a:pt x="192" y="5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8" name="Text Box 102">
            <a:extLst>
              <a:ext uri="{FF2B5EF4-FFF2-40B4-BE49-F238E27FC236}">
                <a16:creationId xmlns:a16="http://schemas.microsoft.com/office/drawing/2014/main" id="{39F8D501-79D4-3146-B509-9F55581F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0133" y="6263820"/>
            <a:ext cx="1101227" cy="3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Scan-in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439" name="Freeform 103">
            <a:extLst>
              <a:ext uri="{FF2B5EF4-FFF2-40B4-BE49-F238E27FC236}">
                <a16:creationId xmlns:a16="http://schemas.microsoft.com/office/drawing/2014/main" id="{847D6434-F14E-7346-B7E2-C49FD86D060D}"/>
              </a:ext>
            </a:extLst>
          </p:cNvPr>
          <p:cNvSpPr>
            <a:spLocks/>
          </p:cNvSpPr>
          <p:nvPr/>
        </p:nvSpPr>
        <p:spPr bwMode="auto">
          <a:xfrm>
            <a:off x="7054395" y="3503157"/>
            <a:ext cx="2009775" cy="601662"/>
          </a:xfrm>
          <a:custGeom>
            <a:avLst/>
            <a:gdLst>
              <a:gd name="T0" fmla="*/ 0 w 1284"/>
              <a:gd name="T1" fmla="*/ 2147483646 h 384"/>
              <a:gd name="T2" fmla="*/ 0 w 1284"/>
              <a:gd name="T3" fmla="*/ 2147483646 h 384"/>
              <a:gd name="T4" fmla="*/ 2147483646 w 1284"/>
              <a:gd name="T5" fmla="*/ 2147483646 h 384"/>
              <a:gd name="T6" fmla="*/ 2147483646 w 128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284"/>
              <a:gd name="T13" fmla="*/ 0 h 384"/>
              <a:gd name="T14" fmla="*/ 1284 w 128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4" h="384">
                <a:moveTo>
                  <a:pt x="0" y="384"/>
                </a:moveTo>
                <a:lnTo>
                  <a:pt x="0" y="240"/>
                </a:lnTo>
                <a:lnTo>
                  <a:pt x="1280" y="240"/>
                </a:lnTo>
                <a:lnTo>
                  <a:pt x="128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40" name="Text Box 104">
            <a:extLst>
              <a:ext uri="{FF2B5EF4-FFF2-40B4-BE49-F238E27FC236}">
                <a16:creationId xmlns:a16="http://schemas.microsoft.com/office/drawing/2014/main" id="{F513EF42-39CC-4B4C-9BAE-655DE0A0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232" y="3266620"/>
            <a:ext cx="14795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Scan-out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441" name="Freeform 105">
            <a:extLst>
              <a:ext uri="{FF2B5EF4-FFF2-40B4-BE49-F238E27FC236}">
                <a16:creationId xmlns:a16="http://schemas.microsoft.com/office/drawing/2014/main" id="{104F00D2-4A20-F446-A22B-B2066563AE35}"/>
              </a:ext>
            </a:extLst>
          </p:cNvPr>
          <p:cNvSpPr>
            <a:spLocks/>
          </p:cNvSpPr>
          <p:nvPr/>
        </p:nvSpPr>
        <p:spPr bwMode="auto">
          <a:xfrm>
            <a:off x="8581569" y="4481058"/>
            <a:ext cx="1354138" cy="1830387"/>
          </a:xfrm>
          <a:custGeom>
            <a:avLst/>
            <a:gdLst>
              <a:gd name="T0" fmla="*/ 0 w 864"/>
              <a:gd name="T1" fmla="*/ 0 h 1168"/>
              <a:gd name="T2" fmla="*/ 0 w 864"/>
              <a:gd name="T3" fmla="*/ 2147483646 h 1168"/>
              <a:gd name="T4" fmla="*/ 2147483646 w 864"/>
              <a:gd name="T5" fmla="*/ 2147483646 h 1168"/>
              <a:gd name="T6" fmla="*/ 2147483646 w 864"/>
              <a:gd name="T7" fmla="*/ 2147483646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168"/>
              <a:gd name="T14" fmla="*/ 864 w 864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168">
                <a:moveTo>
                  <a:pt x="0" y="0"/>
                </a:moveTo>
                <a:lnTo>
                  <a:pt x="0" y="112"/>
                </a:lnTo>
                <a:lnTo>
                  <a:pt x="864" y="112"/>
                </a:lnTo>
                <a:lnTo>
                  <a:pt x="864" y="11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42" name="Freeform 106">
            <a:extLst>
              <a:ext uri="{FF2B5EF4-FFF2-40B4-BE49-F238E27FC236}">
                <a16:creationId xmlns:a16="http://schemas.microsoft.com/office/drawing/2014/main" id="{C7CC9952-DEF1-F742-9E68-B32A1D13235D}"/>
              </a:ext>
            </a:extLst>
          </p:cNvPr>
          <p:cNvSpPr>
            <a:spLocks/>
          </p:cNvSpPr>
          <p:nvPr/>
        </p:nvSpPr>
        <p:spPr bwMode="auto">
          <a:xfrm>
            <a:off x="8606969" y="5641520"/>
            <a:ext cx="1328738" cy="168275"/>
          </a:xfrm>
          <a:custGeom>
            <a:avLst/>
            <a:gdLst>
              <a:gd name="T0" fmla="*/ 0 w 848"/>
              <a:gd name="T1" fmla="*/ 0 h 108"/>
              <a:gd name="T2" fmla="*/ 0 w 848"/>
              <a:gd name="T3" fmla="*/ 2147483646 h 108"/>
              <a:gd name="T4" fmla="*/ 2147483646 w 848"/>
              <a:gd name="T5" fmla="*/ 2147483646 h 108"/>
              <a:gd name="T6" fmla="*/ 0 60000 65536"/>
              <a:gd name="T7" fmla="*/ 0 60000 65536"/>
              <a:gd name="T8" fmla="*/ 0 60000 65536"/>
              <a:gd name="T9" fmla="*/ 0 w 848"/>
              <a:gd name="T10" fmla="*/ 0 h 108"/>
              <a:gd name="T11" fmla="*/ 848 w 848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8">
                <a:moveTo>
                  <a:pt x="0" y="0"/>
                </a:moveTo>
                <a:lnTo>
                  <a:pt x="0" y="108"/>
                </a:lnTo>
                <a:lnTo>
                  <a:pt x="848" y="1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43" name="Group 107">
            <a:extLst>
              <a:ext uri="{FF2B5EF4-FFF2-40B4-BE49-F238E27FC236}">
                <a16:creationId xmlns:a16="http://schemas.microsoft.com/office/drawing/2014/main" id="{2A80962D-342B-5A43-AA71-FA7ACF6E5642}"/>
              </a:ext>
            </a:extLst>
          </p:cNvPr>
          <p:cNvGrpSpPr>
            <a:grpSpLocks/>
          </p:cNvGrpSpPr>
          <p:nvPr/>
        </p:nvGrpSpPr>
        <p:grpSpPr bwMode="auto">
          <a:xfrm>
            <a:off x="9637257" y="6236838"/>
            <a:ext cx="628650" cy="346434"/>
            <a:chOff x="1306" y="3984"/>
            <a:chExt cx="401" cy="221"/>
          </a:xfrm>
        </p:grpSpPr>
        <p:sp>
          <p:nvSpPr>
            <p:cNvPr id="59450" name="Text Box 108">
              <a:extLst>
                <a:ext uri="{FF2B5EF4-FFF2-40B4-BE49-F238E27FC236}">
                  <a16:creationId xmlns:a16="http://schemas.microsoft.com/office/drawing/2014/main" id="{104AEA89-5E99-2E4F-BD87-37A4A16EE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4004"/>
              <a:ext cx="40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G</a:t>
              </a: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/S</a:t>
              </a:r>
              <a:endParaRPr lang="en-US" altLang="zh-CN" sz="1800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59451" name="Line 109">
              <a:extLst>
                <a:ext uri="{FF2B5EF4-FFF2-40B4-BE49-F238E27FC236}">
                  <a16:creationId xmlns:a16="http://schemas.microsoft.com/office/drawing/2014/main" id="{84A244AA-168D-E842-982F-BBC2D3235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98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44" name="Text Box 110">
            <a:extLst>
              <a:ext uri="{FF2B5EF4-FFF2-40B4-BE49-F238E27FC236}">
                <a16:creationId xmlns:a16="http://schemas.microsoft.com/office/drawing/2014/main" id="{4830FC8F-DC48-4C42-82F3-675D5D094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007" y="5250994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45" name="Text Box 111">
            <a:extLst>
              <a:ext uri="{FF2B5EF4-FFF2-40B4-BE49-F238E27FC236}">
                <a16:creationId xmlns:a16="http://schemas.microsoft.com/office/drawing/2014/main" id="{1A570ECB-E29E-AD44-A20C-51D5E2365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307" y="4134982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46" name="Text Box 112">
            <a:extLst>
              <a:ext uri="{FF2B5EF4-FFF2-40B4-BE49-F238E27FC236}">
                <a16:creationId xmlns:a16="http://schemas.microsoft.com/office/drawing/2014/main" id="{61A90830-0DB4-624E-AA33-21BA2552A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994" y="1477507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47" name="Text Box 113">
            <a:extLst>
              <a:ext uri="{FF2B5EF4-FFF2-40B4-BE49-F238E27FC236}">
                <a16:creationId xmlns:a16="http://schemas.microsoft.com/office/drawing/2014/main" id="{CA5D9368-161A-5C40-A443-9F7F0C327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657" y="3069769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48" name="Text Box 114">
            <a:extLst>
              <a:ext uri="{FF2B5EF4-FFF2-40B4-BE49-F238E27FC236}">
                <a16:creationId xmlns:a16="http://schemas.microsoft.com/office/drawing/2014/main" id="{A8E9ED6E-5177-EA45-8725-E7957102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6282" y="1201282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49" name="Text Box 115">
            <a:extLst>
              <a:ext uri="{FF2B5EF4-FFF2-40B4-BE49-F238E27FC236}">
                <a16:creationId xmlns:a16="http://schemas.microsoft.com/office/drawing/2014/main" id="{B5F11ED3-60BE-8847-B18F-460CF7ED1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582" y="1890257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4">
            <a:extLst>
              <a:ext uri="{FF2B5EF4-FFF2-40B4-BE49-F238E27FC236}">
                <a16:creationId xmlns:a16="http://schemas.microsoft.com/office/drawing/2014/main" id="{5302AD0B-2B82-D344-A6AE-B99AE70B6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D3A2D4-00DA-A941-9EEC-7BB82469E85B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页脚占位符 5">
            <a:extLst>
              <a:ext uri="{FF2B5EF4-FFF2-40B4-BE49-F238E27FC236}">
                <a16:creationId xmlns:a16="http://schemas.microsoft.com/office/drawing/2014/main" id="{1788EEB9-109C-EF49-A00C-7EB55B2A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F5228EE-AF83-2E4C-A88D-177C115C3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6" y="977901"/>
            <a:ext cx="4772025" cy="61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9587" name="Rectangle 3">
            <a:extLst>
              <a:ext uri="{FF2B5EF4-FFF2-40B4-BE49-F238E27FC236}">
                <a16:creationId xmlns:a16="http://schemas.microsoft.com/office/drawing/2014/main" id="{59EB5E7F-B1CE-1944-B900-0189CA34B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Example</a:t>
            </a: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81B61A9D-D8DE-3A4B-ABC8-B8421DC054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33706" y="1714565"/>
            <a:ext cx="4598757" cy="4114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w,y1,y2 test vector 001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01 into y1, y2 FFs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Normal w=0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 z=0, Y1=0, Y2=0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Observe z directly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out Y1, Y2</a:t>
            </a:r>
          </a:p>
        </p:txBody>
      </p:sp>
      <p:sp>
        <p:nvSpPr>
          <p:cNvPr id="60422" name="Line 5">
            <a:extLst>
              <a:ext uri="{FF2B5EF4-FFF2-40B4-BE49-F238E27FC236}">
                <a16:creationId xmlns:a16="http://schemas.microsoft.com/office/drawing/2014/main" id="{0A88AB05-F881-D441-A686-74023227B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1058407"/>
            <a:ext cx="495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6">
            <a:extLst>
              <a:ext uri="{FF2B5EF4-FFF2-40B4-BE49-F238E27FC236}">
                <a16:creationId xmlns:a16="http://schemas.microsoft.com/office/drawing/2014/main" id="{F799D191-A406-544D-8120-84A689B08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1556882"/>
            <a:ext cx="51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7">
            <a:extLst>
              <a:ext uri="{FF2B5EF4-FFF2-40B4-BE49-F238E27FC236}">
                <a16:creationId xmlns:a16="http://schemas.microsoft.com/office/drawing/2014/main" id="{73C53C4E-57CD-BE4F-A44B-C0E99B62C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000" y="1058407"/>
            <a:ext cx="1588" cy="4984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25" name="Group 8">
            <a:extLst>
              <a:ext uri="{FF2B5EF4-FFF2-40B4-BE49-F238E27FC236}">
                <a16:creationId xmlns:a16="http://schemas.microsoft.com/office/drawing/2014/main" id="{FCBF4ABB-B945-E04F-B889-5520A6CA47E5}"/>
              </a:ext>
            </a:extLst>
          </p:cNvPr>
          <p:cNvGrpSpPr>
            <a:grpSpLocks/>
          </p:cNvGrpSpPr>
          <p:nvPr/>
        </p:nvGrpSpPr>
        <p:grpSpPr bwMode="auto">
          <a:xfrm>
            <a:off x="7988301" y="1061581"/>
            <a:ext cx="239713" cy="500062"/>
            <a:chOff x="1289" y="1286"/>
            <a:chExt cx="153" cy="319"/>
          </a:xfrm>
        </p:grpSpPr>
        <p:sp>
          <p:nvSpPr>
            <p:cNvPr id="60529" name="Arc 9">
              <a:extLst>
                <a:ext uri="{FF2B5EF4-FFF2-40B4-BE49-F238E27FC236}">
                  <a16:creationId xmlns:a16="http://schemas.microsoft.com/office/drawing/2014/main" id="{FA1B7296-D908-244E-8C23-B2ED46163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286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30" name="Arc 10">
              <a:extLst>
                <a:ext uri="{FF2B5EF4-FFF2-40B4-BE49-F238E27FC236}">
                  <a16:creationId xmlns:a16="http://schemas.microsoft.com/office/drawing/2014/main" id="{B5FA5884-E0CF-044E-B9C2-095145A0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439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6" name="Line 11">
            <a:extLst>
              <a:ext uri="{FF2B5EF4-FFF2-40B4-BE49-F238E27FC236}">
                <a16:creationId xmlns:a16="http://schemas.microsoft.com/office/drawing/2014/main" id="{3C87B5BF-D42E-9641-B5BE-098BBA2F1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6" y="1134607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7" name="Line 12">
            <a:extLst>
              <a:ext uri="{FF2B5EF4-FFF2-40B4-BE49-F238E27FC236}">
                <a16:creationId xmlns:a16="http://schemas.microsoft.com/office/drawing/2014/main" id="{217985FE-8084-BA4C-8AC6-E0810EB80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6" y="1461632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8" name="Line 13">
            <a:extLst>
              <a:ext uri="{FF2B5EF4-FFF2-40B4-BE49-F238E27FC236}">
                <a16:creationId xmlns:a16="http://schemas.microsoft.com/office/drawing/2014/main" id="{A85F3C6E-B44F-ED4B-AB53-FE2C7A63E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07643"/>
            <a:ext cx="2079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29" name="Group 14">
            <a:extLst>
              <a:ext uri="{FF2B5EF4-FFF2-40B4-BE49-F238E27FC236}">
                <a16:creationId xmlns:a16="http://schemas.microsoft.com/office/drawing/2014/main" id="{6F396A3D-49D3-034C-A632-55250711ACFF}"/>
              </a:ext>
            </a:extLst>
          </p:cNvPr>
          <p:cNvGrpSpPr>
            <a:grpSpLocks/>
          </p:cNvGrpSpPr>
          <p:nvPr/>
        </p:nvGrpSpPr>
        <p:grpSpPr bwMode="auto">
          <a:xfrm>
            <a:off x="7286625" y="1772782"/>
            <a:ext cx="1136650" cy="503237"/>
            <a:chOff x="808" y="1648"/>
            <a:chExt cx="726" cy="321"/>
          </a:xfrm>
        </p:grpSpPr>
        <p:sp>
          <p:nvSpPr>
            <p:cNvPr id="60520" name="Line 15">
              <a:extLst>
                <a:ext uri="{FF2B5EF4-FFF2-40B4-BE49-F238E27FC236}">
                  <a16:creationId xmlns:a16="http://schemas.microsoft.com/office/drawing/2014/main" id="{1FCFA57E-2A32-9941-B167-3CB688504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48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1" name="Line 16">
              <a:extLst>
                <a:ext uri="{FF2B5EF4-FFF2-40B4-BE49-F238E27FC236}">
                  <a16:creationId xmlns:a16="http://schemas.microsoft.com/office/drawing/2014/main" id="{5098445A-B314-AB48-AFDB-5552D1998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966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2" name="Line 17">
              <a:extLst>
                <a:ext uri="{FF2B5EF4-FFF2-40B4-BE49-F238E27FC236}">
                  <a16:creationId xmlns:a16="http://schemas.microsoft.com/office/drawing/2014/main" id="{6959DA00-6B2F-D04D-9FF1-EA3D99CC7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1648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523" name="Group 18">
              <a:extLst>
                <a:ext uri="{FF2B5EF4-FFF2-40B4-BE49-F238E27FC236}">
                  <a16:creationId xmlns:a16="http://schemas.microsoft.com/office/drawing/2014/main" id="{4CD93A68-2319-374A-B326-3840FEE01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1650"/>
              <a:ext cx="153" cy="319"/>
              <a:chOff x="1289" y="1286"/>
              <a:chExt cx="153" cy="319"/>
            </a:xfrm>
          </p:grpSpPr>
          <p:sp>
            <p:nvSpPr>
              <p:cNvPr id="60527" name="Arc 19">
                <a:extLst>
                  <a:ext uri="{FF2B5EF4-FFF2-40B4-BE49-F238E27FC236}">
                    <a16:creationId xmlns:a16="http://schemas.microsoft.com/office/drawing/2014/main" id="{353D0CF9-4B64-434F-AF35-C8F89B9BD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28" name="Arc 20">
                <a:extLst>
                  <a:ext uri="{FF2B5EF4-FFF2-40B4-BE49-F238E27FC236}">
                    <a16:creationId xmlns:a16="http://schemas.microsoft.com/office/drawing/2014/main" id="{D41886B4-8A42-5744-A878-4A5909E29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24" name="Line 21">
              <a:extLst>
                <a:ext uri="{FF2B5EF4-FFF2-40B4-BE49-F238E27FC236}">
                  <a16:creationId xmlns:a16="http://schemas.microsoft.com/office/drawing/2014/main" id="{1078BA8F-32E1-524A-986D-E2FA2EA03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69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5" name="Line 22">
              <a:extLst>
                <a:ext uri="{FF2B5EF4-FFF2-40B4-BE49-F238E27FC236}">
                  <a16:creationId xmlns:a16="http://schemas.microsoft.com/office/drawing/2014/main" id="{ECFA5536-D40C-3249-BC22-2A31B6FBA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905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6" name="Line 23">
              <a:extLst>
                <a:ext uri="{FF2B5EF4-FFF2-40B4-BE49-F238E27FC236}">
                  <a16:creationId xmlns:a16="http://schemas.microsoft.com/office/drawing/2014/main" id="{4AA145F1-86A2-3140-85CF-656DAA673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180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30" name="Group 24">
            <a:extLst>
              <a:ext uri="{FF2B5EF4-FFF2-40B4-BE49-F238E27FC236}">
                <a16:creationId xmlns:a16="http://schemas.microsoft.com/office/drawing/2014/main" id="{3BBBD186-0716-EE4B-81A3-7BD32A32BE79}"/>
              </a:ext>
            </a:extLst>
          </p:cNvPr>
          <p:cNvGrpSpPr>
            <a:grpSpLocks/>
          </p:cNvGrpSpPr>
          <p:nvPr/>
        </p:nvGrpSpPr>
        <p:grpSpPr bwMode="auto">
          <a:xfrm>
            <a:off x="8777288" y="1601331"/>
            <a:ext cx="1092200" cy="520700"/>
            <a:chOff x="1824" y="2234"/>
            <a:chExt cx="698" cy="333"/>
          </a:xfrm>
        </p:grpSpPr>
        <p:sp>
          <p:nvSpPr>
            <p:cNvPr id="60513" name="Arc 25">
              <a:extLst>
                <a:ext uri="{FF2B5EF4-FFF2-40B4-BE49-F238E27FC236}">
                  <a16:creationId xmlns:a16="http://schemas.microsoft.com/office/drawing/2014/main" id="{5919DA3B-941D-D547-870F-A8BE7C70E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4" name="Arc 26">
              <a:extLst>
                <a:ext uri="{FF2B5EF4-FFF2-40B4-BE49-F238E27FC236}">
                  <a16:creationId xmlns:a16="http://schemas.microsoft.com/office/drawing/2014/main" id="{F38A7EB8-3168-1945-8EF8-D5E84DD13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5" name="Arc 27">
              <a:extLst>
                <a:ext uri="{FF2B5EF4-FFF2-40B4-BE49-F238E27FC236}">
                  <a16:creationId xmlns:a16="http://schemas.microsoft.com/office/drawing/2014/main" id="{5E873500-4B38-F840-8844-D955FF4B9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6" name="Arc 28">
              <a:extLst>
                <a:ext uri="{FF2B5EF4-FFF2-40B4-BE49-F238E27FC236}">
                  <a16:creationId xmlns:a16="http://schemas.microsoft.com/office/drawing/2014/main" id="{28C6A6FA-B495-B243-A459-0734552B0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7" name="Line 29">
              <a:extLst>
                <a:ext uri="{FF2B5EF4-FFF2-40B4-BE49-F238E27FC236}">
                  <a16:creationId xmlns:a16="http://schemas.microsoft.com/office/drawing/2014/main" id="{3D8BF4B5-7C4A-6848-917C-BEAB4BDA2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8" name="Line 30">
              <a:extLst>
                <a:ext uri="{FF2B5EF4-FFF2-40B4-BE49-F238E27FC236}">
                  <a16:creationId xmlns:a16="http://schemas.microsoft.com/office/drawing/2014/main" id="{1B89BB43-82B0-F245-99C2-D1837D94E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" name="Line 31">
              <a:extLst>
                <a:ext uri="{FF2B5EF4-FFF2-40B4-BE49-F238E27FC236}">
                  <a16:creationId xmlns:a16="http://schemas.microsoft.com/office/drawing/2014/main" id="{C47AEB7C-B908-194F-A4A2-A1F8F3BB6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31" name="Freeform 32">
            <a:extLst>
              <a:ext uri="{FF2B5EF4-FFF2-40B4-BE49-F238E27FC236}">
                <a16:creationId xmlns:a16="http://schemas.microsoft.com/office/drawing/2014/main" id="{E883D3EA-B0DC-D54A-B5ED-8ABC3E97F751}"/>
              </a:ext>
            </a:extLst>
          </p:cNvPr>
          <p:cNvSpPr>
            <a:spLocks/>
          </p:cNvSpPr>
          <p:nvPr/>
        </p:nvSpPr>
        <p:spPr bwMode="auto">
          <a:xfrm>
            <a:off x="8410575" y="1302882"/>
            <a:ext cx="503238" cy="3825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2" name="Text Box 33">
            <a:extLst>
              <a:ext uri="{FF2B5EF4-FFF2-40B4-BE49-F238E27FC236}">
                <a16:creationId xmlns:a16="http://schemas.microsoft.com/office/drawing/2014/main" id="{0D02A54B-542B-7242-9EE4-265036E09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1538" y="3341232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z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0433" name="Text Box 34">
            <a:extLst>
              <a:ext uri="{FF2B5EF4-FFF2-40B4-BE49-F238E27FC236}">
                <a16:creationId xmlns:a16="http://schemas.microsoft.com/office/drawing/2014/main" id="{F80EF6F4-01C0-6941-99F6-E40BC6BDF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763" y="1561644"/>
            <a:ext cx="539750" cy="97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0434" name="Group 35">
            <a:extLst>
              <a:ext uri="{FF2B5EF4-FFF2-40B4-BE49-F238E27FC236}">
                <a16:creationId xmlns:a16="http://schemas.microsoft.com/office/drawing/2014/main" id="{A57CBF50-1AA3-3240-A5E3-5E5E7120BD9C}"/>
              </a:ext>
            </a:extLst>
          </p:cNvPr>
          <p:cNvGrpSpPr>
            <a:grpSpLocks/>
          </p:cNvGrpSpPr>
          <p:nvPr/>
        </p:nvGrpSpPr>
        <p:grpSpPr bwMode="auto">
          <a:xfrm>
            <a:off x="7273925" y="2512557"/>
            <a:ext cx="1136650" cy="503237"/>
            <a:chOff x="808" y="2304"/>
            <a:chExt cx="726" cy="321"/>
          </a:xfrm>
        </p:grpSpPr>
        <p:sp>
          <p:nvSpPr>
            <p:cNvPr id="60504" name="Line 36">
              <a:extLst>
                <a:ext uri="{FF2B5EF4-FFF2-40B4-BE49-F238E27FC236}">
                  <a16:creationId xmlns:a16="http://schemas.microsoft.com/office/drawing/2014/main" id="{0B6DAE76-3E2B-BD47-9E5F-A58E3888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5" name="Line 37">
              <a:extLst>
                <a:ext uri="{FF2B5EF4-FFF2-40B4-BE49-F238E27FC236}">
                  <a16:creationId xmlns:a16="http://schemas.microsoft.com/office/drawing/2014/main" id="{1EEB78C7-A438-424C-BD72-C1DDE844F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6" name="Line 38">
              <a:extLst>
                <a:ext uri="{FF2B5EF4-FFF2-40B4-BE49-F238E27FC236}">
                  <a16:creationId xmlns:a16="http://schemas.microsoft.com/office/drawing/2014/main" id="{1C7E8C4E-283C-AD49-9640-777C2D38D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507" name="Group 39">
              <a:extLst>
                <a:ext uri="{FF2B5EF4-FFF2-40B4-BE49-F238E27FC236}">
                  <a16:creationId xmlns:a16="http://schemas.microsoft.com/office/drawing/2014/main" id="{F990A246-CD96-4442-81BD-232A09D5D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60511" name="Arc 40">
                <a:extLst>
                  <a:ext uri="{FF2B5EF4-FFF2-40B4-BE49-F238E27FC236}">
                    <a16:creationId xmlns:a16="http://schemas.microsoft.com/office/drawing/2014/main" id="{1008D9F1-E716-914B-94BD-295948BB7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12" name="Arc 41">
                <a:extLst>
                  <a:ext uri="{FF2B5EF4-FFF2-40B4-BE49-F238E27FC236}">
                    <a16:creationId xmlns:a16="http://schemas.microsoft.com/office/drawing/2014/main" id="{DAA51954-6B92-0840-B862-800EE9DA0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08" name="Line 42">
              <a:extLst>
                <a:ext uri="{FF2B5EF4-FFF2-40B4-BE49-F238E27FC236}">
                  <a16:creationId xmlns:a16="http://schemas.microsoft.com/office/drawing/2014/main" id="{66FF57DA-1ED2-4C46-A17A-1F559E4E1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9" name="Line 43">
              <a:extLst>
                <a:ext uri="{FF2B5EF4-FFF2-40B4-BE49-F238E27FC236}">
                  <a16:creationId xmlns:a16="http://schemas.microsoft.com/office/drawing/2014/main" id="{6AA46320-266B-534C-9DA4-E52A8841A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0" name="Line 44">
              <a:extLst>
                <a:ext uri="{FF2B5EF4-FFF2-40B4-BE49-F238E27FC236}">
                  <a16:creationId xmlns:a16="http://schemas.microsoft.com/office/drawing/2014/main" id="{868B3731-B28A-8541-834B-61117D1F9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35" name="Line 45">
            <a:extLst>
              <a:ext uri="{FF2B5EF4-FFF2-40B4-BE49-F238E27FC236}">
                <a16:creationId xmlns:a16="http://schemas.microsoft.com/office/drawing/2014/main" id="{FEC54843-D578-1749-A6F5-16B21CBEE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0" y="2023606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36" name="Group 46">
            <a:extLst>
              <a:ext uri="{FF2B5EF4-FFF2-40B4-BE49-F238E27FC236}">
                <a16:creationId xmlns:a16="http://schemas.microsoft.com/office/drawing/2014/main" id="{68378277-34EF-0543-B329-830CF1A6776F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2341106"/>
            <a:ext cx="1093788" cy="520700"/>
            <a:chOff x="1824" y="2234"/>
            <a:chExt cx="698" cy="333"/>
          </a:xfrm>
        </p:grpSpPr>
        <p:sp>
          <p:nvSpPr>
            <p:cNvPr id="60497" name="Arc 47">
              <a:extLst>
                <a:ext uri="{FF2B5EF4-FFF2-40B4-BE49-F238E27FC236}">
                  <a16:creationId xmlns:a16="http://schemas.microsoft.com/office/drawing/2014/main" id="{3FE9999A-202A-464E-840A-FB0B72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8" name="Arc 48">
              <a:extLst>
                <a:ext uri="{FF2B5EF4-FFF2-40B4-BE49-F238E27FC236}">
                  <a16:creationId xmlns:a16="http://schemas.microsoft.com/office/drawing/2014/main" id="{5B3C52B8-F1B8-3747-AAE5-A4EC03617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9" name="Arc 49">
              <a:extLst>
                <a:ext uri="{FF2B5EF4-FFF2-40B4-BE49-F238E27FC236}">
                  <a16:creationId xmlns:a16="http://schemas.microsoft.com/office/drawing/2014/main" id="{9DAAAA1E-1F8C-804F-A9AB-14796F354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0" name="Arc 50">
              <a:extLst>
                <a:ext uri="{FF2B5EF4-FFF2-40B4-BE49-F238E27FC236}">
                  <a16:creationId xmlns:a16="http://schemas.microsoft.com/office/drawing/2014/main" id="{4BAA9AD2-9263-1F4C-91A5-9FB97C9BA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1" name="Line 51">
              <a:extLst>
                <a:ext uri="{FF2B5EF4-FFF2-40B4-BE49-F238E27FC236}">
                  <a16:creationId xmlns:a16="http://schemas.microsoft.com/office/drawing/2014/main" id="{B9C72BCB-628F-DD41-9E95-DEF247998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2" name="Line 52">
              <a:extLst>
                <a:ext uri="{FF2B5EF4-FFF2-40B4-BE49-F238E27FC236}">
                  <a16:creationId xmlns:a16="http://schemas.microsoft.com/office/drawing/2014/main" id="{F485CCB4-56B3-2449-B445-6BDF802C7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3" name="Line 53">
              <a:extLst>
                <a:ext uri="{FF2B5EF4-FFF2-40B4-BE49-F238E27FC236}">
                  <a16:creationId xmlns:a16="http://schemas.microsoft.com/office/drawing/2014/main" id="{85E14F9D-96FA-BD48-B67B-81C8E46ED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37" name="Line 54">
            <a:extLst>
              <a:ext uri="{FF2B5EF4-FFF2-40B4-BE49-F238E27FC236}">
                <a16:creationId xmlns:a16="http://schemas.microsoft.com/office/drawing/2014/main" id="{FF84E8C4-109F-C34E-B4CE-6CAF15630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0" y="2763381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8" name="Freeform 55">
            <a:extLst>
              <a:ext uri="{FF2B5EF4-FFF2-40B4-BE49-F238E27FC236}">
                <a16:creationId xmlns:a16="http://schemas.microsoft.com/office/drawing/2014/main" id="{9DC761E6-64E0-5645-9F47-CB98289A7886}"/>
              </a:ext>
            </a:extLst>
          </p:cNvPr>
          <p:cNvSpPr>
            <a:spLocks/>
          </p:cNvSpPr>
          <p:nvPr/>
        </p:nvSpPr>
        <p:spPr bwMode="auto">
          <a:xfrm>
            <a:off x="8410575" y="2004557"/>
            <a:ext cx="503238" cy="4206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39" name="Group 56">
            <a:extLst>
              <a:ext uri="{FF2B5EF4-FFF2-40B4-BE49-F238E27FC236}">
                <a16:creationId xmlns:a16="http://schemas.microsoft.com/office/drawing/2014/main" id="{7422974F-9345-E940-8B21-996C453C196B}"/>
              </a:ext>
            </a:extLst>
          </p:cNvPr>
          <p:cNvGrpSpPr>
            <a:grpSpLocks/>
          </p:cNvGrpSpPr>
          <p:nvPr/>
        </p:nvGrpSpPr>
        <p:grpSpPr bwMode="auto">
          <a:xfrm>
            <a:off x="7273925" y="3252332"/>
            <a:ext cx="1136650" cy="503237"/>
            <a:chOff x="808" y="2304"/>
            <a:chExt cx="726" cy="321"/>
          </a:xfrm>
        </p:grpSpPr>
        <p:sp>
          <p:nvSpPr>
            <p:cNvPr id="60488" name="Line 57">
              <a:extLst>
                <a:ext uri="{FF2B5EF4-FFF2-40B4-BE49-F238E27FC236}">
                  <a16:creationId xmlns:a16="http://schemas.microsoft.com/office/drawing/2014/main" id="{D4888A60-08A4-524C-8921-90AE5AC0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9" name="Line 58">
              <a:extLst>
                <a:ext uri="{FF2B5EF4-FFF2-40B4-BE49-F238E27FC236}">
                  <a16:creationId xmlns:a16="http://schemas.microsoft.com/office/drawing/2014/main" id="{61D9F18F-60B2-E34F-8C61-9A4075E4A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0" name="Line 59">
              <a:extLst>
                <a:ext uri="{FF2B5EF4-FFF2-40B4-BE49-F238E27FC236}">
                  <a16:creationId xmlns:a16="http://schemas.microsoft.com/office/drawing/2014/main" id="{2F8B8BF1-9E7F-3C42-910C-2A0D6873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91" name="Group 60">
              <a:extLst>
                <a:ext uri="{FF2B5EF4-FFF2-40B4-BE49-F238E27FC236}">
                  <a16:creationId xmlns:a16="http://schemas.microsoft.com/office/drawing/2014/main" id="{AF9479A5-9859-A04A-84B6-90D678418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60495" name="Arc 61">
                <a:extLst>
                  <a:ext uri="{FF2B5EF4-FFF2-40B4-BE49-F238E27FC236}">
                    <a16:creationId xmlns:a16="http://schemas.microsoft.com/office/drawing/2014/main" id="{56A0F991-B722-104D-A4C5-E5CF833EB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6" name="Arc 62">
                <a:extLst>
                  <a:ext uri="{FF2B5EF4-FFF2-40B4-BE49-F238E27FC236}">
                    <a16:creationId xmlns:a16="http://schemas.microsoft.com/office/drawing/2014/main" id="{21618FE4-91D5-CE49-959A-C50ECC38A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92" name="Line 63">
              <a:extLst>
                <a:ext uri="{FF2B5EF4-FFF2-40B4-BE49-F238E27FC236}">
                  <a16:creationId xmlns:a16="http://schemas.microsoft.com/office/drawing/2014/main" id="{903EA222-3664-314E-A7AC-F9D8E624A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3" name="Line 64">
              <a:extLst>
                <a:ext uri="{FF2B5EF4-FFF2-40B4-BE49-F238E27FC236}">
                  <a16:creationId xmlns:a16="http://schemas.microsoft.com/office/drawing/2014/main" id="{D1793589-4BE4-F348-84CF-6E069AE35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4" name="Line 65">
              <a:extLst>
                <a:ext uri="{FF2B5EF4-FFF2-40B4-BE49-F238E27FC236}">
                  <a16:creationId xmlns:a16="http://schemas.microsoft.com/office/drawing/2014/main" id="{37632833-DC4A-6A42-8DC0-F97F533A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40" name="Group 66">
            <a:extLst>
              <a:ext uri="{FF2B5EF4-FFF2-40B4-BE49-F238E27FC236}">
                <a16:creationId xmlns:a16="http://schemas.microsoft.com/office/drawing/2014/main" id="{F0E9BBB1-FC23-8543-AF4A-2E4B189F954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54900" y="3954006"/>
            <a:ext cx="765153" cy="1017568"/>
            <a:chOff x="1775" y="1232"/>
            <a:chExt cx="489" cy="649"/>
          </a:xfrm>
        </p:grpSpPr>
        <p:sp>
          <p:nvSpPr>
            <p:cNvPr id="60481" name="Rectangle 67">
              <a:extLst>
                <a:ext uri="{FF2B5EF4-FFF2-40B4-BE49-F238E27FC236}">
                  <a16:creationId xmlns:a16="http://schemas.microsoft.com/office/drawing/2014/main" id="{6C7F2F75-5142-F247-A296-A25F391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82" name="Text Box 68">
              <a:extLst>
                <a:ext uri="{FF2B5EF4-FFF2-40B4-BE49-F238E27FC236}">
                  <a16:creationId xmlns:a16="http://schemas.microsoft.com/office/drawing/2014/main" id="{28972391-067B-A444-AF79-B7FC24E9B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0483" name="Text Box 69">
              <a:extLst>
                <a:ext uri="{FF2B5EF4-FFF2-40B4-BE49-F238E27FC236}">
                  <a16:creationId xmlns:a16="http://schemas.microsoft.com/office/drawing/2014/main" id="{9763E3EC-3652-A740-9DC2-C1D1B6B3F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0484" name="Text Box 70">
              <a:extLst>
                <a:ext uri="{FF2B5EF4-FFF2-40B4-BE49-F238E27FC236}">
                  <a16:creationId xmlns:a16="http://schemas.microsoft.com/office/drawing/2014/main" id="{1B58CFB4-A4BE-4945-810E-88921BCC9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0485" name="Line 71">
              <a:extLst>
                <a:ext uri="{FF2B5EF4-FFF2-40B4-BE49-F238E27FC236}">
                  <a16:creationId xmlns:a16="http://schemas.microsoft.com/office/drawing/2014/main" id="{2C1EECCD-B560-1746-9A60-8D4B77F66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6" name="Line 72">
              <a:extLst>
                <a:ext uri="{FF2B5EF4-FFF2-40B4-BE49-F238E27FC236}">
                  <a16:creationId xmlns:a16="http://schemas.microsoft.com/office/drawing/2014/main" id="{3924DEAA-111A-694B-9ADE-1E9F1E57E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7" name="Line 73">
              <a:extLst>
                <a:ext uri="{FF2B5EF4-FFF2-40B4-BE49-F238E27FC236}">
                  <a16:creationId xmlns:a16="http://schemas.microsoft.com/office/drawing/2014/main" id="{59DE42F6-D1EE-0C41-9D4F-4786C7912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41" name="Group 74">
            <a:extLst>
              <a:ext uri="{FF2B5EF4-FFF2-40B4-BE49-F238E27FC236}">
                <a16:creationId xmlns:a16="http://schemas.microsoft.com/office/drawing/2014/main" id="{6589381D-E60F-494A-8275-7A6A62464F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67600" y="5108118"/>
            <a:ext cx="765153" cy="1017544"/>
            <a:chOff x="1775" y="1232"/>
            <a:chExt cx="489" cy="650"/>
          </a:xfrm>
        </p:grpSpPr>
        <p:sp>
          <p:nvSpPr>
            <p:cNvPr id="60474" name="Rectangle 75">
              <a:extLst>
                <a:ext uri="{FF2B5EF4-FFF2-40B4-BE49-F238E27FC236}">
                  <a16:creationId xmlns:a16="http://schemas.microsoft.com/office/drawing/2014/main" id="{08F7C535-7BF3-C74D-9056-994E9A6D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75" name="Text Box 76">
              <a:extLst>
                <a:ext uri="{FF2B5EF4-FFF2-40B4-BE49-F238E27FC236}">
                  <a16:creationId xmlns:a16="http://schemas.microsoft.com/office/drawing/2014/main" id="{D835A727-8730-F241-9FAF-B4309376D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0476" name="Text Box 77">
              <a:extLst>
                <a:ext uri="{FF2B5EF4-FFF2-40B4-BE49-F238E27FC236}">
                  <a16:creationId xmlns:a16="http://schemas.microsoft.com/office/drawing/2014/main" id="{F055FB80-E1F0-D44E-81C4-B8BBC27B1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0477" name="Text Box 78">
              <a:extLst>
                <a:ext uri="{FF2B5EF4-FFF2-40B4-BE49-F238E27FC236}">
                  <a16:creationId xmlns:a16="http://schemas.microsoft.com/office/drawing/2014/main" id="{47F2BFB9-8587-3F44-B053-8C1A73E8C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0478" name="Line 79">
              <a:extLst>
                <a:ext uri="{FF2B5EF4-FFF2-40B4-BE49-F238E27FC236}">
                  <a16:creationId xmlns:a16="http://schemas.microsoft.com/office/drawing/2014/main" id="{2AD1290E-3B0A-7742-B5E3-39C1D9CB4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9" name="Line 80">
              <a:extLst>
                <a:ext uri="{FF2B5EF4-FFF2-40B4-BE49-F238E27FC236}">
                  <a16:creationId xmlns:a16="http://schemas.microsoft.com/office/drawing/2014/main" id="{223CBDB9-15F0-BF41-A57A-B90BBFBBD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0" name="Line 81">
              <a:extLst>
                <a:ext uri="{FF2B5EF4-FFF2-40B4-BE49-F238E27FC236}">
                  <a16:creationId xmlns:a16="http://schemas.microsoft.com/office/drawing/2014/main" id="{0C861ED7-634E-F048-A0DF-48DAACCC0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42" name="Rectangle 82">
            <a:extLst>
              <a:ext uri="{FF2B5EF4-FFF2-40B4-BE49-F238E27FC236}">
                <a16:creationId xmlns:a16="http://schemas.microsoft.com/office/drawing/2014/main" id="{3E16C7C4-B19F-C94C-87E0-2D04A52F6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775" y="3930194"/>
            <a:ext cx="325438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60443" name="Rectangle 83">
            <a:extLst>
              <a:ext uri="{FF2B5EF4-FFF2-40B4-BE49-F238E27FC236}">
                <a16:creationId xmlns:a16="http://schemas.microsoft.com/office/drawing/2014/main" id="{BCC97E61-9BD7-604A-83AE-71DF31259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475" y="5095418"/>
            <a:ext cx="325438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60444" name="Line 84">
            <a:extLst>
              <a:ext uri="{FF2B5EF4-FFF2-40B4-BE49-F238E27FC236}">
                <a16:creationId xmlns:a16="http://schemas.microsoft.com/office/drawing/2014/main" id="{19E26A19-2D66-9D40-8D74-6F980A19E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4181018"/>
            <a:ext cx="425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85">
            <a:extLst>
              <a:ext uri="{FF2B5EF4-FFF2-40B4-BE49-F238E27FC236}">
                <a16:creationId xmlns:a16="http://schemas.microsoft.com/office/drawing/2014/main" id="{2C5031E2-B5BA-684D-8E40-0419EEDCF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5308143"/>
            <a:ext cx="42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6" name="Freeform 86">
            <a:extLst>
              <a:ext uri="{FF2B5EF4-FFF2-40B4-BE49-F238E27FC236}">
                <a16:creationId xmlns:a16="http://schemas.microsoft.com/office/drawing/2014/main" id="{CDF737FD-BBE9-D144-93E5-960955C61790}"/>
              </a:ext>
            </a:extLst>
          </p:cNvPr>
          <p:cNvSpPr>
            <a:spLocks/>
          </p:cNvSpPr>
          <p:nvPr/>
        </p:nvSpPr>
        <p:spPr bwMode="auto">
          <a:xfrm>
            <a:off x="8939214" y="1872794"/>
            <a:ext cx="1177925" cy="2182813"/>
          </a:xfrm>
          <a:custGeom>
            <a:avLst/>
            <a:gdLst>
              <a:gd name="T0" fmla="*/ 0 w 752"/>
              <a:gd name="T1" fmla="*/ 2147483646 h 1400"/>
              <a:gd name="T2" fmla="*/ 2147483646 w 752"/>
              <a:gd name="T3" fmla="*/ 2147483646 h 1400"/>
              <a:gd name="T4" fmla="*/ 2147483646 w 752"/>
              <a:gd name="T5" fmla="*/ 0 h 1400"/>
              <a:gd name="T6" fmla="*/ 2147483646 w 752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1400"/>
              <a:gd name="T14" fmla="*/ 752 w 752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1400">
                <a:moveTo>
                  <a:pt x="0" y="1400"/>
                </a:moveTo>
                <a:lnTo>
                  <a:pt x="752" y="1400"/>
                </a:lnTo>
                <a:lnTo>
                  <a:pt x="75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7" name="Freeform 87">
            <a:extLst>
              <a:ext uri="{FF2B5EF4-FFF2-40B4-BE49-F238E27FC236}">
                <a16:creationId xmlns:a16="http://schemas.microsoft.com/office/drawing/2014/main" id="{CB00A8ED-0E34-5C4A-B0AC-DA25DD8CE6AF}"/>
              </a:ext>
            </a:extLst>
          </p:cNvPr>
          <p:cNvSpPr>
            <a:spLocks/>
          </p:cNvSpPr>
          <p:nvPr/>
        </p:nvSpPr>
        <p:spPr bwMode="auto">
          <a:xfrm>
            <a:off x="8964614" y="2612569"/>
            <a:ext cx="1552575" cy="2659063"/>
          </a:xfrm>
          <a:custGeom>
            <a:avLst/>
            <a:gdLst>
              <a:gd name="T0" fmla="*/ 0 w 992"/>
              <a:gd name="T1" fmla="*/ 2147483646 h 1696"/>
              <a:gd name="T2" fmla="*/ 2147483646 w 992"/>
              <a:gd name="T3" fmla="*/ 2147483646 h 1696"/>
              <a:gd name="T4" fmla="*/ 2147483646 w 992"/>
              <a:gd name="T5" fmla="*/ 0 h 1696"/>
              <a:gd name="T6" fmla="*/ 2147483646 w 992"/>
              <a:gd name="T7" fmla="*/ 0 h 1696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696"/>
              <a:gd name="T14" fmla="*/ 992 w 992"/>
              <a:gd name="T15" fmla="*/ 1696 h 1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696">
                <a:moveTo>
                  <a:pt x="0" y="1696"/>
                </a:moveTo>
                <a:lnTo>
                  <a:pt x="992" y="1696"/>
                </a:lnTo>
                <a:lnTo>
                  <a:pt x="99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8" name="Freeform 88">
            <a:extLst>
              <a:ext uri="{FF2B5EF4-FFF2-40B4-BE49-F238E27FC236}">
                <a16:creationId xmlns:a16="http://schemas.microsoft.com/office/drawing/2014/main" id="{E486C669-6FD9-D64E-A4AE-BB02ABA8F78A}"/>
              </a:ext>
            </a:extLst>
          </p:cNvPr>
          <p:cNvSpPr>
            <a:spLocks/>
          </p:cNvSpPr>
          <p:nvPr/>
        </p:nvSpPr>
        <p:spPr bwMode="auto">
          <a:xfrm>
            <a:off x="7048500" y="2174418"/>
            <a:ext cx="438150" cy="1955800"/>
          </a:xfrm>
          <a:custGeom>
            <a:avLst/>
            <a:gdLst>
              <a:gd name="T0" fmla="*/ 2147483646 w 280"/>
              <a:gd name="T1" fmla="*/ 2147483646 h 1248"/>
              <a:gd name="T2" fmla="*/ 0 w 280"/>
              <a:gd name="T3" fmla="*/ 2147483646 h 1248"/>
              <a:gd name="T4" fmla="*/ 0 w 280"/>
              <a:gd name="T5" fmla="*/ 0 h 1248"/>
              <a:gd name="T6" fmla="*/ 2147483646 w 28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248"/>
              <a:gd name="T14" fmla="*/ 280 w 28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248">
                <a:moveTo>
                  <a:pt x="280" y="1248"/>
                </a:moveTo>
                <a:lnTo>
                  <a:pt x="0" y="1248"/>
                </a:lnTo>
                <a:lnTo>
                  <a:pt x="0" y="0"/>
                </a:lnTo>
                <a:lnTo>
                  <a:pt x="1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9" name="Freeform 89">
            <a:extLst>
              <a:ext uri="{FF2B5EF4-FFF2-40B4-BE49-F238E27FC236}">
                <a16:creationId xmlns:a16="http://schemas.microsoft.com/office/drawing/2014/main" id="{7CE27072-8E3A-174D-A9A1-F9D9574078D1}"/>
              </a:ext>
            </a:extLst>
          </p:cNvPr>
          <p:cNvSpPr>
            <a:spLocks/>
          </p:cNvSpPr>
          <p:nvPr/>
        </p:nvSpPr>
        <p:spPr bwMode="auto">
          <a:xfrm>
            <a:off x="6759576" y="2896731"/>
            <a:ext cx="739775" cy="2387600"/>
          </a:xfrm>
          <a:custGeom>
            <a:avLst/>
            <a:gdLst>
              <a:gd name="T0" fmla="*/ 2147483646 w 472"/>
              <a:gd name="T1" fmla="*/ 2147483646 h 1523"/>
              <a:gd name="T2" fmla="*/ 0 w 472"/>
              <a:gd name="T3" fmla="*/ 2147483646 h 1523"/>
              <a:gd name="T4" fmla="*/ 0 w 472"/>
              <a:gd name="T5" fmla="*/ 2147483646 h 1523"/>
              <a:gd name="T6" fmla="*/ 2147483646 w 472"/>
              <a:gd name="T7" fmla="*/ 0 h 1523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23"/>
              <a:gd name="T14" fmla="*/ 472 w 472"/>
              <a:gd name="T15" fmla="*/ 1523 h 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23">
                <a:moveTo>
                  <a:pt x="472" y="1523"/>
                </a:moveTo>
                <a:lnTo>
                  <a:pt x="0" y="1523"/>
                </a:lnTo>
                <a:lnTo>
                  <a:pt x="0" y="11"/>
                </a:lnTo>
                <a:lnTo>
                  <a:pt x="3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0" name="Freeform 90">
            <a:extLst>
              <a:ext uri="{FF2B5EF4-FFF2-40B4-BE49-F238E27FC236}">
                <a16:creationId xmlns:a16="http://schemas.microsoft.com/office/drawing/2014/main" id="{95EA40E6-15DD-7548-8D00-5529B0EF84D1}"/>
              </a:ext>
            </a:extLst>
          </p:cNvPr>
          <p:cNvSpPr>
            <a:spLocks/>
          </p:cNvSpPr>
          <p:nvPr/>
        </p:nvSpPr>
        <p:spPr bwMode="auto">
          <a:xfrm>
            <a:off x="6434138" y="1121907"/>
            <a:ext cx="1065212" cy="4764087"/>
          </a:xfrm>
          <a:custGeom>
            <a:avLst/>
            <a:gdLst>
              <a:gd name="T0" fmla="*/ 2147483646 w 680"/>
              <a:gd name="T1" fmla="*/ 2147483646 h 3024"/>
              <a:gd name="T2" fmla="*/ 0 w 680"/>
              <a:gd name="T3" fmla="*/ 2147483646 h 3024"/>
              <a:gd name="T4" fmla="*/ 0 w 680"/>
              <a:gd name="T5" fmla="*/ 2147483646 h 3024"/>
              <a:gd name="T6" fmla="*/ 2147483646 w 680"/>
              <a:gd name="T7" fmla="*/ 0 h 3024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3024"/>
              <a:gd name="T14" fmla="*/ 680 w 680"/>
              <a:gd name="T15" fmla="*/ 3024 h 3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3024">
                <a:moveTo>
                  <a:pt x="680" y="3024"/>
                </a:moveTo>
                <a:lnTo>
                  <a:pt x="0" y="3024"/>
                </a:lnTo>
                <a:lnTo>
                  <a:pt x="0" y="11"/>
                </a:lnTo>
                <a:lnTo>
                  <a:pt x="56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1" name="Line 91">
            <a:extLst>
              <a:ext uri="{FF2B5EF4-FFF2-40B4-BE49-F238E27FC236}">
                <a16:creationId xmlns:a16="http://schemas.microsoft.com/office/drawing/2014/main" id="{EEC2362F-76F9-184B-A1BE-A1E11F069E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8501" y="3328531"/>
            <a:ext cx="23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2" name="Line 92">
            <a:extLst>
              <a:ext uri="{FF2B5EF4-FFF2-40B4-BE49-F238E27FC236}">
                <a16:creationId xmlns:a16="http://schemas.microsoft.com/office/drawing/2014/main" id="{4D6704F2-869F-9443-A741-C34310554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6875" y="365396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3" name="Line 93">
            <a:extLst>
              <a:ext uri="{FF2B5EF4-FFF2-40B4-BE49-F238E27FC236}">
                <a16:creationId xmlns:a16="http://schemas.microsoft.com/office/drawing/2014/main" id="{7F319294-A80A-4749-9727-3D1C8F67A1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3288" y="1848981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4" name="Freeform 94">
            <a:extLst>
              <a:ext uri="{FF2B5EF4-FFF2-40B4-BE49-F238E27FC236}">
                <a16:creationId xmlns:a16="http://schemas.microsoft.com/office/drawing/2014/main" id="{DAAE876F-1843-9C4C-AD09-25E98D6D805E}"/>
              </a:ext>
            </a:extLst>
          </p:cNvPr>
          <p:cNvSpPr>
            <a:spLocks/>
          </p:cNvSpPr>
          <p:nvPr/>
        </p:nvSpPr>
        <p:spPr bwMode="auto">
          <a:xfrm>
            <a:off x="6734176" y="1460044"/>
            <a:ext cx="576263" cy="1128713"/>
          </a:xfrm>
          <a:custGeom>
            <a:avLst/>
            <a:gdLst>
              <a:gd name="T0" fmla="*/ 2147483646 w 368"/>
              <a:gd name="T1" fmla="*/ 0 h 720"/>
              <a:gd name="T2" fmla="*/ 0 w 368"/>
              <a:gd name="T3" fmla="*/ 0 h 720"/>
              <a:gd name="T4" fmla="*/ 0 w 368"/>
              <a:gd name="T5" fmla="*/ 2147483646 h 720"/>
              <a:gd name="T6" fmla="*/ 2147483646 w 368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720"/>
              <a:gd name="T14" fmla="*/ 368 w 36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720">
                <a:moveTo>
                  <a:pt x="368" y="0"/>
                </a:moveTo>
                <a:lnTo>
                  <a:pt x="0" y="0"/>
                </a:lnTo>
                <a:lnTo>
                  <a:pt x="0" y="720"/>
                </a:lnTo>
                <a:lnTo>
                  <a:pt x="344" y="72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5" name="Oval 95">
            <a:extLst>
              <a:ext uri="{FF2B5EF4-FFF2-40B4-BE49-F238E27FC236}">
                <a16:creationId xmlns:a16="http://schemas.microsoft.com/office/drawing/2014/main" id="{26234E4D-EA82-B94B-B712-5B4A4184E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1798181"/>
            <a:ext cx="87312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56" name="Oval 96">
            <a:extLst>
              <a:ext uri="{FF2B5EF4-FFF2-40B4-BE49-F238E27FC236}">
                <a16:creationId xmlns:a16="http://schemas.microsoft.com/office/drawing/2014/main" id="{0FD93B24-7EDA-EC41-948E-C6E0E8FC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1" y="3277731"/>
            <a:ext cx="87313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57" name="Oval 97">
            <a:extLst>
              <a:ext uri="{FF2B5EF4-FFF2-40B4-BE49-F238E27FC236}">
                <a16:creationId xmlns:a16="http://schemas.microsoft.com/office/drawing/2014/main" id="{99F60792-422A-5844-BF76-2DD315098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3603168"/>
            <a:ext cx="87312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58" name="Text Box 98">
            <a:extLst>
              <a:ext uri="{FF2B5EF4-FFF2-40B4-BE49-F238E27FC236}">
                <a16:creationId xmlns:a16="http://schemas.microsoft.com/office/drawing/2014/main" id="{3DDDBCA4-F069-C946-83D7-35D0E96FD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3819069"/>
            <a:ext cx="541338" cy="14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0459" name="Text Box 99">
            <a:extLst>
              <a:ext uri="{FF2B5EF4-FFF2-40B4-BE49-F238E27FC236}">
                <a16:creationId xmlns:a16="http://schemas.microsoft.com/office/drawing/2014/main" id="{101465C9-4C43-7E45-B7D1-1BF07B482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0" y="1574344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0460" name="Freeform 100">
            <a:extLst>
              <a:ext uri="{FF2B5EF4-FFF2-40B4-BE49-F238E27FC236}">
                <a16:creationId xmlns:a16="http://schemas.microsoft.com/office/drawing/2014/main" id="{DCA638A1-DB0E-AB47-8A06-A0E2BA4DF0D3}"/>
              </a:ext>
            </a:extLst>
          </p:cNvPr>
          <p:cNvSpPr>
            <a:spLocks/>
          </p:cNvSpPr>
          <p:nvPr/>
        </p:nvSpPr>
        <p:spPr bwMode="auto">
          <a:xfrm>
            <a:off x="7261226" y="4330243"/>
            <a:ext cx="2003425" cy="954088"/>
          </a:xfrm>
          <a:custGeom>
            <a:avLst/>
            <a:gdLst>
              <a:gd name="T0" fmla="*/ 0 w 1280"/>
              <a:gd name="T1" fmla="*/ 2147483646 h 608"/>
              <a:gd name="T2" fmla="*/ 0 w 1280"/>
              <a:gd name="T3" fmla="*/ 2147483646 h 608"/>
              <a:gd name="T4" fmla="*/ 2147483646 w 1280"/>
              <a:gd name="T5" fmla="*/ 2147483646 h 608"/>
              <a:gd name="T6" fmla="*/ 2147483646 w 1280"/>
              <a:gd name="T7" fmla="*/ 0 h 608"/>
              <a:gd name="T8" fmla="*/ 2147483646 w 1280"/>
              <a:gd name="T9" fmla="*/ 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0"/>
              <a:gd name="T16" fmla="*/ 0 h 608"/>
              <a:gd name="T17" fmla="*/ 1280 w 1280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0" h="608">
                <a:moveTo>
                  <a:pt x="0" y="608"/>
                </a:moveTo>
                <a:lnTo>
                  <a:pt x="0" y="464"/>
                </a:lnTo>
                <a:lnTo>
                  <a:pt x="1280" y="464"/>
                </a:lnTo>
                <a:lnTo>
                  <a:pt x="1280" y="0"/>
                </a:lnTo>
                <a:lnTo>
                  <a:pt x="107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1" name="Freeform 101">
            <a:extLst>
              <a:ext uri="{FF2B5EF4-FFF2-40B4-BE49-F238E27FC236}">
                <a16:creationId xmlns:a16="http://schemas.microsoft.com/office/drawing/2014/main" id="{BD729CEF-2083-AE46-AE40-25A78763F683}"/>
              </a:ext>
            </a:extLst>
          </p:cNvPr>
          <p:cNvSpPr>
            <a:spLocks/>
          </p:cNvSpPr>
          <p:nvPr/>
        </p:nvSpPr>
        <p:spPr bwMode="auto">
          <a:xfrm>
            <a:off x="8951914" y="5458957"/>
            <a:ext cx="300037" cy="852487"/>
          </a:xfrm>
          <a:custGeom>
            <a:avLst/>
            <a:gdLst>
              <a:gd name="T0" fmla="*/ 0 w 192"/>
              <a:gd name="T1" fmla="*/ 0 h 544"/>
              <a:gd name="T2" fmla="*/ 2147483646 w 192"/>
              <a:gd name="T3" fmla="*/ 0 h 544"/>
              <a:gd name="T4" fmla="*/ 2147483646 w 192"/>
              <a:gd name="T5" fmla="*/ 2147483646 h 544"/>
              <a:gd name="T6" fmla="*/ 0 60000 65536"/>
              <a:gd name="T7" fmla="*/ 0 60000 65536"/>
              <a:gd name="T8" fmla="*/ 0 60000 65536"/>
              <a:gd name="T9" fmla="*/ 0 w 192"/>
              <a:gd name="T10" fmla="*/ 0 h 544"/>
              <a:gd name="T11" fmla="*/ 192 w 19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44">
                <a:moveTo>
                  <a:pt x="0" y="0"/>
                </a:moveTo>
                <a:lnTo>
                  <a:pt x="192" y="0"/>
                </a:lnTo>
                <a:lnTo>
                  <a:pt x="192" y="5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2" name="Text Box 102">
            <a:extLst>
              <a:ext uri="{FF2B5EF4-FFF2-40B4-BE49-F238E27FC236}">
                <a16:creationId xmlns:a16="http://schemas.microsoft.com/office/drawing/2014/main" id="{A080E9F6-FC4D-5449-9F49-6D742567E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6964" y="6263819"/>
            <a:ext cx="1127124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Scan-in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0463" name="Freeform 103">
            <a:extLst>
              <a:ext uri="{FF2B5EF4-FFF2-40B4-BE49-F238E27FC236}">
                <a16:creationId xmlns:a16="http://schemas.microsoft.com/office/drawing/2014/main" id="{0F4802A7-B0E1-9046-BF45-F3BCDB715903}"/>
              </a:ext>
            </a:extLst>
          </p:cNvPr>
          <p:cNvSpPr>
            <a:spLocks/>
          </p:cNvSpPr>
          <p:nvPr/>
        </p:nvSpPr>
        <p:spPr bwMode="auto">
          <a:xfrm>
            <a:off x="7261226" y="3503156"/>
            <a:ext cx="2009775" cy="601662"/>
          </a:xfrm>
          <a:custGeom>
            <a:avLst/>
            <a:gdLst>
              <a:gd name="T0" fmla="*/ 0 w 1284"/>
              <a:gd name="T1" fmla="*/ 2147483646 h 384"/>
              <a:gd name="T2" fmla="*/ 0 w 1284"/>
              <a:gd name="T3" fmla="*/ 2147483646 h 384"/>
              <a:gd name="T4" fmla="*/ 2147483646 w 1284"/>
              <a:gd name="T5" fmla="*/ 2147483646 h 384"/>
              <a:gd name="T6" fmla="*/ 2147483646 w 128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284"/>
              <a:gd name="T13" fmla="*/ 0 h 384"/>
              <a:gd name="T14" fmla="*/ 1284 w 128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4" h="384">
                <a:moveTo>
                  <a:pt x="0" y="384"/>
                </a:moveTo>
                <a:lnTo>
                  <a:pt x="0" y="240"/>
                </a:lnTo>
                <a:lnTo>
                  <a:pt x="1280" y="240"/>
                </a:lnTo>
                <a:lnTo>
                  <a:pt x="1284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4" name="Text Box 104">
            <a:extLst>
              <a:ext uri="{FF2B5EF4-FFF2-40B4-BE49-F238E27FC236}">
                <a16:creationId xmlns:a16="http://schemas.microsoft.com/office/drawing/2014/main" id="{01608985-DF99-244F-BA57-1ED785E4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063" y="3266619"/>
            <a:ext cx="14795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Scan-out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0465" name="Freeform 105">
            <a:extLst>
              <a:ext uri="{FF2B5EF4-FFF2-40B4-BE49-F238E27FC236}">
                <a16:creationId xmlns:a16="http://schemas.microsoft.com/office/drawing/2014/main" id="{99220552-BADA-924F-B38D-7698630E36AC}"/>
              </a:ext>
            </a:extLst>
          </p:cNvPr>
          <p:cNvSpPr>
            <a:spLocks/>
          </p:cNvSpPr>
          <p:nvPr/>
        </p:nvSpPr>
        <p:spPr bwMode="auto">
          <a:xfrm>
            <a:off x="8788400" y="4481057"/>
            <a:ext cx="1354138" cy="1830387"/>
          </a:xfrm>
          <a:custGeom>
            <a:avLst/>
            <a:gdLst>
              <a:gd name="T0" fmla="*/ 0 w 864"/>
              <a:gd name="T1" fmla="*/ 0 h 1168"/>
              <a:gd name="T2" fmla="*/ 0 w 864"/>
              <a:gd name="T3" fmla="*/ 2147483646 h 1168"/>
              <a:gd name="T4" fmla="*/ 2147483646 w 864"/>
              <a:gd name="T5" fmla="*/ 2147483646 h 1168"/>
              <a:gd name="T6" fmla="*/ 2147483646 w 864"/>
              <a:gd name="T7" fmla="*/ 2147483646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168"/>
              <a:gd name="T14" fmla="*/ 864 w 864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168">
                <a:moveTo>
                  <a:pt x="0" y="0"/>
                </a:moveTo>
                <a:lnTo>
                  <a:pt x="0" y="112"/>
                </a:lnTo>
                <a:lnTo>
                  <a:pt x="864" y="112"/>
                </a:lnTo>
                <a:lnTo>
                  <a:pt x="864" y="11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6" name="Freeform 106">
            <a:extLst>
              <a:ext uri="{FF2B5EF4-FFF2-40B4-BE49-F238E27FC236}">
                <a16:creationId xmlns:a16="http://schemas.microsoft.com/office/drawing/2014/main" id="{E05A2D62-EA40-4F4F-8150-7354A886B0AE}"/>
              </a:ext>
            </a:extLst>
          </p:cNvPr>
          <p:cNvSpPr>
            <a:spLocks/>
          </p:cNvSpPr>
          <p:nvPr/>
        </p:nvSpPr>
        <p:spPr bwMode="auto">
          <a:xfrm>
            <a:off x="8813800" y="5641519"/>
            <a:ext cx="1328738" cy="168275"/>
          </a:xfrm>
          <a:custGeom>
            <a:avLst/>
            <a:gdLst>
              <a:gd name="T0" fmla="*/ 0 w 848"/>
              <a:gd name="T1" fmla="*/ 0 h 108"/>
              <a:gd name="T2" fmla="*/ 0 w 848"/>
              <a:gd name="T3" fmla="*/ 2147483646 h 108"/>
              <a:gd name="T4" fmla="*/ 2147483646 w 848"/>
              <a:gd name="T5" fmla="*/ 2147483646 h 108"/>
              <a:gd name="T6" fmla="*/ 0 60000 65536"/>
              <a:gd name="T7" fmla="*/ 0 60000 65536"/>
              <a:gd name="T8" fmla="*/ 0 60000 65536"/>
              <a:gd name="T9" fmla="*/ 0 w 848"/>
              <a:gd name="T10" fmla="*/ 0 h 108"/>
              <a:gd name="T11" fmla="*/ 848 w 848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8">
                <a:moveTo>
                  <a:pt x="0" y="0"/>
                </a:moveTo>
                <a:lnTo>
                  <a:pt x="0" y="108"/>
                </a:lnTo>
                <a:lnTo>
                  <a:pt x="848" y="1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67" name="Group 107">
            <a:extLst>
              <a:ext uri="{FF2B5EF4-FFF2-40B4-BE49-F238E27FC236}">
                <a16:creationId xmlns:a16="http://schemas.microsoft.com/office/drawing/2014/main" id="{1BC53BD8-6C88-AD4C-AC2C-0E18E8569A40}"/>
              </a:ext>
            </a:extLst>
          </p:cNvPr>
          <p:cNvGrpSpPr>
            <a:grpSpLocks/>
          </p:cNvGrpSpPr>
          <p:nvPr/>
        </p:nvGrpSpPr>
        <p:grpSpPr bwMode="auto">
          <a:xfrm>
            <a:off x="9844088" y="6236837"/>
            <a:ext cx="628650" cy="346434"/>
            <a:chOff x="1306" y="3984"/>
            <a:chExt cx="401" cy="221"/>
          </a:xfrm>
        </p:grpSpPr>
        <p:sp>
          <p:nvSpPr>
            <p:cNvPr id="60472" name="Text Box 108">
              <a:extLst>
                <a:ext uri="{FF2B5EF4-FFF2-40B4-BE49-F238E27FC236}">
                  <a16:creationId xmlns:a16="http://schemas.microsoft.com/office/drawing/2014/main" id="{21C2F21C-2AB9-1142-9B35-505FCCA8C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4004"/>
              <a:ext cx="40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G/</a:t>
              </a:r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S</a:t>
              </a:r>
              <a:endParaRPr lang="en-US" altLang="zh-CN" sz="1800" b="1" baseline="-2500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0473" name="Line 109">
              <a:extLst>
                <a:ext uri="{FF2B5EF4-FFF2-40B4-BE49-F238E27FC236}">
                  <a16:creationId xmlns:a16="http://schemas.microsoft.com/office/drawing/2014/main" id="{FA6B47E3-AF1C-CD47-8BBC-7C4C880FC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98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68" name="Text Box 110">
            <a:extLst>
              <a:ext uri="{FF2B5EF4-FFF2-40B4-BE49-F238E27FC236}">
                <a16:creationId xmlns:a16="http://schemas.microsoft.com/office/drawing/2014/main" id="{BE56CEF3-61DE-F345-B392-8AB33DDE0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5250993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469" name="Text Box 111">
            <a:extLst>
              <a:ext uri="{FF2B5EF4-FFF2-40B4-BE49-F238E27FC236}">
                <a16:creationId xmlns:a16="http://schemas.microsoft.com/office/drawing/2014/main" id="{2304200A-AFE2-9A4A-982C-EFD87C54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4134981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470" name="Text Box 112">
            <a:extLst>
              <a:ext uri="{FF2B5EF4-FFF2-40B4-BE49-F238E27FC236}">
                <a16:creationId xmlns:a16="http://schemas.microsoft.com/office/drawing/2014/main" id="{82BBD1FE-7464-1D4D-87CD-CC4EFE6A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9550" y="3018968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471" name="Text Box 113">
            <a:extLst>
              <a:ext uri="{FF2B5EF4-FFF2-40B4-BE49-F238E27FC236}">
                <a16:creationId xmlns:a16="http://schemas.microsoft.com/office/drawing/2014/main" id="{E6016006-2E3C-5846-A228-0424FB99B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950" y="3996868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4">
            <a:extLst>
              <a:ext uri="{FF2B5EF4-FFF2-40B4-BE49-F238E27FC236}">
                <a16:creationId xmlns:a16="http://schemas.microsoft.com/office/drawing/2014/main" id="{E6D26C2E-B364-9045-BDB5-54C411B2D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D76D33-F08A-B34F-9C26-92BBBA12040E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页脚占位符 5">
            <a:extLst>
              <a:ext uri="{FF2B5EF4-FFF2-40B4-BE49-F238E27FC236}">
                <a16:creationId xmlns:a16="http://schemas.microsoft.com/office/drawing/2014/main" id="{BCA257C9-933C-B047-804E-05D935E0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267ABB3-CD4B-B04A-BEF7-3BD44B3D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6" y="977901"/>
            <a:ext cx="4772025" cy="61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0611" name="Rectangle 3">
            <a:extLst>
              <a:ext uri="{FF2B5EF4-FFF2-40B4-BE49-F238E27FC236}">
                <a16:creationId xmlns:a16="http://schemas.microsoft.com/office/drawing/2014/main" id="{8F0BE5C7-397C-C64F-A3CD-613E48E93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Scan Path Example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5CD4C560-DBDC-DA43-AFF6-B855D55F04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37558" y="1976498"/>
            <a:ext cx="4632210" cy="4114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w,y1,y2 test vector 001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01 into y1, y2 FFs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Normal w=0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 z=0, Y1=0, Y2=0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Observe z directly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Scan out Y1, Y2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9FDA46B5-9F7B-2246-9E95-9A917F231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369" y="1080179"/>
            <a:ext cx="4953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6">
            <a:extLst>
              <a:ext uri="{FF2B5EF4-FFF2-40B4-BE49-F238E27FC236}">
                <a16:creationId xmlns:a16="http://schemas.microsoft.com/office/drawing/2014/main" id="{A5F862B3-3749-434F-847A-77966C839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369" y="1578654"/>
            <a:ext cx="51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7">
            <a:extLst>
              <a:ext uri="{FF2B5EF4-FFF2-40B4-BE49-F238E27FC236}">
                <a16:creationId xmlns:a16="http://schemas.microsoft.com/office/drawing/2014/main" id="{9027F1D0-BE25-7142-BA5B-DAE0439B8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2369" y="1080179"/>
            <a:ext cx="1588" cy="4984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49" name="Group 8">
            <a:extLst>
              <a:ext uri="{FF2B5EF4-FFF2-40B4-BE49-F238E27FC236}">
                <a16:creationId xmlns:a16="http://schemas.microsoft.com/office/drawing/2014/main" id="{F7B512EC-FCB4-6441-91D6-EF8D4D4ACAC7}"/>
              </a:ext>
            </a:extLst>
          </p:cNvPr>
          <p:cNvGrpSpPr>
            <a:grpSpLocks/>
          </p:cNvGrpSpPr>
          <p:nvPr/>
        </p:nvGrpSpPr>
        <p:grpSpPr bwMode="auto">
          <a:xfrm>
            <a:off x="7857670" y="1083353"/>
            <a:ext cx="239713" cy="500062"/>
            <a:chOff x="1289" y="1286"/>
            <a:chExt cx="153" cy="319"/>
          </a:xfrm>
        </p:grpSpPr>
        <p:sp>
          <p:nvSpPr>
            <p:cNvPr id="61552" name="Arc 9">
              <a:extLst>
                <a:ext uri="{FF2B5EF4-FFF2-40B4-BE49-F238E27FC236}">
                  <a16:creationId xmlns:a16="http://schemas.microsoft.com/office/drawing/2014/main" id="{E93C5EBD-52F1-B748-B735-674206F2F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286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3" name="Arc 10">
              <a:extLst>
                <a:ext uri="{FF2B5EF4-FFF2-40B4-BE49-F238E27FC236}">
                  <a16:creationId xmlns:a16="http://schemas.microsoft.com/office/drawing/2014/main" id="{A6116DDF-BB2C-5241-9E75-95BC434AD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439"/>
              <a:ext cx="153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50" name="Line 11">
            <a:extLst>
              <a:ext uri="{FF2B5EF4-FFF2-40B4-BE49-F238E27FC236}">
                <a16:creationId xmlns:a16="http://schemas.microsoft.com/office/drawing/2014/main" id="{10F37DE5-AF95-FB4C-AC99-7C45B21C8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5995" y="1156379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1" name="Line 12">
            <a:extLst>
              <a:ext uri="{FF2B5EF4-FFF2-40B4-BE49-F238E27FC236}">
                <a16:creationId xmlns:a16="http://schemas.microsoft.com/office/drawing/2014/main" id="{E5499654-32C6-0D41-B24B-7A399E737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5995" y="1483404"/>
            <a:ext cx="2063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2" name="Line 13">
            <a:extLst>
              <a:ext uri="{FF2B5EF4-FFF2-40B4-BE49-F238E27FC236}">
                <a16:creationId xmlns:a16="http://schemas.microsoft.com/office/drawing/2014/main" id="{20CE5A40-8F1A-914D-9EEE-1B18FD66F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4682" y="1329415"/>
            <a:ext cx="2079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53" name="Group 14">
            <a:extLst>
              <a:ext uri="{FF2B5EF4-FFF2-40B4-BE49-F238E27FC236}">
                <a16:creationId xmlns:a16="http://schemas.microsoft.com/office/drawing/2014/main" id="{9BA1BC3E-F743-3B4A-8C3E-8AADB1038BC2}"/>
              </a:ext>
            </a:extLst>
          </p:cNvPr>
          <p:cNvGrpSpPr>
            <a:grpSpLocks/>
          </p:cNvGrpSpPr>
          <p:nvPr/>
        </p:nvGrpSpPr>
        <p:grpSpPr bwMode="auto">
          <a:xfrm>
            <a:off x="7155994" y="1794554"/>
            <a:ext cx="1136650" cy="503237"/>
            <a:chOff x="808" y="1648"/>
            <a:chExt cx="726" cy="321"/>
          </a:xfrm>
        </p:grpSpPr>
        <p:sp>
          <p:nvSpPr>
            <p:cNvPr id="61543" name="Line 15">
              <a:extLst>
                <a:ext uri="{FF2B5EF4-FFF2-40B4-BE49-F238E27FC236}">
                  <a16:creationId xmlns:a16="http://schemas.microsoft.com/office/drawing/2014/main" id="{FA78E52D-F69E-C547-8C1D-94B822FBA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48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4" name="Line 16">
              <a:extLst>
                <a:ext uri="{FF2B5EF4-FFF2-40B4-BE49-F238E27FC236}">
                  <a16:creationId xmlns:a16="http://schemas.microsoft.com/office/drawing/2014/main" id="{72B64960-8368-784D-84AF-9114268AB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966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5" name="Line 17">
              <a:extLst>
                <a:ext uri="{FF2B5EF4-FFF2-40B4-BE49-F238E27FC236}">
                  <a16:creationId xmlns:a16="http://schemas.microsoft.com/office/drawing/2014/main" id="{B2FB77DC-B67F-BE48-9953-691A324B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1648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46" name="Group 18">
              <a:extLst>
                <a:ext uri="{FF2B5EF4-FFF2-40B4-BE49-F238E27FC236}">
                  <a16:creationId xmlns:a16="http://schemas.microsoft.com/office/drawing/2014/main" id="{EC905230-1EA2-D348-B22A-F4F651979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1650"/>
              <a:ext cx="153" cy="319"/>
              <a:chOff x="1289" y="1286"/>
              <a:chExt cx="153" cy="319"/>
            </a:xfrm>
          </p:grpSpPr>
          <p:sp>
            <p:nvSpPr>
              <p:cNvPr id="61550" name="Arc 19">
                <a:extLst>
                  <a:ext uri="{FF2B5EF4-FFF2-40B4-BE49-F238E27FC236}">
                    <a16:creationId xmlns:a16="http://schemas.microsoft.com/office/drawing/2014/main" id="{720663BD-8249-F04C-8FCE-EA6765116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51" name="Arc 20">
                <a:extLst>
                  <a:ext uri="{FF2B5EF4-FFF2-40B4-BE49-F238E27FC236}">
                    <a16:creationId xmlns:a16="http://schemas.microsoft.com/office/drawing/2014/main" id="{3A5C0AAB-4B63-4642-961C-0504BF2FE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47" name="Line 21">
              <a:extLst>
                <a:ext uri="{FF2B5EF4-FFF2-40B4-BE49-F238E27FC236}">
                  <a16:creationId xmlns:a16="http://schemas.microsoft.com/office/drawing/2014/main" id="{41B9731B-9D6A-A442-B4D2-0360D4856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69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8" name="Line 22">
              <a:extLst>
                <a:ext uri="{FF2B5EF4-FFF2-40B4-BE49-F238E27FC236}">
                  <a16:creationId xmlns:a16="http://schemas.microsoft.com/office/drawing/2014/main" id="{0D37075D-4C49-324B-B5A2-1C209E5C2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905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9" name="Line 23">
              <a:extLst>
                <a:ext uri="{FF2B5EF4-FFF2-40B4-BE49-F238E27FC236}">
                  <a16:creationId xmlns:a16="http://schemas.microsoft.com/office/drawing/2014/main" id="{4E416A37-A3EC-BF43-BC3B-062CACF6E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1807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54" name="Group 24">
            <a:extLst>
              <a:ext uri="{FF2B5EF4-FFF2-40B4-BE49-F238E27FC236}">
                <a16:creationId xmlns:a16="http://schemas.microsoft.com/office/drawing/2014/main" id="{E96727A0-8CFF-5644-904D-0C997A5D91BD}"/>
              </a:ext>
            </a:extLst>
          </p:cNvPr>
          <p:cNvGrpSpPr>
            <a:grpSpLocks/>
          </p:cNvGrpSpPr>
          <p:nvPr/>
        </p:nvGrpSpPr>
        <p:grpSpPr bwMode="auto">
          <a:xfrm>
            <a:off x="8646657" y="1623103"/>
            <a:ext cx="1092200" cy="520700"/>
            <a:chOff x="1824" y="2234"/>
            <a:chExt cx="698" cy="333"/>
          </a:xfrm>
        </p:grpSpPr>
        <p:sp>
          <p:nvSpPr>
            <p:cNvPr id="61536" name="Arc 25">
              <a:extLst>
                <a:ext uri="{FF2B5EF4-FFF2-40B4-BE49-F238E27FC236}">
                  <a16:creationId xmlns:a16="http://schemas.microsoft.com/office/drawing/2014/main" id="{5F150C21-DF5E-4046-9C23-69905275C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7" name="Arc 26">
              <a:extLst>
                <a:ext uri="{FF2B5EF4-FFF2-40B4-BE49-F238E27FC236}">
                  <a16:creationId xmlns:a16="http://schemas.microsoft.com/office/drawing/2014/main" id="{58EAC093-A7B5-D144-956B-BB55E733E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8" name="Arc 27">
              <a:extLst>
                <a:ext uri="{FF2B5EF4-FFF2-40B4-BE49-F238E27FC236}">
                  <a16:creationId xmlns:a16="http://schemas.microsoft.com/office/drawing/2014/main" id="{80455B05-6670-CD42-B4AC-8562404C1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9" name="Arc 28">
              <a:extLst>
                <a:ext uri="{FF2B5EF4-FFF2-40B4-BE49-F238E27FC236}">
                  <a16:creationId xmlns:a16="http://schemas.microsoft.com/office/drawing/2014/main" id="{607E1BD3-C304-1947-99CE-F0EA96BBA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0" name="Line 29">
              <a:extLst>
                <a:ext uri="{FF2B5EF4-FFF2-40B4-BE49-F238E27FC236}">
                  <a16:creationId xmlns:a16="http://schemas.microsoft.com/office/drawing/2014/main" id="{FCD324E1-E5FF-3746-BE3F-36A8DEB56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1" name="Line 30">
              <a:extLst>
                <a:ext uri="{FF2B5EF4-FFF2-40B4-BE49-F238E27FC236}">
                  <a16:creationId xmlns:a16="http://schemas.microsoft.com/office/drawing/2014/main" id="{FDEE172D-29ED-BA46-8611-C86113B0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2" name="Line 31">
              <a:extLst>
                <a:ext uri="{FF2B5EF4-FFF2-40B4-BE49-F238E27FC236}">
                  <a16:creationId xmlns:a16="http://schemas.microsoft.com/office/drawing/2014/main" id="{40267A0F-2F8B-1C45-B281-729598874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55" name="Freeform 32">
            <a:extLst>
              <a:ext uri="{FF2B5EF4-FFF2-40B4-BE49-F238E27FC236}">
                <a16:creationId xmlns:a16="http://schemas.microsoft.com/office/drawing/2014/main" id="{3E7847A0-EFC5-7347-854E-987848967A14}"/>
              </a:ext>
            </a:extLst>
          </p:cNvPr>
          <p:cNvSpPr>
            <a:spLocks/>
          </p:cNvSpPr>
          <p:nvPr/>
        </p:nvSpPr>
        <p:spPr bwMode="auto">
          <a:xfrm>
            <a:off x="8279944" y="1324654"/>
            <a:ext cx="503238" cy="3825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6" name="Text Box 33">
            <a:extLst>
              <a:ext uri="{FF2B5EF4-FFF2-40B4-BE49-F238E27FC236}">
                <a16:creationId xmlns:a16="http://schemas.microsoft.com/office/drawing/2014/main" id="{129E6EA2-6A73-4C4F-804C-1A3C19207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907" y="3363004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z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1457" name="Text Box 34">
            <a:extLst>
              <a:ext uri="{FF2B5EF4-FFF2-40B4-BE49-F238E27FC236}">
                <a16:creationId xmlns:a16="http://schemas.microsoft.com/office/drawing/2014/main" id="{1DDEB3D4-AFA2-E34E-918F-652861635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132" y="1583416"/>
            <a:ext cx="539750" cy="97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1458" name="Group 35">
            <a:extLst>
              <a:ext uri="{FF2B5EF4-FFF2-40B4-BE49-F238E27FC236}">
                <a16:creationId xmlns:a16="http://schemas.microsoft.com/office/drawing/2014/main" id="{9A503DD2-D90E-2D4D-A098-30BDAB2F02E2}"/>
              </a:ext>
            </a:extLst>
          </p:cNvPr>
          <p:cNvGrpSpPr>
            <a:grpSpLocks/>
          </p:cNvGrpSpPr>
          <p:nvPr/>
        </p:nvGrpSpPr>
        <p:grpSpPr bwMode="auto">
          <a:xfrm>
            <a:off x="7143294" y="2534329"/>
            <a:ext cx="1136650" cy="503237"/>
            <a:chOff x="808" y="2304"/>
            <a:chExt cx="726" cy="321"/>
          </a:xfrm>
        </p:grpSpPr>
        <p:sp>
          <p:nvSpPr>
            <p:cNvPr id="61527" name="Line 36">
              <a:extLst>
                <a:ext uri="{FF2B5EF4-FFF2-40B4-BE49-F238E27FC236}">
                  <a16:creationId xmlns:a16="http://schemas.microsoft.com/office/drawing/2014/main" id="{CDDCEBA0-D037-BA49-953A-B15DD1616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8" name="Line 37">
              <a:extLst>
                <a:ext uri="{FF2B5EF4-FFF2-40B4-BE49-F238E27FC236}">
                  <a16:creationId xmlns:a16="http://schemas.microsoft.com/office/drawing/2014/main" id="{3742DB1D-17E2-6347-81EB-24EB2EDD3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9" name="Line 38">
              <a:extLst>
                <a:ext uri="{FF2B5EF4-FFF2-40B4-BE49-F238E27FC236}">
                  <a16:creationId xmlns:a16="http://schemas.microsoft.com/office/drawing/2014/main" id="{959F84C3-AD9F-8F43-B5B4-CEE8EAF47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30" name="Group 39">
              <a:extLst>
                <a:ext uri="{FF2B5EF4-FFF2-40B4-BE49-F238E27FC236}">
                  <a16:creationId xmlns:a16="http://schemas.microsoft.com/office/drawing/2014/main" id="{1A10EE32-8176-4B4D-B0EC-66E8E25CC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61534" name="Arc 40">
                <a:extLst>
                  <a:ext uri="{FF2B5EF4-FFF2-40B4-BE49-F238E27FC236}">
                    <a16:creationId xmlns:a16="http://schemas.microsoft.com/office/drawing/2014/main" id="{D6122C59-DF05-0944-BDBE-F7E5C6C8B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5" name="Arc 41">
                <a:extLst>
                  <a:ext uri="{FF2B5EF4-FFF2-40B4-BE49-F238E27FC236}">
                    <a16:creationId xmlns:a16="http://schemas.microsoft.com/office/drawing/2014/main" id="{2D4019EB-8491-CB45-9334-A8EFC9AFB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31" name="Line 42">
              <a:extLst>
                <a:ext uri="{FF2B5EF4-FFF2-40B4-BE49-F238E27FC236}">
                  <a16:creationId xmlns:a16="http://schemas.microsoft.com/office/drawing/2014/main" id="{63F0E25C-4E84-3B4E-AF31-442EFB2F1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2" name="Line 43">
              <a:extLst>
                <a:ext uri="{FF2B5EF4-FFF2-40B4-BE49-F238E27FC236}">
                  <a16:creationId xmlns:a16="http://schemas.microsoft.com/office/drawing/2014/main" id="{4D675412-E4AE-B940-B132-17DF9CA33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3" name="Line 44">
              <a:extLst>
                <a:ext uri="{FF2B5EF4-FFF2-40B4-BE49-F238E27FC236}">
                  <a16:creationId xmlns:a16="http://schemas.microsoft.com/office/drawing/2014/main" id="{6B036499-F255-C144-B8D5-DE1D52DD2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59" name="Line 45">
            <a:extLst>
              <a:ext uri="{FF2B5EF4-FFF2-40B4-BE49-F238E27FC236}">
                <a16:creationId xmlns:a16="http://schemas.microsoft.com/office/drawing/2014/main" id="{580C55EB-8206-A648-BEA5-9888AF525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3119" y="2045378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60" name="Group 46">
            <a:extLst>
              <a:ext uri="{FF2B5EF4-FFF2-40B4-BE49-F238E27FC236}">
                <a16:creationId xmlns:a16="http://schemas.microsoft.com/office/drawing/2014/main" id="{0BD94E24-B79F-0942-8ECC-F5F73E9A62FD}"/>
              </a:ext>
            </a:extLst>
          </p:cNvPr>
          <p:cNvGrpSpPr>
            <a:grpSpLocks/>
          </p:cNvGrpSpPr>
          <p:nvPr/>
        </p:nvGrpSpPr>
        <p:grpSpPr bwMode="auto">
          <a:xfrm>
            <a:off x="8657769" y="2362878"/>
            <a:ext cx="1093788" cy="520700"/>
            <a:chOff x="1824" y="2234"/>
            <a:chExt cx="698" cy="333"/>
          </a:xfrm>
        </p:grpSpPr>
        <p:sp>
          <p:nvSpPr>
            <p:cNvPr id="61520" name="Arc 47">
              <a:extLst>
                <a:ext uri="{FF2B5EF4-FFF2-40B4-BE49-F238E27FC236}">
                  <a16:creationId xmlns:a16="http://schemas.microsoft.com/office/drawing/2014/main" id="{6F05ADEC-585E-E141-AAE9-ECE9749D8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234"/>
              <a:ext cx="73" cy="159"/>
            </a:xfrm>
            <a:custGeom>
              <a:avLst/>
              <a:gdLst>
                <a:gd name="T0" fmla="*/ 0 w 21632"/>
                <a:gd name="T1" fmla="*/ 0 h 21600"/>
                <a:gd name="T2" fmla="*/ 0 w 21632"/>
                <a:gd name="T3" fmla="*/ 0 h 21600"/>
                <a:gd name="T4" fmla="*/ 0 w 216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2"/>
                <a:gd name="T10" fmla="*/ 0 h 21600"/>
                <a:gd name="T11" fmla="*/ 21632 w 216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2" h="21600" fill="none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</a:path>
                <a:path w="21632" h="21600" stroke="0" extrusionOk="0">
                  <a:moveTo>
                    <a:pt x="0" y="0"/>
                  </a:moveTo>
                  <a:cubicBezTo>
                    <a:pt x="10" y="0"/>
                    <a:pt x="21" y="-1"/>
                    <a:pt x="32" y="0"/>
                  </a:cubicBezTo>
                  <a:cubicBezTo>
                    <a:pt x="11961" y="0"/>
                    <a:pt x="21632" y="9670"/>
                    <a:pt x="21632" y="21600"/>
                  </a:cubicBez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1" name="Arc 48">
              <a:extLst>
                <a:ext uri="{FF2B5EF4-FFF2-40B4-BE49-F238E27FC236}">
                  <a16:creationId xmlns:a16="http://schemas.microsoft.com/office/drawing/2014/main" id="{0DC26973-FF2C-2E4F-AAAE-239AFEE0B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234"/>
              <a:ext cx="490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2" name="Arc 49">
              <a:extLst>
                <a:ext uri="{FF2B5EF4-FFF2-40B4-BE49-F238E27FC236}">
                  <a16:creationId xmlns:a16="http://schemas.microsoft.com/office/drawing/2014/main" id="{13C4E1B1-7AE0-B240-A23E-0DFC478B6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2393"/>
              <a:ext cx="464" cy="1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3" name="Arc 50">
              <a:extLst>
                <a:ext uri="{FF2B5EF4-FFF2-40B4-BE49-F238E27FC236}">
                  <a16:creationId xmlns:a16="http://schemas.microsoft.com/office/drawing/2014/main" id="{CA2F2A2F-26A1-BD48-B5FF-8E55C1345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93"/>
              <a:ext cx="73" cy="174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</a:path>
                <a:path w="21635" h="21600" stroke="0" extrusionOk="0">
                  <a:moveTo>
                    <a:pt x="21635" y="0"/>
                  </a:moveTo>
                  <a:cubicBezTo>
                    <a:pt x="21635" y="11929"/>
                    <a:pt x="11964" y="21600"/>
                    <a:pt x="35" y="21600"/>
                  </a:cubicBezTo>
                  <a:cubicBezTo>
                    <a:pt x="23" y="21600"/>
                    <a:pt x="11" y="21599"/>
                    <a:pt x="0" y="21599"/>
                  </a:cubicBezTo>
                  <a:lnTo>
                    <a:pt x="35" y="0"/>
                  </a:lnTo>
                  <a:lnTo>
                    <a:pt x="21635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4" name="Line 51">
              <a:extLst>
                <a:ext uri="{FF2B5EF4-FFF2-40B4-BE49-F238E27FC236}">
                  <a16:creationId xmlns:a16="http://schemas.microsoft.com/office/drawing/2014/main" id="{179C26DA-8432-0647-BCB0-A9606AA48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8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5" name="Line 52">
              <a:extLst>
                <a:ext uri="{FF2B5EF4-FFF2-40B4-BE49-F238E27FC236}">
                  <a16:creationId xmlns:a16="http://schemas.microsoft.com/office/drawing/2014/main" id="{B4014C48-6D91-7C4A-8FAD-BFD259FAE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405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6" name="Line 53">
              <a:extLst>
                <a:ext uri="{FF2B5EF4-FFF2-40B4-BE49-F238E27FC236}">
                  <a16:creationId xmlns:a16="http://schemas.microsoft.com/office/drawing/2014/main" id="{A9E9AF42-1267-F34D-B180-6ADBD11C7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506"/>
              <a:ext cx="1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61" name="Line 54">
            <a:extLst>
              <a:ext uri="{FF2B5EF4-FFF2-40B4-BE49-F238E27FC236}">
                <a16:creationId xmlns:a16="http://schemas.microsoft.com/office/drawing/2014/main" id="{BD7CE485-2537-E748-88F2-D896FE20C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3119" y="2785153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Freeform 55">
            <a:extLst>
              <a:ext uri="{FF2B5EF4-FFF2-40B4-BE49-F238E27FC236}">
                <a16:creationId xmlns:a16="http://schemas.microsoft.com/office/drawing/2014/main" id="{A0D139D2-E02D-ED44-9D48-85677A59925D}"/>
              </a:ext>
            </a:extLst>
          </p:cNvPr>
          <p:cNvSpPr>
            <a:spLocks/>
          </p:cNvSpPr>
          <p:nvPr/>
        </p:nvSpPr>
        <p:spPr bwMode="auto">
          <a:xfrm>
            <a:off x="8279944" y="2026329"/>
            <a:ext cx="503238" cy="420687"/>
          </a:xfrm>
          <a:custGeom>
            <a:avLst/>
            <a:gdLst>
              <a:gd name="T0" fmla="*/ 0 w 312"/>
              <a:gd name="T1" fmla="*/ 0 h 508"/>
              <a:gd name="T2" fmla="*/ 0 w 312"/>
              <a:gd name="T3" fmla="*/ 2147483646 h 508"/>
              <a:gd name="T4" fmla="*/ 2147483646 w 312"/>
              <a:gd name="T5" fmla="*/ 2147483646 h 508"/>
              <a:gd name="T6" fmla="*/ 0 60000 65536"/>
              <a:gd name="T7" fmla="*/ 0 60000 65536"/>
              <a:gd name="T8" fmla="*/ 0 60000 65536"/>
              <a:gd name="T9" fmla="*/ 0 w 312"/>
              <a:gd name="T10" fmla="*/ 0 h 508"/>
              <a:gd name="T11" fmla="*/ 312 w 31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508">
                <a:moveTo>
                  <a:pt x="0" y="0"/>
                </a:moveTo>
                <a:lnTo>
                  <a:pt x="0" y="508"/>
                </a:lnTo>
                <a:lnTo>
                  <a:pt x="312" y="5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63" name="Group 56">
            <a:extLst>
              <a:ext uri="{FF2B5EF4-FFF2-40B4-BE49-F238E27FC236}">
                <a16:creationId xmlns:a16="http://schemas.microsoft.com/office/drawing/2014/main" id="{9F690880-0B38-CD46-9389-AC4DA1B0D8F2}"/>
              </a:ext>
            </a:extLst>
          </p:cNvPr>
          <p:cNvGrpSpPr>
            <a:grpSpLocks/>
          </p:cNvGrpSpPr>
          <p:nvPr/>
        </p:nvGrpSpPr>
        <p:grpSpPr bwMode="auto">
          <a:xfrm>
            <a:off x="7143294" y="3274104"/>
            <a:ext cx="1136650" cy="503237"/>
            <a:chOff x="808" y="2304"/>
            <a:chExt cx="726" cy="321"/>
          </a:xfrm>
        </p:grpSpPr>
        <p:sp>
          <p:nvSpPr>
            <p:cNvPr id="61511" name="Line 57">
              <a:extLst>
                <a:ext uri="{FF2B5EF4-FFF2-40B4-BE49-F238E27FC236}">
                  <a16:creationId xmlns:a16="http://schemas.microsoft.com/office/drawing/2014/main" id="{81518B7F-B24F-E24A-A80D-68B18460E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304"/>
              <a:ext cx="31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2" name="Line 58">
              <a:extLst>
                <a:ext uri="{FF2B5EF4-FFF2-40B4-BE49-F238E27FC236}">
                  <a16:creationId xmlns:a16="http://schemas.microsoft.com/office/drawing/2014/main" id="{51C55FBE-D249-C14F-9490-CFC0B252D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622"/>
              <a:ext cx="3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3" name="Line 59">
              <a:extLst>
                <a:ext uri="{FF2B5EF4-FFF2-40B4-BE49-F238E27FC236}">
                  <a16:creationId xmlns:a16="http://schemas.microsoft.com/office/drawing/2014/main" id="{4DF1D82D-609D-EF48-AF0B-1A8A336D7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04"/>
              <a:ext cx="1" cy="3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14" name="Group 60">
              <a:extLst>
                <a:ext uri="{FF2B5EF4-FFF2-40B4-BE49-F238E27FC236}">
                  <a16:creationId xmlns:a16="http://schemas.microsoft.com/office/drawing/2014/main" id="{10DA71B5-CC40-F344-823C-31C149E9B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" y="2306"/>
              <a:ext cx="153" cy="319"/>
              <a:chOff x="1289" y="1286"/>
              <a:chExt cx="153" cy="319"/>
            </a:xfrm>
          </p:grpSpPr>
          <p:sp>
            <p:nvSpPr>
              <p:cNvPr id="61518" name="Arc 61">
                <a:extLst>
                  <a:ext uri="{FF2B5EF4-FFF2-40B4-BE49-F238E27FC236}">
                    <a16:creationId xmlns:a16="http://schemas.microsoft.com/office/drawing/2014/main" id="{327FDB58-7E61-B942-B3A8-177ED2307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286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9" name="Arc 62">
                <a:extLst>
                  <a:ext uri="{FF2B5EF4-FFF2-40B4-BE49-F238E27FC236}">
                    <a16:creationId xmlns:a16="http://schemas.microsoft.com/office/drawing/2014/main" id="{57B343AC-B031-904C-80F9-789B96A41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1439"/>
                <a:ext cx="153" cy="16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15" name="Line 63">
              <a:extLst>
                <a:ext uri="{FF2B5EF4-FFF2-40B4-BE49-F238E27FC236}">
                  <a16:creationId xmlns:a16="http://schemas.microsoft.com/office/drawing/2014/main" id="{42D24F81-D70F-784C-AFF4-090092CCB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35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6" name="Line 64">
              <a:extLst>
                <a:ext uri="{FF2B5EF4-FFF2-40B4-BE49-F238E27FC236}">
                  <a16:creationId xmlns:a16="http://schemas.microsoft.com/office/drawing/2014/main" id="{7EDCBF0A-300C-4A4E-8B67-83E6E25FE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61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7" name="Line 65">
              <a:extLst>
                <a:ext uri="{FF2B5EF4-FFF2-40B4-BE49-F238E27FC236}">
                  <a16:creationId xmlns:a16="http://schemas.microsoft.com/office/drawing/2014/main" id="{B38D1767-3477-E84E-B49A-9629AC621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463"/>
              <a:ext cx="13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64" name="Group 66">
            <a:extLst>
              <a:ext uri="{FF2B5EF4-FFF2-40B4-BE49-F238E27FC236}">
                <a16:creationId xmlns:a16="http://schemas.microsoft.com/office/drawing/2014/main" id="{40D3B2E3-E8F4-D946-BEAE-94D6BE68996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24269" y="3975778"/>
            <a:ext cx="765153" cy="1017568"/>
            <a:chOff x="1775" y="1232"/>
            <a:chExt cx="489" cy="649"/>
          </a:xfrm>
        </p:grpSpPr>
        <p:sp>
          <p:nvSpPr>
            <p:cNvPr id="61504" name="Rectangle 67">
              <a:extLst>
                <a:ext uri="{FF2B5EF4-FFF2-40B4-BE49-F238E27FC236}">
                  <a16:creationId xmlns:a16="http://schemas.microsoft.com/office/drawing/2014/main" id="{1CEB860F-C7E8-354D-B27E-A18E95C7C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05" name="Text Box 68">
              <a:extLst>
                <a:ext uri="{FF2B5EF4-FFF2-40B4-BE49-F238E27FC236}">
                  <a16:creationId xmlns:a16="http://schemas.microsoft.com/office/drawing/2014/main" id="{431513A3-50B7-1D46-BB0F-C350BE545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1506" name="Text Box 69">
              <a:extLst>
                <a:ext uri="{FF2B5EF4-FFF2-40B4-BE49-F238E27FC236}">
                  <a16:creationId xmlns:a16="http://schemas.microsoft.com/office/drawing/2014/main" id="{3CF8930B-B9A9-8848-A0F4-CD1ADB4D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1507" name="Text Box 70">
              <a:extLst>
                <a:ext uri="{FF2B5EF4-FFF2-40B4-BE49-F238E27FC236}">
                  <a16:creationId xmlns:a16="http://schemas.microsoft.com/office/drawing/2014/main" id="{CE80ABA3-A897-7F4A-9784-EEE49A017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1508" name="Line 71">
              <a:extLst>
                <a:ext uri="{FF2B5EF4-FFF2-40B4-BE49-F238E27FC236}">
                  <a16:creationId xmlns:a16="http://schemas.microsoft.com/office/drawing/2014/main" id="{B8CC46F3-3C45-DF43-B9B9-D2A9104E9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9" name="Line 72">
              <a:extLst>
                <a:ext uri="{FF2B5EF4-FFF2-40B4-BE49-F238E27FC236}">
                  <a16:creationId xmlns:a16="http://schemas.microsoft.com/office/drawing/2014/main" id="{71C92461-55A4-D244-B4B0-665B30C9B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0" name="Line 73">
              <a:extLst>
                <a:ext uri="{FF2B5EF4-FFF2-40B4-BE49-F238E27FC236}">
                  <a16:creationId xmlns:a16="http://schemas.microsoft.com/office/drawing/2014/main" id="{351D053A-A1B7-9548-B389-D969325C3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65" name="Group 74">
            <a:extLst>
              <a:ext uri="{FF2B5EF4-FFF2-40B4-BE49-F238E27FC236}">
                <a16:creationId xmlns:a16="http://schemas.microsoft.com/office/drawing/2014/main" id="{ADA3C0E4-EEB9-5E40-974A-B9467C4BFF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36969" y="5129890"/>
            <a:ext cx="765153" cy="1017544"/>
            <a:chOff x="1775" y="1232"/>
            <a:chExt cx="489" cy="650"/>
          </a:xfrm>
        </p:grpSpPr>
        <p:sp>
          <p:nvSpPr>
            <p:cNvPr id="61497" name="Rectangle 75">
              <a:extLst>
                <a:ext uri="{FF2B5EF4-FFF2-40B4-BE49-F238E27FC236}">
                  <a16:creationId xmlns:a16="http://schemas.microsoft.com/office/drawing/2014/main" id="{E7A62BBE-46C0-044C-8336-636AC925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98" name="Text Box 76">
              <a:extLst>
                <a:ext uri="{FF2B5EF4-FFF2-40B4-BE49-F238E27FC236}">
                  <a16:creationId xmlns:a16="http://schemas.microsoft.com/office/drawing/2014/main" id="{2336D349-409A-1C46-8EB0-69A40D4F0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1499" name="Text Box 77">
              <a:extLst>
                <a:ext uri="{FF2B5EF4-FFF2-40B4-BE49-F238E27FC236}">
                  <a16:creationId xmlns:a16="http://schemas.microsoft.com/office/drawing/2014/main" id="{3B0EC5A9-0703-1840-B1B0-52A29D439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1500" name="Text Box 78">
              <a:extLst>
                <a:ext uri="{FF2B5EF4-FFF2-40B4-BE49-F238E27FC236}">
                  <a16:creationId xmlns:a16="http://schemas.microsoft.com/office/drawing/2014/main" id="{A1B392B0-2BEC-534C-9121-88D34A4C7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1501" name="Line 79">
              <a:extLst>
                <a:ext uri="{FF2B5EF4-FFF2-40B4-BE49-F238E27FC236}">
                  <a16:creationId xmlns:a16="http://schemas.microsoft.com/office/drawing/2014/main" id="{8C4EAE3F-690B-B54D-9F8B-8DBD3E87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2" name="Line 80">
              <a:extLst>
                <a:ext uri="{FF2B5EF4-FFF2-40B4-BE49-F238E27FC236}">
                  <a16:creationId xmlns:a16="http://schemas.microsoft.com/office/drawing/2014/main" id="{F5F5AA66-BD46-1440-B537-468477DCA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3" name="Line 81">
              <a:extLst>
                <a:ext uri="{FF2B5EF4-FFF2-40B4-BE49-F238E27FC236}">
                  <a16:creationId xmlns:a16="http://schemas.microsoft.com/office/drawing/2014/main" id="{BE1DABE7-B299-A146-8452-B27C81505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66" name="Rectangle 82">
            <a:extLst>
              <a:ext uri="{FF2B5EF4-FFF2-40B4-BE49-F238E27FC236}">
                <a16:creationId xmlns:a16="http://schemas.microsoft.com/office/drawing/2014/main" id="{488AF47A-53DF-5944-9D36-6C75F793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144" y="3951966"/>
            <a:ext cx="325438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61467" name="Rectangle 83">
            <a:extLst>
              <a:ext uri="{FF2B5EF4-FFF2-40B4-BE49-F238E27FC236}">
                <a16:creationId xmlns:a16="http://schemas.microsoft.com/office/drawing/2014/main" id="{8B92D467-CF77-5243-ABBD-B4DFE227A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844" y="5117190"/>
            <a:ext cx="325438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1</a:t>
            </a:r>
          </a:p>
        </p:txBody>
      </p:sp>
      <p:sp>
        <p:nvSpPr>
          <p:cNvPr id="61468" name="Line 84">
            <a:extLst>
              <a:ext uri="{FF2B5EF4-FFF2-40B4-BE49-F238E27FC236}">
                <a16:creationId xmlns:a16="http://schemas.microsoft.com/office/drawing/2014/main" id="{6679A971-C27B-9942-868E-46DE46131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7694" y="4202790"/>
            <a:ext cx="42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9" name="Line 85">
            <a:extLst>
              <a:ext uri="{FF2B5EF4-FFF2-40B4-BE49-F238E27FC236}">
                <a16:creationId xmlns:a16="http://schemas.microsoft.com/office/drawing/2014/main" id="{F87440C4-EA65-2E4E-9740-1FCAE6D2B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394" y="5329915"/>
            <a:ext cx="42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0" name="Freeform 86">
            <a:extLst>
              <a:ext uri="{FF2B5EF4-FFF2-40B4-BE49-F238E27FC236}">
                <a16:creationId xmlns:a16="http://schemas.microsoft.com/office/drawing/2014/main" id="{B45ED361-5922-9E40-B7FE-E8353832A38D}"/>
              </a:ext>
            </a:extLst>
          </p:cNvPr>
          <p:cNvSpPr>
            <a:spLocks/>
          </p:cNvSpPr>
          <p:nvPr/>
        </p:nvSpPr>
        <p:spPr bwMode="auto">
          <a:xfrm>
            <a:off x="8808583" y="1894566"/>
            <a:ext cx="1177925" cy="2182813"/>
          </a:xfrm>
          <a:custGeom>
            <a:avLst/>
            <a:gdLst>
              <a:gd name="T0" fmla="*/ 0 w 752"/>
              <a:gd name="T1" fmla="*/ 2147483646 h 1400"/>
              <a:gd name="T2" fmla="*/ 2147483646 w 752"/>
              <a:gd name="T3" fmla="*/ 2147483646 h 1400"/>
              <a:gd name="T4" fmla="*/ 2147483646 w 752"/>
              <a:gd name="T5" fmla="*/ 0 h 1400"/>
              <a:gd name="T6" fmla="*/ 2147483646 w 752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1400"/>
              <a:gd name="T14" fmla="*/ 752 w 752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1400">
                <a:moveTo>
                  <a:pt x="0" y="1400"/>
                </a:moveTo>
                <a:lnTo>
                  <a:pt x="752" y="1400"/>
                </a:lnTo>
                <a:lnTo>
                  <a:pt x="75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1" name="Freeform 87">
            <a:extLst>
              <a:ext uri="{FF2B5EF4-FFF2-40B4-BE49-F238E27FC236}">
                <a16:creationId xmlns:a16="http://schemas.microsoft.com/office/drawing/2014/main" id="{1314EE94-B2C3-474F-8616-EFDD43381F90}"/>
              </a:ext>
            </a:extLst>
          </p:cNvPr>
          <p:cNvSpPr>
            <a:spLocks/>
          </p:cNvSpPr>
          <p:nvPr/>
        </p:nvSpPr>
        <p:spPr bwMode="auto">
          <a:xfrm>
            <a:off x="8833983" y="2634341"/>
            <a:ext cx="1552575" cy="2659063"/>
          </a:xfrm>
          <a:custGeom>
            <a:avLst/>
            <a:gdLst>
              <a:gd name="T0" fmla="*/ 0 w 992"/>
              <a:gd name="T1" fmla="*/ 2147483646 h 1696"/>
              <a:gd name="T2" fmla="*/ 2147483646 w 992"/>
              <a:gd name="T3" fmla="*/ 2147483646 h 1696"/>
              <a:gd name="T4" fmla="*/ 2147483646 w 992"/>
              <a:gd name="T5" fmla="*/ 0 h 1696"/>
              <a:gd name="T6" fmla="*/ 2147483646 w 992"/>
              <a:gd name="T7" fmla="*/ 0 h 1696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696"/>
              <a:gd name="T14" fmla="*/ 992 w 992"/>
              <a:gd name="T15" fmla="*/ 1696 h 1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696">
                <a:moveTo>
                  <a:pt x="0" y="1696"/>
                </a:moveTo>
                <a:lnTo>
                  <a:pt x="992" y="1696"/>
                </a:lnTo>
                <a:lnTo>
                  <a:pt x="992" y="0"/>
                </a:lnTo>
                <a:lnTo>
                  <a:pt x="5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2" name="Freeform 88">
            <a:extLst>
              <a:ext uri="{FF2B5EF4-FFF2-40B4-BE49-F238E27FC236}">
                <a16:creationId xmlns:a16="http://schemas.microsoft.com/office/drawing/2014/main" id="{E7DC2C90-3C22-5842-9D79-674E1DA8524C}"/>
              </a:ext>
            </a:extLst>
          </p:cNvPr>
          <p:cNvSpPr>
            <a:spLocks/>
          </p:cNvSpPr>
          <p:nvPr/>
        </p:nvSpPr>
        <p:spPr bwMode="auto">
          <a:xfrm>
            <a:off x="6917869" y="2196190"/>
            <a:ext cx="438150" cy="1955800"/>
          </a:xfrm>
          <a:custGeom>
            <a:avLst/>
            <a:gdLst>
              <a:gd name="T0" fmla="*/ 2147483646 w 280"/>
              <a:gd name="T1" fmla="*/ 2147483646 h 1248"/>
              <a:gd name="T2" fmla="*/ 0 w 280"/>
              <a:gd name="T3" fmla="*/ 2147483646 h 1248"/>
              <a:gd name="T4" fmla="*/ 0 w 280"/>
              <a:gd name="T5" fmla="*/ 0 h 1248"/>
              <a:gd name="T6" fmla="*/ 2147483646 w 28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248"/>
              <a:gd name="T14" fmla="*/ 280 w 28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248">
                <a:moveTo>
                  <a:pt x="280" y="1248"/>
                </a:moveTo>
                <a:lnTo>
                  <a:pt x="0" y="1248"/>
                </a:lnTo>
                <a:lnTo>
                  <a:pt x="0" y="0"/>
                </a:lnTo>
                <a:lnTo>
                  <a:pt x="1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3" name="Freeform 89">
            <a:extLst>
              <a:ext uri="{FF2B5EF4-FFF2-40B4-BE49-F238E27FC236}">
                <a16:creationId xmlns:a16="http://schemas.microsoft.com/office/drawing/2014/main" id="{20D85EB5-F4AE-8C44-A51D-CEAFC2999A98}"/>
              </a:ext>
            </a:extLst>
          </p:cNvPr>
          <p:cNvSpPr>
            <a:spLocks/>
          </p:cNvSpPr>
          <p:nvPr/>
        </p:nvSpPr>
        <p:spPr bwMode="auto">
          <a:xfrm>
            <a:off x="6628945" y="2918503"/>
            <a:ext cx="739775" cy="2387600"/>
          </a:xfrm>
          <a:custGeom>
            <a:avLst/>
            <a:gdLst>
              <a:gd name="T0" fmla="*/ 2147483646 w 472"/>
              <a:gd name="T1" fmla="*/ 2147483646 h 1523"/>
              <a:gd name="T2" fmla="*/ 0 w 472"/>
              <a:gd name="T3" fmla="*/ 2147483646 h 1523"/>
              <a:gd name="T4" fmla="*/ 0 w 472"/>
              <a:gd name="T5" fmla="*/ 2147483646 h 1523"/>
              <a:gd name="T6" fmla="*/ 2147483646 w 472"/>
              <a:gd name="T7" fmla="*/ 0 h 1523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23"/>
              <a:gd name="T14" fmla="*/ 472 w 472"/>
              <a:gd name="T15" fmla="*/ 1523 h 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23">
                <a:moveTo>
                  <a:pt x="472" y="1523"/>
                </a:moveTo>
                <a:lnTo>
                  <a:pt x="0" y="1523"/>
                </a:lnTo>
                <a:lnTo>
                  <a:pt x="0" y="11"/>
                </a:lnTo>
                <a:lnTo>
                  <a:pt x="36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4" name="Freeform 90">
            <a:extLst>
              <a:ext uri="{FF2B5EF4-FFF2-40B4-BE49-F238E27FC236}">
                <a16:creationId xmlns:a16="http://schemas.microsoft.com/office/drawing/2014/main" id="{37226F15-EB68-3546-8A6C-663DE0C628EE}"/>
              </a:ext>
            </a:extLst>
          </p:cNvPr>
          <p:cNvSpPr>
            <a:spLocks/>
          </p:cNvSpPr>
          <p:nvPr/>
        </p:nvSpPr>
        <p:spPr bwMode="auto">
          <a:xfrm>
            <a:off x="6303507" y="1143679"/>
            <a:ext cx="1065212" cy="4764087"/>
          </a:xfrm>
          <a:custGeom>
            <a:avLst/>
            <a:gdLst>
              <a:gd name="T0" fmla="*/ 2147483646 w 680"/>
              <a:gd name="T1" fmla="*/ 2147483646 h 3024"/>
              <a:gd name="T2" fmla="*/ 0 w 680"/>
              <a:gd name="T3" fmla="*/ 2147483646 h 3024"/>
              <a:gd name="T4" fmla="*/ 0 w 680"/>
              <a:gd name="T5" fmla="*/ 2147483646 h 3024"/>
              <a:gd name="T6" fmla="*/ 2147483646 w 680"/>
              <a:gd name="T7" fmla="*/ 0 h 3024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3024"/>
              <a:gd name="T14" fmla="*/ 680 w 680"/>
              <a:gd name="T15" fmla="*/ 3024 h 3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3024">
                <a:moveTo>
                  <a:pt x="680" y="3024"/>
                </a:moveTo>
                <a:lnTo>
                  <a:pt x="0" y="3024"/>
                </a:lnTo>
                <a:lnTo>
                  <a:pt x="0" y="11"/>
                </a:lnTo>
                <a:lnTo>
                  <a:pt x="56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5" name="Line 91">
            <a:extLst>
              <a:ext uri="{FF2B5EF4-FFF2-40B4-BE49-F238E27FC236}">
                <a16:creationId xmlns:a16="http://schemas.microsoft.com/office/drawing/2014/main" id="{DFC2B069-8629-2249-95CF-3B421EA571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7870" y="3350303"/>
            <a:ext cx="23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6" name="Line 92">
            <a:extLst>
              <a:ext uri="{FF2B5EF4-FFF2-40B4-BE49-F238E27FC236}">
                <a16:creationId xmlns:a16="http://schemas.microsoft.com/office/drawing/2014/main" id="{E4A7E8C7-17F7-A549-B811-1EEE39772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6244" y="3675740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7" name="Line 93">
            <a:extLst>
              <a:ext uri="{FF2B5EF4-FFF2-40B4-BE49-F238E27FC236}">
                <a16:creationId xmlns:a16="http://schemas.microsoft.com/office/drawing/2014/main" id="{451F5817-7820-D64D-9450-99F1E1B4C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2657" y="1870753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8" name="Freeform 94">
            <a:extLst>
              <a:ext uri="{FF2B5EF4-FFF2-40B4-BE49-F238E27FC236}">
                <a16:creationId xmlns:a16="http://schemas.microsoft.com/office/drawing/2014/main" id="{8213817C-32C5-A94A-95F2-73AF8B715F6F}"/>
              </a:ext>
            </a:extLst>
          </p:cNvPr>
          <p:cNvSpPr>
            <a:spLocks/>
          </p:cNvSpPr>
          <p:nvPr/>
        </p:nvSpPr>
        <p:spPr bwMode="auto">
          <a:xfrm>
            <a:off x="6603545" y="1481816"/>
            <a:ext cx="576263" cy="1128713"/>
          </a:xfrm>
          <a:custGeom>
            <a:avLst/>
            <a:gdLst>
              <a:gd name="T0" fmla="*/ 2147483646 w 368"/>
              <a:gd name="T1" fmla="*/ 0 h 720"/>
              <a:gd name="T2" fmla="*/ 0 w 368"/>
              <a:gd name="T3" fmla="*/ 0 h 720"/>
              <a:gd name="T4" fmla="*/ 0 w 368"/>
              <a:gd name="T5" fmla="*/ 2147483646 h 720"/>
              <a:gd name="T6" fmla="*/ 2147483646 w 368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720"/>
              <a:gd name="T14" fmla="*/ 368 w 36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720">
                <a:moveTo>
                  <a:pt x="368" y="0"/>
                </a:moveTo>
                <a:lnTo>
                  <a:pt x="0" y="0"/>
                </a:lnTo>
                <a:lnTo>
                  <a:pt x="0" y="720"/>
                </a:lnTo>
                <a:lnTo>
                  <a:pt x="344" y="72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9" name="Oval 95">
            <a:extLst>
              <a:ext uri="{FF2B5EF4-FFF2-40B4-BE49-F238E27FC236}">
                <a16:creationId xmlns:a16="http://schemas.microsoft.com/office/drawing/2014/main" id="{315D082C-B056-FC40-8F31-590B72E3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332" y="1819953"/>
            <a:ext cx="87312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80" name="Oval 96">
            <a:extLst>
              <a:ext uri="{FF2B5EF4-FFF2-40B4-BE49-F238E27FC236}">
                <a16:creationId xmlns:a16="http://schemas.microsoft.com/office/drawing/2014/main" id="{C29DE8C1-CBFF-DA42-B759-D0CB0AA73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070" y="3299503"/>
            <a:ext cx="87313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81" name="Oval 97">
            <a:extLst>
              <a:ext uri="{FF2B5EF4-FFF2-40B4-BE49-F238E27FC236}">
                <a16:creationId xmlns:a16="http://schemas.microsoft.com/office/drawing/2014/main" id="{B31B98DA-120F-EA43-901C-33CB4706C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32" y="3624940"/>
            <a:ext cx="87312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82" name="Text Box 98">
            <a:extLst>
              <a:ext uri="{FF2B5EF4-FFF2-40B4-BE49-F238E27FC236}">
                <a16:creationId xmlns:a16="http://schemas.microsoft.com/office/drawing/2014/main" id="{3EB71105-D242-3D40-82EF-2F2E6DF3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719" y="3840841"/>
            <a:ext cx="541338" cy="14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1483" name="Text Box 99">
            <a:extLst>
              <a:ext uri="{FF2B5EF4-FFF2-40B4-BE49-F238E27FC236}">
                <a16:creationId xmlns:a16="http://schemas.microsoft.com/office/drawing/2014/main" id="{3B5877DC-7A6D-0B4B-A319-F15570D44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119" y="1596116"/>
            <a:ext cx="5397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w</a:t>
            </a:r>
            <a:endParaRPr lang="en-US" altLang="zh-CN" sz="1800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1484" name="Freeform 100">
            <a:extLst>
              <a:ext uri="{FF2B5EF4-FFF2-40B4-BE49-F238E27FC236}">
                <a16:creationId xmlns:a16="http://schemas.microsoft.com/office/drawing/2014/main" id="{25675C1E-BEE4-6949-847B-A1FC0171B01B}"/>
              </a:ext>
            </a:extLst>
          </p:cNvPr>
          <p:cNvSpPr>
            <a:spLocks/>
          </p:cNvSpPr>
          <p:nvPr/>
        </p:nvSpPr>
        <p:spPr bwMode="auto">
          <a:xfrm>
            <a:off x="7130595" y="4352015"/>
            <a:ext cx="2003425" cy="954088"/>
          </a:xfrm>
          <a:custGeom>
            <a:avLst/>
            <a:gdLst>
              <a:gd name="T0" fmla="*/ 0 w 1280"/>
              <a:gd name="T1" fmla="*/ 2147483646 h 608"/>
              <a:gd name="T2" fmla="*/ 0 w 1280"/>
              <a:gd name="T3" fmla="*/ 2147483646 h 608"/>
              <a:gd name="T4" fmla="*/ 2147483646 w 1280"/>
              <a:gd name="T5" fmla="*/ 2147483646 h 608"/>
              <a:gd name="T6" fmla="*/ 2147483646 w 1280"/>
              <a:gd name="T7" fmla="*/ 0 h 608"/>
              <a:gd name="T8" fmla="*/ 2147483646 w 1280"/>
              <a:gd name="T9" fmla="*/ 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0"/>
              <a:gd name="T16" fmla="*/ 0 h 608"/>
              <a:gd name="T17" fmla="*/ 1280 w 1280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0" h="608">
                <a:moveTo>
                  <a:pt x="0" y="608"/>
                </a:moveTo>
                <a:lnTo>
                  <a:pt x="0" y="464"/>
                </a:lnTo>
                <a:lnTo>
                  <a:pt x="1280" y="464"/>
                </a:lnTo>
                <a:lnTo>
                  <a:pt x="1280" y="0"/>
                </a:lnTo>
                <a:lnTo>
                  <a:pt x="107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5" name="Freeform 101">
            <a:extLst>
              <a:ext uri="{FF2B5EF4-FFF2-40B4-BE49-F238E27FC236}">
                <a16:creationId xmlns:a16="http://schemas.microsoft.com/office/drawing/2014/main" id="{5548B8C5-FA83-F546-9218-C4A930E372D0}"/>
              </a:ext>
            </a:extLst>
          </p:cNvPr>
          <p:cNvSpPr>
            <a:spLocks/>
          </p:cNvSpPr>
          <p:nvPr/>
        </p:nvSpPr>
        <p:spPr bwMode="auto">
          <a:xfrm>
            <a:off x="8821283" y="5480729"/>
            <a:ext cx="300037" cy="852487"/>
          </a:xfrm>
          <a:custGeom>
            <a:avLst/>
            <a:gdLst>
              <a:gd name="T0" fmla="*/ 0 w 192"/>
              <a:gd name="T1" fmla="*/ 0 h 544"/>
              <a:gd name="T2" fmla="*/ 2147483646 w 192"/>
              <a:gd name="T3" fmla="*/ 0 h 544"/>
              <a:gd name="T4" fmla="*/ 2147483646 w 192"/>
              <a:gd name="T5" fmla="*/ 2147483646 h 544"/>
              <a:gd name="T6" fmla="*/ 0 60000 65536"/>
              <a:gd name="T7" fmla="*/ 0 60000 65536"/>
              <a:gd name="T8" fmla="*/ 0 60000 65536"/>
              <a:gd name="T9" fmla="*/ 0 w 192"/>
              <a:gd name="T10" fmla="*/ 0 h 544"/>
              <a:gd name="T11" fmla="*/ 192 w 19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44">
                <a:moveTo>
                  <a:pt x="0" y="0"/>
                </a:moveTo>
                <a:lnTo>
                  <a:pt x="192" y="0"/>
                </a:lnTo>
                <a:lnTo>
                  <a:pt x="192" y="5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6" name="Text Box 102">
            <a:extLst>
              <a:ext uri="{FF2B5EF4-FFF2-40B4-BE49-F238E27FC236}">
                <a16:creationId xmlns:a16="http://schemas.microsoft.com/office/drawing/2014/main" id="{CE3FBF76-DF1F-C743-ACFC-CAE95F7B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333" y="6285591"/>
            <a:ext cx="1105355" cy="3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Scan-in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87" name="Freeform 103">
            <a:extLst>
              <a:ext uri="{FF2B5EF4-FFF2-40B4-BE49-F238E27FC236}">
                <a16:creationId xmlns:a16="http://schemas.microsoft.com/office/drawing/2014/main" id="{5C771A9A-A6B9-4F40-AD2E-2F43C28AC6AE}"/>
              </a:ext>
            </a:extLst>
          </p:cNvPr>
          <p:cNvSpPr>
            <a:spLocks/>
          </p:cNvSpPr>
          <p:nvPr/>
        </p:nvSpPr>
        <p:spPr bwMode="auto">
          <a:xfrm>
            <a:off x="7130595" y="3524928"/>
            <a:ext cx="2009775" cy="601662"/>
          </a:xfrm>
          <a:custGeom>
            <a:avLst/>
            <a:gdLst>
              <a:gd name="T0" fmla="*/ 0 w 1284"/>
              <a:gd name="T1" fmla="*/ 2147483646 h 384"/>
              <a:gd name="T2" fmla="*/ 0 w 1284"/>
              <a:gd name="T3" fmla="*/ 2147483646 h 384"/>
              <a:gd name="T4" fmla="*/ 2147483646 w 1284"/>
              <a:gd name="T5" fmla="*/ 2147483646 h 384"/>
              <a:gd name="T6" fmla="*/ 2147483646 w 128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284"/>
              <a:gd name="T13" fmla="*/ 0 h 384"/>
              <a:gd name="T14" fmla="*/ 1284 w 128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4" h="384">
                <a:moveTo>
                  <a:pt x="0" y="384"/>
                </a:moveTo>
                <a:lnTo>
                  <a:pt x="0" y="240"/>
                </a:lnTo>
                <a:lnTo>
                  <a:pt x="1280" y="240"/>
                </a:lnTo>
                <a:lnTo>
                  <a:pt x="1284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8" name="Text Box 104">
            <a:extLst>
              <a:ext uri="{FF2B5EF4-FFF2-40B4-BE49-F238E27FC236}">
                <a16:creationId xmlns:a16="http://schemas.microsoft.com/office/drawing/2014/main" id="{BD212A77-5092-D14C-B4C2-B2355655D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432" y="3288391"/>
            <a:ext cx="1479550" cy="3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70C0"/>
                </a:solidFill>
                <a:latin typeface="+mn-lt"/>
                <a:ea typeface="宋体" panose="02010600030101010101" pitchFamily="2" charset="-122"/>
              </a:rPr>
              <a:t>Scan-out</a:t>
            </a:r>
            <a:endParaRPr lang="en-US" altLang="zh-CN" sz="1800" b="1" baseline="-25000">
              <a:solidFill>
                <a:srgbClr val="0070C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89" name="Freeform 105">
            <a:extLst>
              <a:ext uri="{FF2B5EF4-FFF2-40B4-BE49-F238E27FC236}">
                <a16:creationId xmlns:a16="http://schemas.microsoft.com/office/drawing/2014/main" id="{90C28DBD-AB26-2444-B15A-C397A921BFDA}"/>
              </a:ext>
            </a:extLst>
          </p:cNvPr>
          <p:cNvSpPr>
            <a:spLocks/>
          </p:cNvSpPr>
          <p:nvPr/>
        </p:nvSpPr>
        <p:spPr bwMode="auto">
          <a:xfrm>
            <a:off x="8657769" y="4502829"/>
            <a:ext cx="1354138" cy="1830387"/>
          </a:xfrm>
          <a:custGeom>
            <a:avLst/>
            <a:gdLst>
              <a:gd name="T0" fmla="*/ 0 w 864"/>
              <a:gd name="T1" fmla="*/ 0 h 1168"/>
              <a:gd name="T2" fmla="*/ 0 w 864"/>
              <a:gd name="T3" fmla="*/ 2147483646 h 1168"/>
              <a:gd name="T4" fmla="*/ 2147483646 w 864"/>
              <a:gd name="T5" fmla="*/ 2147483646 h 1168"/>
              <a:gd name="T6" fmla="*/ 2147483646 w 864"/>
              <a:gd name="T7" fmla="*/ 2147483646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168"/>
              <a:gd name="T14" fmla="*/ 864 w 864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168">
                <a:moveTo>
                  <a:pt x="0" y="0"/>
                </a:moveTo>
                <a:lnTo>
                  <a:pt x="0" y="112"/>
                </a:lnTo>
                <a:lnTo>
                  <a:pt x="864" y="112"/>
                </a:lnTo>
                <a:lnTo>
                  <a:pt x="864" y="11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0" name="Freeform 106">
            <a:extLst>
              <a:ext uri="{FF2B5EF4-FFF2-40B4-BE49-F238E27FC236}">
                <a16:creationId xmlns:a16="http://schemas.microsoft.com/office/drawing/2014/main" id="{E48E078E-9A56-5847-AE56-7C5DE47AD908}"/>
              </a:ext>
            </a:extLst>
          </p:cNvPr>
          <p:cNvSpPr>
            <a:spLocks/>
          </p:cNvSpPr>
          <p:nvPr/>
        </p:nvSpPr>
        <p:spPr bwMode="auto">
          <a:xfrm>
            <a:off x="8683169" y="5663291"/>
            <a:ext cx="1328738" cy="168275"/>
          </a:xfrm>
          <a:custGeom>
            <a:avLst/>
            <a:gdLst>
              <a:gd name="T0" fmla="*/ 0 w 848"/>
              <a:gd name="T1" fmla="*/ 0 h 108"/>
              <a:gd name="T2" fmla="*/ 0 w 848"/>
              <a:gd name="T3" fmla="*/ 2147483646 h 108"/>
              <a:gd name="T4" fmla="*/ 2147483646 w 848"/>
              <a:gd name="T5" fmla="*/ 2147483646 h 108"/>
              <a:gd name="T6" fmla="*/ 0 60000 65536"/>
              <a:gd name="T7" fmla="*/ 0 60000 65536"/>
              <a:gd name="T8" fmla="*/ 0 60000 65536"/>
              <a:gd name="T9" fmla="*/ 0 w 848"/>
              <a:gd name="T10" fmla="*/ 0 h 108"/>
              <a:gd name="T11" fmla="*/ 848 w 848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8">
                <a:moveTo>
                  <a:pt x="0" y="0"/>
                </a:moveTo>
                <a:lnTo>
                  <a:pt x="0" y="108"/>
                </a:lnTo>
                <a:lnTo>
                  <a:pt x="848" y="1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91" name="Group 107">
            <a:extLst>
              <a:ext uri="{FF2B5EF4-FFF2-40B4-BE49-F238E27FC236}">
                <a16:creationId xmlns:a16="http://schemas.microsoft.com/office/drawing/2014/main" id="{9B7D5347-57F6-0848-84C8-38176F55DFA5}"/>
              </a:ext>
            </a:extLst>
          </p:cNvPr>
          <p:cNvGrpSpPr>
            <a:grpSpLocks/>
          </p:cNvGrpSpPr>
          <p:nvPr/>
        </p:nvGrpSpPr>
        <p:grpSpPr bwMode="auto">
          <a:xfrm>
            <a:off x="9713457" y="6258609"/>
            <a:ext cx="628650" cy="346434"/>
            <a:chOff x="1306" y="3984"/>
            <a:chExt cx="401" cy="221"/>
          </a:xfrm>
        </p:grpSpPr>
        <p:sp>
          <p:nvSpPr>
            <p:cNvPr id="61495" name="Text Box 108">
              <a:extLst>
                <a:ext uri="{FF2B5EF4-FFF2-40B4-BE49-F238E27FC236}">
                  <a16:creationId xmlns:a16="http://schemas.microsoft.com/office/drawing/2014/main" id="{1AB587E5-9152-574F-966A-100D9DF4E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4004"/>
              <a:ext cx="40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G/</a:t>
              </a:r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S</a:t>
              </a:r>
              <a:endParaRPr lang="en-US" altLang="zh-CN" sz="1800" b="1" baseline="-2500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1496" name="Line 109">
              <a:extLst>
                <a:ext uri="{FF2B5EF4-FFF2-40B4-BE49-F238E27FC236}">
                  <a16:creationId xmlns:a16="http://schemas.microsoft.com/office/drawing/2014/main" id="{D6194B84-4965-064C-BE5B-0F0F62354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98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92" name="Text Box 110">
            <a:extLst>
              <a:ext uri="{FF2B5EF4-FFF2-40B4-BE49-F238E27FC236}">
                <a16:creationId xmlns:a16="http://schemas.microsoft.com/office/drawing/2014/main" id="{B173031F-6011-3649-B66F-5E80C1FE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207" y="5272765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93" name="Text Box 111">
            <a:extLst>
              <a:ext uri="{FF2B5EF4-FFF2-40B4-BE49-F238E27FC236}">
                <a16:creationId xmlns:a16="http://schemas.microsoft.com/office/drawing/2014/main" id="{14C9C449-082B-C343-B9AD-355FBCBAC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507" y="4156753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94" name="Text Box 112">
            <a:extLst>
              <a:ext uri="{FF2B5EF4-FFF2-40B4-BE49-F238E27FC236}">
                <a16:creationId xmlns:a16="http://schemas.microsoft.com/office/drawing/2014/main" id="{BE3075A3-116E-D04A-9051-3BDDE9AA0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8919" y="3040740"/>
            <a:ext cx="339286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>
            <a:extLst>
              <a:ext uri="{FF2B5EF4-FFF2-40B4-BE49-F238E27FC236}">
                <a16:creationId xmlns:a16="http://schemas.microsoft.com/office/drawing/2014/main" id="{09CB7A50-5F1B-3741-8FFE-4FA16CEFC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5F7DD5-7A5C-1846-B3DD-0DD495EBCF2C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页脚占位符 4">
            <a:extLst>
              <a:ext uri="{FF2B5EF4-FFF2-40B4-BE49-F238E27FC236}">
                <a16:creationId xmlns:a16="http://schemas.microsoft.com/office/drawing/2014/main" id="{22BBA086-1A8C-EC4C-974F-8B4F4280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96450" name="Rectangle 2">
            <a:extLst>
              <a:ext uri="{FF2B5EF4-FFF2-40B4-BE49-F238E27FC236}">
                <a16:creationId xmlns:a16="http://schemas.microsoft.com/office/drawing/2014/main" id="{45C05DAD-A1DE-6240-A4D8-FFB74FE9E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795" y="381207"/>
            <a:ext cx="10363200" cy="6794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Built-in Self-Test (BIST)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8E89FD2-012B-1648-9FB7-E1AA66B7E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1531" y="3541714"/>
            <a:ext cx="8408019" cy="28223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Test Vector Generator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Pseudorandom tests with a feedback shift register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Seed generates a sequence of test patterns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Outputs combined using the same technique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Generates a unique signature that can be checked to determine if the circuit is correct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E54AB3C5-A9B6-7842-91EA-18FEAD4E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4" y="1943101"/>
            <a:ext cx="1616075" cy="121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Vector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Generator</a:t>
            </a:r>
          </a:p>
        </p:txBody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7B67F27E-53E6-A240-B4B4-B44723A8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4" y="1943101"/>
            <a:ext cx="1616075" cy="121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Circuit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Under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1F409F18-E509-3243-B592-63F4B4691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4" y="1943101"/>
            <a:ext cx="1616075" cy="121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Compressor</a:t>
            </a:r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EAFFDD52-719A-9A4B-AF95-63E46A203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9" y="2143125"/>
            <a:ext cx="1114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Line 8">
            <a:extLst>
              <a:ext uri="{FF2B5EF4-FFF2-40B4-BE49-F238E27FC236}">
                <a16:creationId xmlns:a16="http://schemas.microsoft.com/office/drawing/2014/main" id="{7586F15A-D255-5F4F-91E2-902E264B7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9" y="2971800"/>
            <a:ext cx="1114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D6B0373F-2F58-7D4B-9ED2-58FACF35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1757364"/>
            <a:ext cx="648666" cy="157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62475" name="Line 10">
            <a:extLst>
              <a:ext uri="{FF2B5EF4-FFF2-40B4-BE49-F238E27FC236}">
                <a16:creationId xmlns:a16="http://schemas.microsoft.com/office/drawing/2014/main" id="{51AF62AD-9D0F-8F44-A743-ABDE0FA35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9" y="2143125"/>
            <a:ext cx="1114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Line 11">
            <a:extLst>
              <a:ext uri="{FF2B5EF4-FFF2-40B4-BE49-F238E27FC236}">
                <a16:creationId xmlns:a16="http://schemas.microsoft.com/office/drawing/2014/main" id="{5A3A45BE-516E-324F-ADF5-0FD701564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9" y="2971800"/>
            <a:ext cx="1114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7" name="Text Box 12">
            <a:extLst>
              <a:ext uri="{FF2B5EF4-FFF2-40B4-BE49-F238E27FC236}">
                <a16:creationId xmlns:a16="http://schemas.microsoft.com/office/drawing/2014/main" id="{FC979281-B4AA-304A-9AC8-76CF2413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1743076"/>
            <a:ext cx="741641" cy="16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m-1</a:t>
            </a:r>
          </a:p>
        </p:txBody>
      </p:sp>
      <p:sp>
        <p:nvSpPr>
          <p:cNvPr id="62478" name="Line 13">
            <a:extLst>
              <a:ext uri="{FF2B5EF4-FFF2-40B4-BE49-F238E27FC236}">
                <a16:creationId xmlns:a16="http://schemas.microsoft.com/office/drawing/2014/main" id="{DE096E69-4CD2-624E-8A44-EE0930121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338" y="31718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9" name="Line 14">
            <a:extLst>
              <a:ext uri="{FF2B5EF4-FFF2-40B4-BE49-F238E27FC236}">
                <a16:creationId xmlns:a16="http://schemas.microsoft.com/office/drawing/2014/main" id="{DF506057-4C8B-3B44-BBAB-844E9FB5A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0875" y="318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0" name="Text Box 15">
            <a:extLst>
              <a:ext uri="{FF2B5EF4-FFF2-40B4-BE49-F238E27FC236}">
                <a16:creationId xmlns:a16="http://schemas.microsoft.com/office/drawing/2014/main" id="{1210EC29-5F25-9342-BAB1-9354A2B9F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75" y="3149600"/>
            <a:ext cx="1246586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Signature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3">
            <a:extLst>
              <a:ext uri="{FF2B5EF4-FFF2-40B4-BE49-F238E27FC236}">
                <a16:creationId xmlns:a16="http://schemas.microsoft.com/office/drawing/2014/main" id="{BF67CFD9-8135-E34C-8E2B-897037012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80EE2-1C87-8D4E-9E54-93E9F7790FE2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页脚占位符 4">
            <a:extLst>
              <a:ext uri="{FF2B5EF4-FFF2-40B4-BE49-F238E27FC236}">
                <a16:creationId xmlns:a16="http://schemas.microsoft.com/office/drawing/2014/main" id="{66D43E58-20CC-3E47-838B-8F830F3D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62658" name="Rectangle 2">
            <a:extLst>
              <a:ext uri="{FF2B5EF4-FFF2-40B4-BE49-F238E27FC236}">
                <a16:creationId xmlns:a16="http://schemas.microsoft.com/office/drawing/2014/main" id="{0468AB7F-87C6-F442-8F65-86787FF43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Linear Feedback Shift Register</a:t>
            </a:r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026EF92E-3876-E24A-90B1-0A974A69018F}"/>
              </a:ext>
            </a:extLst>
          </p:cNvPr>
          <p:cNvGrpSpPr>
            <a:grpSpLocks/>
          </p:cNvGrpSpPr>
          <p:nvPr/>
        </p:nvGrpSpPr>
        <p:grpSpPr bwMode="auto">
          <a:xfrm>
            <a:off x="4251328" y="1930401"/>
            <a:ext cx="820653" cy="1018095"/>
            <a:chOff x="1742" y="1232"/>
            <a:chExt cx="524" cy="649"/>
          </a:xfrm>
        </p:grpSpPr>
        <p:sp>
          <p:nvSpPr>
            <p:cNvPr id="64614" name="Rectangle 4">
              <a:extLst>
                <a:ext uri="{FF2B5EF4-FFF2-40B4-BE49-F238E27FC236}">
                  <a16:creationId xmlns:a16="http://schemas.microsoft.com/office/drawing/2014/main" id="{0864A3D0-BC47-2642-977C-FEB251472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615" name="Text Box 5">
              <a:extLst>
                <a:ext uri="{FF2B5EF4-FFF2-40B4-BE49-F238E27FC236}">
                  <a16:creationId xmlns:a16="http://schemas.microsoft.com/office/drawing/2014/main" id="{61EFC1BF-4E60-1546-AD1E-D5A0DCD0C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616" name="Text Box 6">
              <a:extLst>
                <a:ext uri="{FF2B5EF4-FFF2-40B4-BE49-F238E27FC236}">
                  <a16:creationId xmlns:a16="http://schemas.microsoft.com/office/drawing/2014/main" id="{E04F952E-A755-F949-8770-64F42B37E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617" name="Text Box 7">
              <a:extLst>
                <a:ext uri="{FF2B5EF4-FFF2-40B4-BE49-F238E27FC236}">
                  <a16:creationId xmlns:a16="http://schemas.microsoft.com/office/drawing/2014/main" id="{C1572901-CA43-7A41-8D4B-EBD90D006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618" name="Line 8">
              <a:extLst>
                <a:ext uri="{FF2B5EF4-FFF2-40B4-BE49-F238E27FC236}">
                  <a16:creationId xmlns:a16="http://schemas.microsoft.com/office/drawing/2014/main" id="{836CEEEE-FD9F-A64E-BD9A-08438624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9" name="Line 9">
              <a:extLst>
                <a:ext uri="{FF2B5EF4-FFF2-40B4-BE49-F238E27FC236}">
                  <a16:creationId xmlns:a16="http://schemas.microsoft.com/office/drawing/2014/main" id="{62961E42-51DB-0945-9F35-F880F2402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20" name="Line 10">
              <a:extLst>
                <a:ext uri="{FF2B5EF4-FFF2-40B4-BE49-F238E27FC236}">
                  <a16:creationId xmlns:a16="http://schemas.microsoft.com/office/drawing/2014/main" id="{912D879A-0C75-6445-B67A-0F7E22E28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4517" name="Picture 11">
            <a:extLst>
              <a:ext uri="{FF2B5EF4-FFF2-40B4-BE49-F238E27FC236}">
                <a16:creationId xmlns:a16="http://schemas.microsoft.com/office/drawing/2014/main" id="{C922A84E-D679-D044-9ED0-4EDF0960B28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9" y="1905000"/>
            <a:ext cx="10890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8" name="Group 12">
            <a:extLst>
              <a:ext uri="{FF2B5EF4-FFF2-40B4-BE49-F238E27FC236}">
                <a16:creationId xmlns:a16="http://schemas.microsoft.com/office/drawing/2014/main" id="{78DF596C-D8CE-F24A-AAE0-4D0673122CE0}"/>
              </a:ext>
            </a:extLst>
          </p:cNvPr>
          <p:cNvGrpSpPr>
            <a:grpSpLocks/>
          </p:cNvGrpSpPr>
          <p:nvPr/>
        </p:nvGrpSpPr>
        <p:grpSpPr bwMode="auto">
          <a:xfrm>
            <a:off x="5716590" y="1930401"/>
            <a:ext cx="820652" cy="1018095"/>
            <a:chOff x="1742" y="1232"/>
            <a:chExt cx="524" cy="649"/>
          </a:xfrm>
        </p:grpSpPr>
        <p:sp>
          <p:nvSpPr>
            <p:cNvPr id="64607" name="Rectangle 13">
              <a:extLst>
                <a:ext uri="{FF2B5EF4-FFF2-40B4-BE49-F238E27FC236}">
                  <a16:creationId xmlns:a16="http://schemas.microsoft.com/office/drawing/2014/main" id="{F318509C-1176-B149-90E6-7D3F59DB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608" name="Text Box 14">
              <a:extLst>
                <a:ext uri="{FF2B5EF4-FFF2-40B4-BE49-F238E27FC236}">
                  <a16:creationId xmlns:a16="http://schemas.microsoft.com/office/drawing/2014/main" id="{B87673EB-26CE-9643-B1C0-1B23D2F1A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609" name="Text Box 15">
              <a:extLst>
                <a:ext uri="{FF2B5EF4-FFF2-40B4-BE49-F238E27FC236}">
                  <a16:creationId xmlns:a16="http://schemas.microsoft.com/office/drawing/2014/main" id="{F0792684-CA0A-FE47-ABD7-F14C3B599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610" name="Text Box 16">
              <a:extLst>
                <a:ext uri="{FF2B5EF4-FFF2-40B4-BE49-F238E27FC236}">
                  <a16:creationId xmlns:a16="http://schemas.microsoft.com/office/drawing/2014/main" id="{D9C0A473-2E27-1C4E-94E3-CC64C19FF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611" name="Line 17">
              <a:extLst>
                <a:ext uri="{FF2B5EF4-FFF2-40B4-BE49-F238E27FC236}">
                  <a16:creationId xmlns:a16="http://schemas.microsoft.com/office/drawing/2014/main" id="{5CBF26D2-D2E7-1642-8955-BFE6F5430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2" name="Line 18">
              <a:extLst>
                <a:ext uri="{FF2B5EF4-FFF2-40B4-BE49-F238E27FC236}">
                  <a16:creationId xmlns:a16="http://schemas.microsoft.com/office/drawing/2014/main" id="{8B0F6087-F521-A045-8F03-A4A8645EC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3" name="Line 19">
              <a:extLst>
                <a:ext uri="{FF2B5EF4-FFF2-40B4-BE49-F238E27FC236}">
                  <a16:creationId xmlns:a16="http://schemas.microsoft.com/office/drawing/2014/main" id="{620813B8-C3A9-E34F-9C84-CDC0D8123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19" name="Group 20">
            <a:extLst>
              <a:ext uri="{FF2B5EF4-FFF2-40B4-BE49-F238E27FC236}">
                <a16:creationId xmlns:a16="http://schemas.microsoft.com/office/drawing/2014/main" id="{F3B2167C-23E1-DD4B-9585-CDB13ADA908C}"/>
              </a:ext>
            </a:extLst>
          </p:cNvPr>
          <p:cNvGrpSpPr>
            <a:grpSpLocks/>
          </p:cNvGrpSpPr>
          <p:nvPr/>
        </p:nvGrpSpPr>
        <p:grpSpPr bwMode="auto">
          <a:xfrm>
            <a:off x="7145340" y="1930401"/>
            <a:ext cx="820652" cy="1018095"/>
            <a:chOff x="1742" y="1232"/>
            <a:chExt cx="524" cy="649"/>
          </a:xfrm>
        </p:grpSpPr>
        <p:sp>
          <p:nvSpPr>
            <p:cNvPr id="64600" name="Rectangle 21">
              <a:extLst>
                <a:ext uri="{FF2B5EF4-FFF2-40B4-BE49-F238E27FC236}">
                  <a16:creationId xmlns:a16="http://schemas.microsoft.com/office/drawing/2014/main" id="{EC6D55EB-CF91-414E-AA6E-96CC5E009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601" name="Text Box 22">
              <a:extLst>
                <a:ext uri="{FF2B5EF4-FFF2-40B4-BE49-F238E27FC236}">
                  <a16:creationId xmlns:a16="http://schemas.microsoft.com/office/drawing/2014/main" id="{A6276842-529E-7C4A-81AC-671AE3E9F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602" name="Text Box 23">
              <a:extLst>
                <a:ext uri="{FF2B5EF4-FFF2-40B4-BE49-F238E27FC236}">
                  <a16:creationId xmlns:a16="http://schemas.microsoft.com/office/drawing/2014/main" id="{2371F7B0-699F-F746-AE88-C6D33C42C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603" name="Text Box 24">
              <a:extLst>
                <a:ext uri="{FF2B5EF4-FFF2-40B4-BE49-F238E27FC236}">
                  <a16:creationId xmlns:a16="http://schemas.microsoft.com/office/drawing/2014/main" id="{B1CFEA81-1940-244B-B753-52B99F5E5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604" name="Line 25">
              <a:extLst>
                <a:ext uri="{FF2B5EF4-FFF2-40B4-BE49-F238E27FC236}">
                  <a16:creationId xmlns:a16="http://schemas.microsoft.com/office/drawing/2014/main" id="{5DA9BB89-825D-2C48-ABFB-BF2A1ABF8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5" name="Line 26">
              <a:extLst>
                <a:ext uri="{FF2B5EF4-FFF2-40B4-BE49-F238E27FC236}">
                  <a16:creationId xmlns:a16="http://schemas.microsoft.com/office/drawing/2014/main" id="{507708D0-55E4-4842-8227-65B96E9FF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6" name="Line 27">
              <a:extLst>
                <a:ext uri="{FF2B5EF4-FFF2-40B4-BE49-F238E27FC236}">
                  <a16:creationId xmlns:a16="http://schemas.microsoft.com/office/drawing/2014/main" id="{5C4E3680-8C12-9C4E-B459-1EFDEFB9B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20" name="Group 28">
            <a:extLst>
              <a:ext uri="{FF2B5EF4-FFF2-40B4-BE49-F238E27FC236}">
                <a16:creationId xmlns:a16="http://schemas.microsoft.com/office/drawing/2014/main" id="{9A4F0855-9C24-014C-8D37-98F85967042D}"/>
              </a:ext>
            </a:extLst>
          </p:cNvPr>
          <p:cNvGrpSpPr>
            <a:grpSpLocks/>
          </p:cNvGrpSpPr>
          <p:nvPr/>
        </p:nvGrpSpPr>
        <p:grpSpPr bwMode="auto">
          <a:xfrm>
            <a:off x="8597903" y="1930401"/>
            <a:ext cx="820653" cy="1018095"/>
            <a:chOff x="1742" y="1232"/>
            <a:chExt cx="524" cy="649"/>
          </a:xfrm>
        </p:grpSpPr>
        <p:sp>
          <p:nvSpPr>
            <p:cNvPr id="64593" name="Rectangle 29">
              <a:extLst>
                <a:ext uri="{FF2B5EF4-FFF2-40B4-BE49-F238E27FC236}">
                  <a16:creationId xmlns:a16="http://schemas.microsoft.com/office/drawing/2014/main" id="{8D12A60C-DE59-644A-ADAA-F063E513E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94" name="Text Box 30">
              <a:extLst>
                <a:ext uri="{FF2B5EF4-FFF2-40B4-BE49-F238E27FC236}">
                  <a16:creationId xmlns:a16="http://schemas.microsoft.com/office/drawing/2014/main" id="{212AE179-BEB3-F54F-B530-8E9B3DAA1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595" name="Text Box 31">
              <a:extLst>
                <a:ext uri="{FF2B5EF4-FFF2-40B4-BE49-F238E27FC236}">
                  <a16:creationId xmlns:a16="http://schemas.microsoft.com/office/drawing/2014/main" id="{AC75502F-9977-384D-8EFB-D24513E0F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96" name="Text Box 32">
              <a:extLst>
                <a:ext uri="{FF2B5EF4-FFF2-40B4-BE49-F238E27FC236}">
                  <a16:creationId xmlns:a16="http://schemas.microsoft.com/office/drawing/2014/main" id="{000DA6CE-A872-3041-9B29-19BDB4431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97" name="Line 33">
              <a:extLst>
                <a:ext uri="{FF2B5EF4-FFF2-40B4-BE49-F238E27FC236}">
                  <a16:creationId xmlns:a16="http://schemas.microsoft.com/office/drawing/2014/main" id="{085CB02A-1E15-054F-BDE7-694A08210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8" name="Line 34">
              <a:extLst>
                <a:ext uri="{FF2B5EF4-FFF2-40B4-BE49-F238E27FC236}">
                  <a16:creationId xmlns:a16="http://schemas.microsoft.com/office/drawing/2014/main" id="{E70E2720-4352-104D-AAB0-D022898EE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9" name="Line 35">
              <a:extLst>
                <a:ext uri="{FF2B5EF4-FFF2-40B4-BE49-F238E27FC236}">
                  <a16:creationId xmlns:a16="http://schemas.microsoft.com/office/drawing/2014/main" id="{32CC3F9B-9E1D-064C-AAEE-6CC0D3AD8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21" name="Line 36">
            <a:extLst>
              <a:ext uri="{FF2B5EF4-FFF2-40B4-BE49-F238E27FC236}">
                <a16:creationId xmlns:a16="http://schemas.microsoft.com/office/drawing/2014/main" id="{3429DDF5-17A8-CC42-8F14-A2C563451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9" y="2143125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Line 37">
            <a:extLst>
              <a:ext uri="{FF2B5EF4-FFF2-40B4-BE49-F238E27FC236}">
                <a16:creationId xmlns:a16="http://schemas.microsoft.com/office/drawing/2014/main" id="{3F5C164E-904B-6C47-9D4D-F62742D52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9" y="2132013"/>
            <a:ext cx="75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Line 38">
            <a:extLst>
              <a:ext uri="{FF2B5EF4-FFF2-40B4-BE49-F238E27FC236}">
                <a16:creationId xmlns:a16="http://schemas.microsoft.com/office/drawing/2014/main" id="{2777BA21-AB2D-D940-A20D-35CE8FB28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401" y="2132013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Line 39">
            <a:extLst>
              <a:ext uri="{FF2B5EF4-FFF2-40B4-BE49-F238E27FC236}">
                <a16:creationId xmlns:a16="http://schemas.microsoft.com/office/drawing/2014/main" id="{2A173838-06A1-A94B-9435-DB06B2137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2132013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5" name="Line 40">
            <a:extLst>
              <a:ext uri="{FF2B5EF4-FFF2-40B4-BE49-F238E27FC236}">
                <a16:creationId xmlns:a16="http://schemas.microsoft.com/office/drawing/2014/main" id="{F0F1693B-7A29-2E4E-A197-69861D087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9" y="1755775"/>
            <a:ext cx="2579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6" name="Line 41">
            <a:extLst>
              <a:ext uri="{FF2B5EF4-FFF2-40B4-BE49-F238E27FC236}">
                <a16:creationId xmlns:a16="http://schemas.microsoft.com/office/drawing/2014/main" id="{0D54E90F-01F0-7545-8640-1E28F2A28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8" y="1755775"/>
            <a:ext cx="0" cy="27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7" name="Line 42">
            <a:extLst>
              <a:ext uri="{FF2B5EF4-FFF2-40B4-BE49-F238E27FC236}">
                <a16:creationId xmlns:a16="http://schemas.microsoft.com/office/drawing/2014/main" id="{E02AA5DA-20ED-6742-8326-744DDB2C2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1755776"/>
            <a:ext cx="0" cy="155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Line 43">
            <a:extLst>
              <a:ext uri="{FF2B5EF4-FFF2-40B4-BE49-F238E27FC236}">
                <a16:creationId xmlns:a16="http://schemas.microsoft.com/office/drawing/2014/main" id="{FD5D3759-D3DB-E544-84F8-B7A2FC0AF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1579563"/>
            <a:ext cx="716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9" name="Line 44">
            <a:extLst>
              <a:ext uri="{FF2B5EF4-FFF2-40B4-BE49-F238E27FC236}">
                <a16:creationId xmlns:a16="http://schemas.microsoft.com/office/drawing/2014/main" id="{442894BC-C174-EB46-83D0-2286058E0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1579563"/>
            <a:ext cx="0" cy="652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0" name="Line 45">
            <a:extLst>
              <a:ext uri="{FF2B5EF4-FFF2-40B4-BE49-F238E27FC236}">
                <a16:creationId xmlns:a16="http://schemas.microsoft.com/office/drawing/2014/main" id="{AAC8F255-3A4C-3F4D-B860-4A5F6DC15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775" y="2143126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1" name="Line 46">
            <a:extLst>
              <a:ext uri="{FF2B5EF4-FFF2-40B4-BE49-F238E27FC236}">
                <a16:creationId xmlns:a16="http://schemas.microsoft.com/office/drawing/2014/main" id="{F07616AA-199D-944D-8F2B-0E3D74341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143126"/>
            <a:ext cx="0" cy="126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2" name="Line 47">
            <a:extLst>
              <a:ext uri="{FF2B5EF4-FFF2-40B4-BE49-F238E27FC236}">
                <a16:creationId xmlns:a16="http://schemas.microsoft.com/office/drawing/2014/main" id="{14E12533-37CD-FB4F-B810-006CC6A14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5513" y="1579564"/>
            <a:ext cx="0" cy="1893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3" name="Line 48">
            <a:extLst>
              <a:ext uri="{FF2B5EF4-FFF2-40B4-BE49-F238E27FC236}">
                <a16:creationId xmlns:a16="http://schemas.microsoft.com/office/drawing/2014/main" id="{97E43D9B-C7D2-234E-8563-FC2EAA153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4663" y="2132013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4" name="Line 49">
            <a:extLst>
              <a:ext uri="{FF2B5EF4-FFF2-40B4-BE49-F238E27FC236}">
                <a16:creationId xmlns:a16="http://schemas.microsoft.com/office/drawing/2014/main" id="{23A52794-4EB6-4C42-B2CB-9F2B40356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6" y="2232025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5" name="Oval 50">
            <a:extLst>
              <a:ext uri="{FF2B5EF4-FFF2-40B4-BE49-F238E27FC236}">
                <a16:creationId xmlns:a16="http://schemas.microsoft.com/office/drawing/2014/main" id="{A65D7170-46BB-FD48-AF9F-8B9394DA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93913"/>
            <a:ext cx="87312" cy="873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36" name="Oval 51">
            <a:extLst>
              <a:ext uri="{FF2B5EF4-FFF2-40B4-BE49-F238E27FC236}">
                <a16:creationId xmlns:a16="http://schemas.microsoft.com/office/drawing/2014/main" id="{097E8143-EE41-5D4A-A8E0-5D79B3C8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301" y="2081213"/>
            <a:ext cx="87313" cy="873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4537" name="Group 52">
            <a:extLst>
              <a:ext uri="{FF2B5EF4-FFF2-40B4-BE49-F238E27FC236}">
                <a16:creationId xmlns:a16="http://schemas.microsoft.com/office/drawing/2014/main" id="{44105A3A-89C1-9E49-9211-7491A43302CE}"/>
              </a:ext>
            </a:extLst>
          </p:cNvPr>
          <p:cNvGrpSpPr>
            <a:grpSpLocks/>
          </p:cNvGrpSpPr>
          <p:nvPr/>
        </p:nvGrpSpPr>
        <p:grpSpPr bwMode="auto">
          <a:xfrm>
            <a:off x="4302128" y="4576765"/>
            <a:ext cx="820653" cy="1018137"/>
            <a:chOff x="1742" y="1232"/>
            <a:chExt cx="524" cy="650"/>
          </a:xfrm>
        </p:grpSpPr>
        <p:sp>
          <p:nvSpPr>
            <p:cNvPr id="64586" name="Rectangle 53">
              <a:extLst>
                <a:ext uri="{FF2B5EF4-FFF2-40B4-BE49-F238E27FC236}">
                  <a16:creationId xmlns:a16="http://schemas.microsoft.com/office/drawing/2014/main" id="{B4E7DFE3-E8AA-2641-9E9B-0CDE2177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87" name="Text Box 54">
              <a:extLst>
                <a:ext uri="{FF2B5EF4-FFF2-40B4-BE49-F238E27FC236}">
                  <a16:creationId xmlns:a16="http://schemas.microsoft.com/office/drawing/2014/main" id="{AC13BAC6-99C3-824F-BD9A-E150731C1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588" name="Text Box 55">
              <a:extLst>
                <a:ext uri="{FF2B5EF4-FFF2-40B4-BE49-F238E27FC236}">
                  <a16:creationId xmlns:a16="http://schemas.microsoft.com/office/drawing/2014/main" id="{A1779918-F089-B642-88CB-C9C919C4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89" name="Text Box 56">
              <a:extLst>
                <a:ext uri="{FF2B5EF4-FFF2-40B4-BE49-F238E27FC236}">
                  <a16:creationId xmlns:a16="http://schemas.microsoft.com/office/drawing/2014/main" id="{F6539EB9-9851-D746-B2C4-53B248DE7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90" name="Line 57">
              <a:extLst>
                <a:ext uri="{FF2B5EF4-FFF2-40B4-BE49-F238E27FC236}">
                  <a16:creationId xmlns:a16="http://schemas.microsoft.com/office/drawing/2014/main" id="{DD0C7539-9DCF-B94F-B724-4C4FF846B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1" name="Line 58">
              <a:extLst>
                <a:ext uri="{FF2B5EF4-FFF2-40B4-BE49-F238E27FC236}">
                  <a16:creationId xmlns:a16="http://schemas.microsoft.com/office/drawing/2014/main" id="{2997040C-8DFF-2C41-8E88-38C6FAC7B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2" name="Line 59">
              <a:extLst>
                <a:ext uri="{FF2B5EF4-FFF2-40B4-BE49-F238E27FC236}">
                  <a16:creationId xmlns:a16="http://schemas.microsoft.com/office/drawing/2014/main" id="{88CD1913-AA34-C040-88C2-B9F2FC36A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38" name="Group 60">
            <a:extLst>
              <a:ext uri="{FF2B5EF4-FFF2-40B4-BE49-F238E27FC236}">
                <a16:creationId xmlns:a16="http://schemas.microsoft.com/office/drawing/2014/main" id="{5DC38A2C-D33E-A04A-BC52-38833368F14A}"/>
              </a:ext>
            </a:extLst>
          </p:cNvPr>
          <p:cNvGrpSpPr>
            <a:grpSpLocks/>
          </p:cNvGrpSpPr>
          <p:nvPr/>
        </p:nvGrpSpPr>
        <p:grpSpPr bwMode="auto">
          <a:xfrm>
            <a:off x="5767390" y="4576765"/>
            <a:ext cx="820652" cy="1018137"/>
            <a:chOff x="1742" y="1232"/>
            <a:chExt cx="524" cy="650"/>
          </a:xfrm>
        </p:grpSpPr>
        <p:sp>
          <p:nvSpPr>
            <p:cNvPr id="64579" name="Rectangle 61">
              <a:extLst>
                <a:ext uri="{FF2B5EF4-FFF2-40B4-BE49-F238E27FC236}">
                  <a16:creationId xmlns:a16="http://schemas.microsoft.com/office/drawing/2014/main" id="{CFAFBC9F-95F1-2F41-A69E-16B95B79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80" name="Text Box 62">
              <a:extLst>
                <a:ext uri="{FF2B5EF4-FFF2-40B4-BE49-F238E27FC236}">
                  <a16:creationId xmlns:a16="http://schemas.microsoft.com/office/drawing/2014/main" id="{8EB9BCEE-4875-8445-98A4-19BF51507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581" name="Text Box 63">
              <a:extLst>
                <a:ext uri="{FF2B5EF4-FFF2-40B4-BE49-F238E27FC236}">
                  <a16:creationId xmlns:a16="http://schemas.microsoft.com/office/drawing/2014/main" id="{8554213F-36F7-4646-A9B9-45C6B835D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82" name="Text Box 64">
              <a:extLst>
                <a:ext uri="{FF2B5EF4-FFF2-40B4-BE49-F238E27FC236}">
                  <a16:creationId xmlns:a16="http://schemas.microsoft.com/office/drawing/2014/main" id="{97595D87-DF44-CE4E-9DCB-B0D50A681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83" name="Line 65">
              <a:extLst>
                <a:ext uri="{FF2B5EF4-FFF2-40B4-BE49-F238E27FC236}">
                  <a16:creationId xmlns:a16="http://schemas.microsoft.com/office/drawing/2014/main" id="{591DA1F1-5C8B-8B48-B300-2AE3B8BC3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4" name="Line 66">
              <a:extLst>
                <a:ext uri="{FF2B5EF4-FFF2-40B4-BE49-F238E27FC236}">
                  <a16:creationId xmlns:a16="http://schemas.microsoft.com/office/drawing/2014/main" id="{EDC71D8A-9EAB-FB45-92F3-F457E5F08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5" name="Line 67">
              <a:extLst>
                <a:ext uri="{FF2B5EF4-FFF2-40B4-BE49-F238E27FC236}">
                  <a16:creationId xmlns:a16="http://schemas.microsoft.com/office/drawing/2014/main" id="{271E62A4-42B3-0F4A-BBA7-3BF9AF1A8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39" name="Group 68">
            <a:extLst>
              <a:ext uri="{FF2B5EF4-FFF2-40B4-BE49-F238E27FC236}">
                <a16:creationId xmlns:a16="http://schemas.microsoft.com/office/drawing/2014/main" id="{9119C74B-EB98-2348-8616-2846FD22AA05}"/>
              </a:ext>
            </a:extLst>
          </p:cNvPr>
          <p:cNvGrpSpPr>
            <a:grpSpLocks/>
          </p:cNvGrpSpPr>
          <p:nvPr/>
        </p:nvGrpSpPr>
        <p:grpSpPr bwMode="auto">
          <a:xfrm>
            <a:off x="7194553" y="4576765"/>
            <a:ext cx="820653" cy="1018137"/>
            <a:chOff x="1742" y="1232"/>
            <a:chExt cx="524" cy="650"/>
          </a:xfrm>
        </p:grpSpPr>
        <p:sp>
          <p:nvSpPr>
            <p:cNvPr id="64572" name="Rectangle 69">
              <a:extLst>
                <a:ext uri="{FF2B5EF4-FFF2-40B4-BE49-F238E27FC236}">
                  <a16:creationId xmlns:a16="http://schemas.microsoft.com/office/drawing/2014/main" id="{E07E7CD2-0E89-EA44-A3CC-001BFA925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73" name="Text Box 70">
              <a:extLst>
                <a:ext uri="{FF2B5EF4-FFF2-40B4-BE49-F238E27FC236}">
                  <a16:creationId xmlns:a16="http://schemas.microsoft.com/office/drawing/2014/main" id="{D27C035E-51D3-7E45-8ADD-D3F81318F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574" name="Text Box 71">
              <a:extLst>
                <a:ext uri="{FF2B5EF4-FFF2-40B4-BE49-F238E27FC236}">
                  <a16:creationId xmlns:a16="http://schemas.microsoft.com/office/drawing/2014/main" id="{C8F08963-9B3F-C74A-9E4F-408C0B4A8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75" name="Text Box 72">
              <a:extLst>
                <a:ext uri="{FF2B5EF4-FFF2-40B4-BE49-F238E27FC236}">
                  <a16:creationId xmlns:a16="http://schemas.microsoft.com/office/drawing/2014/main" id="{093D8FB5-0741-C245-BFAF-2FA4A9F53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76" name="Line 73">
              <a:extLst>
                <a:ext uri="{FF2B5EF4-FFF2-40B4-BE49-F238E27FC236}">
                  <a16:creationId xmlns:a16="http://schemas.microsoft.com/office/drawing/2014/main" id="{66D6A4D3-F237-E145-93F9-768FFA5D4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7" name="Line 74">
              <a:extLst>
                <a:ext uri="{FF2B5EF4-FFF2-40B4-BE49-F238E27FC236}">
                  <a16:creationId xmlns:a16="http://schemas.microsoft.com/office/drawing/2014/main" id="{809415C3-A989-4542-95B5-DFA095EFD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8" name="Line 75">
              <a:extLst>
                <a:ext uri="{FF2B5EF4-FFF2-40B4-BE49-F238E27FC236}">
                  <a16:creationId xmlns:a16="http://schemas.microsoft.com/office/drawing/2014/main" id="{8CCEFBDC-F127-FD47-93BE-291F8976F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40" name="Group 76">
            <a:extLst>
              <a:ext uri="{FF2B5EF4-FFF2-40B4-BE49-F238E27FC236}">
                <a16:creationId xmlns:a16="http://schemas.microsoft.com/office/drawing/2014/main" id="{B5EAABA5-9B52-1944-98AD-C4A4EA09C150}"/>
              </a:ext>
            </a:extLst>
          </p:cNvPr>
          <p:cNvGrpSpPr>
            <a:grpSpLocks/>
          </p:cNvGrpSpPr>
          <p:nvPr/>
        </p:nvGrpSpPr>
        <p:grpSpPr bwMode="auto">
          <a:xfrm>
            <a:off x="8648703" y="4576765"/>
            <a:ext cx="820653" cy="1018137"/>
            <a:chOff x="1742" y="1232"/>
            <a:chExt cx="524" cy="650"/>
          </a:xfrm>
        </p:grpSpPr>
        <p:sp>
          <p:nvSpPr>
            <p:cNvPr id="64565" name="Rectangle 77">
              <a:extLst>
                <a:ext uri="{FF2B5EF4-FFF2-40B4-BE49-F238E27FC236}">
                  <a16:creationId xmlns:a16="http://schemas.microsoft.com/office/drawing/2014/main" id="{35FBA982-29F3-F342-8701-B24ECAB64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66" name="Text Box 78">
              <a:extLst>
                <a:ext uri="{FF2B5EF4-FFF2-40B4-BE49-F238E27FC236}">
                  <a16:creationId xmlns:a16="http://schemas.microsoft.com/office/drawing/2014/main" id="{78B90884-83F2-484D-A8AF-72253C2F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4567" name="Text Box 79">
              <a:extLst>
                <a:ext uri="{FF2B5EF4-FFF2-40B4-BE49-F238E27FC236}">
                  <a16:creationId xmlns:a16="http://schemas.microsoft.com/office/drawing/2014/main" id="{604DA783-21FC-6A4B-8E85-B9E5A06C1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68" name="Text Box 80">
              <a:extLst>
                <a:ext uri="{FF2B5EF4-FFF2-40B4-BE49-F238E27FC236}">
                  <a16:creationId xmlns:a16="http://schemas.microsoft.com/office/drawing/2014/main" id="{0BF487AA-C45C-694A-9444-7304D9B3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4569" name="Line 81">
              <a:extLst>
                <a:ext uri="{FF2B5EF4-FFF2-40B4-BE49-F238E27FC236}">
                  <a16:creationId xmlns:a16="http://schemas.microsoft.com/office/drawing/2014/main" id="{B1FC33F4-898F-154E-A12C-5BC2B40E3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0" name="Line 82">
              <a:extLst>
                <a:ext uri="{FF2B5EF4-FFF2-40B4-BE49-F238E27FC236}">
                  <a16:creationId xmlns:a16="http://schemas.microsoft.com/office/drawing/2014/main" id="{8F4AE312-6811-E447-BA2C-4C0B87F64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1" name="Line 83">
              <a:extLst>
                <a:ext uri="{FF2B5EF4-FFF2-40B4-BE49-F238E27FC236}">
                  <a16:creationId xmlns:a16="http://schemas.microsoft.com/office/drawing/2014/main" id="{73247AF8-220A-1F49-A7B2-ACB64F99E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41" name="Line 84">
            <a:extLst>
              <a:ext uri="{FF2B5EF4-FFF2-40B4-BE49-F238E27FC236}">
                <a16:creationId xmlns:a16="http://schemas.microsoft.com/office/drawing/2014/main" id="{2FDBBDF9-7B13-6E42-98E6-6E9043DCA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9" y="4789488"/>
            <a:ext cx="75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2" name="Line 85">
            <a:extLst>
              <a:ext uri="{FF2B5EF4-FFF2-40B4-BE49-F238E27FC236}">
                <a16:creationId xmlns:a16="http://schemas.microsoft.com/office/drawing/2014/main" id="{47CE1B00-BAD8-E149-8B1E-BBF5B44C6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751" y="4776788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3" name="Line 86">
            <a:extLst>
              <a:ext uri="{FF2B5EF4-FFF2-40B4-BE49-F238E27FC236}">
                <a16:creationId xmlns:a16="http://schemas.microsoft.com/office/drawing/2014/main" id="{C48A8E49-E542-D045-93A0-758BE1E02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0200" y="4776788"/>
            <a:ext cx="750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4" name="Line 87">
            <a:extLst>
              <a:ext uri="{FF2B5EF4-FFF2-40B4-BE49-F238E27FC236}">
                <a16:creationId xmlns:a16="http://schemas.microsoft.com/office/drawing/2014/main" id="{D63B8F7E-B277-1346-8189-A21208F4E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4776788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5" name="Line 88">
            <a:extLst>
              <a:ext uri="{FF2B5EF4-FFF2-40B4-BE49-F238E27FC236}">
                <a16:creationId xmlns:a16="http://schemas.microsoft.com/office/drawing/2014/main" id="{5C521787-3381-A742-918F-2883FE409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1151" y="4400550"/>
            <a:ext cx="2581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6" name="Line 89">
            <a:extLst>
              <a:ext uri="{FF2B5EF4-FFF2-40B4-BE49-F238E27FC236}">
                <a16:creationId xmlns:a16="http://schemas.microsoft.com/office/drawing/2014/main" id="{200D01CA-305B-E248-9164-2DF6C42D5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1150" y="4400551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7" name="Line 90">
            <a:extLst>
              <a:ext uri="{FF2B5EF4-FFF2-40B4-BE49-F238E27FC236}">
                <a16:creationId xmlns:a16="http://schemas.microsoft.com/office/drawing/2014/main" id="{388A606E-D202-5E47-ACD4-5270057D4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7025" y="4400551"/>
            <a:ext cx="0" cy="155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8" name="Line 91">
            <a:extLst>
              <a:ext uri="{FF2B5EF4-FFF2-40B4-BE49-F238E27FC236}">
                <a16:creationId xmlns:a16="http://schemas.microsoft.com/office/drawing/2014/main" id="{20E31CE1-AF87-9A44-BB75-725C6D4A0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5" y="4224338"/>
            <a:ext cx="716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9" name="Line 92">
            <a:extLst>
              <a:ext uri="{FF2B5EF4-FFF2-40B4-BE49-F238E27FC236}">
                <a16:creationId xmlns:a16="http://schemas.microsoft.com/office/drawing/2014/main" id="{B9E9FD4E-9AB5-9B4D-9011-7E3040593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5" y="4224338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0" name="Line 93">
            <a:extLst>
              <a:ext uri="{FF2B5EF4-FFF2-40B4-BE49-F238E27FC236}">
                <a16:creationId xmlns:a16="http://schemas.microsoft.com/office/drawing/2014/main" id="{A4FB35C9-772E-D04E-B3CD-48F1ED62B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4789489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1" name="Line 94">
            <a:extLst>
              <a:ext uri="{FF2B5EF4-FFF2-40B4-BE49-F238E27FC236}">
                <a16:creationId xmlns:a16="http://schemas.microsoft.com/office/drawing/2014/main" id="{8DE5AD30-117B-4D4D-95EE-979176007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1038" y="4789489"/>
            <a:ext cx="0" cy="126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2" name="Line 95">
            <a:extLst>
              <a:ext uri="{FF2B5EF4-FFF2-40B4-BE49-F238E27FC236}">
                <a16:creationId xmlns:a16="http://schemas.microsoft.com/office/drawing/2014/main" id="{4820458F-9EEE-264E-9A0B-F9F470EC0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6313" y="4224339"/>
            <a:ext cx="0" cy="1893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3" name="Line 96">
            <a:extLst>
              <a:ext uri="{FF2B5EF4-FFF2-40B4-BE49-F238E27FC236}">
                <a16:creationId xmlns:a16="http://schemas.microsoft.com/office/drawing/2014/main" id="{02765490-71F5-BF4D-A4EF-4AB7D5F9E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5463" y="4776788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4" name="Line 97">
            <a:extLst>
              <a:ext uri="{FF2B5EF4-FFF2-40B4-BE49-F238E27FC236}">
                <a16:creationId xmlns:a16="http://schemas.microsoft.com/office/drawing/2014/main" id="{8026F3AB-6D44-154B-92F5-91F422553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6" y="476408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5" name="Oval 98">
            <a:extLst>
              <a:ext uri="{FF2B5EF4-FFF2-40B4-BE49-F238E27FC236}">
                <a16:creationId xmlns:a16="http://schemas.microsoft.com/office/drawing/2014/main" id="{18272811-1443-F945-83CE-320A6A7F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4738688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56" name="Oval 99">
            <a:extLst>
              <a:ext uri="{FF2B5EF4-FFF2-40B4-BE49-F238E27FC236}">
                <a16:creationId xmlns:a16="http://schemas.microsoft.com/office/drawing/2014/main" id="{30B7145E-DD83-CE4D-BB9C-2E5794819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513" y="4725988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4557" name="Group 100">
            <a:extLst>
              <a:ext uri="{FF2B5EF4-FFF2-40B4-BE49-F238E27FC236}">
                <a16:creationId xmlns:a16="http://schemas.microsoft.com/office/drawing/2014/main" id="{C7AE8603-6863-174A-8E6E-EC04F2953043}"/>
              </a:ext>
            </a:extLst>
          </p:cNvPr>
          <p:cNvGrpSpPr>
            <a:grpSpLocks/>
          </p:cNvGrpSpPr>
          <p:nvPr/>
        </p:nvGrpSpPr>
        <p:grpSpPr bwMode="auto">
          <a:xfrm>
            <a:off x="2838451" y="4551363"/>
            <a:ext cx="1116013" cy="501650"/>
            <a:chOff x="840" y="2904"/>
            <a:chExt cx="712" cy="320"/>
          </a:xfrm>
        </p:grpSpPr>
        <p:pic>
          <p:nvPicPr>
            <p:cNvPr id="64563" name="Picture 101">
              <a:extLst>
                <a:ext uri="{FF2B5EF4-FFF2-40B4-BE49-F238E27FC236}">
                  <a16:creationId xmlns:a16="http://schemas.microsoft.com/office/drawing/2014/main" id="{93265529-BF92-E44B-B739-9EB3921D63B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" y="2904"/>
              <a:ext cx="69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64" name="Line 102">
              <a:extLst>
                <a:ext uri="{FF2B5EF4-FFF2-40B4-BE49-F238E27FC236}">
                  <a16:creationId xmlns:a16="http://schemas.microsoft.com/office/drawing/2014/main" id="{CBDA7059-C540-D44D-B763-D3B9A5A0C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0" y="3048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58" name="Line 103">
            <a:extLst>
              <a:ext uri="{FF2B5EF4-FFF2-40B4-BE49-F238E27FC236}">
                <a16:creationId xmlns:a16="http://schemas.microsoft.com/office/drawing/2014/main" id="{93A259B7-9BA3-B444-B232-BB10C360E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7588" y="4889500"/>
            <a:ext cx="588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9" name="Text Box 104">
            <a:extLst>
              <a:ext uri="{FF2B5EF4-FFF2-40B4-BE49-F238E27FC236}">
                <a16:creationId xmlns:a16="http://schemas.microsoft.com/office/drawing/2014/main" id="{E2141E2B-4503-C043-ACF2-80BF82F1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556125"/>
            <a:ext cx="315242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64560" name="Text Box 105">
            <a:extLst>
              <a:ext uri="{FF2B5EF4-FFF2-40B4-BE49-F238E27FC236}">
                <a16:creationId xmlns:a16="http://schemas.microsoft.com/office/drawing/2014/main" id="{866B36AC-1C75-A049-BF91-DD4752CA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6035675"/>
            <a:ext cx="1365208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Signature</a:t>
            </a:r>
          </a:p>
        </p:txBody>
      </p:sp>
      <p:sp>
        <p:nvSpPr>
          <p:cNvPr id="64561" name="Text Box 106">
            <a:extLst>
              <a:ext uri="{FF2B5EF4-FFF2-40B4-BE49-F238E27FC236}">
                <a16:creationId xmlns:a16="http://schemas.microsoft.com/office/drawing/2014/main" id="{2ADC4B13-BF58-0D4C-A6A5-EB0EAE1EF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3414713"/>
            <a:ext cx="2742380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Random Test Pattern</a:t>
            </a:r>
          </a:p>
        </p:txBody>
      </p:sp>
      <p:sp>
        <p:nvSpPr>
          <p:cNvPr id="64562" name="Text Box 107">
            <a:extLst>
              <a:ext uri="{FF2B5EF4-FFF2-40B4-BE49-F238E27FC236}">
                <a16:creationId xmlns:a16="http://schemas.microsoft.com/office/drawing/2014/main" id="{CF427CC5-2A91-934E-8735-E7CD87C3F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1" y="5132388"/>
            <a:ext cx="2259684" cy="70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Input from</a:t>
            </a:r>
            <a:b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circuit under test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3">
            <a:extLst>
              <a:ext uri="{FF2B5EF4-FFF2-40B4-BE49-F238E27FC236}">
                <a16:creationId xmlns:a16="http://schemas.microsoft.com/office/drawing/2014/main" id="{9783A32D-3F8D-B748-8786-016BD1AF5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74C7DD-A38A-F247-BD90-7393FB440CDC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页脚占位符 4">
            <a:extLst>
              <a:ext uri="{FF2B5EF4-FFF2-40B4-BE49-F238E27FC236}">
                <a16:creationId xmlns:a16="http://schemas.microsoft.com/office/drawing/2014/main" id="{60606BB5-47B5-FC4A-A40B-C18490D7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63682" name="Rectangle 2">
            <a:extLst>
              <a:ext uri="{FF2B5EF4-FFF2-40B4-BE49-F238E27FC236}">
                <a16:creationId xmlns:a16="http://schemas.microsoft.com/office/drawing/2014/main" id="{B6872218-420D-E444-8BD9-670911FBA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Linear Feedback Shift Register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F4FF980-8F70-FF4E-BA3B-22535D3D0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0810" y="5449888"/>
            <a:ext cx="8392804" cy="11771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Starting with the pattern 1000, generates 15 different patterns in sequence and then repeats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Pattern 0000 is a no-no</a:t>
            </a:r>
          </a:p>
        </p:txBody>
      </p:sp>
      <p:grpSp>
        <p:nvGrpSpPr>
          <p:cNvPr id="65541" name="Group 4">
            <a:extLst>
              <a:ext uri="{FF2B5EF4-FFF2-40B4-BE49-F238E27FC236}">
                <a16:creationId xmlns:a16="http://schemas.microsoft.com/office/drawing/2014/main" id="{4691899C-5C65-334C-B828-B70B2040FCAA}"/>
              </a:ext>
            </a:extLst>
          </p:cNvPr>
          <p:cNvGrpSpPr>
            <a:grpSpLocks/>
          </p:cNvGrpSpPr>
          <p:nvPr/>
        </p:nvGrpSpPr>
        <p:grpSpPr bwMode="auto">
          <a:xfrm>
            <a:off x="4251328" y="1930401"/>
            <a:ext cx="820653" cy="1018095"/>
            <a:chOff x="1742" y="1232"/>
            <a:chExt cx="524" cy="649"/>
          </a:xfrm>
        </p:grpSpPr>
        <p:sp>
          <p:nvSpPr>
            <p:cNvPr id="65612" name="Rectangle 5">
              <a:extLst>
                <a:ext uri="{FF2B5EF4-FFF2-40B4-BE49-F238E27FC236}">
                  <a16:creationId xmlns:a16="http://schemas.microsoft.com/office/drawing/2014/main" id="{F8D4024F-6779-A041-A037-8BB06BDE6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613" name="Text Box 6">
              <a:extLst>
                <a:ext uri="{FF2B5EF4-FFF2-40B4-BE49-F238E27FC236}">
                  <a16:creationId xmlns:a16="http://schemas.microsoft.com/office/drawing/2014/main" id="{DB6F595B-BD2E-EB43-BDC0-219B5499B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5614" name="Text Box 7">
              <a:extLst>
                <a:ext uri="{FF2B5EF4-FFF2-40B4-BE49-F238E27FC236}">
                  <a16:creationId xmlns:a16="http://schemas.microsoft.com/office/drawing/2014/main" id="{D1C96E87-0174-8543-9FD3-F2CCFA565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5615" name="Text Box 8">
              <a:extLst>
                <a:ext uri="{FF2B5EF4-FFF2-40B4-BE49-F238E27FC236}">
                  <a16:creationId xmlns:a16="http://schemas.microsoft.com/office/drawing/2014/main" id="{DBD64A53-AA64-5149-A923-D4A73B87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5616" name="Line 9">
              <a:extLst>
                <a:ext uri="{FF2B5EF4-FFF2-40B4-BE49-F238E27FC236}">
                  <a16:creationId xmlns:a16="http://schemas.microsoft.com/office/drawing/2014/main" id="{3DC2E0A1-211F-5740-8724-57D02B3B1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Line 10">
              <a:extLst>
                <a:ext uri="{FF2B5EF4-FFF2-40B4-BE49-F238E27FC236}">
                  <a16:creationId xmlns:a16="http://schemas.microsoft.com/office/drawing/2014/main" id="{A42A3980-9927-924E-9387-7F98DB48A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Line 11">
              <a:extLst>
                <a:ext uri="{FF2B5EF4-FFF2-40B4-BE49-F238E27FC236}">
                  <a16:creationId xmlns:a16="http://schemas.microsoft.com/office/drawing/2014/main" id="{AEDAC33A-23D1-B440-9263-5AE2CC26C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5542" name="Picture 12">
            <a:extLst>
              <a:ext uri="{FF2B5EF4-FFF2-40B4-BE49-F238E27FC236}">
                <a16:creationId xmlns:a16="http://schemas.microsoft.com/office/drawing/2014/main" id="{143A56F9-F9FD-D74E-ABEC-239EF84F743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9" y="1905000"/>
            <a:ext cx="10890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3" name="Group 13">
            <a:extLst>
              <a:ext uri="{FF2B5EF4-FFF2-40B4-BE49-F238E27FC236}">
                <a16:creationId xmlns:a16="http://schemas.microsoft.com/office/drawing/2014/main" id="{6E20F316-2F42-3940-9273-3108A6C8F267}"/>
              </a:ext>
            </a:extLst>
          </p:cNvPr>
          <p:cNvGrpSpPr>
            <a:grpSpLocks/>
          </p:cNvGrpSpPr>
          <p:nvPr/>
        </p:nvGrpSpPr>
        <p:grpSpPr bwMode="auto">
          <a:xfrm>
            <a:off x="5716590" y="1930401"/>
            <a:ext cx="820652" cy="1018095"/>
            <a:chOff x="1742" y="1232"/>
            <a:chExt cx="524" cy="649"/>
          </a:xfrm>
        </p:grpSpPr>
        <p:sp>
          <p:nvSpPr>
            <p:cNvPr id="65605" name="Rectangle 14">
              <a:extLst>
                <a:ext uri="{FF2B5EF4-FFF2-40B4-BE49-F238E27FC236}">
                  <a16:creationId xmlns:a16="http://schemas.microsoft.com/office/drawing/2014/main" id="{9498FE20-177C-9747-991B-94A9E9BB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606" name="Text Box 15">
              <a:extLst>
                <a:ext uri="{FF2B5EF4-FFF2-40B4-BE49-F238E27FC236}">
                  <a16:creationId xmlns:a16="http://schemas.microsoft.com/office/drawing/2014/main" id="{9226F6F7-661C-CE4C-BF5C-CCF9CF295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5607" name="Text Box 16">
              <a:extLst>
                <a:ext uri="{FF2B5EF4-FFF2-40B4-BE49-F238E27FC236}">
                  <a16:creationId xmlns:a16="http://schemas.microsoft.com/office/drawing/2014/main" id="{B665BD3B-8DB8-134D-8ACE-710EFDFE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5608" name="Text Box 17">
              <a:extLst>
                <a:ext uri="{FF2B5EF4-FFF2-40B4-BE49-F238E27FC236}">
                  <a16:creationId xmlns:a16="http://schemas.microsoft.com/office/drawing/2014/main" id="{B2B8E3C5-02B5-1944-99AF-2F91C35F3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5609" name="Line 18">
              <a:extLst>
                <a:ext uri="{FF2B5EF4-FFF2-40B4-BE49-F238E27FC236}">
                  <a16:creationId xmlns:a16="http://schemas.microsoft.com/office/drawing/2014/main" id="{58413C0D-2ABE-6049-8887-5EC2EA643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Line 19">
              <a:extLst>
                <a:ext uri="{FF2B5EF4-FFF2-40B4-BE49-F238E27FC236}">
                  <a16:creationId xmlns:a16="http://schemas.microsoft.com/office/drawing/2014/main" id="{5FB34135-00C1-984E-B5C6-30BBE2712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Line 20">
              <a:extLst>
                <a:ext uri="{FF2B5EF4-FFF2-40B4-BE49-F238E27FC236}">
                  <a16:creationId xmlns:a16="http://schemas.microsoft.com/office/drawing/2014/main" id="{10F89AF9-B4F8-3C42-A331-7C84F8EF6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44" name="Group 21">
            <a:extLst>
              <a:ext uri="{FF2B5EF4-FFF2-40B4-BE49-F238E27FC236}">
                <a16:creationId xmlns:a16="http://schemas.microsoft.com/office/drawing/2014/main" id="{58DCB746-EB37-304D-B084-30C125613147}"/>
              </a:ext>
            </a:extLst>
          </p:cNvPr>
          <p:cNvGrpSpPr>
            <a:grpSpLocks/>
          </p:cNvGrpSpPr>
          <p:nvPr/>
        </p:nvGrpSpPr>
        <p:grpSpPr bwMode="auto">
          <a:xfrm>
            <a:off x="7145340" y="1930401"/>
            <a:ext cx="820652" cy="1018095"/>
            <a:chOff x="1742" y="1232"/>
            <a:chExt cx="524" cy="649"/>
          </a:xfrm>
        </p:grpSpPr>
        <p:sp>
          <p:nvSpPr>
            <p:cNvPr id="65598" name="Rectangle 22">
              <a:extLst>
                <a:ext uri="{FF2B5EF4-FFF2-40B4-BE49-F238E27FC236}">
                  <a16:creationId xmlns:a16="http://schemas.microsoft.com/office/drawing/2014/main" id="{9D0F6909-64C8-7748-B0D0-1DA05151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99" name="Text Box 23">
              <a:extLst>
                <a:ext uri="{FF2B5EF4-FFF2-40B4-BE49-F238E27FC236}">
                  <a16:creationId xmlns:a16="http://schemas.microsoft.com/office/drawing/2014/main" id="{D8EC7D8A-B991-6248-9EEB-02B07944E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5600" name="Text Box 24">
              <a:extLst>
                <a:ext uri="{FF2B5EF4-FFF2-40B4-BE49-F238E27FC236}">
                  <a16:creationId xmlns:a16="http://schemas.microsoft.com/office/drawing/2014/main" id="{2A5CE82E-AE51-5F47-95B9-4160E5429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5601" name="Text Box 25">
              <a:extLst>
                <a:ext uri="{FF2B5EF4-FFF2-40B4-BE49-F238E27FC236}">
                  <a16:creationId xmlns:a16="http://schemas.microsoft.com/office/drawing/2014/main" id="{2E34798A-61F4-A543-BA28-B11313995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5602" name="Line 26">
              <a:extLst>
                <a:ext uri="{FF2B5EF4-FFF2-40B4-BE49-F238E27FC236}">
                  <a16:creationId xmlns:a16="http://schemas.microsoft.com/office/drawing/2014/main" id="{EA5CF11D-C603-3749-9413-EA5BE1C74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Line 27">
              <a:extLst>
                <a:ext uri="{FF2B5EF4-FFF2-40B4-BE49-F238E27FC236}">
                  <a16:creationId xmlns:a16="http://schemas.microsoft.com/office/drawing/2014/main" id="{5ED3DC67-DEF3-D940-919E-1D80B442B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4" name="Line 28">
              <a:extLst>
                <a:ext uri="{FF2B5EF4-FFF2-40B4-BE49-F238E27FC236}">
                  <a16:creationId xmlns:a16="http://schemas.microsoft.com/office/drawing/2014/main" id="{EBE86009-FA3F-4F43-B36F-14D568BA0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45" name="Group 29">
            <a:extLst>
              <a:ext uri="{FF2B5EF4-FFF2-40B4-BE49-F238E27FC236}">
                <a16:creationId xmlns:a16="http://schemas.microsoft.com/office/drawing/2014/main" id="{921B996D-FDEA-F143-8D9F-15F768AF112D}"/>
              </a:ext>
            </a:extLst>
          </p:cNvPr>
          <p:cNvGrpSpPr>
            <a:grpSpLocks/>
          </p:cNvGrpSpPr>
          <p:nvPr/>
        </p:nvGrpSpPr>
        <p:grpSpPr bwMode="auto">
          <a:xfrm>
            <a:off x="8597903" y="1930401"/>
            <a:ext cx="820653" cy="1018095"/>
            <a:chOff x="1742" y="1232"/>
            <a:chExt cx="524" cy="649"/>
          </a:xfrm>
        </p:grpSpPr>
        <p:sp>
          <p:nvSpPr>
            <p:cNvPr id="65591" name="Rectangle 30">
              <a:extLst>
                <a:ext uri="{FF2B5EF4-FFF2-40B4-BE49-F238E27FC236}">
                  <a16:creationId xmlns:a16="http://schemas.microsoft.com/office/drawing/2014/main" id="{21769F5A-94D8-4647-B0DE-DD29CF9D9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32"/>
              <a:ext cx="456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92" name="Text Box 31">
              <a:extLst>
                <a:ext uri="{FF2B5EF4-FFF2-40B4-BE49-F238E27FC236}">
                  <a16:creationId xmlns:a16="http://schemas.microsoft.com/office/drawing/2014/main" id="{24316FBA-38C9-B84F-9928-AC4D7E599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1243"/>
              <a:ext cx="23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5593" name="Text Box 32">
              <a:extLst>
                <a:ext uri="{FF2B5EF4-FFF2-40B4-BE49-F238E27FC236}">
                  <a16:creationId xmlns:a16="http://schemas.microsoft.com/office/drawing/2014/main" id="{3FFFD670-31C9-EB4E-83BE-5FB7EE9D9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235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5594" name="Text Box 33">
              <a:extLst>
                <a:ext uri="{FF2B5EF4-FFF2-40B4-BE49-F238E27FC236}">
                  <a16:creationId xmlns:a16="http://schemas.microsoft.com/office/drawing/2014/main" id="{CEC4069F-ED56-154F-A3DF-8094CD20D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26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65595" name="Line 34">
              <a:extLst>
                <a:ext uri="{FF2B5EF4-FFF2-40B4-BE49-F238E27FC236}">
                  <a16:creationId xmlns:a16="http://schemas.microsoft.com/office/drawing/2014/main" id="{1D8F9EE3-F295-CA44-813A-7677FDBDA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656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6" name="Line 35">
              <a:extLst>
                <a:ext uri="{FF2B5EF4-FFF2-40B4-BE49-F238E27FC236}">
                  <a16:creationId xmlns:a16="http://schemas.microsoft.com/office/drawing/2014/main" id="{F7CAB9BD-6FC7-704C-A035-F4416FD47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7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Line 36">
              <a:extLst>
                <a:ext uri="{FF2B5EF4-FFF2-40B4-BE49-F238E27FC236}">
                  <a16:creationId xmlns:a16="http://schemas.microsoft.com/office/drawing/2014/main" id="{52F2093F-A8F9-724C-8BB6-EDFE59FF7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52"/>
              <a:ext cx="12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6" name="Line 37">
            <a:extLst>
              <a:ext uri="{FF2B5EF4-FFF2-40B4-BE49-F238E27FC236}">
                <a16:creationId xmlns:a16="http://schemas.microsoft.com/office/drawing/2014/main" id="{304D7217-5F41-1A49-B72C-335BB3089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9" y="2143125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7" name="Line 38">
            <a:extLst>
              <a:ext uri="{FF2B5EF4-FFF2-40B4-BE49-F238E27FC236}">
                <a16:creationId xmlns:a16="http://schemas.microsoft.com/office/drawing/2014/main" id="{F97D4CAD-DF9D-C647-A963-2AE7AB8C5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9" y="2132013"/>
            <a:ext cx="75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8" name="Line 39">
            <a:extLst>
              <a:ext uri="{FF2B5EF4-FFF2-40B4-BE49-F238E27FC236}">
                <a16:creationId xmlns:a16="http://schemas.microsoft.com/office/drawing/2014/main" id="{5B069FAB-BF4C-4745-878C-A7CB007E5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401" y="2132013"/>
            <a:ext cx="75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9" name="Line 40">
            <a:extLst>
              <a:ext uri="{FF2B5EF4-FFF2-40B4-BE49-F238E27FC236}">
                <a16:creationId xmlns:a16="http://schemas.microsoft.com/office/drawing/2014/main" id="{78744791-860E-6C49-855E-4A20EFD12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2132013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0" name="Line 41">
            <a:extLst>
              <a:ext uri="{FF2B5EF4-FFF2-40B4-BE49-F238E27FC236}">
                <a16:creationId xmlns:a16="http://schemas.microsoft.com/office/drawing/2014/main" id="{1A2129CB-DC47-B248-B23D-68D9551D3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9" y="1755775"/>
            <a:ext cx="2579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1" name="Line 42">
            <a:extLst>
              <a:ext uri="{FF2B5EF4-FFF2-40B4-BE49-F238E27FC236}">
                <a16:creationId xmlns:a16="http://schemas.microsoft.com/office/drawing/2014/main" id="{42296E6F-B94E-8940-835D-8F16FA4E8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8" y="1755775"/>
            <a:ext cx="0" cy="27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2" name="Line 43">
            <a:extLst>
              <a:ext uri="{FF2B5EF4-FFF2-40B4-BE49-F238E27FC236}">
                <a16:creationId xmlns:a16="http://schemas.microsoft.com/office/drawing/2014/main" id="{5C611E0E-C66B-9247-9B96-5ED191627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1755776"/>
            <a:ext cx="0" cy="155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3" name="Line 44">
            <a:extLst>
              <a:ext uri="{FF2B5EF4-FFF2-40B4-BE49-F238E27FC236}">
                <a16:creationId xmlns:a16="http://schemas.microsoft.com/office/drawing/2014/main" id="{ECE14FA4-B4E6-0440-BA1F-E86B4A576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1579563"/>
            <a:ext cx="716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4" name="Line 45">
            <a:extLst>
              <a:ext uri="{FF2B5EF4-FFF2-40B4-BE49-F238E27FC236}">
                <a16:creationId xmlns:a16="http://schemas.microsoft.com/office/drawing/2014/main" id="{D2456A8C-33F5-7A49-A424-483490B75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1579563"/>
            <a:ext cx="0" cy="652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5" name="Line 46">
            <a:extLst>
              <a:ext uri="{FF2B5EF4-FFF2-40B4-BE49-F238E27FC236}">
                <a16:creationId xmlns:a16="http://schemas.microsoft.com/office/drawing/2014/main" id="{15337C6A-E112-144C-864B-50DAEAEF0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775" y="2143126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6" name="Line 47">
            <a:extLst>
              <a:ext uri="{FF2B5EF4-FFF2-40B4-BE49-F238E27FC236}">
                <a16:creationId xmlns:a16="http://schemas.microsoft.com/office/drawing/2014/main" id="{15164FE6-B444-4F49-975B-F4989DA66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2143126"/>
            <a:ext cx="0" cy="126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7" name="Line 48">
            <a:extLst>
              <a:ext uri="{FF2B5EF4-FFF2-40B4-BE49-F238E27FC236}">
                <a16:creationId xmlns:a16="http://schemas.microsoft.com/office/drawing/2014/main" id="{8599FB04-00D7-7A4D-90E6-428297D6B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5513" y="1579564"/>
            <a:ext cx="0" cy="1893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8" name="Line 49">
            <a:extLst>
              <a:ext uri="{FF2B5EF4-FFF2-40B4-BE49-F238E27FC236}">
                <a16:creationId xmlns:a16="http://schemas.microsoft.com/office/drawing/2014/main" id="{81432EB1-DD39-4743-A304-18F7D2B94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4663" y="2132013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9" name="Line 50">
            <a:extLst>
              <a:ext uri="{FF2B5EF4-FFF2-40B4-BE49-F238E27FC236}">
                <a16:creationId xmlns:a16="http://schemas.microsoft.com/office/drawing/2014/main" id="{9414F612-D91B-504A-9658-15F7C7189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6" y="2232025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0" name="Oval 51">
            <a:extLst>
              <a:ext uri="{FF2B5EF4-FFF2-40B4-BE49-F238E27FC236}">
                <a16:creationId xmlns:a16="http://schemas.microsoft.com/office/drawing/2014/main" id="{0C640E2B-D40C-504E-807A-E15786AE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93913"/>
            <a:ext cx="87312" cy="873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61" name="Oval 52">
            <a:extLst>
              <a:ext uri="{FF2B5EF4-FFF2-40B4-BE49-F238E27FC236}">
                <a16:creationId xmlns:a16="http://schemas.microsoft.com/office/drawing/2014/main" id="{A1921816-CA94-1D46-BBB5-6A536C8C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301" y="2081213"/>
            <a:ext cx="87313" cy="873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62" name="Text Box 53">
            <a:extLst>
              <a:ext uri="{FF2B5EF4-FFF2-40B4-BE49-F238E27FC236}">
                <a16:creationId xmlns:a16="http://schemas.microsoft.com/office/drawing/2014/main" id="{0B8714B3-BBC9-F34F-9CED-3F6642F40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230564"/>
            <a:ext cx="44989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5563" name="Text Box 54">
            <a:extLst>
              <a:ext uri="{FF2B5EF4-FFF2-40B4-BE49-F238E27FC236}">
                <a16:creationId xmlns:a16="http://schemas.microsoft.com/office/drawing/2014/main" id="{E9379B2D-BFB7-A84A-9F11-FCEDC2D0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3254376"/>
            <a:ext cx="44989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564" name="Text Box 55">
            <a:extLst>
              <a:ext uri="{FF2B5EF4-FFF2-40B4-BE49-F238E27FC236}">
                <a16:creationId xmlns:a16="http://schemas.microsoft.com/office/drawing/2014/main" id="{D1130AB4-B6B2-4C46-93F8-200BADF7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3243264"/>
            <a:ext cx="45630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65" name="Text Box 56">
            <a:extLst>
              <a:ext uri="{FF2B5EF4-FFF2-40B4-BE49-F238E27FC236}">
                <a16:creationId xmlns:a16="http://schemas.microsoft.com/office/drawing/2014/main" id="{4F4BFB92-33BC-D441-A99C-0C3905E4E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7713" y="3305176"/>
            <a:ext cx="44989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66" name="Text Box 57">
            <a:extLst>
              <a:ext uri="{FF2B5EF4-FFF2-40B4-BE49-F238E27FC236}">
                <a16:creationId xmlns:a16="http://schemas.microsoft.com/office/drawing/2014/main" id="{ECBE9820-B83C-FE40-8981-BE3F50CDF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964" y="3819526"/>
            <a:ext cx="40500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65567" name="Text Box 58">
            <a:extLst>
              <a:ext uri="{FF2B5EF4-FFF2-40B4-BE49-F238E27FC236}">
                <a16:creationId xmlns:a16="http://schemas.microsoft.com/office/drawing/2014/main" id="{17D1859D-E42F-E540-B85D-0FCC94CF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1725614"/>
            <a:ext cx="339286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  <a:endParaRPr lang="en-US" altLang="zh-CN" baseline="-25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5568" name="Text Box 59">
            <a:extLst>
              <a:ext uri="{FF2B5EF4-FFF2-40B4-BE49-F238E27FC236}">
                <a16:creationId xmlns:a16="http://schemas.microsoft.com/office/drawing/2014/main" id="{924EC267-F7F5-9144-80E2-1E9C4ED7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789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69" name="Line 60">
            <a:extLst>
              <a:ext uri="{FF2B5EF4-FFF2-40B4-BE49-F238E27FC236}">
                <a16:creationId xmlns:a16="http://schemas.microsoft.com/office/drawing/2014/main" id="{6A2B9938-0758-F34B-A211-109C9DA5E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2550" y="4913313"/>
            <a:ext cx="7126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0" name="Line 61">
            <a:extLst>
              <a:ext uri="{FF2B5EF4-FFF2-40B4-BE49-F238E27FC236}">
                <a16:creationId xmlns:a16="http://schemas.microsoft.com/office/drawing/2014/main" id="{3FDB489C-A387-824E-BE4C-7A697626E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5" y="3824288"/>
            <a:ext cx="0" cy="150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1" name="Text Box 62">
            <a:extLst>
              <a:ext uri="{FF2B5EF4-FFF2-40B4-BE49-F238E27FC236}">
                <a16:creationId xmlns:a16="http://schemas.microsoft.com/office/drawing/2014/main" id="{6161589C-E0E2-284B-B34B-AA47E932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627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72" name="Text Box 63">
            <a:extLst>
              <a:ext uri="{FF2B5EF4-FFF2-40B4-BE49-F238E27FC236}">
                <a16:creationId xmlns:a16="http://schemas.microsoft.com/office/drawing/2014/main" id="{ECA432A2-144F-C148-BA53-03EB4EA2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864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73" name="Text Box 64">
            <a:extLst>
              <a:ext uri="{FF2B5EF4-FFF2-40B4-BE49-F238E27FC236}">
                <a16:creationId xmlns:a16="http://schemas.microsoft.com/office/drawing/2014/main" id="{5B6C6D85-92A2-EA45-9FEA-EDAF0B439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102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74" name="Text Box 65">
            <a:extLst>
              <a:ext uri="{FF2B5EF4-FFF2-40B4-BE49-F238E27FC236}">
                <a16:creationId xmlns:a16="http://schemas.microsoft.com/office/drawing/2014/main" id="{6F79E414-B1DC-D84E-949A-984C5FB7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145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75" name="Text Box 66">
            <a:extLst>
              <a:ext uri="{FF2B5EF4-FFF2-40B4-BE49-F238E27FC236}">
                <a16:creationId xmlns:a16="http://schemas.microsoft.com/office/drawing/2014/main" id="{2DE3D36A-180E-FC46-9101-EC0E30A88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189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76" name="Text Box 67">
            <a:extLst>
              <a:ext uri="{FF2B5EF4-FFF2-40B4-BE49-F238E27FC236}">
                <a16:creationId xmlns:a16="http://schemas.microsoft.com/office/drawing/2014/main" id="{2303A82C-0BD5-D04C-BBCC-1894E0909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427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77" name="Text Box 68">
            <a:extLst>
              <a:ext uri="{FF2B5EF4-FFF2-40B4-BE49-F238E27FC236}">
                <a16:creationId xmlns:a16="http://schemas.microsoft.com/office/drawing/2014/main" id="{AF903111-6628-5E42-BA5D-927E36F0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664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78" name="Text Box 69">
            <a:extLst>
              <a:ext uri="{FF2B5EF4-FFF2-40B4-BE49-F238E27FC236}">
                <a16:creationId xmlns:a16="http://schemas.microsoft.com/office/drawing/2014/main" id="{D1FC35E8-6186-904B-AB95-62AF0C260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102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79" name="Text Box 70">
            <a:extLst>
              <a:ext uri="{FF2B5EF4-FFF2-40B4-BE49-F238E27FC236}">
                <a16:creationId xmlns:a16="http://schemas.microsoft.com/office/drawing/2014/main" id="{07848E29-C19D-8843-A9AC-9EEF87FB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939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80" name="Text Box 71">
            <a:extLst>
              <a:ext uri="{FF2B5EF4-FFF2-40B4-BE49-F238E27FC236}">
                <a16:creationId xmlns:a16="http://schemas.microsoft.com/office/drawing/2014/main" id="{AD16EFD9-46B4-684D-B5B1-E7AC6E84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177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81" name="Text Box 72">
            <a:extLst>
              <a:ext uri="{FF2B5EF4-FFF2-40B4-BE49-F238E27FC236}">
                <a16:creationId xmlns:a16="http://schemas.microsoft.com/office/drawing/2014/main" id="{C6AFB266-52F7-624A-9E3D-03EFD711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527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82" name="Text Box 73">
            <a:extLst>
              <a:ext uri="{FF2B5EF4-FFF2-40B4-BE49-F238E27FC236}">
                <a16:creationId xmlns:a16="http://schemas.microsoft.com/office/drawing/2014/main" id="{670E7878-5370-054A-99F1-74283607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664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83" name="Text Box 74">
            <a:extLst>
              <a:ext uri="{FF2B5EF4-FFF2-40B4-BE49-F238E27FC236}">
                <a16:creationId xmlns:a16="http://schemas.microsoft.com/office/drawing/2014/main" id="{8272273D-4A2A-064F-B18F-497F06B08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502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84" name="Text Box 75">
            <a:extLst>
              <a:ext uri="{FF2B5EF4-FFF2-40B4-BE49-F238E27FC236}">
                <a16:creationId xmlns:a16="http://schemas.microsoft.com/office/drawing/2014/main" id="{E45DADE0-4368-3B44-941B-F04F8B8D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739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85" name="Text Box 76">
            <a:extLst>
              <a:ext uri="{FF2B5EF4-FFF2-40B4-BE49-F238E27FC236}">
                <a16:creationId xmlns:a16="http://schemas.microsoft.com/office/drawing/2014/main" id="{9C7962D1-934B-0B4E-B93F-C17C8C6B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977" y="3844926"/>
            <a:ext cx="324859" cy="1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86" name="Text Box 77">
            <a:extLst>
              <a:ext uri="{FF2B5EF4-FFF2-40B4-BE49-F238E27FC236}">
                <a16:creationId xmlns:a16="http://schemas.microsoft.com/office/drawing/2014/main" id="{180D7B80-84B9-D248-B95A-55E697CA0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038" y="4221164"/>
            <a:ext cx="390582" cy="40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5587" name="Text Box 78">
            <a:extLst>
              <a:ext uri="{FF2B5EF4-FFF2-40B4-BE49-F238E27FC236}">
                <a16:creationId xmlns:a16="http://schemas.microsoft.com/office/drawing/2014/main" id="{BC201585-C315-B943-AA54-8711FBF47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038" y="4884739"/>
            <a:ext cx="390582" cy="40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5588" name="Rectangle 79">
            <a:extLst>
              <a:ext uri="{FF2B5EF4-FFF2-40B4-BE49-F238E27FC236}">
                <a16:creationId xmlns:a16="http://schemas.microsoft.com/office/drawing/2014/main" id="{20FAF123-81A4-3C4D-A165-9F149409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6" y="3687764"/>
            <a:ext cx="212725" cy="12287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89" name="Text Box 80">
            <a:extLst>
              <a:ext uri="{FF2B5EF4-FFF2-40B4-BE49-F238E27FC236}">
                <a16:creationId xmlns:a16="http://schemas.microsoft.com/office/drawing/2014/main" id="{1853024B-5399-6941-A7BB-518209D50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3136900"/>
            <a:ext cx="2362276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Initial Configuration</a:t>
            </a:r>
          </a:p>
        </p:txBody>
      </p:sp>
      <p:sp>
        <p:nvSpPr>
          <p:cNvPr id="65590" name="Line 81">
            <a:extLst>
              <a:ext uri="{FF2B5EF4-FFF2-40B4-BE49-F238E27FC236}">
                <a16:creationId xmlns:a16="http://schemas.microsoft.com/office/drawing/2014/main" id="{93E19C9A-B388-C947-8D66-3DC8B6852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9" y="3497264"/>
            <a:ext cx="388937" cy="301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3">
            <a:extLst>
              <a:ext uri="{FF2B5EF4-FFF2-40B4-BE49-F238E27FC236}">
                <a16:creationId xmlns:a16="http://schemas.microsoft.com/office/drawing/2014/main" id="{C9D8FF4A-6D1C-B649-9063-9A4626CA7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23E8C5-4A5B-444E-88EE-BD71358B9939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页脚占位符 4">
            <a:extLst>
              <a:ext uri="{FF2B5EF4-FFF2-40B4-BE49-F238E27FC236}">
                <a16:creationId xmlns:a16="http://schemas.microsoft.com/office/drawing/2014/main" id="{AC25BA8D-F70D-2744-94CC-C45EAF32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37058" name="Rectangle 2">
            <a:extLst>
              <a:ext uri="{FF2B5EF4-FFF2-40B4-BE49-F238E27FC236}">
                <a16:creationId xmlns:a16="http://schemas.microsoft.com/office/drawing/2014/main" id="{352BB6E6-E041-0C4E-BBDC-AF95F8744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Testing of Logic Circuits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8999F28-7AFE-2F48-979A-6D53E3EF0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3541" y="1349829"/>
            <a:ext cx="10000992" cy="3925434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800">
                <a:ea typeface="宋体" panose="02010600030101010101" pitchFamily="2" charset="-122"/>
              </a:rPr>
              <a:t>Fault Models(</a:t>
            </a:r>
            <a:r>
              <a:rPr lang="zh-CN" altLang="en-US" sz="2800">
                <a:ea typeface="宋体" panose="02010600030101010101" pitchFamily="2" charset="-122"/>
              </a:rPr>
              <a:t>故障模型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5000"/>
              </a:lnSpc>
            </a:pPr>
            <a:endParaRPr lang="en-US" altLang="zh-CN" sz="280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800">
                <a:ea typeface="宋体" panose="02010600030101010101" pitchFamily="2" charset="-122"/>
              </a:rPr>
              <a:t>Test Generation and Coverage</a:t>
            </a:r>
          </a:p>
          <a:p>
            <a:pPr>
              <a:lnSpc>
                <a:spcPct val="85000"/>
              </a:lnSpc>
            </a:pPr>
            <a:endParaRPr lang="en-US" altLang="zh-CN" sz="280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800">
                <a:ea typeface="宋体" panose="02010600030101010101" pitchFamily="2" charset="-122"/>
              </a:rPr>
              <a:t>Fault Detection</a:t>
            </a:r>
          </a:p>
          <a:p>
            <a:pPr>
              <a:lnSpc>
                <a:spcPct val="85000"/>
              </a:lnSpc>
            </a:pPr>
            <a:endParaRPr lang="en-US" altLang="zh-CN" sz="280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800">
                <a:ea typeface="宋体" panose="02010600030101010101" pitchFamily="2" charset="-122"/>
              </a:rPr>
              <a:t>Design for Test</a:t>
            </a:r>
            <a:r>
              <a:rPr lang="zh-CN" altLang="en-US" sz="2800">
                <a:ea typeface="宋体" panose="02010600030101010101" pitchFamily="2" charset="-122"/>
              </a:rPr>
              <a:t>（可测试性设计） 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3">
            <a:extLst>
              <a:ext uri="{FF2B5EF4-FFF2-40B4-BE49-F238E27FC236}">
                <a16:creationId xmlns:a16="http://schemas.microsoft.com/office/drawing/2014/main" id="{22DFE460-0288-BC42-821F-000D57451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E43BE9-6025-5947-933C-F8037344E76D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页脚占位符 4">
            <a:extLst>
              <a:ext uri="{FF2B5EF4-FFF2-40B4-BE49-F238E27FC236}">
                <a16:creationId xmlns:a16="http://schemas.microsoft.com/office/drawing/2014/main" id="{43FF7524-9FFA-2B4C-AE21-2A9DDE8B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64706" name="Rectangle 2">
            <a:extLst>
              <a:ext uri="{FF2B5EF4-FFF2-40B4-BE49-F238E27FC236}">
                <a16:creationId xmlns:a16="http://schemas.microsoft.com/office/drawing/2014/main" id="{5365D474-3BE9-FD41-B56F-16EB411FE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Linear Feedback Shift Register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6C1FFE6-66EB-F840-BB23-EB83C88D5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0" y="1160464"/>
            <a:ext cx="7772400" cy="5492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Multi-input Compressor</a:t>
            </a:r>
          </a:p>
        </p:txBody>
      </p:sp>
      <p:grpSp>
        <p:nvGrpSpPr>
          <p:cNvPr id="67589" name="Group 4">
            <a:extLst>
              <a:ext uri="{FF2B5EF4-FFF2-40B4-BE49-F238E27FC236}">
                <a16:creationId xmlns:a16="http://schemas.microsoft.com/office/drawing/2014/main" id="{59029C13-684B-2741-9792-6B045A0F45F9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2544764"/>
            <a:ext cx="8066088" cy="3260725"/>
            <a:chOff x="80" y="1024"/>
            <a:chExt cx="5152" cy="2080"/>
          </a:xfrm>
        </p:grpSpPr>
        <p:grpSp>
          <p:nvGrpSpPr>
            <p:cNvPr id="67592" name="Group 5">
              <a:extLst>
                <a:ext uri="{FF2B5EF4-FFF2-40B4-BE49-F238E27FC236}">
                  <a16:creationId xmlns:a16="http://schemas.microsoft.com/office/drawing/2014/main" id="{FD376299-43C7-1745-8C30-6BF4629E7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" y="1912"/>
              <a:ext cx="524" cy="649"/>
              <a:chOff x="1742" y="1232"/>
              <a:chExt cx="524" cy="649"/>
            </a:xfrm>
          </p:grpSpPr>
          <p:sp>
            <p:nvSpPr>
              <p:cNvPr id="67649" name="Rectangle 6">
                <a:extLst>
                  <a:ext uri="{FF2B5EF4-FFF2-40B4-BE49-F238E27FC236}">
                    <a16:creationId xmlns:a16="http://schemas.microsoft.com/office/drawing/2014/main" id="{FED26FDD-22F0-3C4A-82BB-23A293171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232"/>
                <a:ext cx="456" cy="6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7650" name="Text Box 7">
                <a:extLst>
                  <a:ext uri="{FF2B5EF4-FFF2-40B4-BE49-F238E27FC236}">
                    <a16:creationId xmlns:a16="http://schemas.microsoft.com/office/drawing/2014/main" id="{819C3564-3FF3-9948-9370-53518D26A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" y="1243"/>
                <a:ext cx="23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7651" name="Text Box 8">
                <a:extLst>
                  <a:ext uri="{FF2B5EF4-FFF2-40B4-BE49-F238E27FC236}">
                    <a16:creationId xmlns:a16="http://schemas.microsoft.com/office/drawing/2014/main" id="{09430941-1E24-514B-A5B9-AF5ADF763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8" y="1235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7652" name="Text Box 9">
                <a:extLst>
                  <a:ext uri="{FF2B5EF4-FFF2-40B4-BE49-F238E27FC236}">
                    <a16:creationId xmlns:a16="http://schemas.microsoft.com/office/drawing/2014/main" id="{7D793D75-08DF-F640-A619-9AB7B27B84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1627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7653" name="Line 10">
                <a:extLst>
                  <a:ext uri="{FF2B5EF4-FFF2-40B4-BE49-F238E27FC236}">
                    <a16:creationId xmlns:a16="http://schemas.microsoft.com/office/drawing/2014/main" id="{4A471A62-13FD-234F-A089-C3E1A2C1A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656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54" name="Line 11">
                <a:extLst>
                  <a:ext uri="{FF2B5EF4-FFF2-40B4-BE49-F238E27FC236}">
                    <a16:creationId xmlns:a16="http://schemas.microsoft.com/office/drawing/2014/main" id="{E2C7ED3A-00AF-064C-B35A-319726311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7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55" name="Line 12">
                <a:extLst>
                  <a:ext uri="{FF2B5EF4-FFF2-40B4-BE49-F238E27FC236}">
                    <a16:creationId xmlns:a16="http://schemas.microsoft.com/office/drawing/2014/main" id="{27E1217B-9EAC-7442-B891-D595C7E05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75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7593" name="Picture 13">
              <a:extLst>
                <a:ext uri="{FF2B5EF4-FFF2-40B4-BE49-F238E27FC236}">
                  <a16:creationId xmlns:a16="http://schemas.microsoft.com/office/drawing/2014/main" id="{60CE6EB1-2323-4642-B6C6-2387C7D3A8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" y="1928"/>
              <a:ext cx="69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4" name="Line 14">
              <a:extLst>
                <a:ext uri="{FF2B5EF4-FFF2-40B4-BE49-F238E27FC236}">
                  <a16:creationId xmlns:a16="http://schemas.microsoft.com/office/drawing/2014/main" id="{9EC69E99-9CDC-084C-A10F-8D6D0D235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800"/>
              <a:ext cx="1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15">
              <a:extLst>
                <a:ext uri="{FF2B5EF4-FFF2-40B4-BE49-F238E27FC236}">
                  <a16:creationId xmlns:a16="http://schemas.microsoft.com/office/drawing/2014/main" id="{79055BF7-97CA-9B40-A251-4AE9CB834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800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16">
              <a:extLst>
                <a:ext uri="{FF2B5EF4-FFF2-40B4-BE49-F238E27FC236}">
                  <a16:creationId xmlns:a16="http://schemas.microsoft.com/office/drawing/2014/main" id="{19B308D6-F17E-5D4F-B448-A88130702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1024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Line 17">
              <a:extLst>
                <a:ext uri="{FF2B5EF4-FFF2-40B4-BE49-F238E27FC236}">
                  <a16:creationId xmlns:a16="http://schemas.microsoft.com/office/drawing/2014/main" id="{87FF9FC1-46D7-5C4D-8499-DC7B15FAA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" y="16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8">
              <a:extLst>
                <a:ext uri="{FF2B5EF4-FFF2-40B4-BE49-F238E27FC236}">
                  <a16:creationId xmlns:a16="http://schemas.microsoft.com/office/drawing/2014/main" id="{59BAD009-B1EF-0949-B9BC-5178234B6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" y="1616"/>
              <a:ext cx="0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9">
              <a:extLst>
                <a:ext uri="{FF2B5EF4-FFF2-40B4-BE49-F238E27FC236}">
                  <a16:creationId xmlns:a16="http://schemas.microsoft.com/office/drawing/2014/main" id="{567AF157-F338-CD4D-87CE-C2AEB8DEF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" y="2032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Oval 20">
              <a:extLst>
                <a:ext uri="{FF2B5EF4-FFF2-40B4-BE49-F238E27FC236}">
                  <a16:creationId xmlns:a16="http://schemas.microsoft.com/office/drawing/2014/main" id="{3238A582-ED88-1A4C-9C4A-D3FBCFFF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76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7601" name="Group 21">
              <a:extLst>
                <a:ext uri="{FF2B5EF4-FFF2-40B4-BE49-F238E27FC236}">
                  <a16:creationId xmlns:a16="http://schemas.microsoft.com/office/drawing/2014/main" id="{1F14AB47-A85D-3342-BF71-BDED287EF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896"/>
              <a:ext cx="712" cy="320"/>
              <a:chOff x="840" y="2904"/>
              <a:chExt cx="712" cy="320"/>
            </a:xfrm>
          </p:grpSpPr>
          <p:pic>
            <p:nvPicPr>
              <p:cNvPr id="67647" name="Picture 22">
                <a:extLst>
                  <a:ext uri="{FF2B5EF4-FFF2-40B4-BE49-F238E27FC236}">
                    <a16:creationId xmlns:a16="http://schemas.microsoft.com/office/drawing/2014/main" id="{5A905415-92C5-4248-A6F8-C5790C08726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" y="2904"/>
                <a:ext cx="696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48" name="Line 23">
                <a:extLst>
                  <a:ext uri="{FF2B5EF4-FFF2-40B4-BE49-F238E27FC236}">
                    <a16:creationId xmlns:a16="http://schemas.microsoft.com/office/drawing/2014/main" id="{E9945AA6-DE03-BE4B-B461-EF3043F55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0" y="3048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02" name="Group 24">
              <a:extLst>
                <a:ext uri="{FF2B5EF4-FFF2-40B4-BE49-F238E27FC236}">
                  <a16:creationId xmlns:a16="http://schemas.microsoft.com/office/drawing/2014/main" id="{974EC103-EB21-2349-AEE0-502050CD0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944"/>
              <a:ext cx="524" cy="649"/>
              <a:chOff x="1742" y="1232"/>
              <a:chExt cx="524" cy="649"/>
            </a:xfrm>
          </p:grpSpPr>
          <p:sp>
            <p:nvSpPr>
              <p:cNvPr id="67640" name="Rectangle 25">
                <a:extLst>
                  <a:ext uri="{FF2B5EF4-FFF2-40B4-BE49-F238E27FC236}">
                    <a16:creationId xmlns:a16="http://schemas.microsoft.com/office/drawing/2014/main" id="{E00E503E-B516-4549-BD11-133DA464F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232"/>
                <a:ext cx="456" cy="6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7641" name="Text Box 26">
                <a:extLst>
                  <a:ext uri="{FF2B5EF4-FFF2-40B4-BE49-F238E27FC236}">
                    <a16:creationId xmlns:a16="http://schemas.microsoft.com/office/drawing/2014/main" id="{CE3FB069-908D-BB4B-8282-796B3D8B9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" y="1243"/>
                <a:ext cx="23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7642" name="Text Box 27">
                <a:extLst>
                  <a:ext uri="{FF2B5EF4-FFF2-40B4-BE49-F238E27FC236}">
                    <a16:creationId xmlns:a16="http://schemas.microsoft.com/office/drawing/2014/main" id="{1053F8B3-F065-1D42-9F10-652B5A8AC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8" y="1235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7643" name="Text Box 28">
                <a:extLst>
                  <a:ext uri="{FF2B5EF4-FFF2-40B4-BE49-F238E27FC236}">
                    <a16:creationId xmlns:a16="http://schemas.microsoft.com/office/drawing/2014/main" id="{4D3A7E23-C9C4-4C4A-B60E-D62F20D0C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1627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7644" name="Line 29">
                <a:extLst>
                  <a:ext uri="{FF2B5EF4-FFF2-40B4-BE49-F238E27FC236}">
                    <a16:creationId xmlns:a16="http://schemas.microsoft.com/office/drawing/2014/main" id="{40ED5825-EAE7-674C-9F33-DEB77BCBD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656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45" name="Line 30">
                <a:extLst>
                  <a:ext uri="{FF2B5EF4-FFF2-40B4-BE49-F238E27FC236}">
                    <a16:creationId xmlns:a16="http://schemas.microsoft.com/office/drawing/2014/main" id="{56B6651F-4EB5-7D46-B219-012E83299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7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46" name="Line 31">
                <a:extLst>
                  <a:ext uri="{FF2B5EF4-FFF2-40B4-BE49-F238E27FC236}">
                    <a16:creationId xmlns:a16="http://schemas.microsoft.com/office/drawing/2014/main" id="{3EEE833B-D8CF-BB42-87C3-3C918520C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75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03" name="Line 32">
              <a:extLst>
                <a:ext uri="{FF2B5EF4-FFF2-40B4-BE49-F238E27FC236}">
                  <a16:creationId xmlns:a16="http://schemas.microsoft.com/office/drawing/2014/main" id="{ABE1752E-89F6-E24B-A420-8574E0CF3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2104"/>
              <a:ext cx="0" cy="8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Text Box 33">
              <a:extLst>
                <a:ext uri="{FF2B5EF4-FFF2-40B4-BE49-F238E27FC236}">
                  <a16:creationId xmlns:a16="http://schemas.microsoft.com/office/drawing/2014/main" id="{F82089D7-3D11-F644-AFCB-E41365A3A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2659"/>
              <a:ext cx="26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7605" name="Line 34">
              <a:extLst>
                <a:ext uri="{FF2B5EF4-FFF2-40B4-BE49-F238E27FC236}">
                  <a16:creationId xmlns:a16="http://schemas.microsoft.com/office/drawing/2014/main" id="{929C282E-D216-4348-A490-14CDCA1D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152"/>
              <a:ext cx="0" cy="8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Text Box 35">
              <a:extLst>
                <a:ext uri="{FF2B5EF4-FFF2-40B4-BE49-F238E27FC236}">
                  <a16:creationId xmlns:a16="http://schemas.microsoft.com/office/drawing/2014/main" id="{959FA065-80FC-4247-9CAB-BAE596C5D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691"/>
              <a:ext cx="26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7607" name="Line 36">
              <a:extLst>
                <a:ext uri="{FF2B5EF4-FFF2-40B4-BE49-F238E27FC236}">
                  <a16:creationId xmlns:a16="http://schemas.microsoft.com/office/drawing/2014/main" id="{216AE3A4-395A-E34E-B397-8FC8530C2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008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7608" name="Picture 37">
              <a:extLst>
                <a:ext uri="{FF2B5EF4-FFF2-40B4-BE49-F238E27FC236}">
                  <a16:creationId xmlns:a16="http://schemas.microsoft.com/office/drawing/2014/main" id="{6050682D-FC7F-3542-9A6E-4D8693652A1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952"/>
              <a:ext cx="69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9" name="Line 38">
              <a:extLst>
                <a:ext uri="{FF2B5EF4-FFF2-40B4-BE49-F238E27FC236}">
                  <a16:creationId xmlns:a16="http://schemas.microsoft.com/office/drawing/2014/main" id="{9D7C0EF6-D629-7344-B75E-4246CAE19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048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Oval 39">
              <a:extLst>
                <a:ext uri="{FF2B5EF4-FFF2-40B4-BE49-F238E27FC236}">
                  <a16:creationId xmlns:a16="http://schemas.microsoft.com/office/drawing/2014/main" id="{0E844167-1647-C942-9F86-7154AD32E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2000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7611" name="Group 40">
              <a:extLst>
                <a:ext uri="{FF2B5EF4-FFF2-40B4-BE49-F238E27FC236}">
                  <a16:creationId xmlns:a16="http://schemas.microsoft.com/office/drawing/2014/main" id="{A672DCC0-9FCC-0B4F-87C6-237D4E5B0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1968"/>
              <a:ext cx="524" cy="649"/>
              <a:chOff x="1742" y="1232"/>
              <a:chExt cx="524" cy="649"/>
            </a:xfrm>
          </p:grpSpPr>
          <p:sp>
            <p:nvSpPr>
              <p:cNvPr id="67633" name="Rectangle 41">
                <a:extLst>
                  <a:ext uri="{FF2B5EF4-FFF2-40B4-BE49-F238E27FC236}">
                    <a16:creationId xmlns:a16="http://schemas.microsoft.com/office/drawing/2014/main" id="{0BAAA12D-6405-BA45-BCB0-1C4F6CF6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232"/>
                <a:ext cx="456" cy="6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7634" name="Text Box 42">
                <a:extLst>
                  <a:ext uri="{FF2B5EF4-FFF2-40B4-BE49-F238E27FC236}">
                    <a16:creationId xmlns:a16="http://schemas.microsoft.com/office/drawing/2014/main" id="{AB1EBD0B-9F90-CC4B-9C7F-C7B2A8AD7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" y="1243"/>
                <a:ext cx="23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7635" name="Text Box 43">
                <a:extLst>
                  <a:ext uri="{FF2B5EF4-FFF2-40B4-BE49-F238E27FC236}">
                    <a16:creationId xmlns:a16="http://schemas.microsoft.com/office/drawing/2014/main" id="{AD8BCAA5-FC53-5045-8BC9-D288BB8F9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8" y="1235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7636" name="Text Box 44">
                <a:extLst>
                  <a:ext uri="{FF2B5EF4-FFF2-40B4-BE49-F238E27FC236}">
                    <a16:creationId xmlns:a16="http://schemas.microsoft.com/office/drawing/2014/main" id="{A60E9C4F-9FBB-E34C-9D30-88C48F80C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1627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7637" name="Line 45">
                <a:extLst>
                  <a:ext uri="{FF2B5EF4-FFF2-40B4-BE49-F238E27FC236}">
                    <a16:creationId xmlns:a16="http://schemas.microsoft.com/office/drawing/2014/main" id="{FE883634-2483-264B-9510-661ACA7F7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656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8" name="Line 46">
                <a:extLst>
                  <a:ext uri="{FF2B5EF4-FFF2-40B4-BE49-F238E27FC236}">
                    <a16:creationId xmlns:a16="http://schemas.microsoft.com/office/drawing/2014/main" id="{B584CE1B-7230-F548-910B-4A1FF02F0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7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9" name="Line 47">
                <a:extLst>
                  <a:ext uri="{FF2B5EF4-FFF2-40B4-BE49-F238E27FC236}">
                    <a16:creationId xmlns:a16="http://schemas.microsoft.com/office/drawing/2014/main" id="{87266CB2-86DD-0A4C-8312-B8804ACD6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75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12" name="Line 48">
              <a:extLst>
                <a:ext uri="{FF2B5EF4-FFF2-40B4-BE49-F238E27FC236}">
                  <a16:creationId xmlns:a16="http://schemas.microsoft.com/office/drawing/2014/main" id="{9897B5BA-38B9-0C46-B42C-903B007CE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76"/>
              <a:ext cx="0" cy="8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3" name="Text Box 49">
              <a:extLst>
                <a:ext uri="{FF2B5EF4-FFF2-40B4-BE49-F238E27FC236}">
                  <a16:creationId xmlns:a16="http://schemas.microsoft.com/office/drawing/2014/main" id="{B254E819-D649-524F-B5FB-624531979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" y="2715"/>
              <a:ext cx="25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614" name="Line 50">
              <a:extLst>
                <a:ext uri="{FF2B5EF4-FFF2-40B4-BE49-F238E27FC236}">
                  <a16:creationId xmlns:a16="http://schemas.microsoft.com/office/drawing/2014/main" id="{944EF1F2-8786-384E-9F9E-AC2BB1D29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0" y="2032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7615" name="Picture 51">
              <a:extLst>
                <a:ext uri="{FF2B5EF4-FFF2-40B4-BE49-F238E27FC236}">
                  <a16:creationId xmlns:a16="http://schemas.microsoft.com/office/drawing/2014/main" id="{FBD69379-8982-E342-BB1B-BA69261B1B5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984"/>
              <a:ext cx="69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16" name="Line 52">
              <a:extLst>
                <a:ext uri="{FF2B5EF4-FFF2-40B4-BE49-F238E27FC236}">
                  <a16:creationId xmlns:a16="http://schemas.microsoft.com/office/drawing/2014/main" id="{85CC0AC6-81FE-A84C-BED6-11C836434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080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Oval 53">
              <a:extLst>
                <a:ext uri="{FF2B5EF4-FFF2-40B4-BE49-F238E27FC236}">
                  <a16:creationId xmlns:a16="http://schemas.microsoft.com/office/drawing/2014/main" id="{0E2D7108-BE2A-2246-865E-99953D8A0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2032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7618" name="Group 54">
              <a:extLst>
                <a:ext uri="{FF2B5EF4-FFF2-40B4-BE49-F238E27FC236}">
                  <a16:creationId xmlns:a16="http://schemas.microsoft.com/office/drawing/2014/main" id="{81BB5553-ABA0-5A45-AEAE-19F1A928C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4" y="2000"/>
              <a:ext cx="524" cy="649"/>
              <a:chOff x="1742" y="1232"/>
              <a:chExt cx="524" cy="649"/>
            </a:xfrm>
          </p:grpSpPr>
          <p:sp>
            <p:nvSpPr>
              <p:cNvPr id="67626" name="Rectangle 55">
                <a:extLst>
                  <a:ext uri="{FF2B5EF4-FFF2-40B4-BE49-F238E27FC236}">
                    <a16:creationId xmlns:a16="http://schemas.microsoft.com/office/drawing/2014/main" id="{71633492-8281-2D43-92F4-4B6ECB1FE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232"/>
                <a:ext cx="456" cy="6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7627" name="Text Box 56">
                <a:extLst>
                  <a:ext uri="{FF2B5EF4-FFF2-40B4-BE49-F238E27FC236}">
                    <a16:creationId xmlns:a16="http://schemas.microsoft.com/office/drawing/2014/main" id="{C29C91BB-B55A-7B46-9F6D-D2E39576C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" y="1243"/>
                <a:ext cx="23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7628" name="Text Box 57">
                <a:extLst>
                  <a:ext uri="{FF2B5EF4-FFF2-40B4-BE49-F238E27FC236}">
                    <a16:creationId xmlns:a16="http://schemas.microsoft.com/office/drawing/2014/main" id="{03BC7EDB-A94D-9D47-8DCC-F76BD80DB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8" y="1235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7629" name="Text Box 58">
                <a:extLst>
                  <a:ext uri="{FF2B5EF4-FFF2-40B4-BE49-F238E27FC236}">
                    <a16:creationId xmlns:a16="http://schemas.microsoft.com/office/drawing/2014/main" id="{468FB60D-6A7E-AB42-80FF-535DEAE17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1627"/>
                <a:ext cx="26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7630" name="Line 59">
                <a:extLst>
                  <a:ext uri="{FF2B5EF4-FFF2-40B4-BE49-F238E27FC236}">
                    <a16:creationId xmlns:a16="http://schemas.microsoft.com/office/drawing/2014/main" id="{0ED40451-AB66-9842-BF91-6BEADCBCC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656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1" name="Line 60">
                <a:extLst>
                  <a:ext uri="{FF2B5EF4-FFF2-40B4-BE49-F238E27FC236}">
                    <a16:creationId xmlns:a16="http://schemas.microsoft.com/office/drawing/2014/main" id="{D09D15BE-C197-064B-B12E-A0A1688EF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7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2" name="Line 61">
                <a:extLst>
                  <a:ext uri="{FF2B5EF4-FFF2-40B4-BE49-F238E27FC236}">
                    <a16:creationId xmlns:a16="http://schemas.microsoft.com/office/drawing/2014/main" id="{B8B9473A-518C-5444-AE28-48F2C4C3C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752"/>
                <a:ext cx="12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19" name="Line 62">
              <a:extLst>
                <a:ext uri="{FF2B5EF4-FFF2-40B4-BE49-F238E27FC236}">
                  <a16:creationId xmlns:a16="http://schemas.microsoft.com/office/drawing/2014/main" id="{6BA0EBC9-711B-F449-A7D5-4B73E3E63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08"/>
              <a:ext cx="0" cy="8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0" name="Text Box 63">
              <a:extLst>
                <a:ext uri="{FF2B5EF4-FFF2-40B4-BE49-F238E27FC236}">
                  <a16:creationId xmlns:a16="http://schemas.microsoft.com/office/drawing/2014/main" id="{3E098038-4E02-6543-924D-6B3138386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747"/>
              <a:ext cx="26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21" name="Line 64">
              <a:extLst>
                <a:ext uri="{FF2B5EF4-FFF2-40B4-BE49-F238E27FC236}">
                  <a16:creationId xmlns:a16="http://schemas.microsoft.com/office/drawing/2014/main" id="{70C8303C-2B16-B14F-AA97-F5918523A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8" y="2064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2" name="Oval 65">
              <a:extLst>
                <a:ext uri="{FF2B5EF4-FFF2-40B4-BE49-F238E27FC236}">
                  <a16:creationId xmlns:a16="http://schemas.microsoft.com/office/drawing/2014/main" id="{E058DB6D-383B-024C-BECC-07328FE4B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784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23" name="Line 66">
              <a:extLst>
                <a:ext uri="{FF2B5EF4-FFF2-40B4-BE49-F238E27FC236}">
                  <a16:creationId xmlns:a16="http://schemas.microsoft.com/office/drawing/2014/main" id="{9A10F004-247E-EF43-942E-8864D38F7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" y="1104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4" name="Line 67">
              <a:extLst>
                <a:ext uri="{FF2B5EF4-FFF2-40B4-BE49-F238E27FC236}">
                  <a16:creationId xmlns:a16="http://schemas.microsoft.com/office/drawing/2014/main" id="{25BB9FF0-472B-7449-BD32-4CEBB3F92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2088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5" name="Oval 68">
              <a:extLst>
                <a:ext uri="{FF2B5EF4-FFF2-40B4-BE49-F238E27FC236}">
                  <a16:creationId xmlns:a16="http://schemas.microsoft.com/office/drawing/2014/main" id="{279783B5-0E49-F740-ADC0-9E38FF2A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1592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7590" name="Text Box 69">
            <a:extLst>
              <a:ext uri="{FF2B5EF4-FFF2-40B4-BE49-F238E27FC236}">
                <a16:creationId xmlns:a16="http://schemas.microsoft.com/office/drawing/2014/main" id="{FB194A39-639D-A244-8D90-F43FAF60F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2089151"/>
            <a:ext cx="1600850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Signature</a:t>
            </a:r>
          </a:p>
        </p:txBody>
      </p:sp>
      <p:sp>
        <p:nvSpPr>
          <p:cNvPr id="67591" name="Text Box 70">
            <a:extLst>
              <a:ext uri="{FF2B5EF4-FFF2-40B4-BE49-F238E27FC236}">
                <a16:creationId xmlns:a16="http://schemas.microsoft.com/office/drawing/2014/main" id="{958EA603-51BC-7745-BF85-54DA61460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749926"/>
            <a:ext cx="4089928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Circuit Under Test Outputs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2">
            <a:extLst>
              <a:ext uri="{FF2B5EF4-FFF2-40B4-BE49-F238E27FC236}">
                <a16:creationId xmlns:a16="http://schemas.microsoft.com/office/drawing/2014/main" id="{93916644-C025-B543-A0EF-19C934A18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B4D73-01C0-B44B-BACB-3CE90F879876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页脚占位符 3">
            <a:extLst>
              <a:ext uri="{FF2B5EF4-FFF2-40B4-BE49-F238E27FC236}">
                <a16:creationId xmlns:a16="http://schemas.microsoft.com/office/drawing/2014/main" id="{C788223A-C993-5D46-BCC7-4876AC97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65730" name="Rectangle 2">
            <a:extLst>
              <a:ext uri="{FF2B5EF4-FFF2-40B4-BE49-F238E27FC236}">
                <a16:creationId xmlns:a16="http://schemas.microsoft.com/office/drawing/2014/main" id="{74C2B0A1-D6C3-DB43-A5A1-234D88824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6794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Complete Self-Test System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834E4C1-BB34-0644-BB9C-20BE244E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4" y="1893888"/>
            <a:ext cx="1652587" cy="1090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Combinational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Circuit</a:t>
            </a:r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36FF3576-257A-0E46-B720-FD03622D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6" y="3573463"/>
            <a:ext cx="1654175" cy="1090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FFs and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Muxes</a:t>
            </a:r>
          </a:p>
        </p:txBody>
      </p:sp>
      <p:sp>
        <p:nvSpPr>
          <p:cNvPr id="68614" name="Line 5">
            <a:extLst>
              <a:ext uri="{FF2B5EF4-FFF2-40B4-BE49-F238E27FC236}">
                <a16:creationId xmlns:a16="http://schemas.microsoft.com/office/drawing/2014/main" id="{DBC26629-F10C-0D4D-A51C-D2BE78288B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1" y="4011613"/>
            <a:ext cx="550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Line 6">
            <a:extLst>
              <a:ext uri="{FF2B5EF4-FFF2-40B4-BE49-F238E27FC236}">
                <a16:creationId xmlns:a16="http://schemas.microsoft.com/office/drawing/2014/main" id="{07C3201A-BAD2-7D4A-8B13-0E658A48D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8563" y="2695575"/>
            <a:ext cx="0" cy="132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7">
            <a:extLst>
              <a:ext uri="{FF2B5EF4-FFF2-40B4-BE49-F238E27FC236}">
                <a16:creationId xmlns:a16="http://schemas.microsoft.com/office/drawing/2014/main" id="{A9B46048-2585-B24B-A105-733C7821E2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1" y="2695575"/>
            <a:ext cx="563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8">
            <a:extLst>
              <a:ext uri="{FF2B5EF4-FFF2-40B4-BE49-F238E27FC236}">
                <a16:creationId xmlns:a16="http://schemas.microsoft.com/office/drawing/2014/main" id="{9706B765-9B0F-CA48-AE81-32C7DF2D1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8051" y="2720975"/>
            <a:ext cx="588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9">
            <a:extLst>
              <a:ext uri="{FF2B5EF4-FFF2-40B4-BE49-F238E27FC236}">
                <a16:creationId xmlns:a16="http://schemas.microsoft.com/office/drawing/2014/main" id="{E14C66CB-F6F1-E94C-9CF9-9732D895B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2720975"/>
            <a:ext cx="0" cy="132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10">
            <a:extLst>
              <a:ext uri="{FF2B5EF4-FFF2-40B4-BE49-F238E27FC236}">
                <a16:creationId xmlns:a16="http://schemas.microsoft.com/office/drawing/2014/main" id="{47B9FB45-A9EB-324C-95B1-9FD90D756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8051" y="4049713"/>
            <a:ext cx="650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Rectangle 11">
            <a:extLst>
              <a:ext uri="{FF2B5EF4-FFF2-40B4-BE49-F238E27FC236}">
                <a16:creationId xmlns:a16="http://schemas.microsoft.com/office/drawing/2014/main" id="{D4764A3B-1DFA-C343-919D-338775D4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4" y="1541464"/>
            <a:ext cx="612775" cy="31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MIC</a:t>
            </a:r>
          </a:p>
        </p:txBody>
      </p:sp>
      <p:sp>
        <p:nvSpPr>
          <p:cNvPr id="68621" name="Rectangle 12">
            <a:extLst>
              <a:ext uri="{FF2B5EF4-FFF2-40B4-BE49-F238E27FC236}">
                <a16:creationId xmlns:a16="http://schemas.microsoft.com/office/drawing/2014/main" id="{C4458C6B-30EC-4540-9894-498B006E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6" y="3146426"/>
            <a:ext cx="614363" cy="31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SIC</a:t>
            </a:r>
          </a:p>
        </p:txBody>
      </p:sp>
      <p:sp>
        <p:nvSpPr>
          <p:cNvPr id="68622" name="Line 13">
            <a:extLst>
              <a:ext uri="{FF2B5EF4-FFF2-40B4-BE49-F238E27FC236}">
                <a16:creationId xmlns:a16="http://schemas.microsoft.com/office/drawing/2014/main" id="{50EFC8A7-BDA8-A044-8245-D556C7A70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284538"/>
            <a:ext cx="1954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Line 14">
            <a:extLst>
              <a:ext uri="{FF2B5EF4-FFF2-40B4-BE49-F238E27FC236}">
                <a16:creationId xmlns:a16="http://schemas.microsoft.com/office/drawing/2014/main" id="{20BE5F21-9002-8D4E-9341-11FEAB323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313" y="3284539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4" name="Text Box 15">
            <a:extLst>
              <a:ext uri="{FF2B5EF4-FFF2-40B4-BE49-F238E27FC236}">
                <a16:creationId xmlns:a16="http://schemas.microsoft.com/office/drawing/2014/main" id="{119C7FAC-164C-4648-971E-242C4006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6" y="2974975"/>
            <a:ext cx="1119949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Scan out</a:t>
            </a:r>
          </a:p>
        </p:txBody>
      </p:sp>
      <p:sp>
        <p:nvSpPr>
          <p:cNvPr id="68625" name="Line 16">
            <a:extLst>
              <a:ext uri="{FF2B5EF4-FFF2-40B4-BE49-F238E27FC236}">
                <a16:creationId xmlns:a16="http://schemas.microsoft.com/office/drawing/2014/main" id="{BD1062C6-0D42-504D-B19B-A80DD5E19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1855789"/>
            <a:ext cx="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6" name="Line 17">
            <a:extLst>
              <a:ext uri="{FF2B5EF4-FFF2-40B4-BE49-F238E27FC236}">
                <a16:creationId xmlns:a16="http://schemas.microsoft.com/office/drawing/2014/main" id="{DE48FFBA-3827-0C4A-9936-8AA5DA9DB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2181225"/>
            <a:ext cx="1441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7" name="Rectangle 18">
            <a:extLst>
              <a:ext uri="{FF2B5EF4-FFF2-40B4-BE49-F238E27FC236}">
                <a16:creationId xmlns:a16="http://schemas.microsoft.com/office/drawing/2014/main" id="{3678733A-AD91-504D-A321-4CC2B0FC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1" y="5089526"/>
            <a:ext cx="1014413" cy="31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PRBSG</a:t>
            </a:r>
          </a:p>
        </p:txBody>
      </p:sp>
      <p:sp>
        <p:nvSpPr>
          <p:cNvPr id="68628" name="Line 19">
            <a:extLst>
              <a:ext uri="{FF2B5EF4-FFF2-40B4-BE49-F238E27FC236}">
                <a16:creationId xmlns:a16="http://schemas.microsoft.com/office/drawing/2014/main" id="{1AA9AEB4-7CD5-F24D-A976-F5F005044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6800" y="4664075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9" name="Text Box 20">
            <a:extLst>
              <a:ext uri="{FF2B5EF4-FFF2-40B4-BE49-F238E27FC236}">
                <a16:creationId xmlns:a16="http://schemas.microsoft.com/office/drawing/2014/main" id="{017FB08D-05D9-EA46-8C6B-72A135212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6" y="4716463"/>
            <a:ext cx="953237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Scan in</a:t>
            </a:r>
          </a:p>
        </p:txBody>
      </p:sp>
      <p:sp>
        <p:nvSpPr>
          <p:cNvPr id="68630" name="Rectangle 21">
            <a:extLst>
              <a:ext uri="{FF2B5EF4-FFF2-40B4-BE49-F238E27FC236}">
                <a16:creationId xmlns:a16="http://schemas.microsoft.com/office/drawing/2014/main" id="{9A29330F-8ECC-ED49-B58A-132E07480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3" y="1717675"/>
            <a:ext cx="361950" cy="90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U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68631" name="Line 22">
            <a:extLst>
              <a:ext uri="{FF2B5EF4-FFF2-40B4-BE49-F238E27FC236}">
                <a16:creationId xmlns:a16="http://schemas.microsoft.com/office/drawing/2014/main" id="{8D0F7FA0-9347-774C-BADF-24B5A3D53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21431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2" name="Rectangle 23">
            <a:extLst>
              <a:ext uri="{FF2B5EF4-FFF2-40B4-BE49-F238E27FC236}">
                <a16:creationId xmlns:a16="http://schemas.microsoft.com/office/drawing/2014/main" id="{09C4A38D-F468-6C4F-B3D0-BB6917C7B19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75732" y="2620170"/>
            <a:ext cx="1016000" cy="312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PRBSG</a:t>
            </a:r>
          </a:p>
        </p:txBody>
      </p:sp>
      <p:sp>
        <p:nvSpPr>
          <p:cNvPr id="68633" name="Line 24">
            <a:extLst>
              <a:ext uri="{FF2B5EF4-FFF2-40B4-BE49-F238E27FC236}">
                <a16:creationId xmlns:a16="http://schemas.microsoft.com/office/drawing/2014/main" id="{E8FA4EAB-003D-834B-8F28-F8194500D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1" y="2495550"/>
            <a:ext cx="614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4" name="Line 25">
            <a:extLst>
              <a:ext uri="{FF2B5EF4-FFF2-40B4-BE49-F238E27FC236}">
                <a16:creationId xmlns:a16="http://schemas.microsoft.com/office/drawing/2014/main" id="{827F2D16-C514-2840-B864-EC42D9D57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1" y="1855788"/>
            <a:ext cx="614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5" name="Text Box 26">
            <a:extLst>
              <a:ext uri="{FF2B5EF4-FFF2-40B4-BE49-F238E27FC236}">
                <a16:creationId xmlns:a16="http://schemas.microsoft.com/office/drawing/2014/main" id="{B8B5D4D0-BAC9-6842-8A6C-C67A8DDE9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9" y="1520826"/>
            <a:ext cx="959649" cy="6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Normal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Inputs</a:t>
            </a:r>
          </a:p>
        </p:txBody>
      </p:sp>
      <p:sp>
        <p:nvSpPr>
          <p:cNvPr id="68636" name="Text Box 27">
            <a:extLst>
              <a:ext uri="{FF2B5EF4-FFF2-40B4-BE49-F238E27FC236}">
                <a16:creationId xmlns:a16="http://schemas.microsoft.com/office/drawing/2014/main" id="{1DD58A50-AEC7-0140-B59E-B983885B2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313113"/>
            <a:ext cx="1336354" cy="92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Random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  <a:b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Sequences</a:t>
            </a:r>
          </a:p>
        </p:txBody>
      </p:sp>
      <p:sp>
        <p:nvSpPr>
          <p:cNvPr id="68637" name="Text Box 28">
            <a:extLst>
              <a:ext uri="{FF2B5EF4-FFF2-40B4-BE49-F238E27FC236}">
                <a16:creationId xmlns:a16="http://schemas.microsoft.com/office/drawing/2014/main" id="{7984A29C-86E9-8848-93AA-F61B9973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988" y="1933576"/>
            <a:ext cx="1440550" cy="6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Multi-input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Compressor</a:t>
            </a:r>
          </a:p>
        </p:txBody>
      </p:sp>
      <p:sp>
        <p:nvSpPr>
          <p:cNvPr id="68638" name="Text Box 29">
            <a:extLst>
              <a:ext uri="{FF2B5EF4-FFF2-40B4-BE49-F238E27FC236}">
                <a16:creationId xmlns:a16="http://schemas.microsoft.com/office/drawing/2014/main" id="{1C0E7AEC-D6B5-2D42-9D60-350598C17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63" y="5468938"/>
            <a:ext cx="1336354" cy="92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Random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  <a:b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Sequences</a:t>
            </a:r>
          </a:p>
        </p:txBody>
      </p:sp>
      <p:sp>
        <p:nvSpPr>
          <p:cNvPr id="68639" name="Text Box 30">
            <a:extLst>
              <a:ext uri="{FF2B5EF4-FFF2-40B4-BE49-F238E27FC236}">
                <a16:creationId xmlns:a16="http://schemas.microsoft.com/office/drawing/2014/main" id="{3DE8AE8E-C848-B846-BC7E-3BC4CB8F8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513" y="3513139"/>
            <a:ext cx="1471006" cy="6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Single-input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Compressor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3">
            <a:extLst>
              <a:ext uri="{FF2B5EF4-FFF2-40B4-BE49-F238E27FC236}">
                <a16:creationId xmlns:a16="http://schemas.microsoft.com/office/drawing/2014/main" id="{30AE1C47-67ED-8246-9393-6ABB30C89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EBE1E-FFA4-C04D-A910-A4117126538E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页脚占位符 4">
            <a:extLst>
              <a:ext uri="{FF2B5EF4-FFF2-40B4-BE49-F238E27FC236}">
                <a16:creationId xmlns:a16="http://schemas.microsoft.com/office/drawing/2014/main" id="{2FF825EE-3102-2740-9957-BA0F3F8A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66754" name="Rectangle 2">
            <a:extLst>
              <a:ext uri="{FF2B5EF4-FFF2-40B4-BE49-F238E27FC236}">
                <a16:creationId xmlns:a16="http://schemas.microsoft.com/office/drawing/2014/main" id="{C12E69BD-709E-0A44-9F96-19CC93E1A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Built-in Logic Block Observer (Bilbo)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5890B5E-1CDB-C24D-B736-8D2115B3A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8150" y="1160462"/>
            <a:ext cx="8815388" cy="21161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Test generation and compression in a single circuit!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M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= 11: Regular mode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M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= 00: Shift register mode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M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= 10: Signature generation mode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M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= 01: Reset mode</a:t>
            </a:r>
          </a:p>
        </p:txBody>
      </p:sp>
      <p:grpSp>
        <p:nvGrpSpPr>
          <p:cNvPr id="69637" name="Group 4">
            <a:extLst>
              <a:ext uri="{FF2B5EF4-FFF2-40B4-BE49-F238E27FC236}">
                <a16:creationId xmlns:a16="http://schemas.microsoft.com/office/drawing/2014/main" id="{AB8E68E2-D940-5E45-92F5-241C70F5FAFE}"/>
              </a:ext>
            </a:extLst>
          </p:cNvPr>
          <p:cNvGrpSpPr>
            <a:grpSpLocks/>
          </p:cNvGrpSpPr>
          <p:nvPr/>
        </p:nvGrpSpPr>
        <p:grpSpPr bwMode="auto">
          <a:xfrm>
            <a:off x="2212975" y="3836989"/>
            <a:ext cx="1873496" cy="1524497"/>
            <a:chOff x="944" y="1856"/>
            <a:chExt cx="1197" cy="973"/>
          </a:xfrm>
        </p:grpSpPr>
        <p:grpSp>
          <p:nvGrpSpPr>
            <p:cNvPr id="69731" name="Group 5">
              <a:extLst>
                <a:ext uri="{FF2B5EF4-FFF2-40B4-BE49-F238E27FC236}">
                  <a16:creationId xmlns:a16="http://schemas.microsoft.com/office/drawing/2014/main" id="{B47E18B6-0C59-DF45-8DF2-968DE2ED4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320"/>
              <a:ext cx="383" cy="509"/>
              <a:chOff x="1574" y="2632"/>
              <a:chExt cx="383" cy="509"/>
            </a:xfrm>
          </p:grpSpPr>
          <p:sp>
            <p:nvSpPr>
              <p:cNvPr id="69736" name="Rectangle 6">
                <a:extLst>
                  <a:ext uri="{FF2B5EF4-FFF2-40B4-BE49-F238E27FC236}">
                    <a16:creationId xmlns:a16="http://schemas.microsoft.com/office/drawing/2014/main" id="{106AB002-BE42-B04D-8EFA-CCE69D30B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632"/>
                <a:ext cx="328" cy="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9737" name="Text Box 7">
                <a:extLst>
                  <a:ext uri="{FF2B5EF4-FFF2-40B4-BE49-F238E27FC236}">
                    <a16:creationId xmlns:a16="http://schemas.microsoft.com/office/drawing/2014/main" id="{57F8DEE0-E1C0-AF4B-AB7E-FD2965D80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634"/>
                <a:ext cx="22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9738" name="Text Box 8">
                <a:extLst>
                  <a:ext uri="{FF2B5EF4-FFF2-40B4-BE49-F238E27FC236}">
                    <a16:creationId xmlns:a16="http://schemas.microsoft.com/office/drawing/2014/main" id="{76AEF631-1361-4D40-95D8-827728E79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" y="2634"/>
                <a:ext cx="23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9739" name="Text Box 9">
                <a:extLst>
                  <a:ext uri="{FF2B5EF4-FFF2-40B4-BE49-F238E27FC236}">
                    <a16:creationId xmlns:a16="http://schemas.microsoft.com/office/drawing/2014/main" id="{76932F00-2A94-9949-8460-89C3F69C0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" y="2906"/>
                <a:ext cx="23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9740" name="Line 10">
                <a:extLst>
                  <a:ext uri="{FF2B5EF4-FFF2-40B4-BE49-F238E27FC236}">
                    <a16:creationId xmlns:a16="http://schemas.microsoft.com/office/drawing/2014/main" id="{FB0A7194-89FD-3B42-B497-389A04A85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1" y="2928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41" name="Line 11">
                <a:extLst>
                  <a:ext uri="{FF2B5EF4-FFF2-40B4-BE49-F238E27FC236}">
                    <a16:creationId xmlns:a16="http://schemas.microsoft.com/office/drawing/2014/main" id="{44EA9A34-CC7C-AC47-824D-BE556719B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944"/>
                <a:ext cx="12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42" name="Line 12">
                <a:extLst>
                  <a:ext uri="{FF2B5EF4-FFF2-40B4-BE49-F238E27FC236}">
                    <a16:creationId xmlns:a16="http://schemas.microsoft.com/office/drawing/2014/main" id="{F0D6F217-BBDC-E44F-A5D3-CEA78C2AF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" y="3032"/>
                <a:ext cx="12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9732" name="Picture 13">
              <a:extLst>
                <a:ext uri="{FF2B5EF4-FFF2-40B4-BE49-F238E27FC236}">
                  <a16:creationId xmlns:a16="http://schemas.microsoft.com/office/drawing/2014/main" id="{C968EA1F-B913-C442-8FF4-8F44150CAC7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333"/>
              <a:ext cx="42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733" name="Picture 14">
              <a:extLst>
                <a:ext uri="{FF2B5EF4-FFF2-40B4-BE49-F238E27FC236}">
                  <a16:creationId xmlns:a16="http://schemas.microsoft.com/office/drawing/2014/main" id="{BBBA85D8-BBF8-6246-90F9-51AD25039A6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" y="2378"/>
              <a:ext cx="48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734" name="Picture 15">
              <a:extLst>
                <a:ext uri="{FF2B5EF4-FFF2-40B4-BE49-F238E27FC236}">
                  <a16:creationId xmlns:a16="http://schemas.microsoft.com/office/drawing/2014/main" id="{699DAD7C-7928-D54E-8CF6-DB56F00C02B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1856"/>
              <a:ext cx="3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735" name="Line 16">
              <a:extLst>
                <a:ext uri="{FF2B5EF4-FFF2-40B4-BE49-F238E27FC236}">
                  <a16:creationId xmlns:a16="http://schemas.microsoft.com/office/drawing/2014/main" id="{4BAAB7E5-A03D-FE4D-8DBC-EF4C9DE56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936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38" name="Group 17">
            <a:extLst>
              <a:ext uri="{FF2B5EF4-FFF2-40B4-BE49-F238E27FC236}">
                <a16:creationId xmlns:a16="http://schemas.microsoft.com/office/drawing/2014/main" id="{A452E03D-736A-8E44-87E2-7BDC41F4DA4C}"/>
              </a:ext>
            </a:extLst>
          </p:cNvPr>
          <p:cNvGrpSpPr>
            <a:grpSpLocks/>
          </p:cNvGrpSpPr>
          <p:nvPr/>
        </p:nvGrpSpPr>
        <p:grpSpPr bwMode="auto">
          <a:xfrm>
            <a:off x="4305300" y="3824289"/>
            <a:ext cx="1873496" cy="1524497"/>
            <a:chOff x="944" y="1856"/>
            <a:chExt cx="1197" cy="973"/>
          </a:xfrm>
        </p:grpSpPr>
        <p:grpSp>
          <p:nvGrpSpPr>
            <p:cNvPr id="69719" name="Group 18">
              <a:extLst>
                <a:ext uri="{FF2B5EF4-FFF2-40B4-BE49-F238E27FC236}">
                  <a16:creationId xmlns:a16="http://schemas.microsoft.com/office/drawing/2014/main" id="{507AB4CA-C3F4-8844-9F87-D32D5EBED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320"/>
              <a:ext cx="383" cy="509"/>
              <a:chOff x="1574" y="2632"/>
              <a:chExt cx="383" cy="509"/>
            </a:xfrm>
          </p:grpSpPr>
          <p:sp>
            <p:nvSpPr>
              <p:cNvPr id="69724" name="Rectangle 19">
                <a:extLst>
                  <a:ext uri="{FF2B5EF4-FFF2-40B4-BE49-F238E27FC236}">
                    <a16:creationId xmlns:a16="http://schemas.microsoft.com/office/drawing/2014/main" id="{5B8161D4-8C49-8947-B663-14B9D382F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632"/>
                <a:ext cx="328" cy="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9725" name="Text Box 20">
                <a:extLst>
                  <a:ext uri="{FF2B5EF4-FFF2-40B4-BE49-F238E27FC236}">
                    <a16:creationId xmlns:a16="http://schemas.microsoft.com/office/drawing/2014/main" id="{9C1E62AA-ED92-7C4F-80A7-0DE340052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634"/>
                <a:ext cx="22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9726" name="Text Box 21">
                <a:extLst>
                  <a:ext uri="{FF2B5EF4-FFF2-40B4-BE49-F238E27FC236}">
                    <a16:creationId xmlns:a16="http://schemas.microsoft.com/office/drawing/2014/main" id="{59CFF57D-8795-994D-B1CE-7D25373B1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" y="2634"/>
                <a:ext cx="23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9727" name="Text Box 22">
                <a:extLst>
                  <a:ext uri="{FF2B5EF4-FFF2-40B4-BE49-F238E27FC236}">
                    <a16:creationId xmlns:a16="http://schemas.microsoft.com/office/drawing/2014/main" id="{DBD6BDDB-84A8-204C-BB77-521F40485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" y="2906"/>
                <a:ext cx="23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9728" name="Line 23">
                <a:extLst>
                  <a:ext uri="{FF2B5EF4-FFF2-40B4-BE49-F238E27FC236}">
                    <a16:creationId xmlns:a16="http://schemas.microsoft.com/office/drawing/2014/main" id="{C47E42BD-F49C-3444-96BD-4460D2CA7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1" y="2928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9" name="Line 24">
                <a:extLst>
                  <a:ext uri="{FF2B5EF4-FFF2-40B4-BE49-F238E27FC236}">
                    <a16:creationId xmlns:a16="http://schemas.microsoft.com/office/drawing/2014/main" id="{9910CAC5-2D11-454A-872A-50CA86A53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944"/>
                <a:ext cx="12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0" name="Line 25">
                <a:extLst>
                  <a:ext uri="{FF2B5EF4-FFF2-40B4-BE49-F238E27FC236}">
                    <a16:creationId xmlns:a16="http://schemas.microsoft.com/office/drawing/2014/main" id="{5D6A280D-9360-7340-A54D-DE4771EB7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" y="3032"/>
                <a:ext cx="12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9720" name="Picture 26">
              <a:extLst>
                <a:ext uri="{FF2B5EF4-FFF2-40B4-BE49-F238E27FC236}">
                  <a16:creationId xmlns:a16="http://schemas.microsoft.com/office/drawing/2014/main" id="{28E5E54D-D862-4F4E-B02D-C2994E396F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333"/>
              <a:ext cx="42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721" name="Picture 27">
              <a:extLst>
                <a:ext uri="{FF2B5EF4-FFF2-40B4-BE49-F238E27FC236}">
                  <a16:creationId xmlns:a16="http://schemas.microsoft.com/office/drawing/2014/main" id="{F3B881ED-7B55-9648-8C79-75856156775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" y="2378"/>
              <a:ext cx="48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722" name="Picture 28">
              <a:extLst>
                <a:ext uri="{FF2B5EF4-FFF2-40B4-BE49-F238E27FC236}">
                  <a16:creationId xmlns:a16="http://schemas.microsoft.com/office/drawing/2014/main" id="{543C0BA0-DDB5-D84F-97FB-5760AC5DB1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1856"/>
              <a:ext cx="3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723" name="Line 29">
              <a:extLst>
                <a:ext uri="{FF2B5EF4-FFF2-40B4-BE49-F238E27FC236}">
                  <a16:creationId xmlns:a16="http://schemas.microsoft.com/office/drawing/2014/main" id="{B39AC703-A09F-8C42-A408-664E42AB8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936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39" name="Group 30">
            <a:extLst>
              <a:ext uri="{FF2B5EF4-FFF2-40B4-BE49-F238E27FC236}">
                <a16:creationId xmlns:a16="http://schemas.microsoft.com/office/drawing/2014/main" id="{0DFE3EC6-4B22-AD49-8B5F-66D1BD561D23}"/>
              </a:ext>
            </a:extLst>
          </p:cNvPr>
          <p:cNvGrpSpPr>
            <a:grpSpLocks/>
          </p:cNvGrpSpPr>
          <p:nvPr/>
        </p:nvGrpSpPr>
        <p:grpSpPr bwMode="auto">
          <a:xfrm>
            <a:off x="6434139" y="3811589"/>
            <a:ext cx="1873495" cy="1524497"/>
            <a:chOff x="944" y="1856"/>
            <a:chExt cx="1197" cy="973"/>
          </a:xfrm>
        </p:grpSpPr>
        <p:grpSp>
          <p:nvGrpSpPr>
            <p:cNvPr id="69707" name="Group 31">
              <a:extLst>
                <a:ext uri="{FF2B5EF4-FFF2-40B4-BE49-F238E27FC236}">
                  <a16:creationId xmlns:a16="http://schemas.microsoft.com/office/drawing/2014/main" id="{D75BA4D0-C759-CC4E-8336-E750C3DCD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320"/>
              <a:ext cx="383" cy="509"/>
              <a:chOff x="1574" y="2632"/>
              <a:chExt cx="383" cy="509"/>
            </a:xfrm>
          </p:grpSpPr>
          <p:sp>
            <p:nvSpPr>
              <p:cNvPr id="69712" name="Rectangle 32">
                <a:extLst>
                  <a:ext uri="{FF2B5EF4-FFF2-40B4-BE49-F238E27FC236}">
                    <a16:creationId xmlns:a16="http://schemas.microsoft.com/office/drawing/2014/main" id="{0B386FC0-62D6-4348-95C1-DB803883A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632"/>
                <a:ext cx="328" cy="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9713" name="Text Box 33">
                <a:extLst>
                  <a:ext uri="{FF2B5EF4-FFF2-40B4-BE49-F238E27FC236}">
                    <a16:creationId xmlns:a16="http://schemas.microsoft.com/office/drawing/2014/main" id="{56239A9B-5708-584E-99E5-4ACB217D3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634"/>
                <a:ext cx="22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9714" name="Text Box 34">
                <a:extLst>
                  <a:ext uri="{FF2B5EF4-FFF2-40B4-BE49-F238E27FC236}">
                    <a16:creationId xmlns:a16="http://schemas.microsoft.com/office/drawing/2014/main" id="{F858A3B0-94DD-9047-B3A9-6CEFC875A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" y="2634"/>
                <a:ext cx="23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9715" name="Text Box 35">
                <a:extLst>
                  <a:ext uri="{FF2B5EF4-FFF2-40B4-BE49-F238E27FC236}">
                    <a16:creationId xmlns:a16="http://schemas.microsoft.com/office/drawing/2014/main" id="{2EFC4F7C-C604-784D-9A44-1744E8061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" y="2906"/>
                <a:ext cx="23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9716" name="Line 36">
                <a:extLst>
                  <a:ext uri="{FF2B5EF4-FFF2-40B4-BE49-F238E27FC236}">
                    <a16:creationId xmlns:a16="http://schemas.microsoft.com/office/drawing/2014/main" id="{56AE5683-A774-7E49-B814-20A1879DD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1" y="2928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17" name="Line 37">
                <a:extLst>
                  <a:ext uri="{FF2B5EF4-FFF2-40B4-BE49-F238E27FC236}">
                    <a16:creationId xmlns:a16="http://schemas.microsoft.com/office/drawing/2014/main" id="{13ED7C6B-FAEE-BE44-AD26-6B913F717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944"/>
                <a:ext cx="12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18" name="Line 38">
                <a:extLst>
                  <a:ext uri="{FF2B5EF4-FFF2-40B4-BE49-F238E27FC236}">
                    <a16:creationId xmlns:a16="http://schemas.microsoft.com/office/drawing/2014/main" id="{170E67CF-A140-5544-A8E1-1CC4062DF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" y="3032"/>
                <a:ext cx="12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9708" name="Picture 39">
              <a:extLst>
                <a:ext uri="{FF2B5EF4-FFF2-40B4-BE49-F238E27FC236}">
                  <a16:creationId xmlns:a16="http://schemas.microsoft.com/office/drawing/2014/main" id="{EE1CB15F-09AA-1849-A360-C40ADB869CE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333"/>
              <a:ext cx="42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709" name="Picture 40">
              <a:extLst>
                <a:ext uri="{FF2B5EF4-FFF2-40B4-BE49-F238E27FC236}">
                  <a16:creationId xmlns:a16="http://schemas.microsoft.com/office/drawing/2014/main" id="{59E91A26-4811-6949-91B0-2B43C1C8B6B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" y="2378"/>
              <a:ext cx="48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710" name="Picture 41">
              <a:extLst>
                <a:ext uri="{FF2B5EF4-FFF2-40B4-BE49-F238E27FC236}">
                  <a16:creationId xmlns:a16="http://schemas.microsoft.com/office/drawing/2014/main" id="{D3968873-A3EC-5E4D-B09E-812FB8A08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1856"/>
              <a:ext cx="3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711" name="Line 42">
              <a:extLst>
                <a:ext uri="{FF2B5EF4-FFF2-40B4-BE49-F238E27FC236}">
                  <a16:creationId xmlns:a16="http://schemas.microsoft.com/office/drawing/2014/main" id="{334E7826-F1EB-D244-8668-332013FF8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936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40" name="Group 43">
            <a:extLst>
              <a:ext uri="{FF2B5EF4-FFF2-40B4-BE49-F238E27FC236}">
                <a16:creationId xmlns:a16="http://schemas.microsoft.com/office/drawing/2014/main" id="{74831240-F4EF-7544-A48A-6BA79742DF27}"/>
              </a:ext>
            </a:extLst>
          </p:cNvPr>
          <p:cNvGrpSpPr>
            <a:grpSpLocks/>
          </p:cNvGrpSpPr>
          <p:nvPr/>
        </p:nvGrpSpPr>
        <p:grpSpPr bwMode="auto">
          <a:xfrm>
            <a:off x="8526464" y="3798889"/>
            <a:ext cx="1873495" cy="1524497"/>
            <a:chOff x="944" y="1856"/>
            <a:chExt cx="1197" cy="973"/>
          </a:xfrm>
        </p:grpSpPr>
        <p:grpSp>
          <p:nvGrpSpPr>
            <p:cNvPr id="69695" name="Group 44">
              <a:extLst>
                <a:ext uri="{FF2B5EF4-FFF2-40B4-BE49-F238E27FC236}">
                  <a16:creationId xmlns:a16="http://schemas.microsoft.com/office/drawing/2014/main" id="{709F712B-DA65-774B-902B-999EE4E56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320"/>
              <a:ext cx="383" cy="509"/>
              <a:chOff x="1574" y="2632"/>
              <a:chExt cx="383" cy="509"/>
            </a:xfrm>
          </p:grpSpPr>
          <p:sp>
            <p:nvSpPr>
              <p:cNvPr id="69700" name="Rectangle 45">
                <a:extLst>
                  <a:ext uri="{FF2B5EF4-FFF2-40B4-BE49-F238E27FC236}">
                    <a16:creationId xmlns:a16="http://schemas.microsoft.com/office/drawing/2014/main" id="{99E423C9-C862-A74F-91E5-B052B201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632"/>
                <a:ext cx="328" cy="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9701" name="Text Box 46">
                <a:extLst>
                  <a:ext uri="{FF2B5EF4-FFF2-40B4-BE49-F238E27FC236}">
                    <a16:creationId xmlns:a16="http://schemas.microsoft.com/office/drawing/2014/main" id="{458C2165-1F01-7A4C-AAB2-33CA978D1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634"/>
                <a:ext cx="22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9702" name="Text Box 47">
                <a:extLst>
                  <a:ext uri="{FF2B5EF4-FFF2-40B4-BE49-F238E27FC236}">
                    <a16:creationId xmlns:a16="http://schemas.microsoft.com/office/drawing/2014/main" id="{35889A88-9EEC-F849-8F9D-2723A1F58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" y="2634"/>
                <a:ext cx="23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9703" name="Text Box 48">
                <a:extLst>
                  <a:ext uri="{FF2B5EF4-FFF2-40B4-BE49-F238E27FC236}">
                    <a16:creationId xmlns:a16="http://schemas.microsoft.com/office/drawing/2014/main" id="{F39F6367-A597-8749-888D-229501CE8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" y="2906"/>
                <a:ext cx="23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Clr>
                    <a:srgbClr val="315263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rgbClr val="315263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Clr>
                    <a:srgbClr val="FC9D1E"/>
                  </a:buClr>
                  <a:buSzPct val="6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9704" name="Line 49">
                <a:extLst>
                  <a:ext uri="{FF2B5EF4-FFF2-40B4-BE49-F238E27FC236}">
                    <a16:creationId xmlns:a16="http://schemas.microsoft.com/office/drawing/2014/main" id="{B0325387-58CB-D24B-8D9F-F441187F2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1" y="2935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5" name="Line 50">
                <a:extLst>
                  <a:ext uri="{FF2B5EF4-FFF2-40B4-BE49-F238E27FC236}">
                    <a16:creationId xmlns:a16="http://schemas.microsoft.com/office/drawing/2014/main" id="{F4B60CCD-8808-024E-97D7-95364C7DD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944"/>
                <a:ext cx="12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6" name="Line 51">
                <a:extLst>
                  <a:ext uri="{FF2B5EF4-FFF2-40B4-BE49-F238E27FC236}">
                    <a16:creationId xmlns:a16="http://schemas.microsoft.com/office/drawing/2014/main" id="{A2B9886D-C335-8E4F-8E34-4E8C2E0BA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" y="3032"/>
                <a:ext cx="12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9696" name="Picture 52">
              <a:extLst>
                <a:ext uri="{FF2B5EF4-FFF2-40B4-BE49-F238E27FC236}">
                  <a16:creationId xmlns:a16="http://schemas.microsoft.com/office/drawing/2014/main" id="{33AFE60A-5C13-B04A-8873-F9560D1107A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333"/>
              <a:ext cx="42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97" name="Picture 53">
              <a:extLst>
                <a:ext uri="{FF2B5EF4-FFF2-40B4-BE49-F238E27FC236}">
                  <a16:creationId xmlns:a16="http://schemas.microsoft.com/office/drawing/2014/main" id="{E76DEB0E-869A-2E41-B41F-E7B467478A9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" y="2378"/>
              <a:ext cx="48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98" name="Picture 54">
              <a:extLst>
                <a:ext uri="{FF2B5EF4-FFF2-40B4-BE49-F238E27FC236}">
                  <a16:creationId xmlns:a16="http://schemas.microsoft.com/office/drawing/2014/main" id="{04F8EDEB-9FDB-8C4D-81F8-075624EDDD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1856"/>
              <a:ext cx="3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99" name="Line 55">
              <a:extLst>
                <a:ext uri="{FF2B5EF4-FFF2-40B4-BE49-F238E27FC236}">
                  <a16:creationId xmlns:a16="http://schemas.microsoft.com/office/drawing/2014/main" id="{61AFB909-81B7-764B-BEB9-CE3CCCF77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936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1" name="Line 56">
            <a:extLst>
              <a:ext uri="{FF2B5EF4-FFF2-40B4-BE49-F238E27FC236}">
                <a16:creationId xmlns:a16="http://schemas.microsoft.com/office/drawing/2014/main" id="{B6C2C8F5-B498-244E-8C99-4487579FC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863" y="3648075"/>
            <a:ext cx="656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2" name="Line 57">
            <a:extLst>
              <a:ext uri="{FF2B5EF4-FFF2-40B4-BE49-F238E27FC236}">
                <a16:creationId xmlns:a16="http://schemas.microsoft.com/office/drawing/2014/main" id="{1B7992FA-9630-C84E-80CF-7B45C20CE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8388" y="3660776"/>
            <a:ext cx="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3" name="Line 58">
            <a:extLst>
              <a:ext uri="{FF2B5EF4-FFF2-40B4-BE49-F238E27FC236}">
                <a16:creationId xmlns:a16="http://schemas.microsoft.com/office/drawing/2014/main" id="{686EB09A-2EE9-5D49-B0F4-5E2CEF645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8013" y="3648076"/>
            <a:ext cx="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4" name="Line 59">
            <a:extLst>
              <a:ext uri="{FF2B5EF4-FFF2-40B4-BE49-F238E27FC236}">
                <a16:creationId xmlns:a16="http://schemas.microsoft.com/office/drawing/2014/main" id="{217CC477-C0AC-734C-A9F7-4EC645497C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9550" y="3635376"/>
            <a:ext cx="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5" name="Line 60">
            <a:extLst>
              <a:ext uri="{FF2B5EF4-FFF2-40B4-BE49-F238E27FC236}">
                <a16:creationId xmlns:a16="http://schemas.microsoft.com/office/drawing/2014/main" id="{893A3049-ECAC-0849-9F5B-DAB9E93153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9175" y="3635376"/>
            <a:ext cx="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6" name="Text Box 61">
            <a:extLst>
              <a:ext uri="{FF2B5EF4-FFF2-40B4-BE49-F238E27FC236}">
                <a16:creationId xmlns:a16="http://schemas.microsoft.com/office/drawing/2014/main" id="{6C9FF8A3-B0ED-8F4B-B5FA-5EAA755E9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4" y="3287713"/>
            <a:ext cx="4595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47" name="Text Box 62">
            <a:extLst>
              <a:ext uri="{FF2B5EF4-FFF2-40B4-BE49-F238E27FC236}">
                <a16:creationId xmlns:a16="http://schemas.microsoft.com/office/drawing/2014/main" id="{D523B177-428B-5F4B-91EA-9D6D34AE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3814763"/>
            <a:ext cx="421040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648" name="Text Box 63">
            <a:extLst>
              <a:ext uri="{FF2B5EF4-FFF2-40B4-BE49-F238E27FC236}">
                <a16:creationId xmlns:a16="http://schemas.microsoft.com/office/drawing/2014/main" id="{B0D9D712-2984-B146-AE90-35E066B8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3840163"/>
            <a:ext cx="421040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9649" name="Text Box 64">
            <a:extLst>
              <a:ext uri="{FF2B5EF4-FFF2-40B4-BE49-F238E27FC236}">
                <a16:creationId xmlns:a16="http://schemas.microsoft.com/office/drawing/2014/main" id="{88854F4D-DD50-7845-B58D-4DD2DF3FE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3840163"/>
            <a:ext cx="421040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50" name="Text Box 65">
            <a:extLst>
              <a:ext uri="{FF2B5EF4-FFF2-40B4-BE49-F238E27FC236}">
                <a16:creationId xmlns:a16="http://schemas.microsoft.com/office/drawing/2014/main" id="{CAC8901C-5F34-AE4F-A14C-39B4ACBF9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3802063"/>
            <a:ext cx="421040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651" name="Line 66">
            <a:extLst>
              <a:ext uri="{FF2B5EF4-FFF2-40B4-BE49-F238E27FC236}">
                <a16:creationId xmlns:a16="http://schemas.microsoft.com/office/drawing/2014/main" id="{C759A9A2-FF2A-1749-B934-E171DBB7D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2963" y="4325938"/>
            <a:ext cx="641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2" name="Text Box 67">
            <a:extLst>
              <a:ext uri="{FF2B5EF4-FFF2-40B4-BE49-F238E27FC236}">
                <a16:creationId xmlns:a16="http://schemas.microsoft.com/office/drawing/2014/main" id="{EB4D6012-901A-D54D-B9EC-D5C4C3EA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1" y="4191000"/>
            <a:ext cx="459512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9653" name="Line 68">
            <a:extLst>
              <a:ext uri="{FF2B5EF4-FFF2-40B4-BE49-F238E27FC236}">
                <a16:creationId xmlns:a16="http://schemas.microsoft.com/office/drawing/2014/main" id="{7BEA9A30-304D-734A-BA19-0E9DEC740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2975" y="4325939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4" name="Line 69">
            <a:extLst>
              <a:ext uri="{FF2B5EF4-FFF2-40B4-BE49-F238E27FC236}">
                <a16:creationId xmlns:a16="http://schemas.microsoft.com/office/drawing/2014/main" id="{42579A21-7E21-3E4A-B260-762EB30E4C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4313239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5" name="Line 70">
            <a:extLst>
              <a:ext uri="{FF2B5EF4-FFF2-40B4-BE49-F238E27FC236}">
                <a16:creationId xmlns:a16="http://schemas.microsoft.com/office/drawing/2014/main" id="{38E1D84A-2259-CF4D-A90C-8416E09073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6838" y="4313239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6" name="Line 71">
            <a:extLst>
              <a:ext uri="{FF2B5EF4-FFF2-40B4-BE49-F238E27FC236}">
                <a16:creationId xmlns:a16="http://schemas.microsoft.com/office/drawing/2014/main" id="{5073054A-E86B-BD4A-BF80-CE7F47C8B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3763" y="4313239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7" name="Line 72">
            <a:extLst>
              <a:ext uri="{FF2B5EF4-FFF2-40B4-BE49-F238E27FC236}">
                <a16:creationId xmlns:a16="http://schemas.microsoft.com/office/drawing/2014/main" id="{CFBAE592-8CAA-AB4E-B135-249B6B608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4851400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8" name="Line 73">
            <a:extLst>
              <a:ext uri="{FF2B5EF4-FFF2-40B4-BE49-F238E27FC236}">
                <a16:creationId xmlns:a16="http://schemas.microsoft.com/office/drawing/2014/main" id="{D79B5CD7-EBCC-674E-A80A-8AC00789B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4" y="4838700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9" name="Line 74">
            <a:extLst>
              <a:ext uri="{FF2B5EF4-FFF2-40B4-BE49-F238E27FC236}">
                <a16:creationId xmlns:a16="http://schemas.microsoft.com/office/drawing/2014/main" id="{595F597D-77F8-C24A-B346-38B91B8D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1039" y="4827588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0" name="Line 75">
            <a:extLst>
              <a:ext uri="{FF2B5EF4-FFF2-40B4-BE49-F238E27FC236}">
                <a16:creationId xmlns:a16="http://schemas.microsoft.com/office/drawing/2014/main" id="{12C5E47B-7753-B44B-A4F3-22D19D3D6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48641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1" name="Line 76">
            <a:extLst>
              <a:ext uri="{FF2B5EF4-FFF2-40B4-BE49-F238E27FC236}">
                <a16:creationId xmlns:a16="http://schemas.microsoft.com/office/drawing/2014/main" id="{A4B35E84-7F3C-ED43-8523-93302F809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48641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2" name="Line 77">
            <a:extLst>
              <a:ext uri="{FF2B5EF4-FFF2-40B4-BE49-F238E27FC236}">
                <a16:creationId xmlns:a16="http://schemas.microsoft.com/office/drawing/2014/main" id="{9F2AB75F-B58A-FC4E-9945-47135E2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6463" y="4827588"/>
            <a:ext cx="0" cy="1065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3" name="Line 78">
            <a:extLst>
              <a:ext uri="{FF2B5EF4-FFF2-40B4-BE49-F238E27FC236}">
                <a16:creationId xmlns:a16="http://schemas.microsoft.com/office/drawing/2014/main" id="{0411BFC3-8406-3A4F-82A3-F46A69CB7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42564" y="4776788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4" name="Line 79">
            <a:extLst>
              <a:ext uri="{FF2B5EF4-FFF2-40B4-BE49-F238E27FC236}">
                <a16:creationId xmlns:a16="http://schemas.microsoft.com/office/drawing/2014/main" id="{B82137A4-1AE8-314E-AD0D-158ADDA37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7988" y="4776788"/>
            <a:ext cx="0" cy="1128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5" name="Text Box 80">
            <a:extLst>
              <a:ext uri="{FF2B5EF4-FFF2-40B4-BE49-F238E27FC236}">
                <a16:creationId xmlns:a16="http://schemas.microsoft.com/office/drawing/2014/main" id="{41467BA5-AE11-4543-930C-537509405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5908675"/>
            <a:ext cx="446688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Q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666" name="Text Box 81">
            <a:extLst>
              <a:ext uri="{FF2B5EF4-FFF2-40B4-BE49-F238E27FC236}">
                <a16:creationId xmlns:a16="http://schemas.microsoft.com/office/drawing/2014/main" id="{469D42FB-2611-BC4C-9B70-B9D7F34BE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5934075"/>
            <a:ext cx="446688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Q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9667" name="Text Box 82">
            <a:extLst>
              <a:ext uri="{FF2B5EF4-FFF2-40B4-BE49-F238E27FC236}">
                <a16:creationId xmlns:a16="http://schemas.microsoft.com/office/drawing/2014/main" id="{5B613790-7014-6848-8D64-2A181FDC7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3" y="5934075"/>
            <a:ext cx="453100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Q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68" name="Text Box 83">
            <a:extLst>
              <a:ext uri="{FF2B5EF4-FFF2-40B4-BE49-F238E27FC236}">
                <a16:creationId xmlns:a16="http://schemas.microsoft.com/office/drawing/2014/main" id="{7286E2C3-18DC-5F4D-B732-79113BB03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900" y="5895975"/>
            <a:ext cx="446688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Q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69669" name="Group 84">
            <a:extLst>
              <a:ext uri="{FF2B5EF4-FFF2-40B4-BE49-F238E27FC236}">
                <a16:creationId xmlns:a16="http://schemas.microsoft.com/office/drawing/2014/main" id="{64353098-9C28-5245-B797-B071B034F52E}"/>
              </a:ext>
            </a:extLst>
          </p:cNvPr>
          <p:cNvGrpSpPr>
            <a:grpSpLocks/>
          </p:cNvGrpSpPr>
          <p:nvPr/>
        </p:nvGrpSpPr>
        <p:grpSpPr bwMode="auto">
          <a:xfrm>
            <a:off x="3454401" y="5462589"/>
            <a:ext cx="663575" cy="301625"/>
            <a:chOff x="609" y="3742"/>
            <a:chExt cx="424" cy="192"/>
          </a:xfrm>
        </p:grpSpPr>
        <p:sp>
          <p:nvSpPr>
            <p:cNvPr id="69686" name="Arc 85">
              <a:extLst>
                <a:ext uri="{FF2B5EF4-FFF2-40B4-BE49-F238E27FC236}">
                  <a16:creationId xmlns:a16="http://schemas.microsoft.com/office/drawing/2014/main" id="{1355DCE3-DBAB-2847-B0AD-C002082D3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" y="3742"/>
              <a:ext cx="273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7" name="Arc 86">
              <a:extLst>
                <a:ext uri="{FF2B5EF4-FFF2-40B4-BE49-F238E27FC236}">
                  <a16:creationId xmlns:a16="http://schemas.microsoft.com/office/drawing/2014/main" id="{B76DA3A5-AF23-AF45-BEAF-D628B21AD5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6" y="3834"/>
              <a:ext cx="259" cy="100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Arc 87">
              <a:extLst>
                <a:ext uri="{FF2B5EF4-FFF2-40B4-BE49-F238E27FC236}">
                  <a16:creationId xmlns:a16="http://schemas.microsoft.com/office/drawing/2014/main" id="{F6992DBF-AF76-9F4F-9D94-197E8ADC2E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1" y="3742"/>
              <a:ext cx="48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9" name="Arc 88">
              <a:extLst>
                <a:ext uri="{FF2B5EF4-FFF2-40B4-BE49-F238E27FC236}">
                  <a16:creationId xmlns:a16="http://schemas.microsoft.com/office/drawing/2014/main" id="{956549F0-C363-DA48-B07D-6E492AD212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1" y="3834"/>
              <a:ext cx="48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0" name="Arc 89">
              <a:extLst>
                <a:ext uri="{FF2B5EF4-FFF2-40B4-BE49-F238E27FC236}">
                  <a16:creationId xmlns:a16="http://schemas.microsoft.com/office/drawing/2014/main" id="{8D4BD64C-18E9-AF41-BD6E-1B7A691D68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3" y="3742"/>
              <a:ext cx="40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1" name="Arc 90">
              <a:extLst>
                <a:ext uri="{FF2B5EF4-FFF2-40B4-BE49-F238E27FC236}">
                  <a16:creationId xmlns:a16="http://schemas.microsoft.com/office/drawing/2014/main" id="{D40D63FE-28FF-0D40-9751-B61C24A71C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3" y="3834"/>
              <a:ext cx="40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2" name="Line 91">
              <a:extLst>
                <a:ext uri="{FF2B5EF4-FFF2-40B4-BE49-F238E27FC236}">
                  <a16:creationId xmlns:a16="http://schemas.microsoft.com/office/drawing/2014/main" id="{4860621E-AD4B-CD4F-B8EB-AB9F85A6C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794"/>
              <a:ext cx="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3" name="Line 92">
              <a:extLst>
                <a:ext uri="{FF2B5EF4-FFF2-40B4-BE49-F238E27FC236}">
                  <a16:creationId xmlns:a16="http://schemas.microsoft.com/office/drawing/2014/main" id="{2E8528F6-80E7-2D40-A759-B0AE5B55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876"/>
              <a:ext cx="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4" name="Line 93">
              <a:extLst>
                <a:ext uri="{FF2B5EF4-FFF2-40B4-BE49-F238E27FC236}">
                  <a16:creationId xmlns:a16="http://schemas.microsoft.com/office/drawing/2014/main" id="{561097E5-0158-F14D-8CBE-7C0F5BA9A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" y="3828"/>
              <a:ext cx="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Line 94">
            <a:extLst>
              <a:ext uri="{FF2B5EF4-FFF2-40B4-BE49-F238E27FC236}">
                <a16:creationId xmlns:a16="http://schemas.microsoft.com/office/drawing/2014/main" id="{D1E93D0E-40D6-0F4F-9B2C-A7E6C2A7F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5548313"/>
            <a:ext cx="188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1" name="Line 95">
            <a:extLst>
              <a:ext uri="{FF2B5EF4-FFF2-40B4-BE49-F238E27FC236}">
                <a16:creationId xmlns:a16="http://schemas.microsoft.com/office/drawing/2014/main" id="{40F89936-69A7-4B47-B871-4DA2DA6B5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5661025"/>
            <a:ext cx="646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2" name="Oval 96">
            <a:extLst>
              <a:ext uri="{FF2B5EF4-FFF2-40B4-BE49-F238E27FC236}">
                <a16:creationId xmlns:a16="http://schemas.microsoft.com/office/drawing/2014/main" id="{6FDA75D6-4B5A-D449-BC9E-D7EBDBF6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5497513"/>
            <a:ext cx="87313" cy="87312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73" name="Oval 97">
            <a:extLst>
              <a:ext uri="{FF2B5EF4-FFF2-40B4-BE49-F238E27FC236}">
                <a16:creationId xmlns:a16="http://schemas.microsoft.com/office/drawing/2014/main" id="{7813CF7A-883D-B149-891E-9104B363B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538" y="5619751"/>
            <a:ext cx="87312" cy="8731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74" name="Rectangle 98">
            <a:extLst>
              <a:ext uri="{FF2B5EF4-FFF2-40B4-BE49-F238E27FC236}">
                <a16:creationId xmlns:a16="http://schemas.microsoft.com/office/drawing/2014/main" id="{B65700EF-BDBE-1042-83C1-CAA4A17F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9" y="4732339"/>
            <a:ext cx="141287" cy="33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75" name="Line 99">
            <a:extLst>
              <a:ext uri="{FF2B5EF4-FFF2-40B4-BE49-F238E27FC236}">
                <a16:creationId xmlns:a16="http://schemas.microsoft.com/office/drawing/2014/main" id="{CD3C4239-B902-444D-B863-3D58AFE97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9764" y="5594350"/>
            <a:ext cx="152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6" name="Line 100">
            <a:extLst>
              <a:ext uri="{FF2B5EF4-FFF2-40B4-BE49-F238E27FC236}">
                <a16:creationId xmlns:a16="http://schemas.microsoft.com/office/drawing/2014/main" id="{2F8BF03C-55F5-464F-BC74-3B6171128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49926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7" name="Line 101">
            <a:extLst>
              <a:ext uri="{FF2B5EF4-FFF2-40B4-BE49-F238E27FC236}">
                <a16:creationId xmlns:a16="http://schemas.microsoft.com/office/drawing/2014/main" id="{62B9FEE2-76FE-2747-BC4F-FB5CE6701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4983163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8" name="Line 102">
            <a:extLst>
              <a:ext uri="{FF2B5EF4-FFF2-40B4-BE49-F238E27FC236}">
                <a16:creationId xmlns:a16="http://schemas.microsoft.com/office/drawing/2014/main" id="{40ABBAAE-5285-6143-9FE6-192BD6660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4824413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9" name="Text Box 103">
            <a:extLst>
              <a:ext uri="{FF2B5EF4-FFF2-40B4-BE49-F238E27FC236}">
                <a16:creationId xmlns:a16="http://schemas.microsoft.com/office/drawing/2014/main" id="{B833CA62-9284-D447-B911-DA3B0C2AF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94225"/>
            <a:ext cx="465924" cy="3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</a:t>
            </a:r>
            <a:r>
              <a:rPr lang="en-US" altLang="zh-CN" sz="1800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in</a:t>
            </a:r>
          </a:p>
        </p:txBody>
      </p:sp>
      <p:sp>
        <p:nvSpPr>
          <p:cNvPr id="69680" name="Text Box 104">
            <a:extLst>
              <a:ext uri="{FF2B5EF4-FFF2-40B4-BE49-F238E27FC236}">
                <a16:creationId xmlns:a16="http://schemas.microsoft.com/office/drawing/2014/main" id="{75BF51B4-1F77-BD49-AF62-5EB7DE081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5148264"/>
            <a:ext cx="491572" cy="30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G/S</a:t>
            </a:r>
            <a:endParaRPr lang="en-US" altLang="zh-CN" sz="1400" baseline="-25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9681" name="Line 105">
            <a:extLst>
              <a:ext uri="{FF2B5EF4-FFF2-40B4-BE49-F238E27FC236}">
                <a16:creationId xmlns:a16="http://schemas.microsoft.com/office/drawing/2014/main" id="{10134391-1D17-D548-B15A-7A0B3B300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9313" y="5078413"/>
            <a:ext cx="0" cy="10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2" name="Line 106">
            <a:extLst>
              <a:ext uri="{FF2B5EF4-FFF2-40B4-BE49-F238E27FC236}">
                <a16:creationId xmlns:a16="http://schemas.microsoft.com/office/drawing/2014/main" id="{B7AA836F-F9B7-8C40-A0E3-9BF03C06A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1" y="5191125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3" name="Text Box 107">
            <a:extLst>
              <a:ext uri="{FF2B5EF4-FFF2-40B4-BE49-F238E27FC236}">
                <a16:creationId xmlns:a16="http://schemas.microsoft.com/office/drawing/2014/main" id="{1B9F0635-B3C9-BA4F-9383-A73FECA21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6357939"/>
            <a:ext cx="1217732" cy="30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+mn-lt"/>
              </a:rPr>
              <a:t>Normal/Scan</a:t>
            </a:r>
          </a:p>
        </p:txBody>
      </p:sp>
      <p:sp>
        <p:nvSpPr>
          <p:cNvPr id="69684" name="Line 108">
            <a:extLst>
              <a:ext uri="{FF2B5EF4-FFF2-40B4-BE49-F238E27FC236}">
                <a16:creationId xmlns:a16="http://schemas.microsoft.com/office/drawing/2014/main" id="{2FB14F86-D383-1042-A050-D8F028ED0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826" y="6394450"/>
            <a:ext cx="6127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5" name="Line 109">
            <a:extLst>
              <a:ext uri="{FF2B5EF4-FFF2-40B4-BE49-F238E27FC236}">
                <a16:creationId xmlns:a16="http://schemas.microsoft.com/office/drawing/2014/main" id="{437368C7-3B3D-D449-892E-696F3E28F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6751" y="5429250"/>
            <a:ext cx="176213" cy="8651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3">
            <a:extLst>
              <a:ext uri="{FF2B5EF4-FFF2-40B4-BE49-F238E27FC236}">
                <a16:creationId xmlns:a16="http://schemas.microsoft.com/office/drawing/2014/main" id="{1DB22A6C-886A-C447-B73C-5CFF1C6E4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8DC049-AF2D-FB45-B71A-19882FC1EB98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页脚占位符 4">
            <a:extLst>
              <a:ext uri="{FF2B5EF4-FFF2-40B4-BE49-F238E27FC236}">
                <a16:creationId xmlns:a16="http://schemas.microsoft.com/office/drawing/2014/main" id="{F50C9AD0-0A6B-2D4C-9EEA-FB529D66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67778" name="Rectangle 2">
            <a:extLst>
              <a:ext uri="{FF2B5EF4-FFF2-40B4-BE49-F238E27FC236}">
                <a16:creationId xmlns:a16="http://schemas.microsoft.com/office/drawing/2014/main" id="{40B6C3AF-705B-D84C-890A-098024E8A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Bilbo Architecture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831C720-E611-2D48-89D2-3A02FD1BC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8474" y="3886200"/>
            <a:ext cx="8546403" cy="27654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ea typeface="宋体" panose="02010600030101010101" pitchFamily="2" charset="-122"/>
              </a:rPr>
              <a:t>Scan initial pattern in Bilbo1, reset FFs in Bilbo2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ea typeface="宋体" panose="02010600030101010101" pitchFamily="2" charset="-122"/>
              </a:rPr>
              <a:t>Use Bilbo1 as PRBS generator for given number of clock cycles and use Bilbo2 to produce signature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ea typeface="宋体" panose="02010600030101010101" pitchFamily="2" charset="-122"/>
              </a:rPr>
              <a:t>Scan out Bilbo2 and compare signature; Scan in initial test pattern for CN2; Reset the FFs in Bilbo1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ea typeface="宋体" panose="02010600030101010101" pitchFamily="2" charset="-122"/>
              </a:rPr>
              <a:t>Use Bilbo2 as PRBS generator for a given number of clock cycles and use Bilbo1 to produce signature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ea typeface="宋体" panose="02010600030101010101" pitchFamily="2" charset="-122"/>
              </a:rPr>
              <a:t>Scan out Bilbo1 and compare signature;</a:t>
            </a:r>
          </a:p>
        </p:txBody>
      </p:sp>
      <p:sp>
        <p:nvSpPr>
          <p:cNvPr id="70661" name="Rectangle 4">
            <a:extLst>
              <a:ext uri="{FF2B5EF4-FFF2-40B4-BE49-F238E27FC236}">
                <a16:creationId xmlns:a16="http://schemas.microsoft.com/office/drawing/2014/main" id="{53530EE3-3252-4442-804B-78096D02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1830388"/>
            <a:ext cx="1828800" cy="1517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Combinational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CN1</a:t>
            </a:r>
          </a:p>
        </p:txBody>
      </p:sp>
      <p:sp>
        <p:nvSpPr>
          <p:cNvPr id="70662" name="Rectangle 5">
            <a:extLst>
              <a:ext uri="{FF2B5EF4-FFF2-40B4-BE49-F238E27FC236}">
                <a16:creationId xmlns:a16="http://schemas.microsoft.com/office/drawing/2014/main" id="{53AA7FDA-2C5A-4544-9F67-97EE62111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1830388"/>
            <a:ext cx="376238" cy="1517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0663" name="Rectangle 6">
            <a:extLst>
              <a:ext uri="{FF2B5EF4-FFF2-40B4-BE49-F238E27FC236}">
                <a16:creationId xmlns:a16="http://schemas.microsoft.com/office/drawing/2014/main" id="{7B762183-2BCA-2843-B113-4F2D745D5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4" y="1830388"/>
            <a:ext cx="376237" cy="1517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0664" name="Rectangle 7">
            <a:extLst>
              <a:ext uri="{FF2B5EF4-FFF2-40B4-BE49-F238E27FC236}">
                <a16:creationId xmlns:a16="http://schemas.microsoft.com/office/drawing/2014/main" id="{1DB42A81-6E81-C24B-861E-D0677F6A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1830388"/>
            <a:ext cx="1828800" cy="1517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Combinational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CN2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Text Box 8">
            <a:extLst>
              <a:ext uri="{FF2B5EF4-FFF2-40B4-BE49-F238E27FC236}">
                <a16:creationId xmlns:a16="http://schemas.microsoft.com/office/drawing/2014/main" id="{1D8628A7-8F7A-C144-9379-58349AA487A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85733" y="2380252"/>
            <a:ext cx="1107125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BILBO1</a:t>
            </a:r>
          </a:p>
        </p:txBody>
      </p:sp>
      <p:sp>
        <p:nvSpPr>
          <p:cNvPr id="70666" name="Text Box 9">
            <a:extLst>
              <a:ext uri="{FF2B5EF4-FFF2-40B4-BE49-F238E27FC236}">
                <a16:creationId xmlns:a16="http://schemas.microsoft.com/office/drawing/2014/main" id="{519AA34E-9612-6A48-BCD8-7ECA44C4A89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17257" y="2396127"/>
            <a:ext cx="1079874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BILBO2</a:t>
            </a:r>
          </a:p>
        </p:txBody>
      </p:sp>
      <p:sp>
        <p:nvSpPr>
          <p:cNvPr id="70667" name="Line 10">
            <a:extLst>
              <a:ext uri="{FF2B5EF4-FFF2-40B4-BE49-F238E27FC236}">
                <a16:creationId xmlns:a16="http://schemas.microsoft.com/office/drawing/2014/main" id="{24453E86-FCEB-B849-BA44-210FFF48A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1" y="2519363"/>
            <a:ext cx="625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8" name="Line 11">
            <a:extLst>
              <a:ext uri="{FF2B5EF4-FFF2-40B4-BE49-F238E27FC236}">
                <a16:creationId xmlns:a16="http://schemas.microsoft.com/office/drawing/2014/main" id="{3F5CA68D-F039-9145-988E-8CB4D643F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6" y="2557463"/>
            <a:ext cx="625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9" name="Line 12">
            <a:extLst>
              <a:ext uri="{FF2B5EF4-FFF2-40B4-BE49-F238E27FC236}">
                <a16:creationId xmlns:a16="http://schemas.microsoft.com/office/drawing/2014/main" id="{C4E435EA-644A-C74C-8A2C-F3548B3D7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9" y="2570163"/>
            <a:ext cx="625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0" name="Line 13">
            <a:extLst>
              <a:ext uri="{FF2B5EF4-FFF2-40B4-BE49-F238E27FC236}">
                <a16:creationId xmlns:a16="http://schemas.microsoft.com/office/drawing/2014/main" id="{96644DA6-1978-284D-A0E9-8062E3A40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9" y="2519363"/>
            <a:ext cx="625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1" name="Line 14">
            <a:extLst>
              <a:ext uri="{FF2B5EF4-FFF2-40B4-BE49-F238E27FC236}">
                <a16:creationId xmlns:a16="http://schemas.microsoft.com/office/drawing/2014/main" id="{CF4160BC-FD4C-734F-9B27-420BBE0D5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5464" y="2608263"/>
            <a:ext cx="625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2" name="Line 15">
            <a:extLst>
              <a:ext uri="{FF2B5EF4-FFF2-40B4-BE49-F238E27FC236}">
                <a16:creationId xmlns:a16="http://schemas.microsoft.com/office/drawing/2014/main" id="{13A9F58B-4F02-FD49-A0EC-9FAE50784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088" y="1492250"/>
            <a:ext cx="77279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3" name="Line 16">
            <a:extLst>
              <a:ext uri="{FF2B5EF4-FFF2-40B4-BE49-F238E27FC236}">
                <a16:creationId xmlns:a16="http://schemas.microsoft.com/office/drawing/2014/main" id="{BD7AEA9B-6115-4046-BAE3-3E29113EA1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0938" y="1492251"/>
            <a:ext cx="0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4" name="Line 17">
            <a:extLst>
              <a:ext uri="{FF2B5EF4-FFF2-40B4-BE49-F238E27FC236}">
                <a16:creationId xmlns:a16="http://schemas.microsoft.com/office/drawing/2014/main" id="{E8D43F51-9AF6-F346-BF61-EECEB7B8B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1466851"/>
            <a:ext cx="0" cy="10652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5" name="Line 18">
            <a:extLst>
              <a:ext uri="{FF2B5EF4-FFF2-40B4-BE49-F238E27FC236}">
                <a16:creationId xmlns:a16="http://schemas.microsoft.com/office/drawing/2014/main" id="{EBB996F8-777A-B046-B874-7D97AFDCF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1988" y="3348039"/>
            <a:ext cx="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6" name="Line 19">
            <a:extLst>
              <a:ext uri="{FF2B5EF4-FFF2-40B4-BE49-F238E27FC236}">
                <a16:creationId xmlns:a16="http://schemas.microsoft.com/office/drawing/2014/main" id="{9627699A-6FC3-2C4B-90E0-8767467859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4175" y="3335339"/>
            <a:ext cx="0" cy="338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7" name="Freeform 20">
            <a:extLst>
              <a:ext uri="{FF2B5EF4-FFF2-40B4-BE49-F238E27FC236}">
                <a16:creationId xmlns:a16="http://schemas.microsoft.com/office/drawing/2014/main" id="{69339A0B-15C1-324A-9492-AB579F8D6768}"/>
              </a:ext>
            </a:extLst>
          </p:cNvPr>
          <p:cNvSpPr>
            <a:spLocks/>
          </p:cNvSpPr>
          <p:nvPr/>
        </p:nvSpPr>
        <p:spPr bwMode="auto">
          <a:xfrm>
            <a:off x="3214689" y="1617663"/>
            <a:ext cx="3519487" cy="2055812"/>
          </a:xfrm>
          <a:custGeom>
            <a:avLst/>
            <a:gdLst>
              <a:gd name="T0" fmla="*/ 0 w 2248"/>
              <a:gd name="T1" fmla="*/ 2147483646 h 1312"/>
              <a:gd name="T2" fmla="*/ 0 w 2248"/>
              <a:gd name="T3" fmla="*/ 0 h 1312"/>
              <a:gd name="T4" fmla="*/ 2147483646 w 2248"/>
              <a:gd name="T5" fmla="*/ 0 h 1312"/>
              <a:gd name="T6" fmla="*/ 2147483646 w 2248"/>
              <a:gd name="T7" fmla="*/ 2147483646 h 1312"/>
              <a:gd name="T8" fmla="*/ 2147483646 w 22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8"/>
              <a:gd name="T16" fmla="*/ 0 h 1312"/>
              <a:gd name="T17" fmla="*/ 2248 w 22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8" h="1312">
                <a:moveTo>
                  <a:pt x="0" y="144"/>
                </a:moveTo>
                <a:lnTo>
                  <a:pt x="0" y="0"/>
                </a:lnTo>
                <a:lnTo>
                  <a:pt x="1880" y="0"/>
                </a:lnTo>
                <a:lnTo>
                  <a:pt x="1880" y="1312"/>
                </a:lnTo>
                <a:lnTo>
                  <a:pt x="2248" y="131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8" name="Text Box 21">
            <a:extLst>
              <a:ext uri="{FF2B5EF4-FFF2-40B4-BE49-F238E27FC236}">
                <a16:creationId xmlns:a16="http://schemas.microsoft.com/office/drawing/2014/main" id="{25B6B8A9-756B-7040-998B-0A2CA8E2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1" y="3389313"/>
            <a:ext cx="1108728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Scan-in</a:t>
            </a:r>
          </a:p>
        </p:txBody>
      </p:sp>
      <p:sp>
        <p:nvSpPr>
          <p:cNvPr id="70679" name="Text Box 22">
            <a:extLst>
              <a:ext uri="{FF2B5EF4-FFF2-40B4-BE49-F238E27FC236}">
                <a16:creationId xmlns:a16="http://schemas.microsoft.com/office/drawing/2014/main" id="{74EAA9CA-C9F1-5B4F-ADFE-3E9908072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1484313"/>
            <a:ext cx="1280250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Scan-out</a:t>
            </a:r>
          </a:p>
        </p:txBody>
      </p:sp>
      <p:sp>
        <p:nvSpPr>
          <p:cNvPr id="70680" name="Freeform 23">
            <a:extLst>
              <a:ext uri="{FF2B5EF4-FFF2-40B4-BE49-F238E27FC236}">
                <a16:creationId xmlns:a16="http://schemas.microsoft.com/office/drawing/2014/main" id="{B7C54249-540D-0B48-A1E8-B7DDE33BF0D7}"/>
              </a:ext>
            </a:extLst>
          </p:cNvPr>
          <p:cNvSpPr>
            <a:spLocks/>
          </p:cNvSpPr>
          <p:nvPr/>
        </p:nvSpPr>
        <p:spPr bwMode="auto">
          <a:xfrm>
            <a:off x="6734175" y="1630364"/>
            <a:ext cx="427038" cy="200025"/>
          </a:xfrm>
          <a:custGeom>
            <a:avLst/>
            <a:gdLst>
              <a:gd name="T0" fmla="*/ 0 w 272"/>
              <a:gd name="T1" fmla="*/ 2147483646 h 128"/>
              <a:gd name="T2" fmla="*/ 0 w 272"/>
              <a:gd name="T3" fmla="*/ 0 h 128"/>
              <a:gd name="T4" fmla="*/ 2147483646 w 272"/>
              <a:gd name="T5" fmla="*/ 0 h 128"/>
              <a:gd name="T6" fmla="*/ 0 60000 65536"/>
              <a:gd name="T7" fmla="*/ 0 60000 65536"/>
              <a:gd name="T8" fmla="*/ 0 60000 65536"/>
              <a:gd name="T9" fmla="*/ 0 w 272"/>
              <a:gd name="T10" fmla="*/ 0 h 128"/>
              <a:gd name="T11" fmla="*/ 272 w 272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28">
                <a:moveTo>
                  <a:pt x="0" y="128"/>
                </a:moveTo>
                <a:lnTo>
                  <a:pt x="0" y="0"/>
                </a:lnTo>
                <a:lnTo>
                  <a:pt x="27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3">
            <a:extLst>
              <a:ext uri="{FF2B5EF4-FFF2-40B4-BE49-F238E27FC236}">
                <a16:creationId xmlns:a16="http://schemas.microsoft.com/office/drawing/2014/main" id="{FA344CA5-63DC-824F-9D12-37E3ED74B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723739-AA7C-7A4F-98AF-B9634356E436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页脚占位符 4">
            <a:extLst>
              <a:ext uri="{FF2B5EF4-FFF2-40B4-BE49-F238E27FC236}">
                <a16:creationId xmlns:a16="http://schemas.microsoft.com/office/drawing/2014/main" id="{E050D50D-FE3F-FA4F-B9A5-742DC448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68802" name="Rectangle 2">
            <a:extLst>
              <a:ext uri="{FF2B5EF4-FFF2-40B4-BE49-F238E27FC236}">
                <a16:creationId xmlns:a16="http://schemas.microsoft.com/office/drawing/2014/main" id="{683BA97C-F12E-1843-844C-EEA8CAF4A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Summary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AB7B2A4-D868-C943-89B6-BEC4DF368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5150" y="1064941"/>
            <a:ext cx="9203473" cy="54362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Fault models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Approach for determining how to develop a test pattern sequence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Weakness is the single fault assumption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Scan Path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Technique for applying test inputs deep within the system, usually for asserting state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Technique for getting internal state to edges of circuit for observation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Built-in Test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Founded on the approach of random testing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Generate pseudo random sequences; compute signature; determine if signature generated is the same as signature of a correctly working circuitry.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3">
            <a:extLst>
              <a:ext uri="{FF2B5EF4-FFF2-40B4-BE49-F238E27FC236}">
                <a16:creationId xmlns:a16="http://schemas.microsoft.com/office/drawing/2014/main" id="{8F6C97ED-45C7-2D4B-BA23-0212B1B55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D5C020-6F07-D042-8E52-C7D36A1163C4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73730" name="页脚占位符 4">
            <a:extLst>
              <a:ext uri="{FF2B5EF4-FFF2-40B4-BE49-F238E27FC236}">
                <a16:creationId xmlns:a16="http://schemas.microsoft.com/office/drawing/2014/main" id="{B812D54F-5F6D-E24A-B152-12E88D06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98498" name="Rectangle 2">
            <a:extLst>
              <a:ext uri="{FF2B5EF4-FFF2-40B4-BE49-F238E27FC236}">
                <a16:creationId xmlns:a16="http://schemas.microsoft.com/office/drawing/2014/main" id="{2644B4E9-D762-0C4C-8C00-77B9059C0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Acknowledgements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7FDDC67-E058-A744-8D92-2174C09D1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Material derived from UCB course EECS150</a:t>
            </a:r>
          </a:p>
          <a:p>
            <a:r>
              <a:rPr lang="en-US" altLang="zh-CN">
                <a:ea typeface="宋体" panose="02010600030101010101" pitchFamily="2" charset="-122"/>
              </a:rPr>
              <a:t>Neil H.E. Weste and David Money Marris, CMOS VLSI Design A Circuits and Systems Perspective, 2012.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>
            <a:extLst>
              <a:ext uri="{FF2B5EF4-FFF2-40B4-BE49-F238E27FC236}">
                <a16:creationId xmlns:a16="http://schemas.microsoft.com/office/drawing/2014/main" id="{4485B742-6190-E843-9877-110CED7983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AF71E5-9C9A-5743-9310-1F83230C0AAC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页脚占位符 4">
            <a:extLst>
              <a:ext uri="{FF2B5EF4-FFF2-40B4-BE49-F238E27FC236}">
                <a16:creationId xmlns:a16="http://schemas.microsoft.com/office/drawing/2014/main" id="{3B9FC253-7658-8142-88A0-1164685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39106" name="Rectangle 2">
            <a:extLst>
              <a:ext uri="{FF2B5EF4-FFF2-40B4-BE49-F238E27FC236}">
                <a16:creationId xmlns:a16="http://schemas.microsoft.com/office/drawing/2014/main" id="{3ED436A8-5284-EA41-A02E-DE3902F2E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Model (</a:t>
            </a:r>
            <a:r>
              <a:rPr lang="zh-CN" altLang="en-US">
                <a:ea typeface="宋体" panose="02010600030101010101" pitchFamily="2" charset="-122"/>
              </a:rPr>
              <a:t>故障模型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9B3866C-7D70-FC45-BE4F-50F992E60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1120" y="1160464"/>
            <a:ext cx="9032966" cy="4850192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Stuck-At Model</a:t>
            </a:r>
            <a:r>
              <a:rPr lang="zh-CN" altLang="en-US" sz="2800">
                <a:ea typeface="宋体" panose="02010600030101010101" pitchFamily="2" charset="-122"/>
              </a:rPr>
              <a:t>（固定型故障模型）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Assume selected wires (gate input or output) are 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“</a:t>
            </a:r>
            <a:r>
              <a:rPr lang="en-US" altLang="zh-CN" sz="2400">
                <a:ea typeface="宋体" panose="02010600030101010101" pitchFamily="2" charset="-122"/>
              </a:rPr>
              <a:t>stuck at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”</a:t>
            </a:r>
            <a:r>
              <a:rPr lang="en-US" altLang="zh-CN" sz="2400">
                <a:ea typeface="宋体" panose="02010600030101010101" pitchFamily="2" charset="-122"/>
              </a:rPr>
              <a:t> logic value 0 or 1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Models curtain kinds of fabrication flaws that short circuit wires to ground or power, or broken wires that are floating</a:t>
            </a:r>
          </a:p>
          <a:p>
            <a:pPr lvl="2"/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Wire w stuck-at-0: w/0</a:t>
            </a:r>
          </a:p>
          <a:p>
            <a:pPr lvl="2"/>
            <a:r>
              <a:rPr lang="en-US" altLang="zh-CN" b="1">
                <a:solidFill>
                  <a:srgbClr val="0070C0"/>
                </a:solidFill>
                <a:ea typeface="宋体" panose="02010600030101010101" pitchFamily="2" charset="-122"/>
              </a:rPr>
              <a:t>Wire w stuck-at-1: w/1</a:t>
            </a:r>
            <a:endParaRPr lang="en-US" altLang="zh-CN" sz="24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Often 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assume there is only one fault at a time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—</a:t>
            </a:r>
            <a:r>
              <a:rPr lang="en-US" altLang="zh-CN" sz="2400">
                <a:ea typeface="宋体" panose="02010600030101010101" pitchFamily="2" charset="-122"/>
              </a:rPr>
              <a:t>even though in real circuits multiple simultaneous faults are possible and can mask each other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Obviously a very simplistic model!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>
            <a:extLst>
              <a:ext uri="{FF2B5EF4-FFF2-40B4-BE49-F238E27FC236}">
                <a16:creationId xmlns:a16="http://schemas.microsoft.com/office/drawing/2014/main" id="{1D103945-1A62-9648-A2C0-279A0C174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41596-DCDA-2843-AE17-68472770F9DE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页脚占位符 4">
            <a:extLst>
              <a:ext uri="{FF2B5EF4-FFF2-40B4-BE49-F238E27FC236}">
                <a16:creationId xmlns:a16="http://schemas.microsoft.com/office/drawing/2014/main" id="{EF0C8CBA-0880-794B-A364-74D6BD42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0130" name="Rectangle 2">
            <a:extLst>
              <a:ext uri="{FF2B5EF4-FFF2-40B4-BE49-F238E27FC236}">
                <a16:creationId xmlns:a16="http://schemas.microsoft.com/office/drawing/2014/main" id="{719E745D-A4E9-DC45-BAA4-733FDD84B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Fault Model</a:t>
            </a:r>
          </a:p>
        </p:txBody>
      </p:sp>
      <p:sp>
        <p:nvSpPr>
          <p:cNvPr id="1840131" name="Rectangle 3">
            <a:extLst>
              <a:ext uri="{FF2B5EF4-FFF2-40B4-BE49-F238E27FC236}">
                <a16:creationId xmlns:a16="http://schemas.microsoft.com/office/drawing/2014/main" id="{DA4449F2-7F3B-0E42-9A37-B46C0E0BD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8384" y="1450849"/>
            <a:ext cx="9424416" cy="4643566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Simple example: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Generate a testcase to determine if a is stuck at 1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Try 000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If a stuck at 1, expect to see f = 0, but see 1 instead</a:t>
            </a: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0DDB22FE-F267-324C-9670-700B0009F7D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9" y="1955801"/>
            <a:ext cx="11652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>
            <a:extLst>
              <a:ext uri="{FF2B5EF4-FFF2-40B4-BE49-F238E27FC236}">
                <a16:creationId xmlns:a16="http://schemas.microsoft.com/office/drawing/2014/main" id="{67B51A40-ED26-2845-929D-C18F14913FC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6" y="2608263"/>
            <a:ext cx="11779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Freeform 6">
            <a:extLst>
              <a:ext uri="{FF2B5EF4-FFF2-40B4-BE49-F238E27FC236}">
                <a16:creationId xmlns:a16="http://schemas.microsoft.com/office/drawing/2014/main" id="{6DA6F319-A280-9249-939B-6AA880E904DC}"/>
              </a:ext>
            </a:extLst>
          </p:cNvPr>
          <p:cNvSpPr>
            <a:spLocks/>
          </p:cNvSpPr>
          <p:nvPr/>
        </p:nvSpPr>
        <p:spPr bwMode="auto">
          <a:xfrm>
            <a:off x="7423150" y="2332038"/>
            <a:ext cx="865188" cy="527050"/>
          </a:xfrm>
          <a:custGeom>
            <a:avLst/>
            <a:gdLst>
              <a:gd name="T0" fmla="*/ 0 w 552"/>
              <a:gd name="T1" fmla="*/ 2147483646 h 336"/>
              <a:gd name="T2" fmla="*/ 2147483646 w 552"/>
              <a:gd name="T3" fmla="*/ 2147483646 h 336"/>
              <a:gd name="T4" fmla="*/ 2147483646 w 552"/>
              <a:gd name="T5" fmla="*/ 0 h 336"/>
              <a:gd name="T6" fmla="*/ 0 60000 65536"/>
              <a:gd name="T7" fmla="*/ 0 60000 65536"/>
              <a:gd name="T8" fmla="*/ 0 60000 65536"/>
              <a:gd name="T9" fmla="*/ 0 w 552"/>
              <a:gd name="T10" fmla="*/ 0 h 336"/>
              <a:gd name="T11" fmla="*/ 552 w 55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2" h="336">
                <a:moveTo>
                  <a:pt x="0" y="336"/>
                </a:moveTo>
                <a:lnTo>
                  <a:pt x="552" y="336"/>
                </a:lnTo>
                <a:lnTo>
                  <a:pt x="55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7">
            <a:extLst>
              <a:ext uri="{FF2B5EF4-FFF2-40B4-BE49-F238E27FC236}">
                <a16:creationId xmlns:a16="http://schemas.microsoft.com/office/drawing/2014/main" id="{8E3627D4-2C80-234C-AE14-4F8274B82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388" y="2101796"/>
            <a:ext cx="2254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8">
            <a:extLst>
              <a:ext uri="{FF2B5EF4-FFF2-40B4-BE49-F238E27FC236}">
                <a16:creationId xmlns:a16="http://schemas.microsoft.com/office/drawing/2014/main" id="{10E1EE06-C1DA-3F44-9B4B-E7E075E7D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089" y="2757488"/>
            <a:ext cx="300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AF9EBB97-D198-9B4C-8DA1-A28EE56F5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1" y="2959100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Text Box 10">
            <a:extLst>
              <a:ext uri="{FF2B5EF4-FFF2-40B4-BE49-F238E27FC236}">
                <a16:creationId xmlns:a16="http://schemas.microsoft.com/office/drawing/2014/main" id="{E776D374-C880-A144-9304-A58355C7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1674813"/>
            <a:ext cx="534853" cy="156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w</a:t>
            </a:r>
            <a:r>
              <a:rPr lang="en-US" altLang="zh-CN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w</a:t>
            </a:r>
            <a:r>
              <a:rPr lang="en-US" altLang="zh-CN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w</a:t>
            </a:r>
            <a:r>
              <a:rPr lang="en-US" altLang="zh-CN" b="1" baseline="-25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6F23F500-B6DD-B24C-BF0F-562D3429F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4" y="1827406"/>
            <a:ext cx="813933" cy="148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a/1</a:t>
            </a:r>
            <a:endParaRPr lang="en-US" altLang="zh-CN" b="1" baseline="-25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solidFill>
                <a:schemeClr val="tx1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</a:t>
            </a:r>
            <a:endParaRPr lang="en-US" altLang="zh-CN" b="1" baseline="-25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8445" name="Text Box 12">
            <a:extLst>
              <a:ext uri="{FF2B5EF4-FFF2-40B4-BE49-F238E27FC236}">
                <a16:creationId xmlns:a16="http://schemas.microsoft.com/office/drawing/2014/main" id="{56A71107-3253-6647-95A2-7BAE3A919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452689"/>
            <a:ext cx="36974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5839A700-97C3-444F-BDD7-B6213657D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7675" y="1776414"/>
            <a:ext cx="284784" cy="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B756E0FA-F43D-8842-BFEE-3F1084F90CBB}"/>
              </a:ext>
            </a:extLst>
          </p:cNvPr>
          <p:cNvGrpSpPr>
            <a:grpSpLocks/>
          </p:cNvGrpSpPr>
          <p:nvPr/>
        </p:nvGrpSpPr>
        <p:grpSpPr bwMode="auto">
          <a:xfrm>
            <a:off x="5278438" y="1751014"/>
            <a:ext cx="5389562" cy="1589144"/>
            <a:chOff x="2398" y="1117"/>
            <a:chExt cx="3442" cy="1014"/>
          </a:xfrm>
        </p:grpSpPr>
        <p:sp>
          <p:nvSpPr>
            <p:cNvPr id="18448" name="Text Box 15">
              <a:extLst>
                <a:ext uri="{FF2B5EF4-FFF2-40B4-BE49-F238E27FC236}">
                  <a16:creationId xmlns:a16="http://schemas.microsoft.com/office/drawing/2014/main" id="{1DA5C17C-8C57-6C49-9C3E-4D756ADC9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1117"/>
              <a:ext cx="236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Text Box 16">
              <a:extLst>
                <a:ext uri="{FF2B5EF4-FFF2-40B4-BE49-F238E27FC236}">
                  <a16:creationId xmlns:a16="http://schemas.microsoft.com/office/drawing/2014/main" id="{88392E98-140C-3547-8AAC-C63BB17AD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1837"/>
              <a:ext cx="23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Text Box 17">
              <a:extLst>
                <a:ext uri="{FF2B5EF4-FFF2-40B4-BE49-F238E27FC236}">
                  <a16:creationId xmlns:a16="http://schemas.microsoft.com/office/drawing/2014/main" id="{AE523045-813A-C849-86D3-9DAB3189E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4" y="1365"/>
              <a:ext cx="156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see </a:t>
              </a:r>
              <a:r>
                <a:rPr lang="en-US" altLang="zh-CN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1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but should be </a:t>
              </a:r>
              <a:r>
                <a:rPr lang="en-US" altLang="zh-CN" b="1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en-US" altLang="zh-CN" b="1" baseline="-25000">
                <a:solidFill>
                  <a:srgbClr val="FF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01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>
            <a:extLst>
              <a:ext uri="{FF2B5EF4-FFF2-40B4-BE49-F238E27FC236}">
                <a16:creationId xmlns:a16="http://schemas.microsoft.com/office/drawing/2014/main" id="{2EA4B483-875D-2C40-B6FA-EC5DABEC6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ACB25B-CE2C-FD4D-B7D8-5DD5819A8F91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页脚占位符 4">
            <a:extLst>
              <a:ext uri="{FF2B5EF4-FFF2-40B4-BE49-F238E27FC236}">
                <a16:creationId xmlns:a16="http://schemas.microsoft.com/office/drawing/2014/main" id="{E04C0BB0-BD12-3D47-972C-F15D7F55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69826" name="Rectangle 2">
            <a:extLst>
              <a:ext uri="{FF2B5EF4-FFF2-40B4-BE49-F238E27FC236}">
                <a16:creationId xmlns:a16="http://schemas.microsoft.com/office/drawing/2014/main" id="{CFF1356F-E952-C94D-B7BC-1D40851B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4738689"/>
            <a:ext cx="6337300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9827" name="Rectangle 3">
            <a:extLst>
              <a:ext uri="{FF2B5EF4-FFF2-40B4-BE49-F238E27FC236}">
                <a16:creationId xmlns:a16="http://schemas.microsoft.com/office/drawing/2014/main" id="{C2A8DE92-6B09-8F4C-9983-FDBCCB8F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5265739"/>
            <a:ext cx="6337300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9828" name="Rectangle 4">
            <a:extLst>
              <a:ext uri="{FF2B5EF4-FFF2-40B4-BE49-F238E27FC236}">
                <a16:creationId xmlns:a16="http://schemas.microsoft.com/office/drawing/2014/main" id="{F65187C7-46F0-7A4C-A503-86AF202C8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5002214"/>
            <a:ext cx="6337300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9829" name="Rectangle 5">
            <a:extLst>
              <a:ext uri="{FF2B5EF4-FFF2-40B4-BE49-F238E27FC236}">
                <a16:creationId xmlns:a16="http://schemas.microsoft.com/office/drawing/2014/main" id="{19F26C5E-4583-DA4D-988A-150D4C11C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4475164"/>
            <a:ext cx="6337300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69830" name="Rectangle 6">
            <a:extLst>
              <a:ext uri="{FF2B5EF4-FFF2-40B4-BE49-F238E27FC236}">
                <a16:creationId xmlns:a16="http://schemas.microsoft.com/office/drawing/2014/main" id="{54E7517F-ACA4-B14E-8C9E-0463806F0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Model(</a:t>
            </a:r>
            <a:r>
              <a:rPr lang="zh-CN" altLang="en-US">
                <a:ea typeface="宋体" panose="02010600030101010101" pitchFamily="2" charset="-122"/>
              </a:rPr>
              <a:t>故障模型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18707F09-A682-4641-B053-2E89431B3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5486" y="1136411"/>
            <a:ext cx="7772400" cy="481012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Simple example</a:t>
            </a:r>
          </a:p>
        </p:txBody>
      </p:sp>
      <p:grpSp>
        <p:nvGrpSpPr>
          <p:cNvPr id="19465" name="Group 8">
            <a:extLst>
              <a:ext uri="{FF2B5EF4-FFF2-40B4-BE49-F238E27FC236}">
                <a16:creationId xmlns:a16="http://schemas.microsoft.com/office/drawing/2014/main" id="{7F286C63-79A2-8E4F-A873-189FD7EC1A67}"/>
              </a:ext>
            </a:extLst>
          </p:cNvPr>
          <p:cNvGrpSpPr>
            <a:grpSpLocks/>
          </p:cNvGrpSpPr>
          <p:nvPr/>
        </p:nvGrpSpPr>
        <p:grpSpPr bwMode="auto">
          <a:xfrm>
            <a:off x="5554663" y="1674814"/>
            <a:ext cx="4122672" cy="1682338"/>
            <a:chOff x="1694" y="1365"/>
            <a:chExt cx="2633" cy="1073"/>
          </a:xfrm>
        </p:grpSpPr>
        <p:pic>
          <p:nvPicPr>
            <p:cNvPr id="19493" name="Picture 9">
              <a:extLst>
                <a:ext uri="{FF2B5EF4-FFF2-40B4-BE49-F238E27FC236}">
                  <a16:creationId xmlns:a16="http://schemas.microsoft.com/office/drawing/2014/main" id="{2C9EA4F6-9807-DB49-A0F6-92E2BAAE567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2" y="1544"/>
              <a:ext cx="74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4" name="Picture 10">
              <a:extLst>
                <a:ext uri="{FF2B5EF4-FFF2-40B4-BE49-F238E27FC236}">
                  <a16:creationId xmlns:a16="http://schemas.microsoft.com/office/drawing/2014/main" id="{BF525CBF-0BF9-9140-B3EB-609CC4DAF7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" y="1953"/>
              <a:ext cx="75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5" name="Freeform 11">
              <a:extLst>
                <a:ext uri="{FF2B5EF4-FFF2-40B4-BE49-F238E27FC236}">
                  <a16:creationId xmlns:a16="http://schemas.microsoft.com/office/drawing/2014/main" id="{777DF39E-CFFC-3547-8D4C-62D65940A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1777"/>
              <a:ext cx="552" cy="336"/>
            </a:xfrm>
            <a:custGeom>
              <a:avLst/>
              <a:gdLst>
                <a:gd name="T0" fmla="*/ 0 w 552"/>
                <a:gd name="T1" fmla="*/ 336 h 336"/>
                <a:gd name="T2" fmla="*/ 552 w 552"/>
                <a:gd name="T3" fmla="*/ 336 h 336"/>
                <a:gd name="T4" fmla="*/ 552 w 552"/>
                <a:gd name="T5" fmla="*/ 0 h 336"/>
                <a:gd name="T6" fmla="*/ 0 60000 65536"/>
                <a:gd name="T7" fmla="*/ 0 60000 65536"/>
                <a:gd name="T8" fmla="*/ 0 60000 65536"/>
                <a:gd name="T9" fmla="*/ 0 w 552"/>
                <a:gd name="T10" fmla="*/ 0 h 336"/>
                <a:gd name="T11" fmla="*/ 552 w 55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2" h="336">
                  <a:moveTo>
                    <a:pt x="0" y="336"/>
                  </a:moveTo>
                  <a:lnTo>
                    <a:pt x="552" y="336"/>
                  </a:lnTo>
                  <a:lnTo>
                    <a:pt x="5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12">
              <a:extLst>
                <a:ext uri="{FF2B5EF4-FFF2-40B4-BE49-F238E27FC236}">
                  <a16:creationId xmlns:a16="http://schemas.microsoft.com/office/drawing/2014/main" id="{19BAF5DA-D7C5-CB4F-88BD-953649BFF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639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13">
              <a:extLst>
                <a:ext uri="{FF2B5EF4-FFF2-40B4-BE49-F238E27FC236}">
                  <a16:creationId xmlns:a16="http://schemas.microsoft.com/office/drawing/2014/main" id="{2DF7DF70-EDFE-1040-A03F-2A9C2DB4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14">
              <a:extLst>
                <a:ext uri="{FF2B5EF4-FFF2-40B4-BE49-F238E27FC236}">
                  <a16:creationId xmlns:a16="http://schemas.microsoft.com/office/drawing/2014/main" id="{BBD646DD-7A9D-BA4B-9856-8A0E9E519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21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Text Box 15">
              <a:extLst>
                <a:ext uri="{FF2B5EF4-FFF2-40B4-BE49-F238E27FC236}">
                  <a16:creationId xmlns:a16="http://schemas.microsoft.com/office/drawing/2014/main" id="{433BC242-8632-6C49-8F2D-C1316A730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65"/>
              <a:ext cx="330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w</a:t>
              </a:r>
              <a:r>
                <a:rPr lang="en-US" altLang="zh-CN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w</a:t>
              </a:r>
              <a:r>
                <a:rPr lang="en-US" altLang="zh-CN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w</a:t>
              </a:r>
              <a:r>
                <a:rPr lang="en-US" altLang="zh-CN" baseline="-25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500" name="Text Box 16">
              <a:extLst>
                <a:ext uri="{FF2B5EF4-FFF2-40B4-BE49-F238E27FC236}">
                  <a16:creationId xmlns:a16="http://schemas.microsoft.com/office/drawing/2014/main" id="{B787516C-CA94-A44A-9E7B-B663D7D85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426"/>
              <a:ext cx="233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a</a:t>
              </a:r>
              <a:endPara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b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c</a:t>
              </a:r>
              <a:endParaRPr lang="en-US" altLang="zh-CN" baseline="-25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501" name="Text Box 17">
              <a:extLst>
                <a:ext uri="{FF2B5EF4-FFF2-40B4-BE49-F238E27FC236}">
                  <a16:creationId xmlns:a16="http://schemas.microsoft.com/office/drawing/2014/main" id="{E91187F8-224D-224B-B84E-D1EF82034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1861"/>
              <a:ext cx="23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502" name="Text Box 18">
              <a:extLst>
                <a:ext uri="{FF2B5EF4-FFF2-40B4-BE49-F238E27FC236}">
                  <a16:creationId xmlns:a16="http://schemas.microsoft.com/office/drawing/2014/main" id="{9D6167AC-39AB-5C4A-9DC0-3824536FF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0" y="1429"/>
              <a:ext cx="21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19466" name="Group 19">
            <a:extLst>
              <a:ext uri="{FF2B5EF4-FFF2-40B4-BE49-F238E27FC236}">
                <a16:creationId xmlns:a16="http://schemas.microsoft.com/office/drawing/2014/main" id="{9C2B04A5-47CD-A34F-A790-5A3FFC92F4E7}"/>
              </a:ext>
            </a:extLst>
          </p:cNvPr>
          <p:cNvGrpSpPr>
            <a:grpSpLocks/>
          </p:cNvGrpSpPr>
          <p:nvPr/>
        </p:nvGrpSpPr>
        <p:grpSpPr bwMode="auto">
          <a:xfrm>
            <a:off x="2975259" y="3602038"/>
            <a:ext cx="6414805" cy="2872686"/>
            <a:chOff x="927" y="2194"/>
            <a:chExt cx="4097" cy="1833"/>
          </a:xfrm>
        </p:grpSpPr>
        <p:sp>
          <p:nvSpPr>
            <p:cNvPr id="19468" name="Text Box 20">
              <a:extLst>
                <a:ext uri="{FF2B5EF4-FFF2-40B4-BE49-F238E27FC236}">
                  <a16:creationId xmlns:a16="http://schemas.microsoft.com/office/drawing/2014/main" id="{31796763-1554-9843-912A-F5822D796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226"/>
              <a:ext cx="763" cy="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Test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w1 w2 w3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001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010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011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101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110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111</a:t>
              </a:r>
            </a:p>
          </p:txBody>
        </p:sp>
        <p:sp>
          <p:nvSpPr>
            <p:cNvPr id="19469" name="Text Box 21">
              <a:extLst>
                <a:ext uri="{FF2B5EF4-FFF2-40B4-BE49-F238E27FC236}">
                  <a16:creationId xmlns:a16="http://schemas.microsoft.com/office/drawing/2014/main" id="{1B08A6B8-40FC-2E4A-A71B-621A102C6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" y="2370"/>
              <a:ext cx="358" cy="1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a/0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Line 22">
              <a:extLst>
                <a:ext uri="{FF2B5EF4-FFF2-40B4-BE49-F238E27FC236}">
                  <a16:creationId xmlns:a16="http://schemas.microsoft.com/office/drawing/2014/main" id="{43B2EC3E-9F9D-8A46-9329-8609E4FB6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584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23">
              <a:extLst>
                <a:ext uri="{FF2B5EF4-FFF2-40B4-BE49-F238E27FC236}">
                  <a16:creationId xmlns:a16="http://schemas.microsoft.com/office/drawing/2014/main" id="{A79AA4B4-BFD8-C44F-988E-984C69BDC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2248"/>
              <a:ext cx="0" cy="1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24">
              <a:extLst>
                <a:ext uri="{FF2B5EF4-FFF2-40B4-BE49-F238E27FC236}">
                  <a16:creationId xmlns:a16="http://schemas.microsoft.com/office/drawing/2014/main" id="{24544080-FF63-A143-9A0C-90D4C5B01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84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Text Box 25">
              <a:extLst>
                <a:ext uri="{FF2B5EF4-FFF2-40B4-BE49-F238E27FC236}">
                  <a16:creationId xmlns:a16="http://schemas.microsoft.com/office/drawing/2014/main" id="{AA8C882B-7C9A-B64D-B145-23A3857D9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" y="2378"/>
              <a:ext cx="334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a/1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Line 26">
              <a:extLst>
                <a:ext uri="{FF2B5EF4-FFF2-40B4-BE49-F238E27FC236}">
                  <a16:creationId xmlns:a16="http://schemas.microsoft.com/office/drawing/2014/main" id="{EBBE3CDE-AFCB-A446-B91F-E94F0ED9D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384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Text Box 27">
              <a:extLst>
                <a:ext uri="{FF2B5EF4-FFF2-40B4-BE49-F238E27FC236}">
                  <a16:creationId xmlns:a16="http://schemas.microsoft.com/office/drawing/2014/main" id="{12AE6B49-56A1-9B42-AD22-643B813E6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2378"/>
              <a:ext cx="369" cy="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b/0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Line 28">
              <a:extLst>
                <a:ext uri="{FF2B5EF4-FFF2-40B4-BE49-F238E27FC236}">
                  <a16:creationId xmlns:a16="http://schemas.microsoft.com/office/drawing/2014/main" id="{FD6C228D-1482-5D4D-8CA4-26B80AE01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" y="2384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Text Box 29">
              <a:extLst>
                <a:ext uri="{FF2B5EF4-FFF2-40B4-BE49-F238E27FC236}">
                  <a16:creationId xmlns:a16="http://schemas.microsoft.com/office/drawing/2014/main" id="{5C5CFA18-49FA-CC43-8D1C-654C848B4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370"/>
              <a:ext cx="346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b/1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Line 30">
              <a:extLst>
                <a:ext uri="{FF2B5EF4-FFF2-40B4-BE49-F238E27FC236}">
                  <a16:creationId xmlns:a16="http://schemas.microsoft.com/office/drawing/2014/main" id="{17344E98-CC8A-DC40-B1E2-79118C47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2384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Text Box 31">
              <a:extLst>
                <a:ext uri="{FF2B5EF4-FFF2-40B4-BE49-F238E27FC236}">
                  <a16:creationId xmlns:a16="http://schemas.microsoft.com/office/drawing/2014/main" id="{69A0D842-F7A9-5446-B08B-37DBA000E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370"/>
              <a:ext cx="358" cy="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c/0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480" name="Line 32">
              <a:extLst>
                <a:ext uri="{FF2B5EF4-FFF2-40B4-BE49-F238E27FC236}">
                  <a16:creationId xmlns:a16="http://schemas.microsoft.com/office/drawing/2014/main" id="{2F6280CD-F780-7E49-82F3-B44BF84D8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384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Text Box 33">
              <a:extLst>
                <a:ext uri="{FF2B5EF4-FFF2-40B4-BE49-F238E27FC236}">
                  <a16:creationId xmlns:a16="http://schemas.microsoft.com/office/drawing/2014/main" id="{61C06A1E-180C-7B48-A2E9-48BA51978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" y="2362"/>
              <a:ext cx="334" cy="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c/1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Line 34">
              <a:extLst>
                <a:ext uri="{FF2B5EF4-FFF2-40B4-BE49-F238E27FC236}">
                  <a16:creationId xmlns:a16="http://schemas.microsoft.com/office/drawing/2014/main" id="{99706316-EF34-BB46-9470-82C39E9FF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392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Text Box 35">
              <a:extLst>
                <a:ext uri="{FF2B5EF4-FFF2-40B4-BE49-F238E27FC236}">
                  <a16:creationId xmlns:a16="http://schemas.microsoft.com/office/drawing/2014/main" id="{D244CA05-C3D7-CC46-9C3D-2D1D8AD7A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2370"/>
              <a:ext cx="369" cy="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d/0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484" name="Line 36">
              <a:extLst>
                <a:ext uri="{FF2B5EF4-FFF2-40B4-BE49-F238E27FC236}">
                  <a16:creationId xmlns:a16="http://schemas.microsoft.com/office/drawing/2014/main" id="{6203C0AE-B3D4-B846-AB6B-2B14E5CA1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92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Text Box 37">
              <a:extLst>
                <a:ext uri="{FF2B5EF4-FFF2-40B4-BE49-F238E27FC236}">
                  <a16:creationId xmlns:a16="http://schemas.microsoft.com/office/drawing/2014/main" id="{5F1E7E8E-462E-264C-9955-3DFD9D055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378"/>
              <a:ext cx="346" cy="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d/1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486" name="Line 38">
              <a:extLst>
                <a:ext uri="{FF2B5EF4-FFF2-40B4-BE49-F238E27FC236}">
                  <a16:creationId xmlns:a16="http://schemas.microsoft.com/office/drawing/2014/main" id="{D35D88AB-2E3B-914C-87FB-A82C8D271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400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Text Box 39">
              <a:extLst>
                <a:ext uri="{FF2B5EF4-FFF2-40B4-BE49-F238E27FC236}">
                  <a16:creationId xmlns:a16="http://schemas.microsoft.com/office/drawing/2014/main" id="{19939EFD-9B52-454A-88C2-EC5B1F997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" y="2378"/>
              <a:ext cx="357" cy="1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f/0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9488" name="Line 40">
              <a:extLst>
                <a:ext uri="{FF2B5EF4-FFF2-40B4-BE49-F238E27FC236}">
                  <a16:creationId xmlns:a16="http://schemas.microsoft.com/office/drawing/2014/main" id="{E432CD0A-F8BA-5B4C-9A25-9539DA3B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400"/>
              <a:ext cx="0" cy="1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Text Box 41">
              <a:extLst>
                <a:ext uri="{FF2B5EF4-FFF2-40B4-BE49-F238E27FC236}">
                  <a16:creationId xmlns:a16="http://schemas.microsoft.com/office/drawing/2014/main" id="{2F7254F3-E3C4-494C-8219-2E716875E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2378"/>
              <a:ext cx="33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f/1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  <a:b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9490" name="Rectangle 42">
              <a:extLst>
                <a:ext uri="{FF2B5EF4-FFF2-40B4-BE49-F238E27FC236}">
                  <a16:creationId xmlns:a16="http://schemas.microsoft.com/office/drawing/2014/main" id="{F57CD0B4-4242-564F-BDF2-4F7EA1F0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2232"/>
              <a:ext cx="4048" cy="1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1" name="Line 43">
              <a:extLst>
                <a:ext uri="{FF2B5EF4-FFF2-40B4-BE49-F238E27FC236}">
                  <a16:creationId xmlns:a16="http://schemas.microsoft.com/office/drawing/2014/main" id="{561499A3-DAAE-E048-A542-AFD03B92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2384"/>
              <a:ext cx="3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Text Box 44">
              <a:extLst>
                <a:ext uri="{FF2B5EF4-FFF2-40B4-BE49-F238E27FC236}">
                  <a16:creationId xmlns:a16="http://schemas.microsoft.com/office/drawing/2014/main" id="{CDA26F33-0470-B24A-9235-72410D9ED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2194"/>
              <a:ext cx="113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4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Fault Detected</a:t>
              </a:r>
            </a:p>
          </p:txBody>
        </p:sp>
      </p:grpSp>
      <p:sp>
        <p:nvSpPr>
          <p:cNvPr id="1869869" name="Text Box 45">
            <a:extLst>
              <a:ext uri="{FF2B5EF4-FFF2-40B4-BE49-F238E27FC236}">
                <a16:creationId xmlns:a16="http://schemas.microsoft.com/office/drawing/2014/main" id="{901B315E-8FA3-524F-A135-FDA00A57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269" y="4572001"/>
            <a:ext cx="792552" cy="82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Test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6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6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6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9826" grpId="0" animBg="1"/>
      <p:bldP spid="1869827" grpId="0" animBg="1"/>
      <p:bldP spid="1869828" grpId="0" animBg="1"/>
      <p:bldP spid="1869829" grpId="0" animBg="1"/>
      <p:bldP spid="18698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3">
            <a:extLst>
              <a:ext uri="{FF2B5EF4-FFF2-40B4-BE49-F238E27FC236}">
                <a16:creationId xmlns:a16="http://schemas.microsoft.com/office/drawing/2014/main" id="{ECD82B49-40F6-074D-8074-C7AC0A6E64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66EB0C-AF79-1E4A-AE80-CB30F431D693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页脚占位符 4">
            <a:extLst>
              <a:ext uri="{FF2B5EF4-FFF2-40B4-BE49-F238E27FC236}">
                <a16:creationId xmlns:a16="http://schemas.microsoft.com/office/drawing/2014/main" id="{4669F820-13FF-2640-863F-51058BA6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2178" name="Rectangle 2">
            <a:extLst>
              <a:ext uri="{FF2B5EF4-FFF2-40B4-BE49-F238E27FC236}">
                <a16:creationId xmlns:a16="http://schemas.microsoft.com/office/drawing/2014/main" id="{DC8BE07C-10A8-794F-BB38-7C6474443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Problems with Fault Model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254A7AC-8989-CB43-B331-012587C86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0714" y="1160463"/>
            <a:ext cx="9165772" cy="4114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In general, n-input circuits require much less than 2</a:t>
            </a:r>
            <a:r>
              <a:rPr lang="en-US" altLang="zh-CN" sz="2800" baseline="30000">
                <a:ea typeface="宋体" panose="02010600030101010101" pitchFamily="2" charset="-122"/>
              </a:rPr>
              <a:t>n</a:t>
            </a:r>
            <a:r>
              <a:rPr lang="en-US" altLang="zh-CN" sz="2800">
                <a:ea typeface="宋体" panose="02010600030101010101" pitchFamily="2" charset="-122"/>
              </a:rPr>
              <a:t> test inputs to cover all possible stuck-at-faults in the circuit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However, this number is usually still too large in real circuits for practical purposes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Finding minimum test cover is an NP-hard problem too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>
            <a:extLst>
              <a:ext uri="{FF2B5EF4-FFF2-40B4-BE49-F238E27FC236}">
                <a16:creationId xmlns:a16="http://schemas.microsoft.com/office/drawing/2014/main" id="{2890CCFD-1419-F54F-A6AB-B23389993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88AA2-439E-584E-B747-19342E35D9D7}" type="slidenum">
              <a:rPr lang="zh-CN" altLang="en-US" sz="1400">
                <a:solidFill>
                  <a:srgbClr val="0000B6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4">
            <a:extLst>
              <a:ext uri="{FF2B5EF4-FFF2-40B4-BE49-F238E27FC236}">
                <a16:creationId xmlns:a16="http://schemas.microsoft.com/office/drawing/2014/main" id="{A4FB4880-E8B1-0F48-BED2-A75D61B6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3202" name="Rectangle 2">
            <a:extLst>
              <a:ext uri="{FF2B5EF4-FFF2-40B4-BE49-F238E27FC236}">
                <a16:creationId xmlns:a16="http://schemas.microsoft.com/office/drawing/2014/main" id="{865B4BBC-D779-0942-87BA-36D3EA1F9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Path Sensitization</a:t>
            </a:r>
            <a:r>
              <a:rPr lang="zh-CN" altLang="en-US">
                <a:ea typeface="宋体" pitchFamily="2" charset="-122"/>
              </a:rPr>
              <a:t>（路径敏化）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2B8C653-F03B-C048-B5AE-032AA2925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160463"/>
            <a:ext cx="9457944" cy="4114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Wire-at-time testing too laborious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Better to focus on wiring paths, enabling multi-wire testing at the same time</a:t>
            </a:r>
          </a:p>
          <a:p>
            <a:endParaRPr lang="en-US" altLang="zh-CN" sz="28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“</a:t>
            </a:r>
            <a:r>
              <a:rPr lang="en-US" altLang="zh-CN" sz="2800">
                <a:ea typeface="宋体" panose="02010600030101010101" pitchFamily="2" charset="-122"/>
              </a:rPr>
              <a:t>Activate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”</a:t>
            </a:r>
            <a:r>
              <a:rPr lang="en-US" altLang="zh-CN" sz="2800">
                <a:ea typeface="宋体" panose="02010600030101010101" pitchFamily="2" charset="-122"/>
              </a:rPr>
              <a:t> a path so that changes in signal propagating along the path affects the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4072</Words>
  <Application>Microsoft Macintosh PowerPoint</Application>
  <PresentationFormat>宽屏</PresentationFormat>
  <Paragraphs>2690</Paragraphs>
  <Slides>45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华文新魏</vt:lpstr>
      <vt:lpstr>宋体</vt:lpstr>
      <vt:lpstr>宋体</vt:lpstr>
      <vt:lpstr>Arial</vt:lpstr>
      <vt:lpstr>Arial Narrow</vt:lpstr>
      <vt:lpstr>Book Antiqua</vt:lpstr>
      <vt:lpstr>Comic Sans MS</vt:lpstr>
      <vt:lpstr>Monotype Sorts</vt:lpstr>
      <vt:lpstr>Times New Roman</vt:lpstr>
      <vt:lpstr>Wingdings</vt:lpstr>
      <vt:lpstr>iab97</vt:lpstr>
      <vt:lpstr>测试  Testing</vt:lpstr>
      <vt:lpstr>Fabrication, Packaging, and Testing </vt:lpstr>
      <vt:lpstr>Design Methodology in Detail</vt:lpstr>
      <vt:lpstr>Testing of Logic Circuits</vt:lpstr>
      <vt:lpstr>Fault Model (故障模型)</vt:lpstr>
      <vt:lpstr>Fault Model</vt:lpstr>
      <vt:lpstr>Fault Model(故障模型)</vt:lpstr>
      <vt:lpstr>Problems with Fault Model</vt:lpstr>
      <vt:lpstr>Path Sensitization（路径敏化）</vt:lpstr>
      <vt:lpstr>Path Sensitization （路径敏化）</vt:lpstr>
      <vt:lpstr>Path Sensitization （路径敏化）</vt:lpstr>
      <vt:lpstr>Fault Propagation</vt:lpstr>
      <vt:lpstr>Fault Propagation</vt:lpstr>
      <vt:lpstr>Tree Structured Circuits</vt:lpstr>
      <vt:lpstr>Tree Structured Circuits</vt:lpstr>
      <vt:lpstr>Tree Structured Circuits</vt:lpstr>
      <vt:lpstr>Tree Structured Circuits</vt:lpstr>
      <vt:lpstr>Tree Structured Circuits</vt:lpstr>
      <vt:lpstr>Tree Structured Circuits</vt:lpstr>
      <vt:lpstr>Tree Structured Circuits</vt:lpstr>
      <vt:lpstr>Tree Structured Circuits</vt:lpstr>
      <vt:lpstr>Tree Structured Circuits</vt:lpstr>
      <vt:lpstr>Tree Structured Circuits</vt:lpstr>
      <vt:lpstr>Tree Structured Circuits</vt:lpstr>
      <vt:lpstr>Tree Structured Circuits</vt:lpstr>
      <vt:lpstr>Random Testing</vt:lpstr>
      <vt:lpstr>Sequential Testing</vt:lpstr>
      <vt:lpstr>Scan Path Technique</vt:lpstr>
      <vt:lpstr>Scan Path Example</vt:lpstr>
      <vt:lpstr>Scan Path Example</vt:lpstr>
      <vt:lpstr>Scan Path Example</vt:lpstr>
      <vt:lpstr>Scan Path Example</vt:lpstr>
      <vt:lpstr>Scan Path Example</vt:lpstr>
      <vt:lpstr>Scan Path Example</vt:lpstr>
      <vt:lpstr>Scan Path Example</vt:lpstr>
      <vt:lpstr>Scan Path Example</vt:lpstr>
      <vt:lpstr>Built-in Self-Test (BIST)</vt:lpstr>
      <vt:lpstr>Linear Feedback Shift Register</vt:lpstr>
      <vt:lpstr>Linear Feedback Shift Register</vt:lpstr>
      <vt:lpstr>Linear Feedback Shift Register</vt:lpstr>
      <vt:lpstr>Complete Self-Test System</vt:lpstr>
      <vt:lpstr>Built-in Logic Block Observer (Bilbo)</vt:lpstr>
      <vt:lpstr>Bilbo Architecture</vt:lpstr>
      <vt:lpstr>Summary</vt:lpstr>
      <vt:lpstr>Acknowledgements</vt:lpstr>
    </vt:vector>
  </TitlesOfParts>
  <Company>UC Berkeley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Liup</dc:creator>
  <cp:lastModifiedBy>ZDMC</cp:lastModifiedBy>
  <cp:revision>499</cp:revision>
  <cp:lastPrinted>1998-01-20T18:41:17Z</cp:lastPrinted>
  <dcterms:created xsi:type="dcterms:W3CDTF">1997-04-13T14:24:48Z</dcterms:created>
  <dcterms:modified xsi:type="dcterms:W3CDTF">2021-05-31T23:46:45Z</dcterms:modified>
</cp:coreProperties>
</file>