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4" Type="http://schemas.openxmlformats.org/officeDocument/2006/relationships/slide" Target="slides/slide8.xml"/><Relationship Id="rId7" Type="http://schemas.openxmlformats.org/officeDocument/2006/relationships/slide" Target="slides/slide1.xml"/><Relationship Id="rId4" Type="http://schemas.openxmlformats.org/officeDocument/2006/relationships/viewProps" Target="viewProps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6" Type="http://schemas.openxmlformats.org/officeDocument/2006/relationships/tableStyles" Target="tableStyles.xml"/><Relationship Id="rId13" Type="http://schemas.openxmlformats.org/officeDocument/2006/relationships/slide" Target="slides/slide7.xml"/><Relationship Id="rId8" Type="http://schemas.openxmlformats.org/officeDocument/2006/relationships/slide" Target="slides/slide2.xml"/><Relationship Id="rId1" Type="http://schemas.openxmlformats.org/officeDocument/2006/relationships/slideMaster" Target="slideMasters/slideMaster1.xml"/><Relationship Id="rId5" Type="http://schemas.openxmlformats.org/officeDocument/2006/relationships/theme" Target="theme/theme1.xml"/><Relationship Id="rId3" Type="http://schemas.openxmlformats.org/officeDocument/2006/relationships/presProps" Target="presProps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7" Type="http://schemas.openxmlformats.org/officeDocument/2006/relationships/slideLayout" Target="../slideLayouts/slideLayout7.xml"/><Relationship Id="rId4" Type="http://schemas.openxmlformats.org/officeDocument/2006/relationships/slideLayout" Target="../slideLayouts/slideLayout4.xml"/><Relationship Id="rId1" Type="http://schemas.openxmlformats.org/officeDocument/2006/relationships/slideLayout" Target="../slideLayouts/slideLayout1.xml"/><Relationship Id="rId12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3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000"/>
            </a:pPr>
            <a:r>
              <a:t>海外重量级网站传播情况: Young Biz Times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0"/>
            <a:ext cx="6056026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000"/>
            </a:pPr>
            <a:r>
              <a:t>海外重量级网站传播情况: Yeiki</a:t>
            </a:r>
          </a:p>
        </p:txBody>
      </p:sp>
      <p:pic>
        <p:nvPicPr>
          <p:cNvPr id="5" name="Picture 4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0"/>
            <a:ext cx="6056026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000"/>
            </a:pPr>
            <a:r>
              <a:t>海外重量级网站传播情况: Yahoo! Singapore</a:t>
            </a:r>
          </a:p>
        </p:txBody>
      </p:sp>
      <p:pic>
        <p:nvPicPr>
          <p:cNvPr id="5" name="Picture 4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0"/>
            <a:ext cx="6056026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000"/>
            </a:pPr>
            <a:r>
              <a:t>Twitter 账号: AIPatHome (AIPatHome)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0"/>
            <a:ext cx="6056026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000"/>
            </a:pPr>
            <a:r>
              <a:t>Twitter 账号: AIPatHome (AIPatHome)</a:t>
            </a:r>
          </a:p>
        </p:txBody>
      </p:sp>
      <p:pic>
        <p:nvPicPr>
          <p:cNvPr id="5" name="Picture 4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0"/>
            <a:ext cx="6056026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000"/>
            </a:pPr>
            <a:r>
              <a:t>Twitter 账号: AIPatHome (AIPatHome)</a:t>
            </a:r>
          </a:p>
        </p:txBody>
      </p:sp>
      <p:pic>
        <p:nvPicPr>
          <p:cNvPr id="5" name="Picture 4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0"/>
            <a:ext cx="6056026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000"/>
            </a:pPr>
            <a:r>
              <a:t>Twitter 账号: AIPatHome (AIPatHome)</a:t>
            </a:r>
          </a:p>
        </p:txBody>
      </p:sp>
      <p:pic>
        <p:nvPicPr>
          <p:cNvPr id="5" name="Picture 4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0"/>
            <a:ext cx="6056026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000"/>
            </a:pPr>
            <a:r>
              <a:t>Twitter 账号: marlene (SavaneWorld)</a:t>
            </a:r>
          </a:p>
        </p:txBody>
      </p:sp>
      <p:pic>
        <p:nvPicPr>
          <p:cNvPr id="5" name="Picture 4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0"/>
            <a:ext cx="6056026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