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9" autoAdjust="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bin.com/ANuhiJU/3/ed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6" y="2057543"/>
            <a:ext cx="7149996" cy="4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 as 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I</a:t>
            </a:r>
            <a:r>
              <a:rPr kumimoji="1" lang="en-US" altLang="zh-CN" sz="3200" dirty="0" err="1" smtClean="0">
                <a:latin typeface="+mj-ea"/>
                <a:ea typeface="+mj-ea"/>
              </a:rPr>
              <a:t>nvokde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constructor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Via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apply()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and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call()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methods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如何调用函数？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</a:t>
            </a:r>
            <a:r>
              <a:rPr kumimoji="1" lang="zh-CN" altLang="en-US" sz="3200" dirty="0" smtClean="0">
                <a:latin typeface="+mj-ea"/>
                <a:ea typeface="+mj-ea"/>
              </a:rPr>
              <a:t>s和</a:t>
            </a:r>
            <a:r>
              <a:rPr kumimoji="1" lang="en-US" altLang="zh-CN" sz="3200" dirty="0" smtClean="0">
                <a:latin typeface="+mj-ea"/>
                <a:ea typeface="+mj-ea"/>
              </a:rPr>
              <a:t>parameters</a:t>
            </a:r>
            <a:r>
              <a:rPr kumimoji="1" lang="zh-CN" altLang="en-US" sz="3200" dirty="0" smtClean="0">
                <a:latin typeface="+mj-ea"/>
                <a:ea typeface="+mj-ea"/>
              </a:rPr>
              <a:t>的区别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f</a:t>
            </a:r>
            <a:r>
              <a:rPr kumimoji="1" lang="en-US" altLang="zh-CN" sz="3000" dirty="0" smtClean="0">
                <a:latin typeface="+mj-ea"/>
                <a:ea typeface="+mj-ea"/>
              </a:rPr>
              <a:t>unction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whatever(a,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b){}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zh-CN" altLang="zh-CN" sz="3000" dirty="0" smtClean="0">
                <a:latin typeface="+mj-ea"/>
                <a:ea typeface="+mj-ea"/>
              </a:rPr>
              <a:t>h</a:t>
            </a:r>
            <a:r>
              <a:rPr kumimoji="1" lang="en-US" altLang="zh-CN" sz="3000" dirty="0" err="1" smtClean="0">
                <a:latin typeface="+mj-ea"/>
                <a:ea typeface="+mj-ea"/>
              </a:rPr>
              <a:t>atever</a:t>
            </a:r>
            <a:r>
              <a:rPr kumimoji="1" lang="en-US" altLang="zh-CN" sz="3000" dirty="0" smtClean="0">
                <a:latin typeface="+mj-ea"/>
                <a:ea typeface="+mj-ea"/>
              </a:rPr>
              <a:t>(1,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2,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3,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4); 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1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a,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zh-CN" altLang="zh-CN" sz="2800" dirty="0" smtClean="0">
                <a:latin typeface="+mj-ea"/>
                <a:ea typeface="+mj-ea"/>
              </a:rPr>
              <a:t>2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b,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3,4</a:t>
            </a:r>
            <a:r>
              <a:rPr kumimoji="1" lang="zh-CN" altLang="en-US" sz="2800" dirty="0" smtClean="0">
                <a:latin typeface="+mj-ea"/>
                <a:ea typeface="+mj-ea"/>
              </a:rPr>
              <a:t>未赋给任何参数，但不是说</a:t>
            </a:r>
            <a:r>
              <a:rPr kumimoji="1" lang="en-US" altLang="zh-CN" sz="2800" dirty="0" smtClean="0">
                <a:latin typeface="+mj-ea"/>
                <a:ea typeface="+mj-ea"/>
              </a:rPr>
              <a:t>3</a:t>
            </a:r>
            <a:r>
              <a:rPr kumimoji="1" lang="zh-CN" altLang="en-US" sz="2800" dirty="0" smtClean="0">
                <a:latin typeface="+mj-ea"/>
                <a:ea typeface="+mj-ea"/>
              </a:rPr>
              <a:t>，</a:t>
            </a:r>
            <a:r>
              <a:rPr kumimoji="1" lang="en-US" altLang="zh-CN" sz="2800" dirty="0" smtClean="0">
                <a:latin typeface="+mj-ea"/>
                <a:ea typeface="+mj-ea"/>
              </a:rPr>
              <a:t>4</a:t>
            </a:r>
            <a:r>
              <a:rPr kumimoji="1" lang="zh-CN" altLang="en-US" sz="2800" dirty="0" smtClean="0">
                <a:latin typeface="+mj-ea"/>
                <a:ea typeface="+mj-ea"/>
              </a:rPr>
              <a:t>没有传递给</a:t>
            </a:r>
            <a:r>
              <a:rPr kumimoji="1" lang="en-US" altLang="zh-CN" sz="2800" dirty="0" smtClean="0">
                <a:latin typeface="+mj-ea"/>
                <a:ea typeface="+mj-ea"/>
              </a:rPr>
              <a:t>whatever</a:t>
            </a:r>
            <a:r>
              <a:rPr kumimoji="1" lang="zh-CN" altLang="en-US" sz="2800" dirty="0" smtClean="0">
                <a:latin typeface="+mj-ea"/>
                <a:ea typeface="+mj-ea"/>
              </a:rPr>
              <a:t>函数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en-US" altLang="zh-CN" sz="3000" dirty="0" err="1" smtClean="0">
                <a:latin typeface="+mj-ea"/>
                <a:ea typeface="+mj-ea"/>
              </a:rPr>
              <a:t>hatever</a:t>
            </a:r>
            <a:r>
              <a:rPr kumimoji="1" lang="en-US" altLang="zh-CN" sz="3000" dirty="0" smtClean="0">
                <a:latin typeface="+mj-ea"/>
                <a:ea typeface="+mj-ea"/>
              </a:rPr>
              <a:t>(1);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a=1,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b=</a:t>
            </a:r>
            <a:r>
              <a:rPr kumimoji="1" lang="zh-CN" altLang="en-US" sz="2800" dirty="0" smtClean="0">
                <a:latin typeface="+mj-ea"/>
                <a:ea typeface="+mj-ea"/>
              </a:rPr>
              <a:t>u</a:t>
            </a:r>
            <a:r>
              <a:rPr kumimoji="1" lang="en-US" altLang="zh-CN" sz="2800" dirty="0" err="1" smtClean="0">
                <a:latin typeface="+mj-ea"/>
                <a:ea typeface="+mj-ea"/>
              </a:rPr>
              <a:t>ndefined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所有的函数调用都有隐式的两个参数：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a</a:t>
            </a:r>
            <a:r>
              <a:rPr kumimoji="1" lang="en-US" altLang="zh-CN" sz="3000" dirty="0" err="1" smtClean="0">
                <a:latin typeface="+mj-ea"/>
                <a:ea typeface="+mj-ea"/>
              </a:rPr>
              <a:t>rguments</a:t>
            </a:r>
            <a:endParaRPr kumimoji="1" lang="en-US" altLang="zh-CN" sz="30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</a:p>
          <a:p>
            <a:pPr>
              <a:buFont typeface="Wingdings" charset="2"/>
              <a:buChar char="Ø"/>
            </a:pP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arguments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333412" y="1890895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234773"/>
              <a:gd name="adj4" fmla="val -150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arameters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33519" y="3062304"/>
            <a:ext cx="2218506" cy="405321"/>
          </a:xfrm>
          <a:prstGeom prst="borderCallout1">
            <a:avLst>
              <a:gd name="adj1" fmla="val 26480"/>
              <a:gd name="adj2" fmla="val -5883"/>
              <a:gd name="adj3" fmla="val 74925"/>
              <a:gd name="adj4" fmla="val -756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latin typeface="+mj-ea"/>
                <a:ea typeface="+mj-ea"/>
              </a:rPr>
              <a:t>a</a:t>
            </a:r>
            <a:r>
              <a:rPr kumimoji="1" lang="en-US" altLang="zh-CN" dirty="0" err="1" smtClean="0">
                <a:latin typeface="+mj-ea"/>
                <a:ea typeface="+mj-ea"/>
              </a:rPr>
              <a:t>rguments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91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和</a:t>
            </a:r>
            <a:r>
              <a:rPr kumimoji="1" lang="en-US" altLang="zh-CN" sz="3200" dirty="0" smtClean="0">
                <a:latin typeface="+mj-ea"/>
                <a:ea typeface="+mj-ea"/>
              </a:rPr>
              <a:t>Java</a:t>
            </a:r>
            <a:r>
              <a:rPr kumimoji="1" lang="zh-CN" altLang="en-US" sz="3200" dirty="0" smtClean="0">
                <a:latin typeface="+mj-ea"/>
                <a:ea typeface="+mj-ea"/>
              </a:rPr>
              <a:t>中的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不是同一个概念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是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具体是什么值要看函数是怎么调用的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this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理所当然！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</a:t>
            </a:r>
            <a:r>
              <a:rPr kumimoji="1" lang="en-US" altLang="zh-CN" sz="3200" dirty="0" smtClean="0">
                <a:latin typeface="+mj-ea"/>
                <a:ea typeface="+mj-ea"/>
              </a:rPr>
              <a:t>window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可以理解为</a:t>
            </a: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的特殊形式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同样是通过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当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作为对象的属性时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这是我们把这个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叫做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所属对象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err="1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中实现面向对象编程的关键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method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new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在做什么</a:t>
            </a:r>
            <a:r>
              <a:rPr kumimoji="1" lang="zh-CN" altLang="zh-CN" sz="3200" dirty="0" smtClean="0">
                <a:latin typeface="+mj-ea"/>
                <a:ea typeface="+mj-ea"/>
              </a:rPr>
              <a:t>?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创建一个对象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把这个对象作为</a:t>
            </a: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  <a:r>
              <a:rPr kumimoji="1" lang="zh-CN" altLang="en-US" sz="3000" dirty="0" smtClean="0">
                <a:latin typeface="+mj-ea"/>
                <a:ea typeface="+mj-ea"/>
              </a:rPr>
              <a:t>调用函数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不管函数返回什么都把这个对象返回给调用者。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constructor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a</a:t>
            </a:r>
            <a:r>
              <a:rPr kumimoji="1" lang="en-US" altLang="zh-CN" sz="3400" dirty="0" err="1" smtClean="0">
                <a:latin typeface="+mj-ea"/>
                <a:ea typeface="+mj-ea"/>
              </a:rPr>
              <a:t>pply</a:t>
            </a:r>
            <a:r>
              <a:rPr kumimoji="1" lang="zh-CN" altLang="en-US" sz="3400" dirty="0" smtClean="0">
                <a:latin typeface="+mj-ea"/>
                <a:ea typeface="+mj-ea"/>
              </a:rPr>
              <a:t>和</a:t>
            </a:r>
            <a:r>
              <a:rPr kumimoji="1" lang="en-US" altLang="zh-CN" sz="3400" dirty="0" smtClean="0">
                <a:latin typeface="+mj-ea"/>
                <a:ea typeface="+mj-ea"/>
              </a:rPr>
              <a:t>call</a:t>
            </a:r>
            <a:r>
              <a:rPr kumimoji="1" lang="zh-CN" altLang="en-US" sz="3400" dirty="0" smtClean="0">
                <a:latin typeface="+mj-ea"/>
                <a:ea typeface="+mj-ea"/>
              </a:rPr>
              <a:t>是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对象的两个方法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这两个方法作用一样，参数形式不一样，仅此而已。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应该用哪个？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根据情况选择调用方便的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可以自由指定</a:t>
            </a:r>
            <a:r>
              <a:rPr kumimoji="1" lang="en-US" altLang="zh-CN" sz="3400" dirty="0" smtClean="0">
                <a:latin typeface="+mj-ea"/>
                <a:ea typeface="+mj-ea"/>
              </a:rPr>
              <a:t>this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via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pply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()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call()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如果你想把函数传给别人但又不想让他改变你的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context</a:t>
            </a:r>
            <a:r>
              <a:rPr kumimoji="1" lang="zh-CN" altLang="en-US" sz="3400" dirty="0" smtClean="0">
                <a:latin typeface="+mj-ea"/>
                <a:ea typeface="+mj-ea"/>
              </a:rPr>
              <a:t>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</a:rPr>
              <a:t>Partial Function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IE9+</a:t>
            </a:r>
            <a:r>
              <a:rPr kumimoji="1" lang="zh-CN" altLang="en-US" sz="3400" dirty="0" smtClean="0">
                <a:latin typeface="+mj-ea"/>
                <a:ea typeface="+mj-ea"/>
              </a:rPr>
              <a:t>，</a:t>
            </a:r>
            <a:r>
              <a:rPr kumimoji="1" lang="en-US" altLang="zh-CN" sz="3400" dirty="0" smtClean="0">
                <a:latin typeface="+mj-ea"/>
                <a:ea typeface="+mj-ea"/>
              </a:rPr>
              <a:t>FF4+,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Chrome7+</a:t>
            </a: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函数对象的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ind()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方法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1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</a:t>
            </a:r>
            <a:r>
              <a:rPr kumimoji="1" lang="zh-TW" altLang="en-US" dirty="0" smtClean="0">
                <a:latin typeface="Heiti SC Light"/>
                <a:ea typeface="Heiti SC Light"/>
                <a:cs typeface="Heiti SC Light"/>
              </a:rPr>
              <a:t>象的用法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Pilfered(</a:t>
            </a:r>
            <a:r>
              <a:rPr kumimoji="1" lang="zh-CN" altLang="en-US" sz="3400" dirty="0" smtClean="0">
                <a:latin typeface="+mj-ea"/>
                <a:ea typeface="+mj-ea"/>
              </a:rPr>
              <a:t>盗窃</a:t>
            </a:r>
            <a:r>
              <a:rPr kumimoji="1" lang="en-US" altLang="zh-CN" sz="3400" dirty="0" smtClean="0">
                <a:latin typeface="+mj-ea"/>
                <a:ea typeface="+mj-ea"/>
              </a:rPr>
              <a:t>) </a:t>
            </a:r>
            <a:r>
              <a:rPr kumimoji="1" lang="en-US" altLang="zh-CN" sz="3400" dirty="0">
                <a:latin typeface="+mj-ea"/>
                <a:ea typeface="+mj-ea"/>
              </a:rPr>
              <a:t>reference </a:t>
            </a:r>
            <a:r>
              <a:rPr kumimoji="1" lang="en-US" altLang="zh-CN" sz="3400" dirty="0" smtClean="0">
                <a:latin typeface="+mj-ea"/>
                <a:ea typeface="+mj-ea"/>
              </a:rPr>
              <a:t>problem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  <a:ea typeface="+mj-ea"/>
              </a:rPr>
              <a:t>Inline named </a:t>
            </a:r>
            <a:r>
              <a:rPr kumimoji="1" lang="en-US" altLang="zh-CN" sz="32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rguments.callee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Recursion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函数也是对象所以可以动态附加属性和方法：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self</a:t>
            </a:r>
            <a:r>
              <a:rPr kumimoji="1" lang="en-US" altLang="zh-CN" sz="3200" dirty="0">
                <a:latin typeface="+mj-ea"/>
                <a:ea typeface="+mj-ea"/>
              </a:rPr>
              <a:t>-</a:t>
            </a:r>
            <a:r>
              <a:rPr kumimoji="1" lang="en-US" altLang="zh-CN" sz="3200" dirty="0" err="1">
                <a:latin typeface="+mj-ea"/>
                <a:ea typeface="+mj-ea"/>
              </a:rPr>
              <a:t>memoizing</a:t>
            </a:r>
            <a:r>
              <a:rPr kumimoji="1" lang="en-US" altLang="zh-CN" sz="3200" dirty="0">
                <a:latin typeface="+mj-ea"/>
                <a:ea typeface="+mj-ea"/>
              </a:rPr>
              <a:t> functions</a:t>
            </a: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函数也是对象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</a:t>
            </a:r>
            <a:r>
              <a:rPr kumimoji="1" lang="en-US" altLang="zh-CN" sz="3400" dirty="0" smtClean="0">
                <a:latin typeface="+mj-ea"/>
                <a:ea typeface="+mj-ea"/>
              </a:rPr>
              <a:t>FP</a:t>
            </a:r>
            <a:r>
              <a:rPr kumimoji="1" lang="zh-CN" altLang="en-US" sz="3400" dirty="0" smtClean="0">
                <a:latin typeface="+mj-ea"/>
                <a:ea typeface="+mj-ea"/>
              </a:rPr>
              <a:t>中的概念，现在很多语言都开始支持，</a:t>
            </a:r>
            <a:r>
              <a:rPr kumimoji="1" lang="en-US" altLang="zh-CN" sz="3400" dirty="0" smtClean="0">
                <a:latin typeface="+mj-ea"/>
                <a:ea typeface="+mj-ea"/>
              </a:rPr>
              <a:t>Java8</a:t>
            </a:r>
            <a:r>
              <a:rPr kumimoji="1" lang="zh-CN" altLang="en-US" sz="3400" dirty="0" smtClean="0">
                <a:latin typeface="+mj-ea"/>
                <a:ea typeface="+mj-ea"/>
              </a:rPr>
              <a:t>开始也支持。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>
                <a:latin typeface="+mj-ea"/>
                <a:ea typeface="+mj-ea"/>
              </a:rPr>
              <a:t>当前作用域总是能够访问外部作用域</a:t>
            </a:r>
            <a:r>
              <a:rPr kumimoji="1" lang="zh-CN" altLang="en-US" sz="3400" dirty="0" smtClean="0">
                <a:latin typeface="+mj-ea"/>
                <a:ea typeface="+mj-ea"/>
              </a:rPr>
              <a:t>中的变量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闭包是都是跟函数关联的，生命周期跟函数一致。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45" y="2046166"/>
            <a:ext cx="5111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outerValue</a:t>
            </a:r>
            <a:r>
              <a:rPr lang="en-US" altLang="zh-CN" dirty="0"/>
              <a:t> = 'ninja';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later;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outerFunction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innerValue</a:t>
            </a:r>
            <a:r>
              <a:rPr lang="en-US" altLang="zh-CN" dirty="0"/>
              <a:t> = 'samurai';</a:t>
            </a:r>
          </a:p>
          <a:p>
            <a:r>
              <a:rPr lang="en-US" altLang="zh-CN" dirty="0"/>
              <a:t>    function </a:t>
            </a:r>
            <a:r>
              <a:rPr lang="en-US" altLang="zh-CN" dirty="0" err="1"/>
              <a:t>innerFunction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outerValue</a:t>
            </a:r>
            <a:r>
              <a:rPr lang="en-US" altLang="zh-CN" dirty="0"/>
              <a:t>,"I can see the ninja.");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innerValue</a:t>
            </a:r>
            <a:r>
              <a:rPr lang="en-US" altLang="zh-CN" dirty="0"/>
              <a:t>,"I can see the samurai.");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later = </a:t>
            </a:r>
            <a:r>
              <a:rPr lang="en-US" altLang="zh-CN" dirty="0" err="1"/>
              <a:t>innerFunction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outerFunction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later();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35" y="2658846"/>
            <a:ext cx="4096943" cy="4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一种保护机制！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闭包可以保证在一个函数的生命结束之前，它需要访问的变量不会被垃圾回收器回收掉。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6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的应用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私有变量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Callback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  <a:ea typeface="+mj-ea"/>
              </a:rPr>
              <a:t>Immediate </a:t>
            </a:r>
            <a:r>
              <a:rPr kumimoji="1" lang="en-US" altLang="zh-CN" sz="34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</a:rPr>
              <a:t>(function(){…})()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3000" dirty="0">
                <a:latin typeface="+mj-ea"/>
                <a:ea typeface="+mj-ea"/>
              </a:rPr>
              <a:t> </a:t>
            </a:r>
            <a:r>
              <a:rPr kumimoji="1" lang="zh-CN" altLang="en-US" sz="3000" dirty="0" smtClean="0">
                <a:latin typeface="+mj-ea"/>
                <a:ea typeface="+mj-ea"/>
              </a:rPr>
              <a:t>创建临时的</a:t>
            </a:r>
            <a:r>
              <a:rPr kumimoji="1" lang="en-US" altLang="zh-CN" sz="3000" dirty="0" smtClean="0">
                <a:latin typeface="+mj-ea"/>
                <a:ea typeface="+mj-ea"/>
              </a:rPr>
              <a:t>scope</a:t>
            </a:r>
            <a:r>
              <a:rPr kumimoji="1" lang="zh-CN" altLang="en-US" sz="3000" dirty="0" smtClean="0">
                <a:latin typeface="+mj-ea"/>
                <a:ea typeface="+mj-ea"/>
              </a:rPr>
              <a:t>和变量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在作用域内限制全局变量的名字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循环变量</a:t>
            </a:r>
            <a:endParaRPr kumimoji="1" lang="zh-CN" altLang="en-US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不是</a:t>
            </a: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的特性，是浏览器的功能。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是单线程执行的，</a:t>
            </a:r>
            <a:r>
              <a:rPr kumimoji="1" lang="en-US" altLang="zh-CN" sz="3400" dirty="0" smtClean="0">
                <a:latin typeface="+mj-ea"/>
                <a:ea typeface="+mj-ea"/>
              </a:rPr>
              <a:t>Timer</a:t>
            </a:r>
            <a:r>
              <a:rPr kumimoji="1" lang="zh-CN" altLang="en-US" sz="3400" dirty="0" smtClean="0">
                <a:latin typeface="+mj-ea"/>
                <a:ea typeface="+mj-ea"/>
              </a:rPr>
              <a:t>事件也是在主线程中完成的。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etTimeout</a:t>
            </a:r>
            <a:r>
              <a:rPr kumimoji="1" lang="en-US" altLang="zh-CN" sz="3400" dirty="0" smtClean="0">
                <a:latin typeface="+mj-ea"/>
                <a:ea typeface="+mj-ea"/>
              </a:rPr>
              <a:t>(function{},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0)</a:t>
            </a:r>
            <a:r>
              <a:rPr kumimoji="1" lang="zh-CN" altLang="en-US" sz="3400" dirty="0" smtClean="0">
                <a:latin typeface="+mj-ea"/>
                <a:ea typeface="+mj-ea"/>
              </a:rPr>
              <a:t> 不是立即执行，而是把回调函数追加到事件队列的最后。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etInterval</a:t>
            </a:r>
            <a:r>
              <a:rPr kumimoji="1" lang="en-US" altLang="zh-CN" sz="3400" dirty="0" smtClean="0">
                <a:latin typeface="+mj-ea"/>
                <a:ea typeface="+mj-ea"/>
              </a:rPr>
              <a:t>()</a:t>
            </a:r>
            <a:r>
              <a:rPr kumimoji="1" lang="zh-CN" altLang="en-US" sz="3400" dirty="0" smtClean="0">
                <a:latin typeface="+mj-ea"/>
                <a:ea typeface="+mj-ea"/>
              </a:rPr>
              <a:t>不一定会每隔固定时间添加一个事件到队列里，如果在添加时发现下一个时间点上已经有回调需要执行则不在追加。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8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02" y="2551883"/>
            <a:ext cx="6347752" cy="4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16406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多行代码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多个</a:t>
            </a:r>
            <a:r>
              <a:rPr lang="zh-CN" altLang="en-US" dirty="0"/>
              <a:t>独立的函数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3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在这里我们只介绍一下集合相关函数：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+mj-ea"/>
                <a:ea typeface="+mj-ea"/>
              </a:rPr>
              <a:t>each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map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reduce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reduceRight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find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filter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findWhere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reject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every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some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contains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invoke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pluck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max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min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sortBy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groupBy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indexBy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countBy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shuffle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sample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toArray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</a:rPr>
              <a:t>size</a:t>
            </a:r>
          </a:p>
          <a:p>
            <a:pPr marL="0" indent="0">
              <a:buNone/>
            </a:pPr>
            <a:endParaRPr kumimoji="1"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+mj-ea"/>
                <a:ea typeface="+mj-ea"/>
              </a:rPr>
              <a:t>c</a:t>
            </a:r>
            <a:r>
              <a:rPr kumimoji="1" lang="en-US" altLang="zh-CN" sz="1800" dirty="0" err="1" smtClean="0">
                <a:latin typeface="+mj-ea"/>
                <a:ea typeface="+mj-ea"/>
              </a:rPr>
              <a:t>hain</a:t>
            </a:r>
            <a:r>
              <a:rPr kumimoji="1" lang="zh-CN" altLang="zh-CN" sz="1800" dirty="0" smtClean="0">
                <a:latin typeface="+mj-ea"/>
                <a:ea typeface="+mj-ea"/>
              </a:rPr>
              <a:t>/</a:t>
            </a:r>
            <a:r>
              <a:rPr kumimoji="1" lang="en-US" altLang="zh-CN" sz="1800" dirty="0" smtClean="0">
                <a:latin typeface="+mj-ea"/>
                <a:ea typeface="+mj-ea"/>
              </a:rPr>
              <a:t>value</a:t>
            </a:r>
            <a:endParaRPr kumimoji="1" lang="en-US" altLang="zh-CN" sz="3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077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1074</Words>
  <Application>Microsoft Macintosh PowerPoint</Application>
  <PresentationFormat>全屏显示(4:3)</PresentationFormat>
  <Paragraphs>232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Function和Scope</vt:lpstr>
      <vt:lpstr>x,y 是多少？</vt:lpstr>
      <vt:lpstr>如何调用函数？</vt:lpstr>
      <vt:lpstr>arguments</vt:lpstr>
      <vt:lpstr>this</vt:lpstr>
      <vt:lpstr>Invoke as a function</vt:lpstr>
      <vt:lpstr>Invoke as a method</vt:lpstr>
      <vt:lpstr>Invoke as a constructor</vt:lpstr>
      <vt:lpstr>Invoke via  apply()/call()</vt:lpstr>
      <vt:lpstr>函数对象的bind()方法</vt:lpstr>
      <vt:lpstr>Function对象的用法</vt:lpstr>
      <vt:lpstr>Recursion</vt:lpstr>
      <vt:lpstr>函数也是对象</vt:lpstr>
      <vt:lpstr>Closure</vt:lpstr>
      <vt:lpstr>Closure</vt:lpstr>
      <vt:lpstr>Closure</vt:lpstr>
      <vt:lpstr>Closure的应用</vt:lpstr>
      <vt:lpstr>setTimeout/setInterval</vt:lpstr>
      <vt:lpstr>setTimeout/setInterval</vt:lpstr>
      <vt:lpstr>Underscore.js</vt:lpstr>
      <vt:lpstr>Underscore.js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126</cp:revision>
  <dcterms:created xsi:type="dcterms:W3CDTF">2013-08-04T15:41:53Z</dcterms:created>
  <dcterms:modified xsi:type="dcterms:W3CDTF">2013-10-04T16:24:51Z</dcterms:modified>
</cp:coreProperties>
</file>