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110</TotalTime>
  <Words>40</Words>
  <Application>Microsoft Macintosh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JavaScript  Function Object</vt:lpstr>
      <vt:lpstr>agenda</vt:lpstr>
      <vt:lpstr>JsTestDriver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8</cp:revision>
  <dcterms:created xsi:type="dcterms:W3CDTF">2013-08-04T15:41:53Z</dcterms:created>
  <dcterms:modified xsi:type="dcterms:W3CDTF">2013-10-02T03:09:19Z</dcterms:modified>
</cp:coreProperties>
</file>