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Form,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appName-servlet.xml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也支持取反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也支持取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+mj-ea"/>
                <a:cs typeface="Heiti SC Light"/>
              </a:rPr>
              <a:t>Request</a:t>
            </a:r>
            <a:r>
              <a:rPr kumimoji="1" lang="en-US" altLang="en-US" dirty="0" err="1" smtClean="0">
                <a:latin typeface="+mj-ea"/>
                <a:cs typeface="Heiti SC Light"/>
              </a:rPr>
              <a:t>映射</a:t>
            </a:r>
            <a:endParaRPr kumimoji="1" lang="zh-CN" altLang="en-US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284</TotalTime>
  <Words>280</Words>
  <Application>Microsoft Macintosh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33</cp:revision>
  <dcterms:created xsi:type="dcterms:W3CDTF">2013-08-04T15:41:53Z</dcterms:created>
  <dcterms:modified xsi:type="dcterms:W3CDTF">2013-10-13T15:34:07Z</dcterms:modified>
</cp:coreProperties>
</file>