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输入验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证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Form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文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3.1/3.2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的新功能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167</TotalTime>
  <Words>110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波形</vt:lpstr>
      <vt:lpstr>Spring MVC 3</vt:lpstr>
      <vt:lpstr>目的</vt:lpstr>
      <vt:lpstr>为什么用Spring MVC</vt:lpstr>
      <vt:lpstr>Agenda</vt:lpstr>
      <vt:lpstr>Getting started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17</cp:revision>
  <dcterms:created xsi:type="dcterms:W3CDTF">2013-08-04T15:41:53Z</dcterms:created>
  <dcterms:modified xsi:type="dcterms:W3CDTF">2013-10-11T09:56:44Z</dcterms:modified>
</cp:coreProperties>
</file>