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154</TotalTime>
  <Words>81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波形</vt:lpstr>
      <vt:lpstr>Spring MVC 3</vt:lpstr>
      <vt:lpstr>目的</vt:lpstr>
      <vt:lpstr>为什么用Spring MVC</vt:lpstr>
      <vt:lpstr>为什么用Spring MVC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Terry Ma</cp:lastModifiedBy>
  <cp:revision>12</cp:revision>
  <dcterms:created xsi:type="dcterms:W3CDTF">2013-08-04T15:41:53Z</dcterms:created>
  <dcterms:modified xsi:type="dcterms:W3CDTF">2013-10-11T08:33:28Z</dcterms:modified>
</cp:coreProperties>
</file>