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Method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 Level Mapping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j-ea"/>
                <a:cs typeface="Heiti SC Light"/>
              </a:rPr>
              <a:t>Method Level </a:t>
            </a:r>
            <a:r>
              <a:rPr kumimoji="1" lang="en-US" altLang="zh-CN" dirty="0" smtClean="0">
                <a:latin typeface="+mj-ea"/>
                <a:cs typeface="Heiti SC Light"/>
              </a:rPr>
              <a:t>Mapping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552133"/>
            <a:ext cx="8072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  <a:p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AccountsController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/accounts/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active() { + }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/accounts/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inactive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inactive() { + }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93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的内容通过方法的参数获取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取查询的参数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值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RequestParam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获取一组查询参数值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zh-CN" altLang="en-US" sz="1600" dirty="0">
                <a:latin typeface="+mj-ea"/>
                <a:ea typeface="+mj-ea"/>
                <a:cs typeface="Heiti SC Light"/>
              </a:rPr>
              <a:t>自动映射到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JavaBean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Path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中的内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容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PathVariable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var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Header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中的内容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RequestHeader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Cookie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中的值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CookieValue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RequestBody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Header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HttpEntity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&lt;T&gt;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获取</a:t>
            </a:r>
            <a:r>
              <a:rPr kumimoji="1" lang="en-US" altLang="zh-CN" dirty="0">
                <a:latin typeface="+mj-ea"/>
                <a:cs typeface="Heiti SC Light"/>
              </a:rPr>
              <a:t>Request</a:t>
            </a:r>
            <a:r>
              <a:rPr kumimoji="1" lang="zh-CN" altLang="en-US" dirty="0">
                <a:latin typeface="+mj-ea"/>
                <a:cs typeface="Heiti SC Light"/>
              </a:rPr>
              <a:t>的输入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092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65388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2000" dirty="0" err="1" smtClean="0"/>
              <a:t>WebRequest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ServletRequest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HttpServletRequest</a:t>
            </a:r>
            <a:endParaRPr lang="en-US" sz="2000" dirty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MultipartFile</a:t>
            </a:r>
            <a:r>
              <a:rPr lang="en-US" sz="2000" dirty="0" smtClean="0"/>
              <a:t> / </a:t>
            </a:r>
            <a:r>
              <a:rPr lang="en-US" sz="2000" dirty="0" err="1" smtClean="0"/>
              <a:t>MultipartRequest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MultipartHttpServletRequest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Principal</a:t>
            </a:r>
          </a:p>
          <a:p>
            <a:pPr>
              <a:buFont typeface="Wingdings" charset="2"/>
              <a:buChar char="Ø"/>
            </a:pPr>
            <a:r>
              <a:rPr lang="en-US" sz="2000" dirty="0" smtClean="0"/>
              <a:t>Locale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InputStream</a:t>
            </a:r>
            <a:r>
              <a:rPr lang="en-US" sz="2000" dirty="0" smtClean="0"/>
              <a:t> / </a:t>
            </a:r>
            <a:r>
              <a:rPr lang="en-US" altLang="zh-CN" sz="2000" dirty="0" smtClean="0"/>
              <a:t>Reader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ServletResponse</a:t>
            </a:r>
            <a:r>
              <a:rPr lang="en-US" sz="2000" dirty="0" smtClean="0"/>
              <a:t> / </a:t>
            </a:r>
            <a:r>
              <a:rPr lang="en-US" sz="2000" dirty="0" err="1" smtClean="0"/>
              <a:t>HttpServletResponse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altLang="zh-CN" sz="2000" dirty="0" err="1" smtClean="0"/>
              <a:t>OutputStream</a:t>
            </a:r>
            <a:r>
              <a:rPr lang="en-US" altLang="zh-CN" sz="2000" dirty="0" smtClean="0"/>
              <a:t> / Writer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HttpSession</a:t>
            </a:r>
            <a:r>
              <a:rPr lang="en-US" sz="2000" dirty="0" smtClean="0"/>
              <a:t> / </a:t>
            </a:r>
            <a:r>
              <a:rPr lang="en-US" sz="2000" dirty="0" err="1" smtClean="0"/>
              <a:t>SessionStatus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Map / Model / </a:t>
            </a:r>
            <a:r>
              <a:rPr lang="en-US" sz="2000" dirty="0" err="1" smtClean="0"/>
              <a:t>ModelMap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RedirectAttributes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Errors / </a:t>
            </a:r>
            <a:r>
              <a:rPr lang="en-US" sz="2000" dirty="0" err="1" smtClean="0"/>
              <a:t>BindingResult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HttpEntity</a:t>
            </a:r>
            <a:r>
              <a:rPr lang="en-US" sz="2000" dirty="0" smtClean="0"/>
              <a:t> / JavaBean</a:t>
            </a:r>
          </a:p>
          <a:p>
            <a:pPr>
              <a:buFont typeface="Wingdings" charset="2"/>
              <a:buChar char="Ø"/>
            </a:pPr>
            <a:r>
              <a:rPr lang="en-US" sz="2000" dirty="0" err="1"/>
              <a:t>UriComponentsBuilder</a:t>
            </a:r>
            <a:endParaRPr lang="en-US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可</a:t>
            </a:r>
            <a:r>
              <a:rPr kumimoji="1" lang="zh-CN" altLang="en-US" dirty="0" smtClean="0">
                <a:latin typeface="+mj-ea"/>
                <a:cs typeface="Heiti SC Light"/>
              </a:rPr>
              <a:t>用参数类型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41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120100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通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过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WebArgumentResolver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自定义删除映射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返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回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ResponseEntity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&lt;T&gt;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对象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自定</a:t>
            </a:r>
            <a:r>
              <a:rPr kumimoji="1" lang="zh-CN" altLang="en-US" dirty="0" smtClean="0">
                <a:latin typeface="+mj-ea"/>
                <a:cs typeface="Heiti SC Light"/>
              </a:rPr>
              <a:t>义参数映射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31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返回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POJO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并用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标注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生成</a:t>
            </a:r>
            <a:r>
              <a:rPr kumimoji="1" lang="en-US" altLang="zh-CN" dirty="0" smtClean="0">
                <a:latin typeface="+mj-ea"/>
                <a:cs typeface="Heiti SC Light"/>
              </a:rPr>
              <a:t>Response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690336"/>
            <a:ext cx="72879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WebArgumentResolver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Object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resolveArgument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MethodParameter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NativeWebRequest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request);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4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391690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是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SpringMVC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中负责读取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和生成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组件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可以针对每种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C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ontentType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注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册多个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对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于标注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的返回值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, Spring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会根据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Accept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来确定调用哪个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可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以自定义</a:t>
            </a:r>
            <a:r>
              <a:rPr kumimoji="1" lang="en-US" altLang="zh-CN" sz="2000" dirty="0" err="1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00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391690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StringHttpMessageConverter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默认的</a:t>
            </a:r>
            <a:r>
              <a:rPr kumimoji="1" lang="en-US" altLang="zh-CN" dirty="0" err="1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13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介绍Spring</a:t>
            </a:r>
            <a:r>
              <a:rPr kumimoji="1" lang="en-US" altLang="en-US" dirty="0" smtClean="0">
                <a:latin typeface="Heiti SC Light"/>
                <a:ea typeface="Heiti SC Light"/>
                <a:cs typeface="Heiti SC Light"/>
              </a:rPr>
              <a:t> MVC 3</a:t>
            </a:r>
            <a:endParaRPr kumimoji="1" lang="en-US" altLang="en-US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希望在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WebEstimating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中推广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Spring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MVC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3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8000" dirty="0" smtClean="0">
                <a:latin typeface="+mj-ea"/>
                <a:cs typeface="Heiti SC Light"/>
              </a:rPr>
              <a:t>目的</a:t>
            </a:r>
            <a:endParaRPr kumimoji="1" lang="zh-CN" altLang="en-US" sz="8000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Model Driven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Modern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API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整合更好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RESTful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Performance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社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区支持更好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为什</a:t>
            </a:r>
            <a:r>
              <a:rPr kumimoji="1" lang="zh-CN" altLang="en-US" dirty="0" smtClean="0">
                <a:latin typeface="+mj-ea"/>
                <a:cs typeface="Heiti SC Light"/>
              </a:rPr>
              <a:t>么用</a:t>
            </a:r>
            <a:r>
              <a:rPr kumimoji="1" lang="en-US" altLang="zh-CN" dirty="0" smtClean="0">
                <a:latin typeface="+mj-ea"/>
                <a:cs typeface="Heiti SC Light"/>
              </a:rPr>
              <a:t>Spring MVC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795776"/>
            <a:ext cx="7408333" cy="493257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Getting started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MVC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模型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请求映射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的输入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生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展示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View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Web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应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用的常见课题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类型转换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输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入验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证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Form,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文件上传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异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常处理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扩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展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3.1/3.2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的新功能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从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Struts2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迁移到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 MVC3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Performance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Agenda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47646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在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web.xml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中注册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环境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appName-servlet.xml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component-scan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ViewResolver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HelloController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h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ello.jsp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Getting started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17591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把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映射到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@Controller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定义映射规则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通过方法参数来获取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的内容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通过方法的返回值来生成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的内容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MVC </a:t>
            </a:r>
            <a:r>
              <a:rPr kumimoji="1" lang="zh-CN" altLang="en-US" dirty="0">
                <a:latin typeface="+mj-ea"/>
                <a:cs typeface="Heiti SC Light"/>
              </a:rPr>
              <a:t>模型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1138" y="3822598"/>
            <a:ext cx="5968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/>
                <a:ea typeface="+mj-ea"/>
                <a:cs typeface="Courier New"/>
              </a:rPr>
              <a:t>@Controller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public class 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SimpleController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 {</a:t>
            </a:r>
          </a:p>
          <a:p>
            <a:endParaRPr lang="en-US" altLang="zh-CN" dirty="0">
              <a:latin typeface="Courier New"/>
              <a:ea typeface="+mj-ea"/>
              <a:cs typeface="Courier New"/>
            </a:endParaRP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@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RequestMapping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("/simple")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public @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ResponseBody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 String simple() {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    return "Hello world!";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}</a:t>
            </a:r>
          </a:p>
          <a:p>
            <a:endParaRPr lang="en-US" altLang="zh-CN" dirty="0">
              <a:latin typeface="Courier New"/>
              <a:ea typeface="+mj-ea"/>
              <a:cs typeface="Courier New"/>
            </a:endParaRP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5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Path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方法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("path", method=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RequestMethod.GET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POST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GET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PUT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DELETE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OPTIONS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TRACE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通过查询参数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("path", method=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RequestMethod.GET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, 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params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="foo"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持取反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:</a:t>
            </a:r>
            <a:r>
              <a:rPr lang="pt-BR" altLang="zh-CN" sz="1800" dirty="0" err="1"/>
              <a:t>params</a:t>
            </a:r>
            <a:r>
              <a:rPr lang="pt-BR" altLang="zh-CN" sz="1800" dirty="0"/>
              <a:t>={ "</a:t>
            </a:r>
            <a:r>
              <a:rPr lang="pt-BR" altLang="zh-CN" sz="1800" dirty="0" err="1"/>
              <a:t>foo</a:t>
            </a:r>
            <a:r>
              <a:rPr lang="pt-BR" altLang="zh-CN" sz="1800" dirty="0"/>
              <a:t>", "!bar" }</a:t>
            </a:r>
            <a:r>
              <a:rPr lang="pt-BR" altLang="zh-CN" sz="1800" dirty="0" smtClean="0"/>
              <a:t>)</a:t>
            </a:r>
          </a:p>
          <a:p>
            <a:pPr lvl="1">
              <a:buFont typeface="Wingdings" charset="2"/>
              <a:buChar char="Ø"/>
            </a:pPr>
            <a:endParaRPr lang="pt-BR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Header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中的值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7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("path", header="content-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type=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text/*"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700" dirty="0" smtClean="0">
                <a:latin typeface="+mj-ea"/>
                <a:ea typeface="+mj-ea"/>
                <a:cs typeface="Heiti SC Light"/>
              </a:rPr>
              <a:t>支</a:t>
            </a:r>
            <a:r>
              <a:rPr kumimoji="1" lang="zh-CN" altLang="en-US" sz="1700" dirty="0">
                <a:latin typeface="+mj-ea"/>
                <a:ea typeface="+mj-ea"/>
                <a:cs typeface="Heiti SC Light"/>
              </a:rPr>
              <a:t>持取</a:t>
            </a:r>
            <a:r>
              <a:rPr kumimoji="1" lang="zh-CN" altLang="en-US" sz="1700" dirty="0" smtClean="0">
                <a:latin typeface="+mj-ea"/>
                <a:ea typeface="+mj-ea"/>
                <a:cs typeface="Heiti SC Light"/>
              </a:rPr>
              <a:t>反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: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header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="content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-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type!=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text/*"</a:t>
            </a:r>
            <a:endParaRPr kumimoji="1" lang="en-US" altLang="zh-CN" sz="1600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Heiti SC Light"/>
              </a:rPr>
              <a:t>Request</a:t>
            </a:r>
            <a:r>
              <a:rPr kumimoji="1" lang="en-US" alt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Heiti SC Light"/>
              </a:rPr>
              <a:t>映射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37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consumes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(value = "/mapping/consumes", consumes = 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MediaType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. APPLICATION_JSON_VALUE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Content-Type</a:t>
            </a:r>
          </a:p>
          <a:p>
            <a:pPr lvl="2">
              <a:buFont typeface="Wingdings" charset="2"/>
              <a:buChar char="Ø"/>
            </a:pP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cs typeface="Heiti SC Light"/>
              </a:rPr>
              <a:t>produces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cs typeface="Heiti SC Light"/>
              </a:rPr>
              <a:t>(value = "/mapping/produces", produces = </a:t>
            </a:r>
            <a:r>
              <a:rPr kumimoji="1" lang="en-US" altLang="zh-CN" sz="1800" dirty="0" err="1">
                <a:latin typeface="+mj-ea"/>
                <a:cs typeface="Heiti SC Light"/>
              </a:rPr>
              <a:t>MediaType</a:t>
            </a:r>
            <a:r>
              <a:rPr kumimoji="1" lang="en-US" altLang="zh-CN" sz="1800" dirty="0">
                <a:latin typeface="+mj-ea"/>
                <a:cs typeface="Heiti SC Light"/>
              </a:rPr>
              <a:t>. APPLICATION_XML_VALUE</a:t>
            </a:r>
            <a:r>
              <a:rPr kumimoji="1" lang="en-US" altLang="zh-CN" sz="1800" dirty="0" smtClean="0">
                <a:latin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cs typeface="Heiti SC Light"/>
              </a:rPr>
              <a:t>Accept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consumes / produces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91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Class Level Mapping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Class Level Mapping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552133"/>
            <a:ext cx="8072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("/accounts/*")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AccountsController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("active")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active() { + }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("inactive")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inactive() { + }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3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806</TotalTime>
  <Words>701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波形</vt:lpstr>
      <vt:lpstr>Spring MVC 3</vt:lpstr>
      <vt:lpstr>目的</vt:lpstr>
      <vt:lpstr>为什么用Spring MVC</vt:lpstr>
      <vt:lpstr>Agenda</vt:lpstr>
      <vt:lpstr>Getting started</vt:lpstr>
      <vt:lpstr>MVC 模型</vt:lpstr>
      <vt:lpstr>Request映射</vt:lpstr>
      <vt:lpstr>consumes / produces</vt:lpstr>
      <vt:lpstr>Class Level Mapping</vt:lpstr>
      <vt:lpstr>Method Level Mapping</vt:lpstr>
      <vt:lpstr>获取Request的输入</vt:lpstr>
      <vt:lpstr>可用参数类型</vt:lpstr>
      <vt:lpstr>自定义参数映射</vt:lpstr>
      <vt:lpstr>生成Response</vt:lpstr>
      <vt:lpstr>HttpMessageConverter</vt:lpstr>
      <vt:lpstr>默认的HttpMessageConverter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Terry Ma</cp:lastModifiedBy>
  <cp:revision>79</cp:revision>
  <dcterms:created xsi:type="dcterms:W3CDTF">2013-08-04T15:41:53Z</dcterms:created>
  <dcterms:modified xsi:type="dcterms:W3CDTF">2013-10-14T12:17:51Z</dcterms:modified>
</cp:coreProperties>
</file>