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13-8-4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13-8-4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13-8-4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13-8-4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13-8-4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13-8-4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</TotalTime>
  <Words>8</Words>
  <Application>Microsoft Macintosh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波形</vt:lpstr>
      <vt:lpstr>Spring MVC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天一 马</cp:lastModifiedBy>
  <cp:revision>1</cp:revision>
  <dcterms:created xsi:type="dcterms:W3CDTF">2013-08-04T15:41:53Z</dcterms:created>
  <dcterms:modified xsi:type="dcterms:W3CDTF">2013-08-04T15:44:09Z</dcterms:modified>
</cp:coreProperties>
</file>