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9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13-8-5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13-8-5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13-8-5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13-8-5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13-8-5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13-8-5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13-8-5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13-8-5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13-8-5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13-8-5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13-8-5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13-8-5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zh-CN" dirty="0" smtClean="0"/>
              <a:t>S</a:t>
            </a:r>
            <a:r>
              <a:rPr kumimoji="1" lang="en-US" altLang="zh-CN" dirty="0" err="1" smtClean="0"/>
              <a:t>pring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MVC</a:t>
            </a:r>
            <a:r>
              <a:rPr kumimoji="1" lang="zh-CN" altLang="en-US" dirty="0" smtClean="0"/>
              <a:t> </a:t>
            </a:r>
            <a:r>
              <a:rPr kumimoji="1" lang="zh-CN" altLang="zh-CN" dirty="0"/>
              <a:t>3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Search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over.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099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kumimoji="1" lang="en-US" altLang="en-US" dirty="0" err="1" smtClean="0">
                <a:latin typeface="Heiti SC Light"/>
                <a:ea typeface="Heiti SC Light"/>
                <a:cs typeface="Heiti SC Light"/>
              </a:rPr>
              <a:t>介绍Spring</a:t>
            </a:r>
            <a:r>
              <a:rPr kumimoji="1" lang="en-US" altLang="en-US" dirty="0" smtClean="0">
                <a:latin typeface="Heiti SC Light"/>
                <a:ea typeface="Heiti SC Light"/>
                <a:cs typeface="Heiti SC Light"/>
              </a:rPr>
              <a:t> MVC 3</a:t>
            </a:r>
            <a:endParaRPr kumimoji="1" lang="en-US" altLang="en-US" dirty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希望在</a:t>
            </a:r>
            <a:r>
              <a:rPr kumimoji="1" lang="en-US" altLang="zh-CN" dirty="0" err="1" smtClean="0">
                <a:latin typeface="Heiti SC Light"/>
                <a:ea typeface="Heiti SC Light"/>
                <a:cs typeface="Heiti SC Light"/>
              </a:rPr>
              <a:t>WebEstimating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中推广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Spring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MVC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3</a:t>
            </a:r>
            <a:endParaRPr kumimoji="1" lang="en-US" altLang="en-US" dirty="0" smtClean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目的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558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波形.thmx</Template>
  <TotalTime>23</TotalTime>
  <Words>20</Words>
  <Application>Microsoft Macintosh PowerPoint</Application>
  <PresentationFormat>全屏显示(4:3)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波形</vt:lpstr>
      <vt:lpstr>Spring MVC 3</vt:lpstr>
      <vt:lpstr>目的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MVC 3</dc:title>
  <dc:creator>天一 马</dc:creator>
  <cp:lastModifiedBy>天一 马</cp:lastModifiedBy>
  <cp:revision>3</cp:revision>
  <dcterms:created xsi:type="dcterms:W3CDTF">2013-08-04T15:41:53Z</dcterms:created>
  <dcterms:modified xsi:type="dcterms:W3CDTF">2013-08-05T15:32:52Z</dcterms:modified>
</cp:coreProperties>
</file>