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入验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Form,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3.1/3.2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的新功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app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Name-servlet.xml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app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Name-servlet.xml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246</TotalTime>
  <Words>152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26</cp:revision>
  <dcterms:created xsi:type="dcterms:W3CDTF">2013-08-04T15:41:53Z</dcterms:created>
  <dcterms:modified xsi:type="dcterms:W3CDTF">2013-10-12T03:28:55Z</dcterms:modified>
</cp:coreProperties>
</file>