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UI/images/logo_polstar_shortcut_32x32.png" ContentType="image/.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92c14700d5a84456" Type="http://schemas.microsoft.com/office/2007/relationships/ui/extensibility" Target="customUI/customUI14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12" r:id="rId4"/>
  </p:sldMasterIdLst>
  <p:notesMasterIdLst>
    <p:notesMasterId r:id="rId8"/>
  </p:notesMasterIdLst>
  <p:sldIdLst>
    <p:sldId id="280" r:id="rId5"/>
    <p:sldId id="281" r:id="rId6"/>
    <p:sldId id="282" r:id="rId7"/>
  </p:sldIdLst>
  <p:sldSz cx="16256000" cy="9144000"/>
  <p:notesSz cx="6797675" cy="9926638"/>
  <p:defaultTextStyle>
    <a:defPPr>
      <a:defRPr lang="sv-SE"/>
    </a:defPPr>
    <a:lvl1pPr marL="0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39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78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17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56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95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234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312" algn="l" defTabSz="121907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EEE9EA"/>
    <a:srgbClr val="75787B"/>
    <a:srgbClr val="FFFFFF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9" autoAdjust="0"/>
    <p:restoredTop sz="94729" autoAdjust="0"/>
  </p:normalViewPr>
  <p:slideViewPr>
    <p:cSldViewPr snapToGrid="0" showGuides="1">
      <p:cViewPr varScale="1">
        <p:scale>
          <a:sx n="80" d="100"/>
          <a:sy n="80" d="100"/>
        </p:scale>
        <p:origin x="1104" y="10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320" d="100"/>
          <a:sy n="320" d="100"/>
        </p:scale>
        <p:origin x="228" y="-6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B6FB-9710-4DF1-9F6E-481C0783FF62}" type="datetimeFigureOut">
              <a:rPr lang="sv-SE" smtClean="0"/>
              <a:t>2020-03-05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134" y="636006"/>
            <a:ext cx="5449406" cy="306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3936380"/>
            <a:ext cx="5438140" cy="474942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730-1F44-4024-A4D9-01DB7F35E0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45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22238" indent="-122238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57175" indent="-134938" algn="l" defTabSz="914400" rtl="0" eaLnBrk="1" latinLnBrk="0" hangingPunct="1">
      <a:buFont typeface="Calibri" panose="020F050202020403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93700" indent="-134938" algn="l" defTabSz="914400" rtl="0" eaLnBrk="1" latinLnBrk="0" hangingPunct="1">
      <a:buFont typeface="Calibri" panose="020F050202020403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50863" indent="-146050" algn="l" defTabSz="914400" rtl="0" eaLnBrk="1" latinLnBrk="0" hangingPunct="1">
      <a:buFont typeface="Calibri" panose="020F050202020403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4CC37FF-BE27-42E3-9FA3-8ED913B70889}"/>
              </a:ext>
            </a:extLst>
          </p:cNvPr>
          <p:cNvSpPr/>
          <p:nvPr/>
        </p:nvSpPr>
        <p:spPr bwMode="gray"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B79B7-3179-4D44-8156-48259CE099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38802" y="2438403"/>
            <a:ext cx="8815388" cy="1113183"/>
          </a:xfrm>
          <a:custGeom>
            <a:avLst/>
            <a:gdLst>
              <a:gd name="connsiteX0" fmla="*/ 0 w 9499599"/>
              <a:gd name="connsiteY0" fmla="*/ 0 h 288388"/>
              <a:gd name="connsiteX1" fmla="*/ 9499599 w 9499599"/>
              <a:gd name="connsiteY1" fmla="*/ 0 h 288388"/>
              <a:gd name="connsiteX2" fmla="*/ 9499599 w 9499599"/>
              <a:gd name="connsiteY2" fmla="*/ 288388 h 288388"/>
              <a:gd name="connsiteX3" fmla="*/ 0 w 9499599"/>
              <a:gd name="connsiteY3" fmla="*/ 288388 h 288388"/>
              <a:gd name="connsiteX4" fmla="*/ 0 w 9499599"/>
              <a:gd name="connsiteY4" fmla="*/ 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3" fmla="*/ 0 w 9499599"/>
              <a:gd name="connsiteY3" fmla="*/ 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3" fmla="*/ 91440 w 9499599"/>
              <a:gd name="connsiteY3" fmla="*/ 9144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0" fmla="*/ 9499599 w 9499599"/>
              <a:gd name="connsiteY0" fmla="*/ 0 h 0"/>
              <a:gd name="connsiteX1" fmla="*/ 0 w 9499599"/>
              <a:gd name="connsiteY1" fmla="*/ 0 h 0"/>
              <a:gd name="connsiteX0" fmla="*/ 10000 w 10000"/>
              <a:gd name="connsiteY0" fmla="*/ 0 h 0"/>
              <a:gd name="connsiteX1" fmla="*/ 0 w 10000"/>
              <a:gd name="connsiteY1" fmla="*/ 0 h 0"/>
              <a:gd name="connsiteX2" fmla="*/ 10000 w 10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>
                <a:moveTo>
                  <a:pt x="10000" y="0"/>
                </a:moveTo>
                <a:lnTo>
                  <a:pt x="0" y="0"/>
                </a:lnTo>
                <a:lnTo>
                  <a:pt x="10000" y="0"/>
                </a:lnTo>
                <a:close/>
              </a:path>
            </a:pathLst>
          </a:custGeom>
        </p:spPr>
        <p:txBody>
          <a:bodyPr vert="horz" wrap="square" lIns="0" tIns="0" rIns="0" bIns="0" anchor="t">
            <a:noAutofit/>
          </a:bodyPr>
          <a:lstStyle>
            <a:lvl1pPr algn="l" rtl="0" eaLnBrk="1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5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sv-SE" dirty="0"/>
              <a:t>Presentation </a:t>
            </a:r>
            <a:r>
              <a:rPr lang="sv-SE" dirty="0" err="1"/>
              <a:t>headline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058DA7-74EA-4B38-91D0-975E236AFB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38802" y="442297"/>
            <a:ext cx="6269039" cy="616569"/>
          </a:xfrm>
        </p:spPr>
        <p:txBody>
          <a:bodyPr vert="horz" wrap="square" lIns="0" tIns="0" rIns="0" bIns="0" anchor="t">
            <a:noAutofit/>
          </a:bodyPr>
          <a:lstStyle>
            <a:lvl1pPr marL="0" indent="0" algn="l" rtl="0" eaLnBrk="1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EEE8EA"/>
                </a:solidFill>
                <a:latin typeface="Arial" panose="020B0604020202020204" pitchFamily="34" charset="0"/>
              </a:defRPr>
            </a:lvl1pPr>
            <a:lvl2pPr marL="609555" indent="0" algn="ctr">
              <a:buNone/>
              <a:defRPr sz="2667"/>
            </a:lvl2pPr>
            <a:lvl3pPr marL="1219110" indent="0" algn="ctr">
              <a:buNone/>
              <a:defRPr sz="2400"/>
            </a:lvl3pPr>
            <a:lvl4pPr marL="1828664" indent="0" algn="ctr">
              <a:buNone/>
              <a:defRPr sz="2133"/>
            </a:lvl4pPr>
            <a:lvl5pPr marL="2438218" indent="0" algn="ctr">
              <a:buNone/>
              <a:defRPr sz="2133"/>
            </a:lvl5pPr>
            <a:lvl6pPr marL="3047772" indent="0" algn="ctr">
              <a:buNone/>
              <a:defRPr sz="2133"/>
            </a:lvl6pPr>
            <a:lvl7pPr marL="3657327" indent="0" algn="ctr">
              <a:buNone/>
              <a:defRPr sz="2133"/>
            </a:lvl7pPr>
            <a:lvl8pPr marL="4266880" indent="0" algn="ctr">
              <a:buNone/>
              <a:defRPr sz="2133"/>
            </a:lvl8pPr>
            <a:lvl9pPr marL="4876435" indent="0" algn="ctr">
              <a:buNone/>
              <a:defRPr sz="2133"/>
            </a:lvl9pPr>
          </a:lstStyle>
          <a:p>
            <a:r>
              <a:rPr lang="en-US" dirty="0"/>
              <a:t>YYYY-MM-DD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070BD5-7E8F-4894-A8CE-375BFB97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830DBA-CCA0-4977-B525-894288D4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E97CFA-E817-463F-87CA-2F0FEFC0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07AB9DC-421D-4F20-B589-B0B08A4B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5" y="495041"/>
            <a:ext cx="884549" cy="213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0B1D172-95C0-4AA7-B603-3F06F588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6" y="388144"/>
            <a:ext cx="1383192" cy="3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91EF988-0E4A-4845-9C00-AF8BB6220E2C}"/>
              </a:ext>
            </a:extLst>
          </p:cNvPr>
          <p:cNvSpPr/>
          <p:nvPr/>
        </p:nvSpPr>
        <p:spPr bwMode="gray"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FB6B2-C416-4D2B-A162-4313953D8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802" y="2438403"/>
            <a:ext cx="8815388" cy="1113183"/>
          </a:xfrm>
          <a:custGeom>
            <a:avLst/>
            <a:gdLst>
              <a:gd name="connsiteX0" fmla="*/ 0 w 9499599"/>
              <a:gd name="connsiteY0" fmla="*/ 0 h 288388"/>
              <a:gd name="connsiteX1" fmla="*/ 9499599 w 9499599"/>
              <a:gd name="connsiteY1" fmla="*/ 0 h 288388"/>
              <a:gd name="connsiteX2" fmla="*/ 9499599 w 9499599"/>
              <a:gd name="connsiteY2" fmla="*/ 288388 h 288388"/>
              <a:gd name="connsiteX3" fmla="*/ 0 w 9499599"/>
              <a:gd name="connsiteY3" fmla="*/ 288388 h 288388"/>
              <a:gd name="connsiteX4" fmla="*/ 0 w 9499599"/>
              <a:gd name="connsiteY4" fmla="*/ 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3" fmla="*/ 0 w 9499599"/>
              <a:gd name="connsiteY3" fmla="*/ 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3" fmla="*/ 91440 w 9499599"/>
              <a:gd name="connsiteY3" fmla="*/ 91440 h 288388"/>
              <a:gd name="connsiteX0" fmla="*/ 0 w 9499599"/>
              <a:gd name="connsiteY0" fmla="*/ 0 h 288388"/>
              <a:gd name="connsiteX1" fmla="*/ 9499599 w 9499599"/>
              <a:gd name="connsiteY1" fmla="*/ 288388 h 288388"/>
              <a:gd name="connsiteX2" fmla="*/ 0 w 9499599"/>
              <a:gd name="connsiteY2" fmla="*/ 288388 h 288388"/>
              <a:gd name="connsiteX0" fmla="*/ 9499599 w 9499599"/>
              <a:gd name="connsiteY0" fmla="*/ 0 h 0"/>
              <a:gd name="connsiteX1" fmla="*/ 0 w 9499599"/>
              <a:gd name="connsiteY1" fmla="*/ 0 h 0"/>
              <a:gd name="connsiteX0" fmla="*/ 10000 w 10000"/>
              <a:gd name="connsiteY0" fmla="*/ 0 h 0"/>
              <a:gd name="connsiteX1" fmla="*/ 0 w 10000"/>
              <a:gd name="connsiteY1" fmla="*/ 0 h 0"/>
              <a:gd name="connsiteX2" fmla="*/ 10000 w 10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>
                <a:moveTo>
                  <a:pt x="10000" y="0"/>
                </a:moveTo>
                <a:lnTo>
                  <a:pt x="0" y="0"/>
                </a:lnTo>
                <a:lnTo>
                  <a:pt x="10000" y="0"/>
                </a:lnTo>
                <a:close/>
              </a:path>
            </a:pathLst>
          </a:custGeom>
        </p:spPr>
        <p:txBody>
          <a:bodyPr vert="horz" wrap="square" lIns="0" tIns="0" rIns="0" bIns="0" anchor="t">
            <a:noAutofit/>
          </a:bodyPr>
          <a:lstStyle>
            <a:lvl1pPr algn="l" rtl="0" eaLnBrk="1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5000" b="0" i="0">
                <a:solidFill>
                  <a:srgbClr val="EEE8EA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headline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74EB18-1C2E-4DDD-90C2-D8CBDCA54E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38802" y="442297"/>
            <a:ext cx="6269039" cy="616569"/>
          </a:xfrm>
        </p:spPr>
        <p:txBody>
          <a:bodyPr vert="horz" wrap="square" lIns="0" tIns="0" rIns="0" bIns="0" anchor="t">
            <a:noAutofit/>
          </a:bodyPr>
          <a:lstStyle>
            <a:lvl1pPr marL="0" indent="0" algn="l" rtl="0" eaLnBrk="1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EEE8EA"/>
                </a:solidFill>
                <a:latin typeface="Arial" panose="020B0604020202020204" pitchFamily="34" charset="0"/>
              </a:defRPr>
            </a:lvl1pPr>
            <a:lvl2pPr marL="60955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Presentations headline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8A7369-1B3F-4BDC-92CE-EDCC355F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7670E5-1E08-4EDA-835A-B3491212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285F2-DFB5-4F27-91A0-6C65AD07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C01553A0-34BC-4E98-9AF8-A44BFF5B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5" y="495041"/>
            <a:ext cx="884549" cy="213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B77F66E-9C33-413D-8795-B18CAF4D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6" y="388144"/>
            <a:ext cx="1383192" cy="3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638798" y="2578099"/>
            <a:ext cx="4973640" cy="60531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0760075" y="2578099"/>
            <a:ext cx="4978399" cy="60531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35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38798" y="1954947"/>
            <a:ext cx="4973640" cy="105327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638798" y="3268662"/>
            <a:ext cx="4973640" cy="5362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10760075" y="1954947"/>
            <a:ext cx="4978399" cy="105327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10760075" y="3268662"/>
            <a:ext cx="4978399" cy="5362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036B3EAA-4748-4C64-B4DD-20E712A9D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="" xmlns:a16="http://schemas.microsoft.com/office/drawing/2014/main" id="{0C3E9119-AC7F-4E3B-8A67-B1D9082AD6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20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638800" y="430682"/>
            <a:ext cx="881538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38798" y="1954947"/>
            <a:ext cx="4973640" cy="105327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638798" y="3268663"/>
            <a:ext cx="4973640" cy="5362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10760075" y="1954947"/>
            <a:ext cx="4978399" cy="105327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10760075" y="3268663"/>
            <a:ext cx="4978399" cy="5362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8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9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BAE4281-914B-4635-ACCC-603A0BDA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3549A94-CADA-4056-A59B-6444C14B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1C656DE-F6D2-431B-83C5-DC0273D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99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28E4ECB-3A7A-4D3F-8CA4-35BEF4743BC3}"/>
              </a:ext>
            </a:extLst>
          </p:cNvPr>
          <p:cNvSpPr/>
          <p:nvPr/>
        </p:nvSpPr>
        <p:spPr bwMode="gray"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638800" y="2489770"/>
            <a:ext cx="8815388" cy="84023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38801" y="3810000"/>
            <a:ext cx="10099675" cy="482124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15900" indent="-215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441325" indent="-225425">
              <a:buFont typeface="Arial" panose="020B0604020202020204" pitchFamily="34" charset="0"/>
              <a:buChar char="–"/>
              <a:tabLst/>
              <a:defRPr sz="1800">
                <a:solidFill>
                  <a:schemeClr val="bg1"/>
                </a:solidFill>
              </a:defRPr>
            </a:lvl3pPr>
            <a:lvl4pPr marL="709613" indent="-268288"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017588" indent="-287338"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3F76E52-F977-4EA6-AB16-3004B290E5A3}"/>
              </a:ext>
            </a:extLst>
          </p:cNvPr>
          <p:cNvSpPr/>
          <p:nvPr/>
        </p:nvSpPr>
        <p:spPr bwMode="gray">
          <a:xfrm>
            <a:off x="205703" y="29562"/>
            <a:ext cx="1540903" cy="1540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8D0CA0F-713A-4267-AE64-FC26C639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6" y="388144"/>
            <a:ext cx="1383192" cy="33347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F159E5D-7CD9-4A9C-8D8A-0A1D2CA6FC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430682"/>
            <a:ext cx="8815388" cy="369332"/>
          </a:xfrm>
          <a:solidFill>
            <a:srgbClr val="FFFFFF">
              <a:alpha val="0"/>
            </a:srgbClr>
          </a:solidFill>
          <a:ln/>
        </p:spPr>
        <p:txBody>
          <a:bodyPr vert="horz" wrap="square" lIns="0" tIns="45720" rIns="91440" bIns="45720" anchor="t">
            <a:sp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292086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68894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901655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193741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sv-SE" dirty="0">
                <a:solidFill>
                  <a:schemeClr val="bg1"/>
                </a:solidFill>
              </a:rPr>
              <a:t>Presentation </a:t>
            </a:r>
            <a:r>
              <a:rPr lang="sv-SE" dirty="0" err="1">
                <a:solidFill>
                  <a:schemeClr val="bg1"/>
                </a:solidFill>
              </a:rPr>
              <a:t>headline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lt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E6D36-E37F-4DF4-ACEB-099F8D854C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654" y="2578101"/>
            <a:ext cx="4982748" cy="60531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52D740-DE54-4316-976A-09DCBAB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F4D2E8-00F4-4F0F-9DEB-825DC69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5A971-2B95-4D8A-9448-04A4B27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14C30A8-1656-4B19-8E66-232E073FB7D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638801" y="2578101"/>
            <a:ext cx="10099675" cy="60531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C779B75-E9E9-4DDF-A8F8-BC5B610D3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="" xmlns:a16="http://schemas.microsoft.com/office/drawing/2014/main" id="{2A0ECF26-4B3D-4AEC-BEE8-1742C1396B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1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E6D36-E37F-4DF4-ACEB-099F8D854C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654" y="2578511"/>
            <a:ext cx="4982748" cy="605272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52D740-DE54-4316-976A-09DCBAB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F4D2E8-00F4-4F0F-9DEB-825DC69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5A971-2B95-4D8A-9448-04A4B27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80EAE18-CB52-4E50-97B9-F67BDEC32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8801" y="2578101"/>
            <a:ext cx="10099675" cy="6053139"/>
          </a:xfrm>
        </p:spPr>
        <p:txBody>
          <a:bodyPr tIns="2232000" rIns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C9C0054-9E15-48D0-BE8E-ACE19613CE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1" name="Platshållare för text 2">
            <a:extLst>
              <a:ext uri="{FF2B5EF4-FFF2-40B4-BE49-F238E27FC236}">
                <a16:creationId xmlns="" xmlns:a16="http://schemas.microsoft.com/office/drawing/2014/main" id="{E61FB9A2-0620-4001-909D-8A935047EA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96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9591" y="1892301"/>
            <a:ext cx="15228887" cy="67389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6AF105-24DF-4276-AD19-3F94EC43D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B7904801-A3A2-4B1F-A5EC-8C092ECFAC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74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917DD5AD-0235-46FF-8CF3-32A9B4C46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9231249-9B30-4B76-8A17-EAE33F653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66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7527" y="1892301"/>
            <a:ext cx="7535863" cy="67389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89915" y="1892301"/>
            <a:ext cx="7539037" cy="67389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870B8E7-0E88-4422-B928-EB60D59EF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0" name="Platshållare för text 2">
            <a:extLst>
              <a:ext uri="{FF2B5EF4-FFF2-40B4-BE49-F238E27FC236}">
                <a16:creationId xmlns="" xmlns:a16="http://schemas.microsoft.com/office/drawing/2014/main" id="{C5C3668B-A41F-4417-96A4-36BD005F84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2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7525" y="1892301"/>
            <a:ext cx="4968875" cy="67389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38802" y="1892301"/>
            <a:ext cx="4973639" cy="67389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9DA6A41A-AD7B-4A2D-B4D8-ADA4B4AD753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60075" y="1892301"/>
            <a:ext cx="4978400" cy="67389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CE69EC-CE04-416B-93C7-2FDD1CB89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1" name="Platshållare för text 2">
            <a:extLst>
              <a:ext uri="{FF2B5EF4-FFF2-40B4-BE49-F238E27FC236}">
                <a16:creationId xmlns="" xmlns:a16="http://schemas.microsoft.com/office/drawing/2014/main" id="{9D40121D-BC97-4DA8-9C2D-E80FA5113F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98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17527" y="1892302"/>
            <a:ext cx="7535863" cy="3289300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01025" y="1892302"/>
            <a:ext cx="7537451" cy="3289300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="" xmlns:a16="http://schemas.microsoft.com/office/drawing/2014/main" id="{9DA6A41A-AD7B-4A2D-B4D8-ADA4B4AD753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9588" y="5334002"/>
            <a:ext cx="7543800" cy="32972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="" xmlns:a16="http://schemas.microsoft.com/office/drawing/2014/main" id="{A1DE155A-72C3-4E1C-A6A6-2C9D0957ED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89913" y="5334002"/>
            <a:ext cx="7548563" cy="3297239"/>
          </a:xfrm>
        </p:spPr>
        <p:txBody>
          <a:bodyPr tIns="0" bIns="936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668F0AA-9E40-41D9-9E45-741DBC48B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3" name="Platshållare för text 2">
            <a:extLst>
              <a:ext uri="{FF2B5EF4-FFF2-40B4-BE49-F238E27FC236}">
                <a16:creationId xmlns="" xmlns:a16="http://schemas.microsoft.com/office/drawing/2014/main" id="{1AE0465F-AD06-4AB0-B787-DF624D62A0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10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9590" y="1892301"/>
            <a:ext cx="4976812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38802" y="1892301"/>
            <a:ext cx="4973639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C273774F-92CE-4FBB-BF7E-A8034B6EF1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60075" y="1892301"/>
            <a:ext cx="4978400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1">
            <a:extLst>
              <a:ext uri="{FF2B5EF4-FFF2-40B4-BE49-F238E27FC236}">
                <a16:creationId xmlns="" xmlns:a16="http://schemas.microsoft.com/office/drawing/2014/main" id="{92E0CAEF-474B-439A-B274-0F722F0B0D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9590" y="5344493"/>
            <a:ext cx="4976812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50AF26D8-C3C4-497B-AD6C-085F7B21F9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8802" y="5344493"/>
            <a:ext cx="4973639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="" xmlns:a16="http://schemas.microsoft.com/office/drawing/2014/main" id="{0E87FAED-C0D7-4867-B57B-A4698D80D1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760075" y="5344493"/>
            <a:ext cx="4978400" cy="3286747"/>
          </a:xfrm>
        </p:spPr>
        <p:txBody>
          <a:bodyPr tIns="0" bIns="936000" anchor="ctr" anchorCtr="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F573E9-9988-493D-8A99-E0FF01E68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7" name="Platshållare för text 2">
            <a:extLst>
              <a:ext uri="{FF2B5EF4-FFF2-40B4-BE49-F238E27FC236}">
                <a16:creationId xmlns="" xmlns:a16="http://schemas.microsoft.com/office/drawing/2014/main" id="{17091C3C-27A7-4A01-A8B0-DB06E45C4C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88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9590" y="1892303"/>
            <a:ext cx="4976812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D6CEFA37-825E-4C0F-BFB0-4FBEAE46FB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9589" y="4645025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38802" y="1892303"/>
            <a:ext cx="4973639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C273774F-92CE-4FBB-BF7E-A8034B6EF1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60075" y="1892303"/>
            <a:ext cx="4978400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1">
            <a:extLst>
              <a:ext uri="{FF2B5EF4-FFF2-40B4-BE49-F238E27FC236}">
                <a16:creationId xmlns="" xmlns:a16="http://schemas.microsoft.com/office/drawing/2014/main" id="{92E0CAEF-474B-439A-B274-0F722F0B0D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9590" y="5344494"/>
            <a:ext cx="4976812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50AF26D8-C3C4-497B-AD6C-085F7B21F9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8802" y="5344494"/>
            <a:ext cx="4973639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="" xmlns:a16="http://schemas.microsoft.com/office/drawing/2014/main" id="{0E87FAED-C0D7-4867-B57B-A4698D80D1F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760075" y="5344494"/>
            <a:ext cx="4978400" cy="2608263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018DAA7-F75A-4BB2-81C9-076EF1B32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21" name="Platshållare för text 2">
            <a:extLst>
              <a:ext uri="{FF2B5EF4-FFF2-40B4-BE49-F238E27FC236}">
                <a16:creationId xmlns="" xmlns:a16="http://schemas.microsoft.com/office/drawing/2014/main" id="{036522C5-346E-4E16-90E2-774403CED0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2BFABA18-8309-4AC9-8CFA-539D2722AFE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38799" y="4645025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06BDDF17-5EB3-44C9-8473-2FA59ACFF88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760075" y="4645025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5F8FA476-0048-4618-90F9-09B0895881F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27" y="8097217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id="{E8EF709B-9138-4048-94B8-FAA29C0C34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638799" y="8097217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3C7D22B0-7CC0-4986-8856-9A344285835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760075" y="8097217"/>
            <a:ext cx="4968875" cy="5492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2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9589" y="3268663"/>
            <a:ext cx="4968875" cy="5362576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40766553-688F-4BA5-99C8-A67B67F71B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38801" y="2438399"/>
            <a:ext cx="10099675" cy="685801"/>
          </a:xfrm>
        </p:spPr>
        <p:txBody>
          <a:bodyPr vert="horz" lIns="0" tIns="0" rIns="0" bIns="0" numCol="2" spcCol="151200" rtlCol="0" anchor="b" anchorCtr="0">
            <a:noAutofit/>
          </a:bodyPr>
          <a:lstStyle>
            <a:lvl1pPr marL="0" indent="0">
              <a:spcBef>
                <a:spcPts val="300"/>
              </a:spcBef>
              <a:buFont typeface="Arial" panose="020B0604020202020204" pitchFamily="34" charset="0"/>
              <a:buNone/>
              <a:defRPr lang="en-US" sz="1400" dirty="0"/>
            </a:lvl1pPr>
            <a:lvl2pPr marL="0" indent="0">
              <a:buNone/>
              <a:defRPr lang="en-US" sz="1400" b="1" dirty="0"/>
            </a:lvl2pPr>
            <a:lvl3pPr marL="359982" indent="-359982">
              <a:buFont typeface="Arial" panose="020B0604020202020204" pitchFamily="34" charset="0"/>
              <a:buChar char="•"/>
              <a:tabLst/>
              <a:defRPr lang="en-US" sz="1400" dirty="0"/>
            </a:lvl3pPr>
            <a:lvl4pPr>
              <a:defRPr lang="en-US" sz="1000" dirty="0"/>
            </a:lvl4pPr>
          </a:lstStyle>
          <a:p>
            <a:pPr marL="265100" lvl="0" indent="-265100">
              <a:spcBef>
                <a:spcPts val="600"/>
              </a:spcBef>
            </a:pPr>
            <a:r>
              <a:rPr lang="en-US"/>
              <a:t>Edit Master text styles</a:t>
            </a:r>
          </a:p>
          <a:p>
            <a:pPr marL="265100" lvl="1" indent="-265100">
              <a:spcBef>
                <a:spcPts val="600"/>
              </a:spcBef>
            </a:pPr>
            <a:r>
              <a:rPr lang="en-US"/>
              <a:t>Second level</a:t>
            </a:r>
          </a:p>
          <a:p>
            <a:pPr marL="265100" lvl="2" indent="-265100">
              <a:spcBef>
                <a:spcPts val="600"/>
              </a:spcBef>
            </a:pPr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D6CEFA37-825E-4C0F-BFB0-4FBEAE46FB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7525" y="2430603"/>
            <a:ext cx="4968875" cy="693599"/>
          </a:xfrm>
        </p:spPr>
        <p:txBody>
          <a:bodyPr anchor="b" anchorCtr="0"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None/>
              <a:defRPr sz="1000" b="1"/>
            </a:lvl2pPr>
            <a:lvl3pPr marL="92070" indent="-92070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43565" y="3268664"/>
            <a:ext cx="4968875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="" xmlns:a16="http://schemas.microsoft.com/office/drawing/2014/main" id="{B8E620D5-E73B-4F00-8C28-AD41C09241B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643565" y="6024565"/>
            <a:ext cx="4968875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="" xmlns:a16="http://schemas.microsoft.com/office/drawing/2014/main" id="{FF48DD11-3E7C-44CA-80F0-E4EE0D35867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60077" y="3268664"/>
            <a:ext cx="2414587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="" xmlns:a16="http://schemas.microsoft.com/office/drawing/2014/main" id="{1FBA4A6A-233B-4581-AD1C-D8D7EEFB6A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760077" y="6024565"/>
            <a:ext cx="2414587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5C977FE6-9B43-427D-A218-F8F58CD429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319128" y="3268664"/>
            <a:ext cx="2419349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71A40D96-68C4-4C2B-A8C0-2DE3637E47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319128" y="6024565"/>
            <a:ext cx="2419349" cy="2606675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5D920C2-0918-4CA3-8767-2BDCC3DD4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7" name="Platshållare för text 2">
            <a:extLst>
              <a:ext uri="{FF2B5EF4-FFF2-40B4-BE49-F238E27FC236}">
                <a16:creationId xmlns="" xmlns:a16="http://schemas.microsoft.com/office/drawing/2014/main" id="{7999EC71-957A-4AD9-B722-3A93D62ABC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59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ght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EC2F775-F15C-46E8-BDEB-60C67CF5A03E}"/>
              </a:ext>
            </a:extLst>
          </p:cNvPr>
          <p:cNvSpPr/>
          <p:nvPr/>
        </p:nvSpPr>
        <p:spPr bwMode="gray">
          <a:xfrm>
            <a:off x="0" y="0"/>
            <a:ext cx="16256000" cy="9144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FD429510-B1DF-41A0-9ABD-B5040AAB39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" y="11"/>
            <a:ext cx="16255991" cy="9143995"/>
          </a:xfrm>
          <a:custGeom>
            <a:avLst/>
            <a:gdLst>
              <a:gd name="connsiteX0" fmla="*/ 0 w 16255991"/>
              <a:gd name="connsiteY0" fmla="*/ 0 h 9143995"/>
              <a:gd name="connsiteX1" fmla="*/ 16255991 w 16255991"/>
              <a:gd name="connsiteY1" fmla="*/ 0 h 9143995"/>
              <a:gd name="connsiteX2" fmla="*/ 16255991 w 16255991"/>
              <a:gd name="connsiteY2" fmla="*/ 9143995 h 9143995"/>
              <a:gd name="connsiteX3" fmla="*/ 0 w 16255991"/>
              <a:gd name="connsiteY3" fmla="*/ 9143995 h 91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5991" h="9143995">
                <a:moveTo>
                  <a:pt x="0" y="0"/>
                </a:moveTo>
                <a:lnTo>
                  <a:pt x="16255991" y="0"/>
                </a:lnTo>
                <a:lnTo>
                  <a:pt x="16255991" y="9143995"/>
                </a:lnTo>
                <a:lnTo>
                  <a:pt x="0" y="91439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lIns="0" tIns="0" bIns="972000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F2540C6-890F-46FC-A5F5-D3733C2AF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12D18BD8-2EAF-4507-B774-4D1D0928FE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81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dark imag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221417D-D578-4ED1-9100-BAB337130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" y="11"/>
            <a:ext cx="16255991" cy="9143995"/>
          </a:xfrm>
          <a:custGeom>
            <a:avLst/>
            <a:gdLst>
              <a:gd name="connsiteX0" fmla="*/ 0 w 16255991"/>
              <a:gd name="connsiteY0" fmla="*/ 0 h 9143995"/>
              <a:gd name="connsiteX1" fmla="*/ 16255991 w 16255991"/>
              <a:gd name="connsiteY1" fmla="*/ 0 h 9143995"/>
              <a:gd name="connsiteX2" fmla="*/ 16255991 w 16255991"/>
              <a:gd name="connsiteY2" fmla="*/ 9143995 h 9143995"/>
              <a:gd name="connsiteX3" fmla="*/ 0 w 16255991"/>
              <a:gd name="connsiteY3" fmla="*/ 9143995 h 91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5991" h="9143995">
                <a:moveTo>
                  <a:pt x="0" y="0"/>
                </a:moveTo>
                <a:lnTo>
                  <a:pt x="16255991" y="0"/>
                </a:lnTo>
                <a:lnTo>
                  <a:pt x="16255991" y="9143995"/>
                </a:lnTo>
                <a:lnTo>
                  <a:pt x="0" y="91439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0" bIns="936000" anchor="ctr" anchorCtr="1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770B0DB-FAA6-49C5-9360-446877BC6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20" name="Platshållare för text 2">
            <a:extLst>
              <a:ext uri="{FF2B5EF4-FFF2-40B4-BE49-F238E27FC236}">
                <a16:creationId xmlns="" xmlns:a16="http://schemas.microsoft.com/office/drawing/2014/main" id="{A17C879E-01CA-4D2E-88BB-6620F0D31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54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12330" y="2587624"/>
            <a:ext cx="7606145" cy="5133976"/>
          </a:xfrm>
          <a:prstGeom prst="rect">
            <a:avLst/>
          </a:prstGeom>
        </p:spPr>
        <p:txBody>
          <a:bodyPr numCol="3"/>
          <a:lstStyle>
            <a:lvl1pPr marL="0" indent="0">
              <a:spcBef>
                <a:spcPts val="0"/>
              </a:spcBef>
              <a:buNone/>
              <a:tabLst>
                <a:tab pos="373044" algn="r"/>
                <a:tab pos="527024" algn="l"/>
              </a:tabLst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527024" indent="0">
              <a:spcBef>
                <a:spcPts val="0"/>
              </a:spcBef>
              <a:buNone/>
              <a:defRPr sz="1400" b="1" i="0">
                <a:latin typeface="Arial" charset="0"/>
                <a:ea typeface="Arial" charset="0"/>
                <a:cs typeface="Arial" charset="0"/>
              </a:defRPr>
            </a:lvl2pPr>
            <a:lvl3pPr marL="688940" indent="0">
              <a:spcBef>
                <a:spcPts val="0"/>
              </a:spcBef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Press tab-key twice before adding Chapter headline and Chapter subhead.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Press tab-key and number + </a:t>
            </a:r>
            <a:br>
              <a:rPr lang="en-US" dirty="0"/>
            </a:br>
            <a:r>
              <a:rPr lang="en-US" dirty="0"/>
              <a:t>tab key and Chapter subpage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953AAE3-B5E1-4477-9EA9-21EB14969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6F2DBD72-92AF-41EC-9FD4-698DCE12ED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43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38801" y="2578101"/>
            <a:ext cx="10099675" cy="605313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7AE3F14-FD59-4923-BDA1-D3B8604693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A9965938-65B7-4441-8C31-23D6126313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25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1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E6D36-E37F-4DF4-ACEB-099F8D85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133" y="2585483"/>
            <a:ext cx="7537451" cy="3992564"/>
          </a:xfrm>
          <a:solidFill>
            <a:srgbClr val="FFFFFF">
              <a:alpha val="0"/>
            </a:srgbClr>
          </a:solidFill>
          <a:ln/>
        </p:spPr>
        <p:txBody>
          <a:bodyPr vert="horz" wrap="square" lIns="0" tIns="0" rIns="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 b="1"/>
            </a:lvl2pPr>
            <a:lvl3pPr marL="252400" indent="-252400">
              <a:buFont typeface="Arial" panose="020B0604020202020204" pitchFamily="34" charset="0"/>
              <a:buChar char="•"/>
              <a:defRPr sz="2000"/>
            </a:lvl3pPr>
            <a:lvl4pPr marL="517499" indent="-265100">
              <a:buFont typeface="Arial" panose="020B0604020202020204" pitchFamily="34" charset="0"/>
              <a:buChar char="–"/>
              <a:defRPr sz="1800"/>
            </a:lvl4pPr>
            <a:lvl5pPr marL="768311" indent="-238113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52D740-DE54-4316-976A-09DCBAB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F4D2E8-00F4-4F0F-9DEB-825DC69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5A971-2B95-4D8A-9448-04A4B27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F63C6AE8-B366-455E-BB85-5DA818F30A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0" name="Platshållare för text 2">
            <a:extLst>
              <a:ext uri="{FF2B5EF4-FFF2-40B4-BE49-F238E27FC236}">
                <a16:creationId xmlns="" xmlns:a16="http://schemas.microsoft.com/office/drawing/2014/main" id="{74217B07-472F-4920-A423-C92A14E2F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23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38801" y="2587624"/>
            <a:ext cx="10099675" cy="5133976"/>
          </a:xfrm>
          <a:prstGeom prst="rect">
            <a:avLst/>
          </a:prstGeom>
        </p:spPr>
        <p:txBody>
          <a:bodyPr numCol="2" spcCol="151200"/>
          <a:lstStyle>
            <a:lvl1pPr marL="0" indent="0">
              <a:spcBef>
                <a:spcPts val="0"/>
              </a:spcBef>
              <a:buNone/>
              <a:tabLst>
                <a:tab pos="373044" algn="r"/>
                <a:tab pos="527024" algn="l"/>
              </a:tabLst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None/>
              <a:defRPr sz="1400" b="1" i="0">
                <a:latin typeface="Arial" charset="0"/>
                <a:ea typeface="Arial" charset="0"/>
                <a:cs typeface="Arial" charset="0"/>
              </a:defRPr>
            </a:lvl2pPr>
            <a:lvl3pPr marL="688940" indent="0">
              <a:spcBef>
                <a:spcPts val="0"/>
              </a:spcBef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DE3A120-0EB3-4CA2-BF82-1BECBAD246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9" y="2578101"/>
            <a:ext cx="2424112" cy="605313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000" dirty="0"/>
            </a:lvl1pPr>
            <a:lvl2pPr>
              <a:defRPr lang="en-US" sz="1000" dirty="0"/>
            </a:lvl2pPr>
            <a:lvl3pPr>
              <a:defRPr lang="en-US" sz="1000" dirty="0"/>
            </a:lvl3pPr>
            <a:lvl4pPr>
              <a:defRPr lang="en-US" sz="1000" dirty="0"/>
            </a:lvl4pPr>
            <a:lvl5pPr>
              <a:defRPr lang="en-US" sz="1000" dirty="0"/>
            </a:lvl5pPr>
          </a:lstStyle>
          <a:p>
            <a:pPr marL="265100" lvl="0" indent="-265100"/>
            <a:r>
              <a:rPr lang="en-US"/>
              <a:t>Edit Master text styles</a:t>
            </a:r>
          </a:p>
          <a:p>
            <a:pPr marL="265100" lvl="1" indent="-265100"/>
            <a:r>
              <a:rPr lang="en-US"/>
              <a:t>Second level</a:t>
            </a:r>
          </a:p>
          <a:p>
            <a:pPr marL="265100" lvl="2" indent="-265100"/>
            <a:r>
              <a:rPr lang="en-US"/>
              <a:t>Third level</a:t>
            </a:r>
          </a:p>
          <a:p>
            <a:pPr marL="265100" lvl="3" indent="-265100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996DA48-8058-4F92-95E7-0C0EEB11B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0" name="Platshållare för text 2">
            <a:extLst>
              <a:ext uri="{FF2B5EF4-FFF2-40B4-BE49-F238E27FC236}">
                <a16:creationId xmlns="" xmlns:a16="http://schemas.microsoft.com/office/drawing/2014/main" id="{570AF7D7-7D96-4B61-8D9F-A031B572E2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02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9590" y="2587624"/>
            <a:ext cx="15228887" cy="5133976"/>
          </a:xfrm>
          <a:prstGeom prst="rect">
            <a:avLst/>
          </a:prstGeom>
        </p:spPr>
        <p:txBody>
          <a:bodyPr numCol="3" spcCol="151200"/>
          <a:lstStyle>
            <a:lvl1pPr marL="0" indent="0">
              <a:spcBef>
                <a:spcPts val="0"/>
              </a:spcBef>
              <a:buNone/>
              <a:tabLst>
                <a:tab pos="373044" algn="r"/>
                <a:tab pos="527024" algn="l"/>
              </a:tabLst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None/>
              <a:defRPr sz="1400" b="1" i="0">
                <a:latin typeface="Arial" charset="0"/>
                <a:ea typeface="Arial" charset="0"/>
                <a:cs typeface="Arial" charset="0"/>
              </a:defRPr>
            </a:lvl2pPr>
            <a:lvl3pPr marL="688940" indent="0">
              <a:spcBef>
                <a:spcPts val="0"/>
              </a:spcBef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DE66C15-F4D9-4EBD-BF00-55A5E1754C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F79BF2C3-4BE1-42A3-9FB1-BB54F981F6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78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9590" y="2587624"/>
            <a:ext cx="15228887" cy="5133976"/>
          </a:xfrm>
          <a:prstGeom prst="rect">
            <a:avLst/>
          </a:prstGeom>
        </p:spPr>
        <p:txBody>
          <a:bodyPr numCol="6" spcCol="151200"/>
          <a:lstStyle>
            <a:lvl1pPr marL="0" indent="0">
              <a:spcBef>
                <a:spcPts val="0"/>
              </a:spcBef>
              <a:buNone/>
              <a:tabLst>
                <a:tab pos="373044" algn="r"/>
                <a:tab pos="527024" algn="l"/>
              </a:tabLst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0" indent="0">
              <a:spcBef>
                <a:spcPts val="1200"/>
              </a:spcBef>
              <a:buNone/>
              <a:defRPr sz="1400" b="1" i="0">
                <a:latin typeface="Arial" charset="0"/>
                <a:ea typeface="Arial" charset="0"/>
                <a:cs typeface="Arial" charset="0"/>
              </a:defRPr>
            </a:lvl2pPr>
            <a:lvl3pPr marL="688940" indent="0">
              <a:spcBef>
                <a:spcPts val="0"/>
              </a:spcBef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14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1400" b="0" i="0">
                <a:latin typeface="Arial" charset="0"/>
                <a:ea typeface="Arial" charset="0"/>
                <a:cs typeface="Arial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BC56A83-B716-42DD-8E79-AAC076E61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="" xmlns:a16="http://schemas.microsoft.com/office/drawing/2014/main" id="{789E2309-5ADF-4CB4-8EE4-ABD46AA971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88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DE3A120-0EB3-4CA2-BF82-1BECBAD246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9" y="2578101"/>
            <a:ext cx="2424112" cy="6053139"/>
          </a:xfrm>
        </p:spPr>
        <p:txBody>
          <a:bodyPr/>
          <a:lstStyle>
            <a:lvl1pPr marL="0" indent="0">
              <a:buNone/>
              <a:defRPr sz="1000"/>
            </a:lvl1pPr>
            <a:lvl2pPr marL="109533" indent="-109533">
              <a:spcBef>
                <a:spcPts val="300"/>
              </a:spcBef>
              <a:buFont typeface="Arial" panose="020B0604020202020204" pitchFamily="34" charset="0"/>
              <a:buChar char="•"/>
              <a:defRPr sz="1000"/>
            </a:lvl2pPr>
            <a:lvl3pPr marL="250812" indent="-126994">
              <a:spcBef>
                <a:spcPts val="100"/>
              </a:spcBef>
              <a:buFont typeface="Arial" panose="020B0604020202020204" pitchFamily="34" charset="0"/>
              <a:buChar char="–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638801" y="2578102"/>
            <a:ext cx="4968875" cy="32972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40766553-688F-4BA5-99C8-A67B67F71B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895013" y="3954466"/>
            <a:ext cx="2279651" cy="688975"/>
          </a:xfrm>
        </p:spPr>
        <p:txBody>
          <a:bodyPr/>
          <a:lstStyle>
            <a:lvl1pPr marL="0" indent="0">
              <a:buNone/>
              <a:defRPr sz="1000"/>
            </a:lvl1pPr>
            <a:lvl2pPr marL="109533" indent="-109533">
              <a:spcBef>
                <a:spcPts val="300"/>
              </a:spcBef>
              <a:buFont typeface="Arial" panose="020B0604020202020204" pitchFamily="34" charset="0"/>
              <a:buChar char="•"/>
              <a:defRPr sz="1000"/>
            </a:lvl2pPr>
            <a:lvl3pPr marL="250812" indent="-126994">
              <a:spcBef>
                <a:spcPts val="100"/>
              </a:spcBef>
              <a:buFont typeface="Arial" panose="020B0604020202020204" pitchFamily="34" charset="0"/>
              <a:buChar char="–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D6CEFA37-825E-4C0F-BFB0-4FBEAE46FB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38801" y="6021391"/>
            <a:ext cx="4968875" cy="6889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109533" indent="-109533">
              <a:spcBef>
                <a:spcPts val="300"/>
              </a:spcBef>
              <a:buFont typeface="Arial" panose="020B0604020202020204" pitchFamily="34" charset="0"/>
              <a:buChar char="•"/>
              <a:defRPr sz="1000"/>
            </a:lvl2pPr>
            <a:lvl3pPr marL="250812" indent="-126994">
              <a:spcBef>
                <a:spcPts val="100"/>
              </a:spcBef>
              <a:buFont typeface="Arial" panose="020B0604020202020204" pitchFamily="34" charset="0"/>
              <a:buChar char="–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635E25-E5C3-4B23-B8D3-89C28D3B2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3" name="Platshållare för text 2">
            <a:extLst>
              <a:ext uri="{FF2B5EF4-FFF2-40B4-BE49-F238E27FC236}">
                <a16:creationId xmlns="" xmlns:a16="http://schemas.microsoft.com/office/drawing/2014/main" id="{0242EDED-76CC-41F8-B4F4-888B387E74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45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638801" y="2578102"/>
            <a:ext cx="4968875" cy="32972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40766553-688F-4BA5-99C8-A67B67F71B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60077" y="6221415"/>
            <a:ext cx="4978399" cy="688975"/>
          </a:xfrm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300"/>
              </a:spcBef>
              <a:buNone/>
              <a:defRPr lang="en-US" sz="1000" dirty="0"/>
            </a:lvl1pPr>
            <a:lvl2pPr marL="0" indent="0">
              <a:buNone/>
              <a:defRPr lang="en-US" sz="1000" b="1" dirty="0"/>
            </a:lvl2pPr>
            <a:lvl3pPr marL="171442" indent="-171442">
              <a:buFont typeface="Arial" panose="020B0604020202020204" pitchFamily="34" charset="0"/>
              <a:buChar char="•"/>
              <a:defRPr lang="en-US" sz="1000" dirty="0"/>
            </a:lvl3pPr>
            <a:lvl4pPr>
              <a:defRPr lang="en-US" sz="1000" dirty="0"/>
            </a:lvl4pPr>
          </a:lstStyle>
          <a:p>
            <a:pPr marL="265100" lvl="0" indent="-265100">
              <a:spcBef>
                <a:spcPts val="600"/>
              </a:spcBef>
            </a:pPr>
            <a:r>
              <a:rPr lang="en-US"/>
              <a:t>Edit Master text styles</a:t>
            </a:r>
          </a:p>
          <a:p>
            <a:pPr marL="265100" lvl="1" indent="-265100">
              <a:spcBef>
                <a:spcPts val="600"/>
              </a:spcBef>
            </a:pPr>
            <a:r>
              <a:rPr lang="en-US"/>
              <a:t>Second level</a:t>
            </a:r>
          </a:p>
          <a:p>
            <a:pPr marL="265100" lvl="2" indent="-265100">
              <a:spcBef>
                <a:spcPts val="600"/>
              </a:spcBef>
            </a:pPr>
            <a:r>
              <a:rPr lang="en-US"/>
              <a:t>Third level</a:t>
            </a:r>
          </a:p>
          <a:p>
            <a:pPr marL="265100" lvl="3" indent="-265100">
              <a:spcBef>
                <a:spcPts val="600"/>
              </a:spcBef>
            </a:pPr>
            <a:r>
              <a:rPr lang="en-US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="" xmlns:a16="http://schemas.microsoft.com/office/drawing/2014/main" id="{D6CEFA37-825E-4C0F-BFB0-4FBEAE46FB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38801" y="6221415"/>
            <a:ext cx="4968875" cy="68897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000"/>
            </a:lvl1pPr>
            <a:lvl2pPr marL="0" indent="0">
              <a:spcBef>
                <a:spcPts val="1200"/>
              </a:spcBef>
              <a:buFont typeface="Arial" panose="020B0604020202020204" pitchFamily="34" charset="0"/>
              <a:buNone/>
              <a:defRPr sz="1000" b="1"/>
            </a:lvl2pPr>
            <a:lvl3pPr marL="138107" indent="-138107">
              <a:spcBef>
                <a:spcPts val="200"/>
              </a:spcBef>
              <a:buFont typeface="Arial" panose="020B0604020202020204" pitchFamily="34" charset="0"/>
              <a:buChar char="•"/>
              <a:defRPr sz="1000"/>
            </a:lvl3pPr>
            <a:lvl4pPr marL="901655" indent="0">
              <a:buNone/>
              <a:defRPr sz="1000"/>
            </a:lvl4pPr>
            <a:lvl5pPr marL="1193741" indent="0">
              <a:buNone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760077" y="2578102"/>
            <a:ext cx="4968875" cy="32972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536F688-1191-4874-9FB1-C108A9244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3" name="Platshållare för text 2">
            <a:extLst>
              <a:ext uri="{FF2B5EF4-FFF2-40B4-BE49-F238E27FC236}">
                <a16:creationId xmlns="" xmlns:a16="http://schemas.microsoft.com/office/drawing/2014/main" id="{851157D6-6E04-4D23-9AB9-E83A511ED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99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+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4E37AD-E7A7-4DB4-A139-1EA9D8E648B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4F29AE-FF28-42ED-8B7F-402C64266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71D2B8-0FFA-47EE-85CC-6A5C57CE32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DE3A120-0EB3-4CA2-BF82-1BECBAD246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7" y="1892301"/>
            <a:ext cx="4983163" cy="673893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/>
            </a:lvl1pPr>
            <a:lvl2pPr marL="0" indent="0">
              <a:buNone/>
              <a:defRPr lang="en-US" sz="1400" b="1" dirty="0"/>
            </a:lvl2pPr>
            <a:lvl3pPr marL="0" indent="0">
              <a:buNone/>
              <a:defRPr lang="en-US" sz="1400" dirty="0"/>
            </a:lvl3pPr>
            <a:lvl4pPr marL="0" indent="0">
              <a:buNone/>
              <a:defRPr lang="en-US" sz="1400" dirty="0"/>
            </a:lvl4pPr>
          </a:lstStyle>
          <a:p>
            <a:pPr marL="265100" lvl="0" indent="-265100">
              <a:spcBef>
                <a:spcPts val="600"/>
              </a:spcBef>
            </a:pPr>
            <a:r>
              <a:rPr lang="en-US"/>
              <a:t>Edit Master text styles</a:t>
            </a:r>
          </a:p>
          <a:p>
            <a:pPr marL="265100" lvl="1" indent="-265100">
              <a:spcBef>
                <a:spcPts val="600"/>
              </a:spcBef>
            </a:pPr>
            <a:r>
              <a:rPr lang="en-US"/>
              <a:t>Second level</a:t>
            </a:r>
          </a:p>
          <a:p>
            <a:pPr marL="265100" lvl="2" indent="-265100">
              <a:spcBef>
                <a:spcPts val="600"/>
              </a:spcBef>
            </a:pPr>
            <a:r>
              <a:rPr lang="en-US"/>
              <a:t>Third level</a:t>
            </a:r>
          </a:p>
          <a:p>
            <a:pPr marL="265100" lvl="3" indent="-265100">
              <a:spcBef>
                <a:spcPts val="600"/>
              </a:spcBef>
            </a:pPr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1A4F4A2-0FD5-4C0C-85D6-C72706D9EF0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638801" y="1892301"/>
            <a:ext cx="4968875" cy="67389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84EFE0CF-8B0E-4AE1-A1B4-96C4E3A1EC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760077" y="1892301"/>
            <a:ext cx="4968875" cy="6738939"/>
          </a:xfrm>
        </p:spPr>
        <p:txBody>
          <a:bodyPr tIns="0" bIns="936000" anchor="ctr" anchorCtr="1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C00402-A465-4B28-8C92-922E30C12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1" name="Platshållare för text 2">
            <a:extLst>
              <a:ext uri="{FF2B5EF4-FFF2-40B4-BE49-F238E27FC236}">
                <a16:creationId xmlns="" xmlns:a16="http://schemas.microsoft.com/office/drawing/2014/main" id="{8560D66B-BC52-491E-90D5-2564EEC3FA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136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← REPLACE with    corr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1EE676-47D2-4EFB-8C36-31811AB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697F3B-29FB-40A6-9ADA-D329E126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335833-F3C4-4D4D-8F6E-11CEF38D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2C7DEC-E3DA-4A2A-8751-31837114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638798" y="2578099"/>
            <a:ext cx="4973640" cy="60531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0760075" y="2578099"/>
            <a:ext cx="4978399" cy="60531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C0D56A0-2516-4ED2-B8FA-5A05029979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0" name="Platshållare för text 2">
            <a:extLst>
              <a:ext uri="{FF2B5EF4-FFF2-40B4-BE49-F238E27FC236}">
                <a16:creationId xmlns="" xmlns:a16="http://schemas.microsoft.com/office/drawing/2014/main" id="{F9613F86-0DED-4E5A-A30D-D25C4F289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96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9E6D36-E37F-4DF4-ACEB-099F8D854C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654" y="2578101"/>
            <a:ext cx="4982748" cy="60531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52D740-DE54-4316-976A-09DCBAB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F4D2E8-00F4-4F0F-9DEB-825DC69B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B5A971-2B95-4D8A-9448-04A4B271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FC979F-A41A-400A-A9C1-78D981D3F84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638802" y="2578101"/>
            <a:ext cx="4973639" cy="60531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126C729-3D0A-4734-9574-430806BFBA6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0760076" y="2578101"/>
            <a:ext cx="4978400" cy="60531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icon to add table or chart. Or click this text to add text in this area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A0C8EB9A-83B7-4CF7-AE4F-88D1AD0B5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14" name="Platshållare för text 2">
            <a:extLst>
              <a:ext uri="{FF2B5EF4-FFF2-40B4-BE49-F238E27FC236}">
                <a16:creationId xmlns="" xmlns:a16="http://schemas.microsoft.com/office/drawing/2014/main" id="{6BB6F488-6587-4860-8961-82651E2E76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33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2017.09.28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9866396" y="2996628"/>
            <a:ext cx="5773821" cy="1308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 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2354315" y="5975963"/>
            <a:ext cx="7262907" cy="1954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2354315" y="2979528"/>
            <a:ext cx="7262909" cy="22775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9866394" y="6945459"/>
            <a:ext cx="5773821" cy="984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9866395" y="2524295"/>
            <a:ext cx="57738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ysClr val="windowText" lastClr="000000"/>
                </a:solidFill>
              </a:rPr>
              <a:t>Investment / Cost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2354315" y="2517863"/>
            <a:ext cx="726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ysClr val="windowText" lastClr="000000"/>
                </a:solidFill>
              </a:rPr>
              <a:t>Background </a:t>
            </a:r>
            <a:r>
              <a:rPr lang="en-US" dirty="0">
                <a:solidFill>
                  <a:sysClr val="windowText" lastClr="000000"/>
                </a:solidFill>
              </a:rPr>
              <a:t>&amp;</a:t>
            </a:r>
            <a:r>
              <a:rPr lang="en-US" dirty="0" smtClean="0">
                <a:solidFill>
                  <a:sysClr val="windowText" lastClr="000000"/>
                </a:solidFill>
              </a:rPr>
              <a:t> Purpose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9866395" y="4531800"/>
            <a:ext cx="57738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ysClr val="windowText" lastClr="000000"/>
                </a:solidFill>
              </a:rPr>
              <a:t>Timing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9866397" y="6484104"/>
            <a:ext cx="57738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ysClr val="windowText" lastClr="000000"/>
                </a:solidFill>
              </a:rPr>
              <a:t>Recommended Decision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9866396" y="5004133"/>
            <a:ext cx="5773821" cy="9848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2354315" y="5520576"/>
            <a:ext cx="726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ysClr val="windowText" lastClr="000000"/>
                </a:solidFill>
              </a:rPr>
              <a:t>Proposed Action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Title 6">
            <a:extLst>
              <a:ext uri="{FF2B5EF4-FFF2-40B4-BE49-F238E27FC236}">
                <a16:creationId xmlns="" xmlns:a16="http://schemas.microsoft.com/office/drawing/2014/main" id="{A0C8EB9A-83B7-4CF7-AE4F-88D1AD0B5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800" y="430682"/>
            <a:ext cx="8815388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Pager</a:t>
            </a:r>
            <a:endParaRPr lang="sv-SE" dirty="0"/>
          </a:p>
        </p:txBody>
      </p:sp>
      <p:sp>
        <p:nvSpPr>
          <p:cNvPr id="23" name="Platshållare för text 2">
            <a:extLst>
              <a:ext uri="{FF2B5EF4-FFF2-40B4-BE49-F238E27FC236}">
                <a16:creationId xmlns="" xmlns:a16="http://schemas.microsoft.com/office/drawing/2014/main" id="{6BB6F488-6587-4860-8961-82651E2E76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 smtClean="0"/>
              <a:t>Meeting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19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AA445692-ED44-4B3A-9209-3CA22100F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</a:t>
            </a:r>
            <a:endParaRPr lang="sv-SE" dirty="0"/>
          </a:p>
        </p:txBody>
      </p:sp>
      <p:sp>
        <p:nvSpPr>
          <p:cNvPr id="8" name="Platshållare för text 2">
            <a:extLst>
              <a:ext uri="{FF2B5EF4-FFF2-40B4-BE49-F238E27FC236}">
                <a16:creationId xmlns="" xmlns:a16="http://schemas.microsoft.com/office/drawing/2014/main" id="{B460EC83-52F9-4B65-881D-7A2BF0583F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638799" y="863719"/>
            <a:ext cx="252000" cy="360000"/>
          </a:xfrm>
          <a:custGeom>
            <a:avLst/>
            <a:gdLst>
              <a:gd name="connsiteX0" fmla="*/ 0 w 252000"/>
              <a:gd name="connsiteY0" fmla="*/ 0 h 36000"/>
              <a:gd name="connsiteX1" fmla="*/ 252000 w 252000"/>
              <a:gd name="connsiteY1" fmla="*/ 0 h 36000"/>
              <a:gd name="connsiteX2" fmla="*/ 252000 w 252000"/>
              <a:gd name="connsiteY2" fmla="*/ 36000 h 36000"/>
              <a:gd name="connsiteX3" fmla="*/ 0 w 252000"/>
              <a:gd name="connsiteY3" fmla="*/ 36000 h 36000"/>
              <a:gd name="connsiteX4" fmla="*/ 0 w 252000"/>
              <a:gd name="connsiteY4" fmla="*/ 0 h 36000"/>
              <a:gd name="connsiteX0" fmla="*/ 252000 w 343440"/>
              <a:gd name="connsiteY0" fmla="*/ 36000 h 127440"/>
              <a:gd name="connsiteX1" fmla="*/ 0 w 343440"/>
              <a:gd name="connsiteY1" fmla="*/ 36000 h 127440"/>
              <a:gd name="connsiteX2" fmla="*/ 0 w 343440"/>
              <a:gd name="connsiteY2" fmla="*/ 0 h 127440"/>
              <a:gd name="connsiteX3" fmla="*/ 252000 w 343440"/>
              <a:gd name="connsiteY3" fmla="*/ 0 h 127440"/>
              <a:gd name="connsiteX4" fmla="*/ 343440 w 343440"/>
              <a:gd name="connsiteY4" fmla="*/ 127440 h 127440"/>
              <a:gd name="connsiteX0" fmla="*/ 252000 w 252000"/>
              <a:gd name="connsiteY0" fmla="*/ 36000 h 36000"/>
              <a:gd name="connsiteX1" fmla="*/ 0 w 252000"/>
              <a:gd name="connsiteY1" fmla="*/ 36000 h 36000"/>
              <a:gd name="connsiteX2" fmla="*/ 0 w 252000"/>
              <a:gd name="connsiteY2" fmla="*/ 0 h 36000"/>
              <a:gd name="connsiteX3" fmla="*/ 252000 w 252000"/>
              <a:gd name="connsiteY3" fmla="*/ 0 h 36000"/>
              <a:gd name="connsiteX0" fmla="*/ 0 w 252000"/>
              <a:gd name="connsiteY0" fmla="*/ 36000 h 36000"/>
              <a:gd name="connsiteX1" fmla="*/ 0 w 252000"/>
              <a:gd name="connsiteY1" fmla="*/ 0 h 36000"/>
              <a:gd name="connsiteX2" fmla="*/ 252000 w 252000"/>
              <a:gd name="connsiteY2" fmla="*/ 0 h 36000"/>
              <a:gd name="connsiteX0" fmla="*/ 0 w 252000"/>
              <a:gd name="connsiteY0" fmla="*/ 0 h 0"/>
              <a:gd name="connsiteX1" fmla="*/ 252000 w 2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000">
                <a:moveTo>
                  <a:pt x="0" y="0"/>
                </a:moveTo>
                <a:lnTo>
                  <a:pt x="252000" y="0"/>
                </a:lnTo>
              </a:path>
            </a:pathLst>
          </a:custGeom>
          <a:solidFill>
            <a:srgbClr val="FFFFFF">
              <a:alpha val="0"/>
            </a:srgbClr>
          </a:solidFill>
          <a:ln w="25400">
            <a:solidFill>
              <a:schemeClr val="tx1"/>
            </a:solidFill>
            <a:prstDash val="solid"/>
          </a:ln>
        </p:spPr>
        <p:txBody>
          <a:bodyPr vert="horz" wrap="none" lIns="0" tIns="108000" rIns="0" bIns="0" anchor="t" anchorCtr="0">
            <a:noAutofit/>
          </a:bodyPr>
          <a:lstStyle>
            <a:lvl1pPr marL="0" indent="0" algn="l" rtl="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000" b="0" i="0">
                <a:solidFill>
                  <a:srgbClr val="191919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Chapter </a:t>
            </a:r>
            <a:r>
              <a:rPr lang="sv-SE" dirty="0" err="1"/>
              <a:t>subhead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02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0F6301A-0782-410A-BDA3-217B9A7DF6FF}"/>
              </a:ext>
            </a:extLst>
          </p:cNvPr>
          <p:cNvSpPr/>
          <p:nvPr/>
        </p:nvSpPr>
        <p:spPr bwMode="gray">
          <a:xfrm>
            <a:off x="0" y="0"/>
            <a:ext cx="16256000" cy="9144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F1F5CBA-7459-4A67-9C2C-64D6CF3B6160}"/>
              </a:ext>
            </a:extLst>
          </p:cNvPr>
          <p:cNvSpPr/>
          <p:nvPr/>
        </p:nvSpPr>
        <p:spPr bwMode="gray">
          <a:xfrm>
            <a:off x="111211" y="0"/>
            <a:ext cx="2088292" cy="1655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DEF6C6A-FE26-465B-B51B-4E7F8477488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" y="11"/>
            <a:ext cx="16255991" cy="9143995"/>
          </a:xfrm>
          <a:custGeom>
            <a:avLst/>
            <a:gdLst>
              <a:gd name="connsiteX0" fmla="*/ 0 w 16255991"/>
              <a:gd name="connsiteY0" fmla="*/ 0 h 9143995"/>
              <a:gd name="connsiteX1" fmla="*/ 16255991 w 16255991"/>
              <a:gd name="connsiteY1" fmla="*/ 0 h 9143995"/>
              <a:gd name="connsiteX2" fmla="*/ 16255991 w 16255991"/>
              <a:gd name="connsiteY2" fmla="*/ 9143995 h 9143995"/>
              <a:gd name="connsiteX3" fmla="*/ 0 w 16255991"/>
              <a:gd name="connsiteY3" fmla="*/ 9143995 h 91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5991" h="9143995">
                <a:moveTo>
                  <a:pt x="0" y="0"/>
                </a:moveTo>
                <a:lnTo>
                  <a:pt x="16255991" y="0"/>
                </a:lnTo>
                <a:lnTo>
                  <a:pt x="16255991" y="9143995"/>
                </a:lnTo>
                <a:lnTo>
                  <a:pt x="0" y="91439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504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5638802" y="2438403"/>
            <a:ext cx="8815388" cy="11131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0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55" indent="0">
              <a:buNone/>
              <a:defRPr>
                <a:solidFill>
                  <a:srgbClr val="EEE9EA"/>
                </a:solidFill>
              </a:defRPr>
            </a:lvl2pPr>
            <a:lvl3pPr marL="1219110" indent="0">
              <a:buNone/>
              <a:defRPr>
                <a:solidFill>
                  <a:srgbClr val="EEE9EA"/>
                </a:solidFill>
              </a:defRPr>
            </a:lvl3pPr>
            <a:lvl4pPr marL="1828664" indent="0">
              <a:buNone/>
              <a:defRPr>
                <a:solidFill>
                  <a:srgbClr val="EEE9EA"/>
                </a:solidFill>
              </a:defRPr>
            </a:lvl4pPr>
            <a:lvl5pPr marL="2438218" indent="0">
              <a:buNone/>
              <a:defRPr>
                <a:solidFill>
                  <a:srgbClr val="EEE9EA"/>
                </a:solidFill>
              </a:defRPr>
            </a:lvl5pPr>
          </a:lstStyle>
          <a:p>
            <a:pPr lvl="0"/>
            <a:r>
              <a:rPr lang="sv-SE" dirty="0"/>
              <a:t>Presentation </a:t>
            </a:r>
            <a:r>
              <a:rPr lang="sv-SE" dirty="0" err="1"/>
              <a:t>headline</a:t>
            </a:r>
            <a:endParaRPr lang="sv-SE" dirty="0"/>
          </a:p>
        </p:txBody>
      </p:sp>
      <p:sp>
        <p:nvSpPr>
          <p:cNvPr id="6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5638803" y="442295"/>
            <a:ext cx="2414588" cy="33958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7C49FC-BF4C-47A7-9F50-B536F9E66EC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sv-SE"/>
              <a:t>2017.09.28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ACA64E-2722-4872-809F-C5091F5916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5CAF3E-95DA-4B02-9628-94ADF31A54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75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k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BB425C7-F60E-41AA-8DD3-C98FBD8A0A2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" y="11"/>
            <a:ext cx="16255991" cy="9143995"/>
          </a:xfrm>
          <a:custGeom>
            <a:avLst/>
            <a:gdLst>
              <a:gd name="connsiteX0" fmla="*/ 0 w 16255991"/>
              <a:gd name="connsiteY0" fmla="*/ 0 h 9143995"/>
              <a:gd name="connsiteX1" fmla="*/ 16255991 w 16255991"/>
              <a:gd name="connsiteY1" fmla="*/ 0 h 9143995"/>
              <a:gd name="connsiteX2" fmla="*/ 16255991 w 16255991"/>
              <a:gd name="connsiteY2" fmla="*/ 9143995 h 9143995"/>
              <a:gd name="connsiteX3" fmla="*/ 0 w 16255991"/>
              <a:gd name="connsiteY3" fmla="*/ 9143995 h 91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5991" h="9143995">
                <a:moveTo>
                  <a:pt x="0" y="0"/>
                </a:moveTo>
                <a:lnTo>
                  <a:pt x="16255991" y="0"/>
                </a:lnTo>
                <a:lnTo>
                  <a:pt x="16255991" y="9143995"/>
                </a:lnTo>
                <a:lnTo>
                  <a:pt x="0" y="91439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504000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1" hasCustomPrompt="1"/>
          </p:nvPr>
        </p:nvSpPr>
        <p:spPr>
          <a:xfrm>
            <a:off x="5638802" y="2438403"/>
            <a:ext cx="8815388" cy="11131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09555" indent="0">
              <a:buNone/>
              <a:defRPr>
                <a:solidFill>
                  <a:srgbClr val="EEE9EA"/>
                </a:solidFill>
              </a:defRPr>
            </a:lvl2pPr>
            <a:lvl3pPr marL="1219110" indent="0">
              <a:buNone/>
              <a:defRPr>
                <a:solidFill>
                  <a:srgbClr val="EEE9EA"/>
                </a:solidFill>
              </a:defRPr>
            </a:lvl3pPr>
            <a:lvl4pPr marL="1828664" indent="0">
              <a:buNone/>
              <a:defRPr>
                <a:solidFill>
                  <a:srgbClr val="EEE9EA"/>
                </a:solidFill>
              </a:defRPr>
            </a:lvl4pPr>
            <a:lvl5pPr marL="2438218" indent="0">
              <a:buNone/>
              <a:defRPr>
                <a:solidFill>
                  <a:srgbClr val="EEE9EA"/>
                </a:solidFill>
              </a:defRPr>
            </a:lvl5pPr>
          </a:lstStyle>
          <a:p>
            <a:pPr lvl="0"/>
            <a:r>
              <a:rPr lang="sv-SE" dirty="0"/>
              <a:t>Presentation </a:t>
            </a:r>
            <a:r>
              <a:rPr lang="sv-SE" dirty="0" err="1"/>
              <a:t>headline</a:t>
            </a:r>
            <a:endParaRPr lang="sv-SE" dirty="0"/>
          </a:p>
        </p:txBody>
      </p:sp>
      <p:sp>
        <p:nvSpPr>
          <p:cNvPr id="6" name="Platshållare för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5638802" y="442297"/>
            <a:ext cx="6269039" cy="6165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2pPr>
            <a:lvl3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3pPr>
            <a:lvl4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4pPr>
            <a:lvl5pPr>
              <a:defRPr sz="2000" b="0" i="0">
                <a:solidFill>
                  <a:srgbClr val="EEE9EA"/>
                </a:solidFill>
                <a:latin typeface="Neue Haas Unica Pro" charset="0"/>
                <a:ea typeface="Neue Haas Unica Pro" charset="0"/>
                <a:cs typeface="Neue Haas Unica Pro" charset="0"/>
              </a:defRPr>
            </a:lvl5pPr>
          </a:lstStyle>
          <a:p>
            <a:pPr lvl="0"/>
            <a:r>
              <a:rPr lang="sv-SE" dirty="0"/>
              <a:t>YYYY-MM-DD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07C49FC-BF4C-47A7-9F50-B536F9E66EC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ACA64E-2722-4872-809F-C5091F5916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5CAF3E-95DA-4B02-9628-94ADF31A54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61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84B353-0BD3-4CF2-8095-E26A993DC91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5638801" y="2578101"/>
            <a:ext cx="10099675" cy="6053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C93A79-0C9B-42A8-9499-BEC0FDFE19E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319127" y="8786194"/>
            <a:ext cx="2419351" cy="2028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sv-SE"/>
              <a:t>2017.09.28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627486-28FA-46FB-B3EA-C1F33939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503654" y="8786194"/>
            <a:ext cx="11391487" cy="2028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0759A3-E543-457C-8FAE-FAD45F73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4961705" y="461343"/>
            <a:ext cx="776771" cy="2028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C571F5-2A2C-4A0B-82B1-87E8A36A9355}" type="slidenum">
              <a:rPr lang="sv-SE" smtClean="0"/>
              <a:t>‹#›</a:t>
            </a:fld>
            <a:endParaRPr lang="sv-SE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B49DCE-46E5-490E-ABF6-D4758E80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430682"/>
            <a:ext cx="8815388" cy="369332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en-US" dirty="0"/>
              <a:t>Chapter headline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92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49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5" r:id="rId34"/>
    <p:sldLayoutId id="2147484346" r:id="rId35"/>
    <p:sldLayoutId id="2147484347" r:id="rId36"/>
    <p:sldLayoutId id="2147484348" r:id="rId3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0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5100" indent="-265100" algn="l" defTabSz="121911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76242" indent="-384156" algn="l" defTabSz="12191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01655" indent="-212715" algn="l" defTabSz="121911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92154" indent="-290499" algn="l" defTabSz="1219110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471541" indent="-277800" algn="l" defTabSz="1219110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tabLst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62">
          <p15:clr>
            <a:srgbClr val="F26B43"/>
          </p15:clr>
        </p15:guide>
        <p15:guide id="2" pos="3552">
          <p15:clr>
            <a:srgbClr val="F26B43"/>
          </p15:clr>
        </p15:guide>
        <p15:guide id="3" pos="4353">
          <p15:clr>
            <a:srgbClr val="F26B43"/>
          </p15:clr>
        </p15:guide>
        <p15:guide id="4" pos="3456">
          <p15:clr>
            <a:srgbClr val="F26B43"/>
          </p15:clr>
        </p15:guide>
        <p15:guide id="5" pos="2739">
          <p15:clr>
            <a:srgbClr val="F26B43"/>
          </p15:clr>
        </p15:guide>
        <p15:guide id="6" orient="horz" pos="5437">
          <p15:clr>
            <a:srgbClr val="F26B43"/>
          </p15:clr>
        </p15:guide>
        <p15:guide id="7" orient="horz" pos="5091">
          <p15:clr>
            <a:srgbClr val="F26B43"/>
          </p15:clr>
        </p15:guide>
        <p15:guide id="8" pos="321">
          <p15:clr>
            <a:srgbClr val="F26B43"/>
          </p15:clr>
        </p15:guide>
        <p15:guide id="9" pos="1038">
          <p15:clr>
            <a:srgbClr val="F26B43"/>
          </p15:clr>
        </p15:guide>
        <p15:guide id="10" pos="1127">
          <p15:clr>
            <a:srgbClr val="F26B43"/>
          </p15:clr>
        </p15:guide>
        <p15:guide id="11" pos="1844">
          <p15:clr>
            <a:srgbClr val="F26B43"/>
          </p15:clr>
        </p15:guide>
        <p15:guide id="12" pos="1933">
          <p15:clr>
            <a:srgbClr val="F26B43"/>
          </p15:clr>
        </p15:guide>
        <p15:guide id="13" pos="2650">
          <p15:clr>
            <a:srgbClr val="F26B43"/>
          </p15:clr>
        </p15:guide>
        <p15:guide id="14" pos="9914">
          <p15:clr>
            <a:srgbClr val="F26B43"/>
          </p15:clr>
        </p15:guide>
        <p15:guide id="15" pos="9193">
          <p15:clr>
            <a:srgbClr val="F26B43"/>
          </p15:clr>
        </p15:guide>
        <p15:guide id="16" pos="9105">
          <p15:clr>
            <a:srgbClr val="F26B43"/>
          </p15:clr>
        </p15:guide>
        <p15:guide id="17" pos="8390">
          <p15:clr>
            <a:srgbClr val="F26B43"/>
          </p15:clr>
        </p15:guide>
        <p15:guide id="18" pos="8299">
          <p15:clr>
            <a:srgbClr val="F26B43"/>
          </p15:clr>
        </p15:guide>
        <p15:guide id="19" pos="7581">
          <p15:clr>
            <a:srgbClr val="F26B43"/>
          </p15:clr>
        </p15:guide>
        <p15:guide id="20" pos="7493">
          <p15:clr>
            <a:srgbClr val="F26B43"/>
          </p15:clr>
        </p15:guide>
        <p15:guide id="21" pos="6778">
          <p15:clr>
            <a:srgbClr val="F26B43"/>
          </p15:clr>
        </p15:guide>
        <p15:guide id="23" pos="5970">
          <p15:clr>
            <a:srgbClr val="F26B43"/>
          </p15:clr>
        </p15:guide>
        <p15:guide id="24" orient="horz" pos="5005">
          <p15:clr>
            <a:srgbClr val="F26B43"/>
          </p15:clr>
        </p15:guide>
        <p15:guide id="26" pos="5159">
          <p15:clr>
            <a:srgbClr val="F26B43"/>
          </p15:clr>
        </p15:guide>
        <p15:guide id="27" pos="5073">
          <p15:clr>
            <a:srgbClr val="F26B43"/>
          </p15:clr>
        </p15:guide>
        <p15:guide id="28" orient="horz" pos="4659">
          <p15:clr>
            <a:srgbClr val="F26B43"/>
          </p15:clr>
        </p15:guide>
        <p15:guide id="29" orient="horz" pos="4565">
          <p15:clr>
            <a:srgbClr val="F26B43"/>
          </p15:clr>
        </p15:guide>
        <p15:guide id="30" orient="horz" pos="4227">
          <p15:clr>
            <a:srgbClr val="F26B43"/>
          </p15:clr>
        </p15:guide>
        <p15:guide id="31" orient="horz" pos="4136">
          <p15:clr>
            <a:srgbClr val="F26B43"/>
          </p15:clr>
        </p15:guide>
        <p15:guide id="32" orient="horz" pos="3792">
          <p15:clr>
            <a:srgbClr val="F26B43"/>
          </p15:clr>
        </p15:guide>
        <p15:guide id="33" orient="horz" pos="3701">
          <p15:clr>
            <a:srgbClr val="F26B43"/>
          </p15:clr>
        </p15:guide>
        <p15:guide id="34" orient="horz" pos="3360">
          <p15:clr>
            <a:srgbClr val="F26B43"/>
          </p15:clr>
        </p15:guide>
        <p15:guide id="35" orient="horz" pos="3264">
          <p15:clr>
            <a:srgbClr val="F26B43"/>
          </p15:clr>
        </p15:guide>
        <p15:guide id="36" orient="horz" pos="318">
          <p15:clr>
            <a:srgbClr val="F26B43"/>
          </p15:clr>
        </p15:guide>
        <p15:guide id="37" orient="horz" pos="667">
          <p15:clr>
            <a:srgbClr val="F26B43"/>
          </p15:clr>
        </p15:guide>
        <p15:guide id="39" orient="horz" pos="1099">
          <p15:clr>
            <a:srgbClr val="F26B43"/>
          </p15:clr>
        </p15:guide>
        <p15:guide id="40" orient="horz" pos="1192">
          <p15:clr>
            <a:srgbClr val="F26B43"/>
          </p15:clr>
        </p15:guide>
        <p15:guide id="41" orient="horz" pos="1536">
          <p15:clr>
            <a:srgbClr val="F26B43"/>
          </p15:clr>
        </p15:guide>
        <p15:guide id="42" orient="horz" pos="1624">
          <p15:clr>
            <a:srgbClr val="F26B43"/>
          </p15:clr>
        </p15:guide>
        <p15:guide id="43" orient="horz" pos="1968">
          <p15:clr>
            <a:srgbClr val="F26B43"/>
          </p15:clr>
        </p15:guide>
        <p15:guide id="44" orient="horz" pos="2059">
          <p15:clr>
            <a:srgbClr val="F26B43"/>
          </p15:clr>
        </p15:guide>
        <p15:guide id="45" orient="horz" pos="2400">
          <p15:clr>
            <a:srgbClr val="F26B43"/>
          </p15:clr>
        </p15:guide>
        <p15:guide id="46" orient="horz" pos="2491">
          <p15:clr>
            <a:srgbClr val="F26B43"/>
          </p15:clr>
        </p15:guide>
        <p15:guide id="47" orient="horz" pos="2835">
          <p15:clr>
            <a:srgbClr val="F26B43"/>
          </p15:clr>
        </p15:guide>
        <p15:guide id="48" orient="horz" pos="2925">
          <p15:clr>
            <a:srgbClr val="F26B43"/>
          </p15:clr>
        </p15:guide>
        <p15:guide id="50" pos="6685">
          <p15:clr>
            <a:srgbClr val="F26B43"/>
          </p15:clr>
        </p15:guide>
        <p15:guide id="51" pos="5891">
          <p15:clr>
            <a:srgbClr val="F26B43"/>
          </p15:clr>
        </p15:guide>
        <p15:guide id="52" orient="horz" pos="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\\chesnc0803.che.volvocars.net\PROJ2\6765-SHR-VCC08200\Production%20Plan%20&amp;%20Order\Production%20Pla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file:///\\chesnc0803.che.volvocars.net\PROJ2\6765-SHR-VCC08800\66.Local%20Re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production plan located at MP&amp;L public </a:t>
            </a:r>
            <a:r>
              <a:rPr lang="en-US" dirty="0" err="1" smtClean="0"/>
              <a:t>sharedisk</a:t>
            </a:r>
            <a:r>
              <a:rPr lang="en-US" dirty="0" smtClean="0"/>
              <a:t>, which named: “P514 Production plan *”</a:t>
            </a:r>
          </a:p>
          <a:p>
            <a:endParaRPr lang="en-US" dirty="0"/>
          </a:p>
          <a:p>
            <a:r>
              <a:rPr lang="en-US" dirty="0" smtClean="0"/>
              <a:t>After data purge, the result file put under IT public </a:t>
            </a:r>
            <a:r>
              <a:rPr lang="en-US" dirty="0" err="1" smtClean="0"/>
              <a:t>sharedisk</a:t>
            </a:r>
            <a:r>
              <a:rPr lang="en-US" dirty="0" smtClean="0"/>
              <a:t> named “newplan.xlsx”, so that </a:t>
            </a:r>
            <a:r>
              <a:rPr lang="en-US" dirty="0" err="1" smtClean="0"/>
              <a:t>powerbi</a:t>
            </a:r>
            <a:r>
              <a:rPr lang="en-US" dirty="0" smtClean="0"/>
              <a:t> can directly get what it want</a:t>
            </a:r>
          </a:p>
          <a:p>
            <a:endParaRPr lang="en-US" dirty="0"/>
          </a:p>
          <a:p>
            <a:r>
              <a:rPr lang="en-US" dirty="0" smtClean="0"/>
              <a:t>There is a windows task scheduled every 5 minutes on chepsvw3004 to run </a:t>
            </a:r>
            <a:r>
              <a:rPr lang="en-US" dirty="0"/>
              <a:t>the program: D:\PSCD Local Report\Purge production </a:t>
            </a:r>
            <a:r>
              <a:rPr lang="en-US" dirty="0" smtClean="0"/>
              <a:t>plan\purge_production_plan.exe to refresh the latest production plan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Quick guide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 automatic process to get required production plan figures</a:t>
            </a:r>
            <a:endParaRPr lang="en-GB" dirty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6169526" y="3325225"/>
            <a:ext cx="11674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2" action="ppaction://hlinkfile"/>
              </a:rPr>
              <a:t>\\chesnc0803.che.volvocars.net\PROJ2\6765-SHR-VCC08200\Production Plan &amp; Order\Production Plan</a:t>
            </a:r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1" y="1267091"/>
            <a:ext cx="4880442" cy="34823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9526" y="4749457"/>
            <a:ext cx="8128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hlinkClick r:id="rId4" action="ppaction://hlinkfile"/>
              </a:rPr>
              <a:t>\\chesnc0803.che.volvocars.net\PROJ2\6765-SHR-VCC08800\66.Local Report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92" y="5088012"/>
            <a:ext cx="4880442" cy="764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1" y="6830323"/>
            <a:ext cx="8609524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by MP&amp;L users: the original production plan should be put on the </a:t>
            </a:r>
            <a:r>
              <a:rPr lang="en-US" dirty="0" smtClean="0">
                <a:solidFill>
                  <a:srgbClr val="FF0000"/>
                </a:solidFill>
              </a:rPr>
              <a:t>same folder </a:t>
            </a:r>
            <a:r>
              <a:rPr lang="en-US" dirty="0" smtClean="0"/>
              <a:t>and keep the </a:t>
            </a:r>
            <a:r>
              <a:rPr lang="en-US" dirty="0" smtClean="0">
                <a:solidFill>
                  <a:srgbClr val="FF0000"/>
                </a:solidFill>
              </a:rPr>
              <a:t>same format</a:t>
            </a:r>
            <a:r>
              <a:rPr lang="en-US" dirty="0" smtClean="0"/>
              <a:t>, and should follow the </a:t>
            </a:r>
            <a:r>
              <a:rPr lang="en-US" dirty="0" smtClean="0">
                <a:solidFill>
                  <a:srgbClr val="FF0000"/>
                </a:solidFill>
              </a:rPr>
              <a:t>same naming rule</a:t>
            </a:r>
            <a:r>
              <a:rPr lang="en-US" dirty="0" smtClean="0"/>
              <a:t>: start with “</a:t>
            </a:r>
            <a:r>
              <a:rPr lang="en-US" dirty="0" smtClean="0">
                <a:solidFill>
                  <a:srgbClr val="FF0000"/>
                </a:solidFill>
              </a:rPr>
              <a:t>P514 Production plan</a:t>
            </a:r>
            <a:r>
              <a:rPr lang="en-US" dirty="0" smtClean="0"/>
              <a:t>”(Case sensitive). Like the left picture shows.</a:t>
            </a:r>
          </a:p>
          <a:p>
            <a:endParaRPr lang="en-US" dirty="0"/>
          </a:p>
          <a:p>
            <a:r>
              <a:rPr lang="en-US" dirty="0" smtClean="0"/>
              <a:t>Guaranteed by IT: the windows task should run normally. Because it use ID authentication to access to the publish share disk, so if $account’s password has been updated, also need to update in the windows task.</a:t>
            </a:r>
          </a:p>
          <a:p>
            <a:endParaRPr lang="en-US" dirty="0"/>
          </a:p>
          <a:p>
            <a:r>
              <a:rPr lang="en-US" dirty="0" smtClean="0"/>
              <a:t>Notice: there is a log put under the same folder of program, according to the log we can have a quick judgement if the program is running normally.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/>
              <a:t>and Notices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7" y="2578101"/>
            <a:ext cx="3590476" cy="12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1" y="4150664"/>
            <a:ext cx="4732269" cy="1167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1" y="5614330"/>
            <a:ext cx="4732269" cy="33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96656" y="1278690"/>
            <a:ext cx="10680491" cy="6053139"/>
          </a:xfrm>
        </p:spPr>
        <p:txBody>
          <a:bodyPr/>
          <a:lstStyle/>
          <a:p>
            <a:r>
              <a:rPr lang="en-US" dirty="0" smtClean="0"/>
              <a:t>The code was put under the same folder of program, named: </a:t>
            </a:r>
            <a:r>
              <a:rPr lang="en-US" dirty="0" err="1" smtClean="0"/>
              <a:t>get_data.code</a:t>
            </a:r>
            <a:r>
              <a:rPr lang="en-US" dirty="0" smtClean="0"/>
              <a:t>, following the below steps:</a:t>
            </a:r>
          </a:p>
          <a:p>
            <a:pPr lvl="1"/>
            <a:r>
              <a:rPr lang="en-US" sz="1800" dirty="0" smtClean="0"/>
              <a:t>Find the newest production plan: list all the files whose name started with “P514 Production plan”, get their last modified date, then find which is the newest production plan original file.</a:t>
            </a:r>
          </a:p>
          <a:p>
            <a:pPr lvl="1"/>
            <a:r>
              <a:rPr lang="en-US" sz="1800" dirty="0" smtClean="0"/>
              <a:t>Read the first sheet of the excel, and add to log which file we choose and it’s last modified date.</a:t>
            </a:r>
          </a:p>
          <a:p>
            <a:pPr lvl="1"/>
            <a:r>
              <a:rPr lang="en-US" sz="1800" dirty="0" smtClean="0"/>
              <a:t>Data purge: we just need 3 kind of data: A shop on line PGM, B shop mix PGM, C shop </a:t>
            </a:r>
            <a:r>
              <a:rPr lang="en-US" sz="1800" dirty="0" err="1" smtClean="0"/>
              <a:t>pretrim</a:t>
            </a:r>
            <a:r>
              <a:rPr lang="en-US" sz="1800" dirty="0" smtClean="0"/>
              <a:t> on line PGM which located at the 6/20/22 rows, and the 2020/01/01 – 2020/12/31 date located at 5~370 columns, get these data. (in python array, the rows are 4,18,20 and the columns are 4~369)</a:t>
            </a:r>
          </a:p>
          <a:p>
            <a:pPr lvl="1"/>
            <a:r>
              <a:rPr lang="en-US" sz="1800" dirty="0" smtClean="0"/>
              <a:t>Add title and export to share disk, record the result in purge.log file.</a:t>
            </a:r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" y="1278691"/>
            <a:ext cx="4132625" cy="652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4" y="2375830"/>
            <a:ext cx="4132625" cy="1123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64" y="4625938"/>
            <a:ext cx="990476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793" y="4625938"/>
            <a:ext cx="7828571" cy="65809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gray">
          <a:xfrm flipH="1">
            <a:off x="4788568" y="2375830"/>
            <a:ext cx="675377" cy="29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gray">
          <a:xfrm>
            <a:off x="15328232" y="2937753"/>
            <a:ext cx="553452" cy="2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gray">
          <a:xfrm flipH="1">
            <a:off x="4295274" y="3499677"/>
            <a:ext cx="1343526" cy="10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gray">
          <a:xfrm>
            <a:off x="12408015" y="4102459"/>
            <a:ext cx="417648" cy="18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estar Template 2017">
  <a:themeElements>
    <a:clrScheme name="Custom 27">
      <a:dk1>
        <a:srgbClr val="191919"/>
      </a:dk1>
      <a:lt1>
        <a:srgbClr val="EEE9EA"/>
      </a:lt1>
      <a:dk2>
        <a:srgbClr val="856D4A"/>
      </a:dk2>
      <a:lt2>
        <a:srgbClr val="D9D9D6"/>
      </a:lt2>
      <a:accent1>
        <a:srgbClr val="191919"/>
      </a:accent1>
      <a:accent2>
        <a:srgbClr val="53565A"/>
      </a:accent2>
      <a:accent3>
        <a:srgbClr val="75787B"/>
      </a:accent3>
      <a:accent4>
        <a:srgbClr val="97999B"/>
      </a:accent4>
      <a:accent5>
        <a:srgbClr val="B1B3B3"/>
      </a:accent5>
      <a:accent6>
        <a:srgbClr val="C8C9C7"/>
      </a:accent6>
      <a:hlink>
        <a:srgbClr val="856D4A"/>
      </a:hlink>
      <a:folHlink>
        <a:srgbClr val="97999B"/>
      </a:folHlink>
    </a:clrScheme>
    <a:fontScheme name="Anpassa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spcBef>
            <a:spcPts val="600"/>
          </a:spcBef>
          <a:defRPr sz="20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numCol="1" rtlCol="0">
        <a:spAutoFit/>
      </a:bodyPr>
      <a:lstStyle>
        <a:defPPr algn="l">
          <a:spcBef>
            <a:spcPts val="600"/>
          </a:spcBef>
          <a:defRPr sz="2000" b="0" i="0" dirty="0" err="1">
            <a:solidFill>
              <a:schemeClr val="accent1"/>
            </a:solidFill>
            <a:latin typeface="+mn-lt"/>
            <a:ea typeface="Neue Haas Unica Pro" charset="0"/>
            <a:cs typeface="Neue Haas Unica Pro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lestar Template 2017" id="{88A8200B-162D-439A-BB7A-5D38C6CAAA82}" vid="{726CCD67-14AE-415E-86D2-54323899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_rels/customUI14.xml.rels><?xml version="1.0" encoding="UTF-8" standalone="yes"?>
<Relationships xmlns="http://schemas.openxmlformats.org/package/2006/relationships"><Relationship Id="logo_polstar_shortcut_32x32" Type="http://schemas.openxmlformats.org/officeDocument/2006/relationships/image" Target="images/logo_polstar_shortcut_32x32.png"/></Relationships>
</file>

<file path=customUI/customUI14.xml><?xml version="1.0" encoding="utf-8"?>
<customUI xmlns="http://schemas.microsoft.com/office/2009/07/customui">
  <ribbon>
    <tabs>
      <tab id="tab0" label="Polestar Shortcuts" insertBeforeMso="TabInsert">
        <group id="grpCustom10">
          <gallery idMso="SlideNewGallery"/>
          <gallery idMso="SlideLayoutGallery"/>
          <button idMso="SlideReset"/>
        </group>
        <group id="grpCustom6">
          <checkBox idMso="ViewRulerPowerPoint"/>
          <checkBox idMso="GuidesShowHide"/>
          <toggleButton idMso="SnapToShapes"/>
        </group>
        <group id="grpCustom5">
          <button idMso="PickUpStyle" size="large"/>
          <button idMso="PasteApplyStyle" size="large"/>
        </group>
        <group id="grpCustom3">
          <button idMso="ObjectsGroup"/>
          <button idMso="ObjectsUngroup"/>
          <button idMso="ObjectsRegroup"/>
        </group>
        <group id="grpCustom">
          <button idMso="AlignDistributeHorizontally" size="large"/>
          <button idMso="ObjectsAlignLeftSmart"/>
          <button idMso="ObjectsAlignCenterHorizontalSmart"/>
          <button idMso="ObjectsAlignRightSmart"/>
        </group>
        <group id="grpCustom2">
          <button idMso="AlignDistributeVertically" size="large"/>
          <button idMso="ObjectsAlignTopSmart"/>
          <button idMso="ObjectsAlignMiddleVerticalSmart"/>
          <button idMso="ObjectsAlignBottomSmart"/>
        </group>
        <group id="grpCustom7">
          <button idMso="ObjectBringToFront"/>
          <button idMso="ObjectSendToBack"/>
          <button idMso="ObjectFlipHorizontal"/>
          <button idMso="ObjectBringForward"/>
          <button idMso="ObjectSendBackward"/>
          <button idMso="ObjectFlipVertical"/>
        </group>
        <group id="grpCustom100">
          <toggleButton idMso="PictureCrop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Category xmlns="87eda4ce-48a0-4327-ac0d-db3387835895">Corporate templates</Document_x0020_Category>
    <Target_x0020_page xmlns="87eda4ce-48a0-4327-ac0d-db3387835895">
      <Value>Corporate</Value>
    </Target_x0020_pag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olestar Internal Document" ma:contentTypeID="0x01010089E691BEC8E73E4CBCB3968985114A0C00BEDC0159BE41BC43906F89F1CE37AD21" ma:contentTypeVersion="7" ma:contentTypeDescription="" ma:contentTypeScope="" ma:versionID="249ed071c5018ff1a25d797e577f13d7">
  <xsd:schema xmlns:xsd="http://www.w3.org/2001/XMLSchema" xmlns:xs="http://www.w3.org/2001/XMLSchema" xmlns:p="http://schemas.microsoft.com/office/2006/metadata/properties" xmlns:ns2="87eda4ce-48a0-4327-ac0d-db3387835895" xmlns:ns3="e5c0a30e-c30f-4759-ba80-5dd7dee06cdd" targetNamespace="http://schemas.microsoft.com/office/2006/metadata/properties" ma:root="true" ma:fieldsID="bf0069dd9beaa7e3077921586b53e341" ns2:_="" ns3:_="">
    <xsd:import namespace="87eda4ce-48a0-4327-ac0d-db3387835895"/>
    <xsd:import namespace="e5c0a30e-c30f-4759-ba80-5dd7dee06cdd"/>
    <xsd:element name="properties">
      <xsd:complexType>
        <xsd:sequence>
          <xsd:element name="documentManagement">
            <xsd:complexType>
              <xsd:all>
                <xsd:element ref="ns2:Document_x0020_Category" minOccurs="0"/>
                <xsd:element ref="ns2:Target_x0020_pag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da4ce-48a0-4327-ac0d-db3387835895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8" nillable="true" ma:displayName="Information category" ma:format="Dropdown" ma:internalName="Document_x0020_Category">
      <xsd:simpleType>
        <xsd:restriction base="dms:Choice">
          <xsd:enumeration value="Corporate templates"/>
          <xsd:enumeration value="Employee activities"/>
          <xsd:enumeration value="HR info"/>
          <xsd:enumeration value="Insights on China"/>
          <xsd:enumeration value="Important lists"/>
          <xsd:enumeration value="IT items"/>
          <xsd:enumeration value="Job description"/>
          <xsd:enumeration value="Office"/>
          <xsd:enumeration value="Official meeting minutes"/>
          <xsd:enumeration value="Polestar Press"/>
          <xsd:enumeration value="Practical Info"/>
          <xsd:enumeration value="Recruitment"/>
          <xsd:enumeration value="Safety"/>
          <xsd:enumeration value="Security"/>
          <xsd:enumeration value="Recruiting Manager info"/>
          <xsd:enumeration value="Travel"/>
          <xsd:enumeration value="Corporate Images"/>
        </xsd:restriction>
      </xsd:simpleType>
    </xsd:element>
    <xsd:element name="Target_x0020_page" ma:index="9" nillable="true" ma:displayName="Target page" ma:description="Select where this document should be displayed" ma:internalName="Target_x0020_p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ew Employees"/>
                    <xsd:enumeration value="General Info"/>
                    <xsd:enumeration value="Corporat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0a30e-c30f-4759-ba80-5dd7dee06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2197DF-1462-4D19-AFFE-BA120DBA6128}">
  <ds:schemaRefs>
    <ds:schemaRef ds:uri="http://schemas.microsoft.com/office/2006/metadata/properties"/>
    <ds:schemaRef ds:uri="http://schemas.microsoft.com/office/infopath/2007/PartnerControls"/>
    <ds:schemaRef ds:uri="87eda4ce-48a0-4327-ac0d-db3387835895"/>
  </ds:schemaRefs>
</ds:datastoreItem>
</file>

<file path=customXml/itemProps2.xml><?xml version="1.0" encoding="utf-8"?>
<ds:datastoreItem xmlns:ds="http://schemas.openxmlformats.org/officeDocument/2006/customXml" ds:itemID="{B97E08E6-17EF-491B-8085-CE1F961D6C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2EF8B-CD04-44DC-A150-5D5CEECE8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eda4ce-48a0-4327-ac0d-db3387835895"/>
    <ds:schemaRef ds:uri="e5c0a30e-c30f-4759-ba80-5dd7dee06c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Polestar Template 2017</Template>
  <TotalTime>0</TotalTime>
  <Words>374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Neue Haas Unica Pro</vt:lpstr>
      <vt:lpstr>Arial</vt:lpstr>
      <vt:lpstr>Calibri</vt:lpstr>
      <vt:lpstr>Polestar Template 2017</vt:lpstr>
      <vt:lpstr>Build an automatic process to get required production plan figures</vt:lpstr>
      <vt:lpstr>Requirements and Notices</vt:lpstr>
      <vt:lpstr>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template New</dc:title>
  <dc:creator/>
  <cp:lastModifiedBy/>
  <cp:revision>1</cp:revision>
  <dcterms:created xsi:type="dcterms:W3CDTF">2017-10-03T14:21:24Z</dcterms:created>
  <dcterms:modified xsi:type="dcterms:W3CDTF">2020-03-05T05:36:18Z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0x01010089E691BEC8E73E4CBCB3968985114A0C00BEDC0159BE41BC43906F89F1CE37AD21</vt:lpwstr>
  </property>
  <property fmtid="{D5CDD505-2E9C-101B-9397-08002B2CF9AE}" pid="3" name="MSIP_Label_7fea2623-af8f-4fb8-b1cf-b63cc8e496aa_Enabled">
    <vt:lpwstr>True</vt:lpwstr>
  </property>
  <property fmtid="{D5CDD505-2E9C-101B-9397-08002B2CF9AE}" pid="4" name="MSIP_Label_7fea2623-af8f-4fb8-b1cf-b63cc8e496aa_SiteId">
    <vt:lpwstr>81fa766e-a349-4867-8bf4-ab35e250a08f</vt:lpwstr>
  </property>
  <property fmtid="{D5CDD505-2E9C-101B-9397-08002B2CF9AE}" pid="5" name="MSIP_Label_7fea2623-af8f-4fb8-b1cf-b63cc8e496aa_Owner">
    <vt:lpwstr>CYANG44@volvocars.com</vt:lpwstr>
  </property>
  <property fmtid="{D5CDD505-2E9C-101B-9397-08002B2CF9AE}" pid="6" name="MSIP_Label_7fea2623-af8f-4fb8-b1cf-b63cc8e496aa_SetDate">
    <vt:lpwstr>2019-10-10T01:30:53.1233943Z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ActionId">
    <vt:lpwstr>036713b1-81ae-4a94-a49d-b4987231e9de</vt:lpwstr>
  </property>
  <property fmtid="{D5CDD505-2E9C-101B-9397-08002B2CF9AE}" pid="10" name="MSIP_Label_7fea2623-af8f-4fb8-b1cf-b63cc8e496aa_Extended_MSFT_Method">
    <vt:lpwstr>Automatic</vt:lpwstr>
  </property>
  <property fmtid="{D5CDD505-2E9C-101B-9397-08002B2CF9AE}" pid="11" name="Sensitivity">
    <vt:lpwstr>Proprietary</vt:lpwstr>
  </property>
</Properties>
</file>