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3" r:id="rId4"/>
    <p:sldId id="264" r:id="rId6"/>
    <p:sldId id="261" r:id="rId7"/>
    <p:sldId id="265" r:id="rId8"/>
    <p:sldId id="266" r:id="rId9"/>
    <p:sldId id="269" r:id="rId10"/>
    <p:sldId id="268" r:id="rId11"/>
    <p:sldId id="280" r:id="rId12"/>
    <p:sldId id="285" r:id="rId13"/>
    <p:sldId id="286" r:id="rId14"/>
    <p:sldId id="287" r:id="rId15"/>
    <p:sldId id="288" r:id="rId16"/>
    <p:sldId id="308" r:id="rId17"/>
    <p:sldId id="309" r:id="rId18"/>
    <p:sldId id="289" r:id="rId19"/>
    <p:sldId id="310" r:id="rId20"/>
    <p:sldId id="294" r:id="rId21"/>
    <p:sldId id="291" r:id="rId22"/>
    <p:sldId id="277" r:id="rId23"/>
    <p:sldId id="290" r:id="rId24"/>
    <p:sldId id="306" r:id="rId25"/>
    <p:sldId id="276" r:id="rId26"/>
    <p:sldId id="292" r:id="rId27"/>
    <p:sldId id="307" r:id="rId28"/>
    <p:sldId id="278" r:id="rId29"/>
    <p:sldId id="293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18122" y="2212678"/>
            <a:ext cx="6955751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54033" y="3330210"/>
            <a:ext cx="2683933" cy="584200"/>
          </a:xfrm>
          <a:ln w="12700">
            <a:solidFill>
              <a:schemeClr val="bg1">
                <a:lumMod val="65000"/>
              </a:schemeClr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65715" y="2883145"/>
            <a:ext cx="5660572" cy="109171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4644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111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11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18122" y="2212678"/>
            <a:ext cx="6955751" cy="978729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54563" y="3330575"/>
            <a:ext cx="26828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4588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45882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4608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20140" y="365125"/>
            <a:ext cx="93365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814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7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web</a:t>
            </a:r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精弘网络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74445" y="447040"/>
            <a:ext cx="9144000" cy="5334635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&lt;html&gt;</a:t>
            </a:r>
            <a:endParaRPr lang="zh-CN" altLang="en-US"/>
          </a:p>
          <a:p>
            <a:pPr algn="l"/>
            <a:r>
              <a:rPr lang="zh-CN" altLang="en-US"/>
              <a:t>    &lt;head&gt;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&lt;/head&gt;</a:t>
            </a:r>
            <a:endParaRPr lang="zh-CN" altLang="en-US"/>
          </a:p>
          <a:p>
            <a:pPr algn="l"/>
            <a:r>
              <a:rPr lang="zh-CN" altLang="en-US"/>
              <a:t>    &lt;body&gt;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&lt;/body&gt;</a:t>
            </a:r>
            <a:endParaRPr lang="zh-CN" altLang="en-US"/>
          </a:p>
          <a:p>
            <a:pPr algn="l"/>
            <a:r>
              <a:rPr lang="zh-CN" altLang="en-US"/>
              <a:t>&lt;/html&gt;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9" grpId="1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74445" y="963930"/>
            <a:ext cx="9780905" cy="336169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en-US"/>
              <a:t>&lt;html&gt;</a:t>
            </a:r>
            <a:endParaRPr lang="zh-CN" altLang="en-US"/>
          </a:p>
          <a:p>
            <a:pPr algn="l"/>
            <a:r>
              <a:rPr lang="zh-CN" altLang="en-US"/>
              <a:t>    &lt;</a:t>
            </a:r>
            <a:r>
              <a:rPr lang="en-US" altLang="zh-CN"/>
              <a:t>·</a:t>
            </a:r>
            <a:r>
              <a:rPr lang="zh-CN" altLang="en-US"/>
              <a:t>head&gt;</a:t>
            </a:r>
            <a:endParaRPr lang="zh-CN" altLang="en-US"/>
          </a:p>
          <a:p>
            <a:pPr algn="l"/>
            <a:r>
              <a:rPr lang="zh-CN" altLang="en-US"/>
              <a:t>        </a:t>
            </a:r>
            <a:r>
              <a:rPr lang="en-US" altLang="zh-CN"/>
              <a:t>&lt;title&gt;“</a:t>
            </a:r>
            <a:r>
              <a:rPr lang="zh-CN" altLang="en-US"/>
              <a:t>这里是网页的主标题</a:t>
            </a:r>
            <a:r>
              <a:rPr lang="en-US" altLang="zh-CN"/>
              <a:t>”&lt;/title&gt;</a:t>
            </a:r>
            <a:endParaRPr lang="zh-CN" altLang="en-US"/>
          </a:p>
          <a:p>
            <a:pPr algn="l"/>
            <a:r>
              <a:rPr lang="zh-CN" altLang="en-US"/>
              <a:t>    &lt;/head&gt;</a:t>
            </a:r>
            <a:endParaRPr lang="zh-CN" altLang="en-US"/>
          </a:p>
          <a:p>
            <a:pPr algn="l"/>
            <a:r>
              <a:rPr lang="zh-CN" altLang="en-US"/>
              <a:t>    &lt;body&gt;&lt;/body&gt;</a:t>
            </a:r>
            <a:endParaRPr lang="zh-CN" altLang="en-US"/>
          </a:p>
          <a:p>
            <a:pPr algn="l"/>
            <a:r>
              <a:rPr lang="zh-CN" altLang="en-US"/>
              <a:t>&lt;/html&gt;</a:t>
            </a:r>
            <a:endParaRPr lang="zh-CN" altLang="en-US"/>
          </a:p>
        </p:txBody>
      </p:sp>
      <p:pic>
        <p:nvPicPr>
          <p:cNvPr id="2" name="图片 1" descr="屏幕截图 2021-04-10 010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" y="4325620"/>
            <a:ext cx="9781540" cy="12852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title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9" grpId="1" animBg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033145" y="963930"/>
            <a:ext cx="9780905" cy="3361690"/>
          </a:xfrm>
          <a:ln>
            <a:noFill/>
          </a:ln>
        </p:spPr>
        <p:txBody>
          <a:bodyPr>
            <a:normAutofit fontScale="90000" lnSpcReduction="20000"/>
          </a:bodyPr>
          <a:lstStyle/>
          <a:p>
            <a:pPr algn="l"/>
            <a:r>
              <a:rPr lang="zh-CN" altLang="en-US"/>
              <a:t>&lt;html&gt;</a:t>
            </a:r>
            <a:endParaRPr lang="zh-CN" altLang="en-US"/>
          </a:p>
          <a:p>
            <a:pPr algn="l"/>
            <a:r>
              <a:rPr lang="zh-CN" altLang="en-US"/>
              <a:t>    &lt;head&gt;</a:t>
            </a:r>
            <a:endParaRPr lang="zh-CN" altLang="en-US"/>
          </a:p>
          <a:p>
            <a:pPr algn="l"/>
            <a:r>
              <a:rPr lang="zh-CN" altLang="en-US"/>
              <a:t>        </a:t>
            </a:r>
            <a:r>
              <a:rPr lang="en-US" altLang="zh-CN"/>
              <a:t>&lt;title&gt;“</a:t>
            </a:r>
            <a:r>
              <a:rPr lang="zh-CN" altLang="en-US"/>
              <a:t>这里是网页的主标题</a:t>
            </a:r>
            <a:r>
              <a:rPr lang="en-US" altLang="zh-CN"/>
              <a:t>”&lt;/title&gt;</a:t>
            </a:r>
            <a:endParaRPr lang="en-US" altLang="zh-CN"/>
          </a:p>
          <a:p>
            <a:pPr algn="l"/>
            <a:r>
              <a:rPr lang="en-US" altLang="zh-CN"/>
              <a:t>        &lt;meta charset="UTF-8"&gt;</a:t>
            </a:r>
            <a:endParaRPr lang="zh-CN" altLang="en-US"/>
          </a:p>
          <a:p>
            <a:pPr algn="l"/>
            <a:r>
              <a:rPr lang="zh-CN" altLang="en-US"/>
              <a:t>    &lt;/head&gt;</a:t>
            </a:r>
            <a:endParaRPr lang="zh-CN" altLang="en-US"/>
          </a:p>
          <a:p>
            <a:pPr algn="l"/>
            <a:r>
              <a:rPr lang="zh-CN" altLang="en-US"/>
              <a:t>    &lt;body&gt;&lt;/body&gt;</a:t>
            </a:r>
            <a:endParaRPr lang="zh-CN" altLang="en-US"/>
          </a:p>
          <a:p>
            <a:pPr algn="l"/>
            <a:r>
              <a:rPr lang="zh-CN" altLang="en-US"/>
              <a:t>&lt;/html&gt;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meta</a:t>
            </a:r>
            <a:endParaRPr lang="en-US" altLang="zh-CN"/>
          </a:p>
        </p:txBody>
      </p:sp>
      <p:pic>
        <p:nvPicPr>
          <p:cNvPr id="4" name="图片 3" descr="屏幕截图 2021-04-10 092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1270635"/>
            <a:ext cx="6127115" cy="2748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9" grpId="1" animBg="1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28477" y="985421"/>
            <a:ext cx="11902605" cy="5021185"/>
          </a:xfrm>
          <a:ln>
            <a:noFill/>
          </a:ln>
        </p:spPr>
        <p:txBody>
          <a:bodyPr>
            <a:normAutofit fontScale="92500"/>
          </a:bodyPr>
          <a:lstStyle/>
          <a:p>
            <a:pPr algn="l"/>
            <a:r>
              <a:rPr lang="zh-CN" altLang="en-US" dirty="0"/>
              <a:t> &lt;body&gt;</a:t>
            </a:r>
            <a:endParaRPr lang="zh-CN" altLang="en-US" dirty="0"/>
          </a:p>
          <a:p>
            <a:pPr algn="l"/>
            <a:r>
              <a:rPr lang="zh-CN" altLang="en-US" dirty="0"/>
              <a:t>     &lt;h1&gt;这是一个简陋的网页&lt;/h1&gt;</a:t>
            </a:r>
            <a:endParaRPr lang="zh-CN" altLang="en-US" dirty="0"/>
          </a:p>
          <a:p>
            <a:pPr algn="l"/>
            <a:r>
              <a:rPr lang="zh-CN" altLang="en-US" dirty="0"/>
              <a:t>     &lt;h2&gt;这些都是可爱的标签&lt;/h2&gt;</a:t>
            </a:r>
            <a:endParaRPr lang="zh-CN" altLang="en-US" dirty="0"/>
          </a:p>
          <a:p>
            <a:pPr algn="l"/>
            <a:r>
              <a:rPr lang="zh-CN" altLang="en-US" dirty="0"/>
              <a:t>     &lt;p&gt;p是phrase的首字母缩写&lt;/p&gt;</a:t>
            </a:r>
            <a:endParaRPr lang="zh-CN" altLang="en-US" dirty="0"/>
          </a:p>
          <a:p>
            <a:pPr algn="l"/>
            <a:r>
              <a:rPr lang="zh-CN" altLang="en-US" dirty="0"/>
              <a:t>     &lt;a href="http://www.baidu.com"&gt;这是个超链接</a:t>
            </a:r>
            <a:r>
              <a:rPr lang="en-US" altLang="zh-CN" dirty="0"/>
              <a:t>&lt;/a&gt;</a:t>
            </a:r>
            <a:endParaRPr lang="en-US" altLang="zh-CN" dirty="0"/>
          </a:p>
          <a:p>
            <a:pPr algn="l"/>
            <a:r>
              <a:rPr lang="zh-CN" altLang="en-US" dirty="0"/>
              <a:t>     &lt;img src="http://www.baidu.com/img/PCtm_d9c8750bed0b3c7d089fa7d55720d6cf.png"&gt;</a:t>
            </a:r>
            <a:endParaRPr lang="zh-CN" altLang="en-US" dirty="0"/>
          </a:p>
          <a:p>
            <a:pPr algn="l"/>
            <a:r>
              <a:rPr lang="zh-CN" altLang="en-US" dirty="0"/>
              <a:t>     &lt;p &gt;这里是底部&lt;/p&gt; </a:t>
            </a:r>
            <a:endParaRPr lang="zh-CN" altLang="en-US" dirty="0"/>
          </a:p>
          <a:p>
            <a:pPr algn="l"/>
            <a:r>
              <a:rPr lang="zh-CN" altLang="en-US" dirty="0"/>
              <a:t>     &lt;button&gt;刷新网页&lt;/button&gt;</a:t>
            </a:r>
            <a:endParaRPr lang="zh-CN" altLang="en-US" dirty="0"/>
          </a:p>
          <a:p>
            <a:pPr algn="l"/>
            <a:r>
              <a:rPr lang="zh-CN" altLang="en-US" dirty="0"/>
              <a:t> &lt;/body&gt;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3" name="图片 2" descr="屏幕截图 2021-04-09 2357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2913" y="1282700"/>
            <a:ext cx="6150610" cy="429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9" grpId="1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51915" y="1166495"/>
            <a:ext cx="9796008" cy="202410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h</a:t>
            </a:r>
            <a:r>
              <a:rPr lang="zh-CN" altLang="en-US" dirty="0"/>
              <a:t>标签是标题标签</a:t>
            </a:r>
            <a:endParaRPr lang="zh-CN" altLang="en-US" dirty="0"/>
          </a:p>
          <a:p>
            <a:pPr algn="l"/>
            <a:r>
              <a:rPr lang="zh-CN" altLang="en-US" dirty="0"/>
              <a:t>总共有</a:t>
            </a:r>
            <a:r>
              <a:rPr lang="en-US" altLang="zh-CN" dirty="0"/>
              <a:t>h1~h6</a:t>
            </a:r>
            <a:r>
              <a:rPr lang="zh-CN" altLang="en-US" dirty="0"/>
              <a:t>六种字体大小，不存在</a:t>
            </a:r>
            <a:r>
              <a:rPr lang="en-US" altLang="zh-CN" dirty="0"/>
              <a:t>h7</a:t>
            </a:r>
            <a:endParaRPr lang="en-US" altLang="zh-CN" dirty="0"/>
          </a:p>
          <a:p>
            <a:pPr algn="l"/>
            <a:r>
              <a:rPr lang="zh-CN" altLang="en-US" dirty="0"/>
              <a:t>你可以根据需要自主选择字体大小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&lt;h1&gt;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13733" y="3147134"/>
            <a:ext cx="8620363" cy="3153791"/>
            <a:chOff x="1613733" y="3147134"/>
            <a:chExt cx="8620363" cy="315379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733" y="3147134"/>
              <a:ext cx="8620363" cy="315379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021568" y="5460672"/>
              <a:ext cx="1622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我是</a:t>
              </a:r>
              <a:r>
                <a: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h2</a:t>
              </a:r>
              <a:endPara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825214" y="3667397"/>
              <a:ext cx="1622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我是</a:t>
              </a:r>
              <a:r>
                <a: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h1</a:t>
              </a:r>
              <a:endPara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51915" y="1043169"/>
            <a:ext cx="9796008" cy="202410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</a:t>
            </a:r>
            <a:r>
              <a:rPr lang="zh-CN" altLang="en-US" dirty="0"/>
              <a:t>标签是段落标签</a:t>
            </a:r>
            <a:endParaRPr lang="zh-CN" altLang="en-US" dirty="0"/>
          </a:p>
          <a:p>
            <a:pPr algn="l"/>
            <a:r>
              <a:rPr lang="zh-CN" altLang="en-US" dirty="0"/>
              <a:t>它会在内容的末尾自动换行并留出一行空白</a:t>
            </a:r>
            <a:endParaRPr lang="en-US" altLang="zh-CN" dirty="0"/>
          </a:p>
          <a:p>
            <a:pPr algn="l"/>
            <a:r>
              <a:rPr lang="zh-CN" altLang="en-US" dirty="0"/>
              <a:t>适合长篇段落文字的格式处理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&lt;p&gt;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896487" y="2874767"/>
            <a:ext cx="8054855" cy="3668908"/>
            <a:chOff x="1723605" y="2919987"/>
            <a:chExt cx="8054855" cy="366890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605" y="2919987"/>
              <a:ext cx="7958374" cy="366890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28767" y="4443709"/>
              <a:ext cx="264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我是第一个</a:t>
              </a:r>
              <a:r>
                <a: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p</a:t>
              </a:r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标签</a:t>
              </a:r>
              <a:endPara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04476" y="5583998"/>
              <a:ext cx="264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我是第二个</a:t>
              </a:r>
              <a:r>
                <a: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p</a:t>
              </a:r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标签</a:t>
              </a:r>
              <a:endPara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54169" y="5138709"/>
              <a:ext cx="264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我是一行空白</a:t>
              </a:r>
              <a:endPara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51915" y="1166495"/>
            <a:ext cx="9796008" cy="202410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</a:t>
            </a:r>
            <a:r>
              <a:rPr lang="zh-CN" altLang="en-US" dirty="0"/>
              <a:t>标签是一个超链接标签</a:t>
            </a:r>
            <a:endParaRPr lang="zh-CN" altLang="en-US" dirty="0"/>
          </a:p>
          <a:p>
            <a:pPr algn="l"/>
            <a:r>
              <a:rPr lang="zh-CN" altLang="en-US" dirty="0"/>
              <a:t>锚点anchor的缩写，其引申为连接。</a:t>
            </a:r>
            <a:endParaRPr lang="zh-CN" altLang="en-US" dirty="0"/>
          </a:p>
          <a:p>
            <a:pPr algn="l"/>
            <a:r>
              <a:rPr lang="zh-CN" altLang="en-US" dirty="0"/>
              <a:t>而</a:t>
            </a:r>
            <a:r>
              <a:rPr lang="en-US" altLang="zh-CN" dirty="0"/>
              <a:t>link</a:t>
            </a:r>
            <a:r>
              <a:rPr lang="zh-CN" altLang="en-US" dirty="0"/>
              <a:t>已经在</a:t>
            </a:r>
            <a:r>
              <a:rPr lang="en-US" altLang="zh-CN" dirty="0"/>
              <a:t>&lt;head&gt;</a:t>
            </a:r>
            <a:r>
              <a:rPr lang="zh-CN" altLang="en-US" dirty="0"/>
              <a:t>中被使用，用于引入外部</a:t>
            </a:r>
            <a:r>
              <a:rPr lang="en-US" altLang="zh-CN" dirty="0" err="1"/>
              <a:t>css</a:t>
            </a:r>
            <a:r>
              <a:rPr lang="zh-CN" altLang="en-US" dirty="0"/>
              <a:t>表，所以用</a:t>
            </a:r>
            <a:r>
              <a:rPr lang="en-US" altLang="zh-CN" dirty="0"/>
              <a:t>a</a:t>
            </a:r>
            <a:r>
              <a:rPr lang="zh-CN" altLang="en-US" dirty="0"/>
              <a:t>来代替。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&lt;a&gt;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959999" y="3429000"/>
            <a:ext cx="7927832" cy="2808026"/>
            <a:chOff x="1959999" y="3429000"/>
            <a:chExt cx="7927832" cy="28080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999" y="3429000"/>
              <a:ext cx="7927832" cy="280802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98812" y="3781164"/>
              <a:ext cx="2032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我是超链接</a:t>
              </a:r>
              <a:endPara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51915" y="761686"/>
            <a:ext cx="9796008" cy="202410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zh-CN" dirty="0" err="1"/>
              <a:t>img</a:t>
            </a:r>
            <a:r>
              <a:rPr lang="zh-CN" altLang="en-US" dirty="0"/>
              <a:t>标签是一个图片标签</a:t>
            </a:r>
            <a:endParaRPr lang="zh-CN" altLang="en-US" dirty="0"/>
          </a:p>
          <a:p>
            <a:pPr algn="l"/>
            <a:r>
              <a:rPr lang="zh-CN" altLang="en-US" dirty="0"/>
              <a:t>你可以通过</a:t>
            </a:r>
            <a:r>
              <a:rPr lang="en-US" altLang="zh-CN" dirty="0" err="1"/>
              <a:t>img</a:t>
            </a:r>
            <a:r>
              <a:rPr lang="zh-CN" altLang="en-US" dirty="0"/>
              <a:t>在网页内放入自己喜欢的图片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1154096" y="2412931"/>
            <a:ext cx="9455996" cy="4015333"/>
            <a:chOff x="1154096" y="2412931"/>
            <a:chExt cx="9455996" cy="40153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907" y="2412931"/>
              <a:ext cx="9028185" cy="401533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154096" y="3071674"/>
              <a:ext cx="40127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在下便是通过</a:t>
              </a:r>
              <a:r>
                <a:rPr lang="en-US" altLang="zh-CN" sz="24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img</a:t>
              </a:r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rPr>
                <a:t>放入的图片</a:t>
              </a:r>
              <a:endPara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55475" y="958875"/>
            <a:ext cx="9681050" cy="120068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并没有固定的意义，而是定义一块区域，将网页划分成一个一个区块，实现布局。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&lt;div&gt;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31"/>
          <a:stretch>
            <a:fillRect/>
          </a:stretch>
        </p:blipFill>
        <p:spPr>
          <a:xfrm>
            <a:off x="658546" y="2061900"/>
            <a:ext cx="10874908" cy="2979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5475" y="5041277"/>
            <a:ext cx="9315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比如这个哔哩哔哩的界面，图中箭头上方的内容整个就是一个</a:t>
            </a:r>
            <a:r>
              <a:rPr lang="en-US" altLang="zh-CN" sz="2400" dirty="0">
                <a:latin typeface="+mn-ea"/>
              </a:rPr>
              <a:t>div</a:t>
            </a:r>
            <a:r>
              <a:rPr lang="zh-CN" altLang="en-US" sz="2400" dirty="0">
                <a:latin typeface="+mn-ea"/>
              </a:rPr>
              <a:t>，箭头指向的是</a:t>
            </a:r>
            <a:r>
              <a:rPr lang="en-US" altLang="zh-CN" sz="2400" dirty="0">
                <a:latin typeface="+mn-ea"/>
              </a:rPr>
              <a:t>div</a:t>
            </a:r>
            <a:r>
              <a:rPr lang="zh-CN" altLang="en-US" sz="2400" dirty="0">
                <a:latin typeface="+mn-ea"/>
              </a:rPr>
              <a:t>区域中的一个用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标签和</a:t>
            </a:r>
            <a:r>
              <a:rPr lang="en-US" altLang="zh-CN" sz="2400" dirty="0" err="1">
                <a:latin typeface="+mn-ea"/>
              </a:rPr>
              <a:t>img</a:t>
            </a:r>
            <a:r>
              <a:rPr lang="zh-CN" altLang="en-US" sz="2400" dirty="0">
                <a:latin typeface="+mn-ea"/>
              </a:rPr>
              <a:t>标签写的“</a:t>
            </a:r>
            <a:r>
              <a:rPr lang="en-US" altLang="zh-CN" sz="2400" dirty="0" err="1">
                <a:latin typeface="+mn-ea"/>
              </a:rPr>
              <a:t>bilibili</a:t>
            </a:r>
            <a:r>
              <a:rPr lang="zh-CN" altLang="en-US" sz="2400" dirty="0">
                <a:latin typeface="+mn-ea"/>
              </a:rPr>
              <a:t>春”的超链接，可以说，</a:t>
            </a:r>
            <a:r>
              <a:rPr lang="en-US" altLang="zh-CN" sz="2400" dirty="0">
                <a:latin typeface="+mn-ea"/>
              </a:rPr>
              <a:t>div</a:t>
            </a:r>
            <a:r>
              <a:rPr lang="zh-CN" altLang="en-US" sz="2400" dirty="0">
                <a:latin typeface="+mn-ea"/>
              </a:rPr>
              <a:t>将其他的一些标签都整合在了一个区块中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9" grpId="1" animBg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05230" y="1166494"/>
            <a:ext cx="9780905" cy="459511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dirty="0"/>
              <a:t>&lt;a </a:t>
            </a:r>
            <a:r>
              <a:rPr dirty="0" err="1"/>
              <a:t>href</a:t>
            </a:r>
            <a:r>
              <a:rPr dirty="0"/>
              <a:t>="</a:t>
            </a:r>
            <a:r>
              <a:rPr lang="en-US" dirty="0" err="1"/>
              <a:t>url</a:t>
            </a:r>
            <a:r>
              <a:rPr lang="zh-CN" altLang="en-US" dirty="0" err="1">
                <a:sym typeface="+mn-ea"/>
              </a:rPr>
              <a:t>（地址）</a:t>
            </a:r>
            <a:r>
              <a:rPr dirty="0"/>
              <a:t>"&gt;</a:t>
            </a:r>
            <a:r>
              <a:rPr lang="zh-CN" dirty="0"/>
              <a:t>这是个超链接</a:t>
            </a:r>
            <a:r>
              <a:rPr lang="en-US" dirty="0"/>
              <a:t>&lt;/a&gt;</a:t>
            </a:r>
            <a:endParaRPr lang="en-US" dirty="0"/>
          </a:p>
          <a:p>
            <a:pPr algn="l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url</a:t>
            </a:r>
            <a:r>
              <a:rPr lang="zh-CN" altLang="en-US" dirty="0" err="1">
                <a:sym typeface="+mn-ea"/>
              </a:rPr>
              <a:t>（地址）</a:t>
            </a:r>
            <a:r>
              <a:rPr lang="en-US" dirty="0"/>
              <a:t>"&gt;</a:t>
            </a:r>
            <a:endParaRPr lang="en-US" dirty="0"/>
          </a:p>
          <a:p>
            <a:pPr algn="l"/>
            <a:r>
              <a:rPr lang="en-US" dirty="0"/>
              <a:t>&lt;body background=</a:t>
            </a:r>
            <a:r>
              <a:rPr lang="en-US" dirty="0">
                <a:sym typeface="+mn-ea"/>
              </a:rPr>
              <a:t>"</a:t>
            </a:r>
            <a:r>
              <a:rPr lang="en-US" dirty="0" err="1">
                <a:sym typeface="+mn-ea"/>
              </a:rPr>
              <a:t>url</a:t>
            </a:r>
            <a:r>
              <a:rPr lang="zh-CN" altLang="en-US" dirty="0" err="1">
                <a:sym typeface="+mn-ea"/>
              </a:rPr>
              <a:t>（地址）</a:t>
            </a:r>
            <a:r>
              <a:rPr lang="en-US" dirty="0">
                <a:sym typeface="+mn-ea"/>
              </a:rPr>
              <a:t>"</a:t>
            </a:r>
            <a:r>
              <a:rPr lang="en-US" dirty="0"/>
              <a:t>&gt;&lt;/body&gt;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altLang="zh-CN" dirty="0"/>
              <a:t>Ps</a:t>
            </a:r>
            <a:r>
              <a:rPr lang="zh-CN" altLang="en-US" dirty="0"/>
              <a:t>：在正式写代码时，上方的</a:t>
            </a:r>
            <a:r>
              <a:rPr lang="en-US" altLang="zh-CN" dirty="0" err="1"/>
              <a:t>url</a:t>
            </a:r>
            <a:r>
              <a:rPr lang="zh-CN" altLang="en-US" dirty="0"/>
              <a:t>就应该替换成网页地址或图片地址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1795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属性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9" grpId="1" animBg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/>
              <a:t>请在此输入您的标题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报告人：代用名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30" y="918210"/>
            <a:ext cx="7448550" cy="4295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18635" y="1905635"/>
            <a:ext cx="374650" cy="161925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47820" y="3251200"/>
            <a:ext cx="1527810" cy="252730"/>
          </a:xfrm>
          <a:prstGeom prst="rect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18" y="870012"/>
            <a:ext cx="6318250" cy="4648200"/>
          </a:xfrm>
          <a:prstGeom prst="rect">
            <a:avLst/>
          </a:prstGeom>
        </p:spPr>
      </p:pic>
      <p:pic>
        <p:nvPicPr>
          <p:cNvPr id="6" name="图片 5" descr="1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82" y="385586"/>
            <a:ext cx="5092700" cy="588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截图 2021-04-10 003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0095" cy="685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191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style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屏幕截图 2021-04-10 003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" y="-2540"/>
            <a:ext cx="12155805" cy="689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120840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524000" y="4113530"/>
            <a:ext cx="91440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非编程语言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524000" y="2502535"/>
            <a:ext cx="9144000" cy="117856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Cascading Stylesheets</a:t>
            </a:r>
            <a:endParaRPr lang="en-US" altLang="zh-CN">
              <a:sym typeface="+mn-ea"/>
            </a:endParaRPr>
          </a:p>
          <a:p>
            <a:r>
              <a:rPr lang="zh-CN" altLang="en-US"/>
              <a:t>层叠样式表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}V@2TA0BU1$9T_2GQ~YW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4605"/>
            <a:ext cx="5576570" cy="68440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175760" y="1460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CSS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8" name="图片 7" descr="O52556%``{B{LH@B53CHT8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75" y="1035050"/>
            <a:ext cx="7149465" cy="5824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}8O)LI3OPG329D~(@(}ILK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24130"/>
            <a:ext cx="12199620" cy="690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0" y="1311910"/>
            <a:ext cx="9144000" cy="8521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JS</a:t>
            </a:r>
            <a:endParaRPr lang="en-US" altLang="zh-CN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1644650" y="4057015"/>
            <a:ext cx="91440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编程语言</a:t>
            </a:r>
            <a:endParaRPr lang="zh-CN" altLang="en-US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644650" y="2425065"/>
            <a:ext cx="9144000" cy="117856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Java Scripts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17955" y="31432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3" name="图片 2" descr="屏幕截图 2021-04-10 0058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165" y="1166495"/>
            <a:ext cx="8536305" cy="1438910"/>
          </a:xfrm>
          <a:prstGeom prst="rect">
            <a:avLst/>
          </a:prstGeom>
        </p:spPr>
      </p:pic>
      <p:pic>
        <p:nvPicPr>
          <p:cNvPr id="5" name="图片 4" descr="屏幕截图 2021-04-10 0058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30" y="2729230"/>
            <a:ext cx="8536940" cy="4128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服务器"/>
          <p:cNvPicPr>
            <a:picLocks noChangeAspect="1"/>
          </p:cNvPicPr>
          <p:nvPr/>
        </p:nvPicPr>
        <p:blipFill>
          <a:blip r:embed="rId1"/>
          <a:srcRect t="835" b="835"/>
          <a:stretch>
            <a:fillRect/>
          </a:stretch>
        </p:blipFill>
        <p:spPr>
          <a:xfrm>
            <a:off x="7123430" y="1943100"/>
            <a:ext cx="4401185" cy="30816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37100" y="1943100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获取网页上的变化</a:t>
            </a:r>
            <a:endParaRPr lang="zh-CN" altLang="en-US"/>
          </a:p>
          <a:p>
            <a:r>
              <a:rPr lang="zh-CN" altLang="en-US"/>
              <a:t>并发送用户输入内容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71060" y="371792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接受服务器返回内容</a:t>
            </a:r>
            <a:endParaRPr lang="zh-CN" altLang="en-US"/>
          </a:p>
          <a:p>
            <a:r>
              <a:rPr lang="zh-CN" altLang="en-US"/>
              <a:t>并在网页上渲染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737100" y="2664460"/>
            <a:ext cx="2160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11065" y="3550920"/>
            <a:ext cx="2160000" cy="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51025" y="12071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个人电脑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972550" y="12071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26075" y="2664460"/>
            <a:ext cx="862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JS</a:t>
            </a:r>
            <a:endParaRPr lang="en-US" altLang="zh-CN" sz="4400"/>
          </a:p>
        </p:txBody>
      </p:sp>
      <p:pic>
        <p:nvPicPr>
          <p:cNvPr id="24" name="图片 23" descr="个人电脑"/>
          <p:cNvPicPr>
            <a:picLocks noChangeAspect="1"/>
          </p:cNvPicPr>
          <p:nvPr/>
        </p:nvPicPr>
        <p:blipFill>
          <a:blip r:embed="rId2"/>
          <a:srcRect l="22532" t="2557" r="23827" b="-1631"/>
          <a:stretch>
            <a:fillRect/>
          </a:stretch>
        </p:blipFill>
        <p:spPr>
          <a:xfrm>
            <a:off x="1000760" y="1659890"/>
            <a:ext cx="3013075" cy="31248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/>
              <a:t>请在此输入您的标题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报告人：代用名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911860"/>
            <a:ext cx="7372350" cy="4810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10710" y="2010410"/>
            <a:ext cx="343535" cy="273050"/>
          </a:xfrm>
          <a:prstGeom prst="rect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7665" y="3453765"/>
            <a:ext cx="1466850" cy="161925"/>
          </a:xfrm>
          <a:prstGeom prst="rect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报告人：代用名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" y="768350"/>
            <a:ext cx="10077450" cy="53219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27317" y="1711028"/>
            <a:ext cx="6955751" cy="978729"/>
          </a:xfrm>
        </p:spPr>
        <p:txBody>
          <a:bodyPr lIns="90000" tIns="46800" rIns="90000" bIns="46800"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所有科目全都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5.0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/>
              <a:t>开始我们的表演</a:t>
            </a:r>
            <a:br>
              <a:rPr lang="zh-CN" altLang="en-US"/>
            </a:br>
            <a:r>
              <a:rPr lang="zh-CN" altLang="en-US"/>
              <a:t>右键</a:t>
            </a:r>
            <a:r>
              <a:rPr lang="en-US" altLang="zh-CN"/>
              <a:t>-</a:t>
            </a:r>
            <a:r>
              <a:rPr lang="zh-CN" altLang="en-US"/>
              <a:t>检查</a:t>
            </a:r>
            <a:br>
              <a:rPr lang="zh-CN" altLang="en-US"/>
            </a:br>
            <a:r>
              <a:rPr lang="zh-CN" altLang="en-US"/>
              <a:t>或者</a:t>
            </a:r>
            <a:r>
              <a:rPr lang="en-US" altLang="zh-CN"/>
              <a:t>F12</a:t>
            </a:r>
            <a:endParaRPr lang="en-US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报告人：代用名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05" y="3191510"/>
            <a:ext cx="6743700" cy="2447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" y="943610"/>
            <a:ext cx="10876280" cy="44316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9798" y="5434600"/>
            <a:ext cx="2683933" cy="584200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742315"/>
            <a:ext cx="10496550" cy="511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25" y="1429385"/>
            <a:ext cx="7773670" cy="783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865" y="2489200"/>
            <a:ext cx="6612890" cy="755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" y="3518535"/>
            <a:ext cx="10907395" cy="14503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29530" y="1829435"/>
            <a:ext cx="558165" cy="383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14080" y="869950"/>
            <a:ext cx="558165" cy="383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87545" y="2674620"/>
            <a:ext cx="558165" cy="383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53755" y="3685540"/>
            <a:ext cx="679450" cy="128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14080" y="869950"/>
            <a:ext cx="558165" cy="383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11534775" cy="3590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-1033" t="-2648" r="-6543" b="27769"/>
          <a:stretch>
            <a:fillRect/>
          </a:stretch>
        </p:blipFill>
        <p:spPr>
          <a:xfrm>
            <a:off x="1789430" y="4306570"/>
            <a:ext cx="1674495" cy="9759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/>
              <a:t>请在此输入您的标题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报告人：代用名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62025"/>
            <a:ext cx="8839200" cy="4933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1217295"/>
            <a:ext cx="9144000" cy="85217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524000" y="4113530"/>
            <a:ext cx="91440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非编程语言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524000" y="2502535"/>
            <a:ext cx="9144000" cy="1178560"/>
          </a:xfrm>
        </p:spPr>
        <p:txBody>
          <a:bodyPr>
            <a:normAutofit/>
          </a:bodyPr>
          <a:lstStyle/>
          <a:p>
            <a:r>
              <a:rPr lang="zh-CN" altLang="en-US"/>
              <a:t>超文本标记语言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uiExpand="1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597"/>
</p:tagLst>
</file>

<file path=ppt/tags/tag10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11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12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14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15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16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17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18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19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597"/>
</p:tagLst>
</file>

<file path=ppt/tags/tag20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21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23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24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25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26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27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28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29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0_1"/>
  <p:tag name="KSO_WM_TEMPLATE_CATEGORY" val="custom"/>
  <p:tag name="KSO_WM_TEMPLATE_INDEX" val="20181597"/>
  <p:tag name="KSO_WM_TEMPLATE_SUBCATEGORY" val="combine"/>
  <p:tag name="KSO_WM_TEMPLATE_THUMBS_INDEX" val="1、2、3、4、10、11、16、18"/>
</p:tagLst>
</file>

<file path=ppt/tags/tag30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1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2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3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4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5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6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8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39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40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41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42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43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45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46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47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ags/tag5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6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  <p:tag name="KSO_WM_SLIDE_MODEL_TYPE" val="cover"/>
</p:tagLst>
</file>

<file path=ppt/tags/tag7.xml><?xml version="1.0" encoding="utf-8"?>
<p:tagLst xmlns:p="http://schemas.openxmlformats.org/presentationml/2006/main">
  <p:tag name="KSO_WM_TEMPLATE_CATEGORY" val="custom"/>
  <p:tag name="KSO_WM_TEMPLATE_INDEX" val="20181597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a*1"/>
  <p:tag name="KSO_WM_UNIT_PRESET_TEXT" val="请在此输入您的标题"/>
</p:tagLst>
</file>

<file path=ppt/tags/tag8.xml><?xml version="1.0" encoding="utf-8"?>
<p:tagLst xmlns:p="http://schemas.openxmlformats.org/presentationml/2006/main">
  <p:tag name="KSO_WM_TEMPLATE_CATEGORY" val="custom"/>
  <p:tag name="KSO_WM_TEMPLATE_INDEX" val="20181597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597_1*f*1"/>
  <p:tag name="KSO_WM_UNIT_PRESET_TEXT" val="报告人：代用名"/>
</p:tagLst>
</file>

<file path=ppt/tags/tag9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、"/>
  <p:tag name="KSO_WM_SLIDE_SUBTYPE" val="pureTxt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演示</Application>
  <PresentationFormat>宽屏</PresentationFormat>
  <Paragraphs>159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仿宋</vt:lpstr>
      <vt:lpstr>自定义设计方案</vt:lpstr>
      <vt:lpstr>web前端</vt:lpstr>
      <vt:lpstr>请在此输入您的标题</vt:lpstr>
      <vt:lpstr>请在此输入您的标题</vt:lpstr>
      <vt:lpstr>所有科目全都5.0？</vt:lpstr>
      <vt:lpstr>开始我们的表演 右键-检查 或者F12</vt:lpstr>
      <vt:lpstr> </vt:lpstr>
      <vt:lpstr> </vt:lpstr>
      <vt:lpstr>请在此输入您的标题</vt:lpstr>
      <vt:lpstr>HTML</vt:lpstr>
      <vt:lpstr>PowerPoint 演示文稿</vt:lpstr>
      <vt:lpstr>title</vt:lpstr>
      <vt:lpstr>meta</vt:lpstr>
      <vt:lpstr>PowerPoint 演示文稿</vt:lpstr>
      <vt:lpstr>&lt;h1&gt;</vt:lpstr>
      <vt:lpstr>&lt;p&gt;</vt:lpstr>
      <vt:lpstr>&lt;a&gt;</vt:lpstr>
      <vt:lpstr>&lt;img&gt;</vt:lpstr>
      <vt:lpstr>&lt;div&gt;</vt:lpstr>
      <vt:lpstr>属性</vt:lpstr>
      <vt:lpstr>PowerPoint 演示文稿</vt:lpstr>
      <vt:lpstr>style</vt:lpstr>
      <vt:lpstr>PowerPoint 演示文稿</vt:lpstr>
      <vt:lpstr>CSS</vt:lpstr>
      <vt:lpstr>CSS</vt:lpstr>
      <vt:lpstr>PowerPoint 演示文稿</vt:lpstr>
      <vt:lpstr>PowerPoint 演示文稿</vt:lpstr>
      <vt:lpstr>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nuoya</dc:creator>
  <cp:lastModifiedBy>寒</cp:lastModifiedBy>
  <cp:revision>81</cp:revision>
  <dcterms:created xsi:type="dcterms:W3CDTF">2021-04-02T10:29:00Z</dcterms:created>
  <dcterms:modified xsi:type="dcterms:W3CDTF">2021-05-08T01:20:21Z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78461C0ADB154E95AEBA24B5FDA777A5</vt:lpwstr>
  </property>
  <property fmtid="{D5CDD505-2E9C-101B-9397-08002B2CF9AE}" pid="3" name="KSOProductBuildVer">
    <vt:lpwstr>2052-11.1.0.10214</vt:lpwstr>
  </property>
</Properties>
</file>