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0" r:id="rId4"/>
    <p:sldMasterId id="2147483681" r:id="rId5"/>
    <p:sldMasterId id="2147483692" r:id="rId6"/>
  </p:sldMasterIdLst>
  <p:notesMasterIdLst>
    <p:notesMasterId r:id="rId8"/>
  </p:notesMasterIdLst>
  <p:sldIdLst>
    <p:sldId id="256" r:id="rId7"/>
    <p:sldId id="265" r:id="rId9"/>
    <p:sldId id="271" r:id="rId10"/>
    <p:sldId id="308" r:id="rId11"/>
    <p:sldId id="354" r:id="rId12"/>
    <p:sldId id="355" r:id="rId13"/>
    <p:sldId id="311" r:id="rId14"/>
    <p:sldId id="357" r:id="rId15"/>
    <p:sldId id="358" r:id="rId16"/>
    <p:sldId id="359" r:id="rId17"/>
    <p:sldId id="360" r:id="rId18"/>
    <p:sldId id="361" r:id="rId19"/>
    <p:sldId id="362" r:id="rId20"/>
    <p:sldId id="369" r:id="rId21"/>
    <p:sldId id="370" r:id="rId22"/>
    <p:sldId id="378" r:id="rId23"/>
    <p:sldId id="377" r:id="rId24"/>
    <p:sldId id="363" r:id="rId25"/>
    <p:sldId id="364" r:id="rId26"/>
    <p:sldId id="365" r:id="rId27"/>
    <p:sldId id="366" r:id="rId28"/>
    <p:sldId id="285" r:id="rId2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C6E5"/>
    <a:srgbClr val="ACCAE8"/>
    <a:srgbClr val="AECCE9"/>
    <a:srgbClr val="B9D3EF"/>
    <a:srgbClr val="5389D0"/>
    <a:srgbClr val="78A0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40652CC4-0F86-4DA3-A0E3-AF0231C1B1C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6E9656F6-516D-42FA-9F78-E16A5F28971E}"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charset="-122"/>
              </a:defRPr>
            </a:lvl1pPr>
            <a:lvl2pPr marL="742950" indent="-285750">
              <a:defRPr>
                <a:solidFill>
                  <a:schemeClr val="tx1"/>
                </a:solidFill>
                <a:latin typeface="Arial Narrow" panose="020B0606020202030204" pitchFamily="34" charset="0"/>
                <a:ea typeface="微软雅黑" panose="020B0503020204020204" charset="-122"/>
              </a:defRPr>
            </a:lvl2pPr>
            <a:lvl3pPr marL="1143000" indent="-228600">
              <a:defRPr>
                <a:solidFill>
                  <a:schemeClr val="tx1"/>
                </a:solidFill>
                <a:latin typeface="Arial Narrow" panose="020B0606020202030204" pitchFamily="34" charset="0"/>
                <a:ea typeface="微软雅黑" panose="020B0503020204020204" charset="-122"/>
              </a:defRPr>
            </a:lvl3pPr>
            <a:lvl4pPr marL="1600200" indent="-228600">
              <a:defRPr>
                <a:solidFill>
                  <a:schemeClr val="tx1"/>
                </a:solidFill>
                <a:latin typeface="Arial Narrow" panose="020B0606020202030204" pitchFamily="34" charset="0"/>
                <a:ea typeface="微软雅黑" panose="020B0503020204020204" charset="-122"/>
              </a:defRPr>
            </a:lvl4pPr>
            <a:lvl5pPr marL="2057400" indent="-228600">
              <a:defRPr>
                <a:solidFill>
                  <a:schemeClr val="tx1"/>
                </a:solidFill>
                <a:latin typeface="Arial Narrow" panose="020B0606020202030204" pitchFamily="34" charset="0"/>
                <a:ea typeface="微软雅黑" panose="020B050302020402020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charset="-122"/>
              </a:defRPr>
            </a:lvl9pPr>
          </a:lstStyle>
          <a:p>
            <a:pPr fontAlgn="base">
              <a:spcBef>
                <a:spcPct val="0"/>
              </a:spcBef>
              <a:spcAft>
                <a:spcPct val="0"/>
              </a:spcAft>
            </a:pPr>
            <a:fld id="{DD24DB7A-FD0C-404F-812F-86F5E43BFB72}" type="slidenum">
              <a:rPr lang="zh-CN" altLang="en-US" smtClean="0">
                <a:latin typeface="Calibri" panose="020F0502020204030204" pitchFamily="34" charset="0"/>
                <a:ea typeface="宋体" panose="02010600030101010101" pitchFamily="2" charset="-122"/>
              </a:rPr>
            </a:fld>
            <a:endParaRPr lang="zh-CN" altLang="en-US" smtClean="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92206"/>
            <a:ext cx="9144000" cy="2387600"/>
          </a:xfrm>
        </p:spPr>
        <p:txBody>
          <a:bodyPr anchor="b">
            <a:normAutofit/>
          </a:bodyPr>
          <a:lstStyle>
            <a:lvl1pPr algn="ctr">
              <a:defRPr sz="6000">
                <a:solidFill>
                  <a:schemeClr val="bg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24000" y="3602038"/>
            <a:ext cx="9144000" cy="824489"/>
          </a:xfrm>
        </p:spPr>
        <p:txBody>
          <a:bodyPr anchor="ctr" anchorCtr="0">
            <a:normAutofit/>
          </a:bodyPr>
          <a:lstStyle>
            <a:lvl1pPr marL="0" indent="0" algn="ctr">
              <a:buNone/>
              <a:defRPr sz="2400">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cxnSp>
        <p:nvCxnSpPr>
          <p:cNvPr id="8" name="直接连接符 7"/>
          <p:cNvCxnSpPr/>
          <p:nvPr/>
        </p:nvCxnSpPr>
        <p:spPr>
          <a:xfrm>
            <a:off x="1524000" y="3524284"/>
            <a:ext cx="9144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Font typeface="Arial" panose="020B0604020202020204" pitchFamily="34" charse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3" name="组合 12"/>
          <p:cNvGrpSpPr/>
          <p:nvPr/>
        </p:nvGrpSpPr>
        <p:grpSpPr>
          <a:xfrm>
            <a:off x="9448800" y="4378853"/>
            <a:ext cx="2743200" cy="2462213"/>
            <a:chOff x="6375399" y="4378853"/>
            <a:chExt cx="2743200" cy="2462213"/>
          </a:xfrm>
        </p:grpSpPr>
        <p:cxnSp>
          <p:nvCxnSpPr>
            <p:cNvPr id="10" name="直接连接符 9"/>
            <p:cNvCxnSpPr/>
            <p:nvPr/>
          </p:nvCxnSpPr>
          <p:spPr>
            <a:xfrm>
              <a:off x="7024687" y="4591578"/>
              <a:ext cx="1674190" cy="1503975"/>
            </a:xfrm>
            <a:prstGeom prst="line">
              <a:avLst/>
            </a:prstGeom>
            <a:noFill/>
            <a:ln w="6350" cap="flat" cmpd="sng" algn="ctr">
              <a:solidFill>
                <a:schemeClr val="accent1">
                  <a:lumMod val="75000"/>
                </a:schemeClr>
              </a:solidFill>
              <a:prstDash val="solid"/>
              <a:miter lim="800000"/>
            </a:ln>
            <a:effectLst/>
          </p:spPr>
        </p:cxnSp>
        <p:cxnSp>
          <p:nvCxnSpPr>
            <p:cNvPr id="11" name="直接连接符 10"/>
            <p:cNvCxnSpPr/>
            <p:nvPr/>
          </p:nvCxnSpPr>
          <p:spPr>
            <a:xfrm>
              <a:off x="6375399" y="4378853"/>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12" name="直接连接符 11"/>
            <p:cNvCxnSpPr/>
            <p:nvPr/>
          </p:nvCxnSpPr>
          <p:spPr>
            <a:xfrm>
              <a:off x="6613524" y="4963053"/>
              <a:ext cx="1158532" cy="1041136"/>
            </a:xfrm>
            <a:prstGeom prst="line">
              <a:avLst/>
            </a:prstGeom>
            <a:noFill/>
            <a:ln w="6350" cap="flat" cmpd="sng" algn="ctr">
              <a:solidFill>
                <a:schemeClr val="accent3">
                  <a:lumMod val="40000"/>
                  <a:lumOff val="60000"/>
                </a:schemeClr>
              </a:solidFill>
              <a:prstDash val="solid"/>
              <a:miter lim="800000"/>
            </a:ln>
            <a:effectLst/>
          </p:spPr>
        </p:cxnSp>
      </p:grpSp>
      <p:grpSp>
        <p:nvGrpSpPr>
          <p:cNvPr id="14" name="组合 13"/>
          <p:cNvGrpSpPr/>
          <p:nvPr/>
        </p:nvGrpSpPr>
        <p:grpSpPr>
          <a:xfrm>
            <a:off x="0" y="17194"/>
            <a:ext cx="2743200" cy="2462213"/>
            <a:chOff x="19047" y="17194"/>
            <a:chExt cx="2743200" cy="2462213"/>
          </a:xfrm>
        </p:grpSpPr>
        <p:cxnSp>
          <p:nvCxnSpPr>
            <p:cNvPr id="7" name="直接连接符 6"/>
            <p:cNvCxnSpPr/>
            <p:nvPr/>
          </p:nvCxnSpPr>
          <p:spPr>
            <a:xfrm>
              <a:off x="668335" y="229919"/>
              <a:ext cx="1674190" cy="1503975"/>
            </a:xfrm>
            <a:prstGeom prst="line">
              <a:avLst/>
            </a:prstGeom>
            <a:noFill/>
            <a:ln w="6350" cap="flat" cmpd="sng" algn="ctr">
              <a:solidFill>
                <a:schemeClr val="accent1">
                  <a:lumMod val="40000"/>
                  <a:lumOff val="60000"/>
                </a:schemeClr>
              </a:solidFill>
              <a:prstDash val="solid"/>
              <a:miter lim="800000"/>
            </a:ln>
            <a:effectLst/>
          </p:spPr>
        </p:cxnSp>
        <p:cxnSp>
          <p:nvCxnSpPr>
            <p:cNvPr id="8" name="直接连接符 7"/>
            <p:cNvCxnSpPr/>
            <p:nvPr/>
          </p:nvCxnSpPr>
          <p:spPr>
            <a:xfrm>
              <a:off x="19047" y="17194"/>
              <a:ext cx="2743200" cy="2462213"/>
            </a:xfrm>
            <a:prstGeom prst="line">
              <a:avLst/>
            </a:prstGeom>
            <a:noFill/>
            <a:ln w="6350" cap="flat" cmpd="sng" algn="ctr">
              <a:solidFill>
                <a:schemeClr val="accent2">
                  <a:lumMod val="40000"/>
                  <a:lumOff val="60000"/>
                </a:schemeClr>
              </a:solidFill>
              <a:prstDash val="solid"/>
              <a:miter lim="800000"/>
            </a:ln>
            <a:effectLst/>
          </p:spPr>
        </p:cxnSp>
        <p:cxnSp>
          <p:nvCxnSpPr>
            <p:cNvPr id="9" name="直接连接符 8"/>
            <p:cNvCxnSpPr/>
            <p:nvPr/>
          </p:nvCxnSpPr>
          <p:spPr>
            <a:xfrm>
              <a:off x="257172" y="601394"/>
              <a:ext cx="1158532" cy="1041136"/>
            </a:xfrm>
            <a:prstGeom prst="line">
              <a:avLst/>
            </a:prstGeom>
            <a:noFill/>
            <a:ln w="6350" cap="flat" cmpd="sng" algn="ctr">
              <a:solidFill>
                <a:schemeClr val="accent3">
                  <a:lumMod val="40000"/>
                  <a:lumOff val="60000"/>
                </a:schemeClr>
              </a:solidFill>
              <a:prstDash val="solid"/>
              <a:miter lim="800000"/>
            </a:ln>
            <a:effectLst/>
          </p:spPr>
        </p:cxnSp>
      </p:grpSp>
      <p:sp>
        <p:nvSpPr>
          <p:cNvPr id="2" name="Title 1"/>
          <p:cNvSpPr>
            <a:spLocks noGrp="1"/>
          </p:cNvSpPr>
          <p:nvPr>
            <p:ph type="title" hasCustomPrompt="1"/>
          </p:nvPr>
        </p:nvSpPr>
        <p:spPr>
          <a:xfrm>
            <a:off x="3168080" y="2930237"/>
            <a:ext cx="4417285" cy="522924"/>
          </a:xfrm>
        </p:spPr>
        <p:txBody>
          <a:bodyPr anchor="ctr" anchorCtr="0">
            <a:normAutofit/>
          </a:bodyPr>
          <a:lstStyle>
            <a:lvl1pPr algn="ctr">
              <a:defRPr sz="2800" b="1">
                <a:solidFill>
                  <a:schemeClr val="tx2"/>
                </a:solidFill>
              </a:defRPr>
            </a:lvl1pPr>
          </a:lstStyle>
          <a:p>
            <a:r>
              <a:rPr lang="zh-CN" altLang="en-US" dirty="0" smtClean="0"/>
              <a:t>编辑标题</a:t>
            </a:r>
            <a:endParaRPr lang="en-US" dirty="0"/>
          </a:p>
        </p:txBody>
      </p:sp>
      <p:sp>
        <p:nvSpPr>
          <p:cNvPr id="3" name="Text Placeholder 2"/>
          <p:cNvSpPr>
            <a:spLocks noGrp="1"/>
          </p:cNvSpPr>
          <p:nvPr>
            <p:ph type="body" idx="1"/>
          </p:nvPr>
        </p:nvSpPr>
        <p:spPr>
          <a:xfrm>
            <a:off x="2835570" y="2054497"/>
            <a:ext cx="6520860" cy="517769"/>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normAutofit/>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normAutofit/>
          </a:bodyPr>
          <a:lstStyle/>
          <a:p>
            <a:endParaRPr lang="zh-CN" altLang="en-US"/>
          </a:p>
        </p:txBody>
      </p:sp>
      <p:sp>
        <p:nvSpPr>
          <p:cNvPr id="6" name="Slide Number Placeholder 5"/>
          <p:cNvSpPr>
            <a:spLocks noGrp="1"/>
          </p:cNvSpPr>
          <p:nvPr>
            <p:ph type="sldNum" sz="quarter" idx="12"/>
          </p:nvPr>
        </p:nvSpPr>
        <p:spPr/>
        <p:txBody>
          <a:bodyPr>
            <a:normAutofit/>
          </a:bodyPr>
          <a:lstStyle/>
          <a:p>
            <a:fld id="{7D4C22BA-0695-4AD6-8D7E-E624693C5522}" type="slidenum">
              <a:rPr lang="zh-CN" altLang="en-US" smtClean="0"/>
            </a:fld>
            <a:endParaRPr lang="zh-CN" altLang="en-US"/>
          </a:p>
        </p:txBody>
      </p:sp>
      <p:sp>
        <p:nvSpPr>
          <p:cNvPr id="15" name="文本框 14"/>
          <p:cNvSpPr txBox="1"/>
          <p:nvPr/>
        </p:nvSpPr>
        <p:spPr>
          <a:xfrm>
            <a:off x="3894412" y="3420947"/>
            <a:ext cx="4403176" cy="943231"/>
          </a:xfrm>
          <a:prstGeom prst="rect">
            <a:avLst/>
          </a:prstGeom>
          <a:noFill/>
        </p:spPr>
        <p:txBody>
          <a:bodyPr wrap="square">
            <a:normAutofit/>
          </a:bodyPr>
          <a:lstStyle/>
          <a:p>
            <a:pPr algn="ctr" eaLnBrk="1" hangingPunct="1">
              <a:spcBef>
                <a:spcPts val="0"/>
              </a:spcBef>
              <a:spcAft>
                <a:spcPts val="0"/>
              </a:spcAft>
              <a:defRPr/>
            </a:pPr>
            <a:r>
              <a:rPr lang="en-US" altLang="zh-CN" sz="5400" kern="0" spc="400" dirty="0">
                <a:solidFill>
                  <a:schemeClr val="accent1"/>
                </a:solidFill>
                <a:latin typeface="+mn-lt"/>
                <a:ea typeface="+mn-ea"/>
                <a:cs typeface="Microsoft New Tai Lue" panose="020B0502040204020203" pitchFamily="34" charset="0"/>
              </a:rPr>
              <a:t>S</a:t>
            </a:r>
            <a:r>
              <a:rPr lang="en-US" altLang="zh-CN" sz="5400" kern="0" spc="400" dirty="0">
                <a:latin typeface="+mn-lt"/>
                <a:ea typeface="+mn-ea"/>
                <a:cs typeface="Microsoft New Tai Lue" panose="020B0502040204020203" pitchFamily="34" charset="0"/>
              </a:rPr>
              <a:t>EC</a:t>
            </a:r>
            <a:r>
              <a:rPr lang="en-US" altLang="zh-CN" sz="5400" kern="0" spc="400" dirty="0">
                <a:solidFill>
                  <a:schemeClr val="accent1"/>
                </a:solidFill>
                <a:latin typeface="+mn-lt"/>
                <a:ea typeface="+mn-ea"/>
                <a:cs typeface="Microsoft New Tai Lue" panose="020B0502040204020203" pitchFamily="34" charset="0"/>
              </a:rPr>
              <a:t>T</a:t>
            </a:r>
            <a:r>
              <a:rPr lang="en-US" altLang="zh-CN" sz="5400" kern="0" spc="400" dirty="0">
                <a:latin typeface="+mn-lt"/>
                <a:ea typeface="+mn-ea"/>
                <a:cs typeface="Microsoft New Tai Lue" panose="020B0502040204020203" pitchFamily="34" charset="0"/>
              </a:rPr>
              <a:t>ION</a:t>
            </a:r>
            <a:endParaRPr lang="zh-CN" altLang="en-US" sz="9600" kern="0" spc="400" dirty="0">
              <a:latin typeface="+mn-lt"/>
              <a:ea typeface="+mn-ea"/>
              <a:cs typeface="Microsoft New Tai Lue" panose="020B0502040204020203"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493520"/>
            <a:ext cx="5181600" cy="4683443"/>
          </a:xfrm>
        </p:spPr>
        <p:txBody>
          <a:bodyPr/>
          <a:lstStyle>
            <a:lvl1pPr marL="0" indent="0">
              <a:buFont typeface="Arial" panose="020B0604020202020204" pitchFamily="34" charset="0"/>
              <a:buNone/>
              <a:defRPr>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743509"/>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67421"/>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743509"/>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67421"/>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838200" y="6356352"/>
            <a:ext cx="27432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4038600" y="6356352"/>
            <a:ext cx="4114800" cy="365125"/>
          </a:xfrm>
        </p:spPr>
        <p:txBody>
          <a:bodyPr/>
          <a:lstStyle/>
          <a:p>
            <a:endParaRPr lang="zh-CN" altLang="en-US"/>
          </a:p>
        </p:txBody>
      </p:sp>
      <p:sp>
        <p:nvSpPr>
          <p:cNvPr id="8" name="灯片编号占位符 4"/>
          <p:cNvSpPr>
            <a:spLocks noGrp="1"/>
          </p:cNvSpPr>
          <p:nvPr>
            <p:ph type="sldNum" sz="quarter" idx="12"/>
          </p:nvPr>
        </p:nvSpPr>
        <p:spPr>
          <a:xfrm>
            <a:off x="8610600" y="6356352"/>
            <a:ext cx="27432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rot="21180000">
            <a:off x="2671018" y="2809309"/>
            <a:ext cx="6306170" cy="1144278"/>
          </a:xfrm>
          <a:solidFill>
            <a:schemeClr val="accent1"/>
          </a:solidFill>
        </p:spPr>
        <p:txBody>
          <a:bodyPr>
            <a:normAutofit/>
          </a:bodyPr>
          <a:lstStyle>
            <a:lvl1pPr algn="ctr">
              <a:defRPr sz="7200">
                <a:solidFill>
                  <a:schemeClr val="bg1"/>
                </a:solidFill>
              </a:defRPr>
            </a:lvl1pPr>
          </a:lstStyle>
          <a:p>
            <a:r>
              <a:rPr lang="zh-CN" altLang="en-US" dirty="0" smtClean="0"/>
              <a:t>编辑标题</a:t>
            </a:r>
            <a:endParaRPr lang="en-US" dirty="0"/>
          </a:p>
        </p:txBody>
      </p:sp>
      <p:sp>
        <p:nvSpPr>
          <p:cNvPr id="3" name="Date Placeholder 2"/>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0280" y="365125"/>
            <a:ext cx="149352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88392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4C22BA-0695-4AD6-8D7E-E624693C552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png"/><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5" Type="http://schemas.openxmlformats.org/officeDocument/2006/relationships/theme" Target="../theme/theme3.xml"/><Relationship Id="rId14" Type="http://schemas.openxmlformats.org/officeDocument/2006/relationships/image" Target="../media/image3.png"/><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image" Target="../media/image2.png"/><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5" Type="http://schemas.openxmlformats.org/officeDocument/2006/relationships/theme" Target="../theme/theme4.xml"/><Relationship Id="rId14" Type="http://schemas.openxmlformats.org/officeDocument/2006/relationships/image" Target="../media/image3.png"/><Relationship Id="rId13" Type="http://schemas.openxmlformats.org/officeDocument/2006/relationships/tags" Target="../tags/tag8.xml"/><Relationship Id="rId12" Type="http://schemas.openxmlformats.org/officeDocument/2006/relationships/tags" Target="../tags/tag7.xml"/><Relationship Id="rId11" Type="http://schemas.openxmlformats.org/officeDocument/2006/relationships/image" Target="../media/image2.png"/><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9.xml"/><Relationship Id="rId8" Type="http://schemas.openxmlformats.org/officeDocument/2006/relationships/slideLayout" Target="../slideLayouts/slideLayout48.xml"/><Relationship Id="rId7" Type="http://schemas.openxmlformats.org/officeDocument/2006/relationships/slideLayout" Target="../slideLayouts/slideLayout47.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 Id="rId3" Type="http://schemas.openxmlformats.org/officeDocument/2006/relationships/slideLayout" Target="../slideLayouts/slideLayout43.xml"/><Relationship Id="rId2" Type="http://schemas.openxmlformats.org/officeDocument/2006/relationships/slideLayout" Target="../slideLayouts/slideLayout42.xml"/><Relationship Id="rId15" Type="http://schemas.openxmlformats.org/officeDocument/2006/relationships/theme" Target="../theme/theme5.xml"/><Relationship Id="rId14" Type="http://schemas.openxmlformats.org/officeDocument/2006/relationships/image" Target="../media/image3.png"/><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image" Target="../media/image2.png"/><Relationship Id="rId10" Type="http://schemas.openxmlformats.org/officeDocument/2006/relationships/slideLayout" Target="../slideLayouts/slideLayout50.xml"/><Relationship Id="rId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99123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478280"/>
            <a:ext cx="10515600" cy="46986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81898FEE-586F-47C1-9B79-10FE768CE646}"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7D4C22BA-0695-4AD6-8D7E-E624693C552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Lst>
  <p:txStyles>
    <p:titleStyle>
      <a:lvl1pPr algn="l" defTabSz="914400" rtl="0" eaLnBrk="1" latinLnBrk="0" hangingPunct="1">
        <a:lnSpc>
          <a:spcPct val="90000"/>
        </a:lnSpc>
        <a:spcBef>
          <a:spcPct val="0"/>
        </a:spcBef>
        <a:buNone/>
        <a:defRPr sz="3600" kern="1200">
          <a:solidFill>
            <a:schemeClr val="accent1">
              <a:lumMod val="75000"/>
            </a:schemeClr>
          </a:solidFill>
          <a:latin typeface="+mj-lt"/>
          <a:ea typeface="+mj-ea"/>
          <a:cs typeface="+mj-cs"/>
        </a:defRPr>
      </a:lvl1pPr>
    </p:titleStyle>
    <p:bodyStyle>
      <a:lvl1pPr marL="342900" indent="-342900" algn="l" defTabSz="914400" rtl="0" eaLnBrk="1" latinLnBrk="0" hangingPunct="1">
        <a:lnSpc>
          <a:spcPct val="90000"/>
        </a:lnSpc>
        <a:spcBef>
          <a:spcPts val="1000"/>
        </a:spcBef>
        <a:buFontTx/>
        <a:buBlip>
          <a:blip r:embed="rId14"/>
        </a:buBlip>
        <a:defRPr sz="2400" kern="1200">
          <a:solidFill>
            <a:schemeClr val="accent1">
              <a:lumMod val="75000"/>
            </a:schemeClr>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image" Target="../media/image5.png"/><Relationship Id="rId4" Type="http://schemas.openxmlformats.org/officeDocument/2006/relationships/tags" Target="../tags/tag17.xml"/><Relationship Id="rId30" Type="http://schemas.openxmlformats.org/officeDocument/2006/relationships/notesSlide" Target="../notesSlides/notesSlide2.xml"/><Relationship Id="rId3" Type="http://schemas.openxmlformats.org/officeDocument/2006/relationships/tags" Target="../tags/tag16.xml"/><Relationship Id="rId29" Type="http://schemas.openxmlformats.org/officeDocument/2006/relationships/slideLayout" Target="../slideLayouts/slideLayout27.xml"/><Relationship Id="rId28" Type="http://schemas.openxmlformats.org/officeDocument/2006/relationships/tags" Target="../tags/tag40.xml"/><Relationship Id="rId27" Type="http://schemas.openxmlformats.org/officeDocument/2006/relationships/tags" Target="../tags/tag39.xml"/><Relationship Id="rId26" Type="http://schemas.openxmlformats.org/officeDocument/2006/relationships/tags" Target="../tags/tag38.xml"/><Relationship Id="rId25" Type="http://schemas.openxmlformats.org/officeDocument/2006/relationships/tags" Target="../tags/tag37.xml"/><Relationship Id="rId24" Type="http://schemas.openxmlformats.org/officeDocument/2006/relationships/tags" Target="../tags/tag36.xml"/><Relationship Id="rId23" Type="http://schemas.openxmlformats.org/officeDocument/2006/relationships/tags" Target="../tags/tag35.xml"/><Relationship Id="rId22" Type="http://schemas.openxmlformats.org/officeDocument/2006/relationships/tags" Target="../tags/tag34.xml"/><Relationship Id="rId21" Type="http://schemas.openxmlformats.org/officeDocument/2006/relationships/tags" Target="../tags/tag33.xml"/><Relationship Id="rId20" Type="http://schemas.openxmlformats.org/officeDocument/2006/relationships/tags" Target="../tags/tag32.xml"/><Relationship Id="rId2" Type="http://schemas.openxmlformats.org/officeDocument/2006/relationships/tags" Target="../tags/tag15.xml"/><Relationship Id="rId19" Type="http://schemas.openxmlformats.org/officeDocument/2006/relationships/tags" Target="../tags/tag31.xml"/><Relationship Id="rId18" Type="http://schemas.openxmlformats.org/officeDocument/2006/relationships/tags" Target="../tags/tag30.xml"/><Relationship Id="rId17" Type="http://schemas.openxmlformats.org/officeDocument/2006/relationships/tags" Target="../tags/tag29.xml"/><Relationship Id="rId16" Type="http://schemas.openxmlformats.org/officeDocument/2006/relationships/tags" Target="../tags/tag28.xml"/><Relationship Id="rId15" Type="http://schemas.openxmlformats.org/officeDocument/2006/relationships/tags" Target="../tags/tag27.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46.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9" Type="http://schemas.openxmlformats.org/officeDocument/2006/relationships/tags" Target="../tags/tag49.xml"/><Relationship Id="rId8" Type="http://schemas.openxmlformats.org/officeDocument/2006/relationships/tags" Target="../tags/tag48.xml"/><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7" Type="http://schemas.openxmlformats.org/officeDocument/2006/relationships/notesSlide" Target="../notesSlides/notesSlide3.xml"/><Relationship Id="rId16" Type="http://schemas.openxmlformats.org/officeDocument/2006/relationships/slideLayout" Target="../slideLayouts/slideLayout36.xml"/><Relationship Id="rId15" Type="http://schemas.openxmlformats.org/officeDocument/2006/relationships/tags" Target="../tags/tag55.xml"/><Relationship Id="rId14" Type="http://schemas.openxmlformats.org/officeDocument/2006/relationships/tags" Target="../tags/tag54.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tags" Target="../tags/tag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tags" Target="../tags/tag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lstStyle/>
          <a:p>
            <a:r>
              <a:rPr lang="zh-CN" altLang="en-US" dirty="0"/>
              <a:t>详细设计说明书</a:t>
            </a:r>
            <a:endParaRPr lang="zh-CN" altLang="en-US" dirty="0"/>
          </a:p>
        </p:txBody>
      </p:sp>
      <p:sp>
        <p:nvSpPr>
          <p:cNvPr id="5" name="副标题 4"/>
          <p:cNvSpPr>
            <a:spLocks noGrp="1"/>
          </p:cNvSpPr>
          <p:nvPr>
            <p:ph type="subTitle" idx="1"/>
            <p:custDataLst>
              <p:tags r:id="rId2"/>
            </p:custDataLst>
          </p:nvPr>
        </p:nvSpPr>
        <p:spPr/>
        <p:txBody>
          <a:bodyPr>
            <a:normAutofit/>
          </a:bodyPr>
          <a:lstStyle/>
          <a:p>
            <a:r>
              <a:rPr lang="zh-CN" altLang="en-US" dirty="0"/>
              <a:t>小组成员：吕政凯，陶景伟，刘聪聪    组长：吕政凯</a:t>
            </a:r>
            <a:endParaRPr lang="zh-CN" altLang="en-US" dirty="0"/>
          </a:p>
        </p:txBody>
      </p:sp>
      <p:pic>
        <p:nvPicPr>
          <p:cNvPr id="2" name="图片 1" descr="未标题-1"/>
          <p:cNvPicPr>
            <a:picLocks noChangeAspect="1"/>
          </p:cNvPicPr>
          <p:nvPr/>
        </p:nvPicPr>
        <p:blipFill>
          <a:blip r:embed="rId3"/>
          <a:stretch>
            <a:fillRect/>
          </a:stretch>
        </p:blipFill>
        <p:spPr>
          <a:xfrm>
            <a:off x="355600" y="100330"/>
            <a:ext cx="3860165" cy="2298700"/>
          </a:xfrm>
          <a:prstGeom prst="rect">
            <a:avLst/>
          </a:prstGeom>
        </p:spPr>
      </p:pic>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1371600" y="368300"/>
            <a:ext cx="5080635" cy="384810"/>
          </a:xfrm>
          <a:prstGeom prst="rect">
            <a:avLst/>
          </a:prstGeom>
          <a:noFill/>
          <a:ln w="9525">
            <a:noFill/>
          </a:ln>
        </p:spPr>
        <p:txBody>
          <a:bodyPr wrap="square">
            <a:spAutoFit/>
          </a:bodyPr>
          <a:p>
            <a:pPr marL="0" indent="0" algn="l"/>
            <a:r>
              <a:rPr lang="zh-CN" altLang="en-US" b="1" u="none">
                <a:latin typeface="微软雅黑" panose="020B0503020204020204" charset="-122"/>
                <a:ea typeface="微软雅黑" panose="020B0503020204020204" charset="-122"/>
                <a:cs typeface="宋体" panose="02010600030101010101" pitchFamily="2" charset="-122"/>
              </a:rPr>
              <a:t>入住登记输入项</a:t>
            </a:r>
            <a:endParaRPr lang="zh-CN" altLang="en-US" b="1" u="none">
              <a:latin typeface="微软雅黑" panose="020B0503020204020204" charset="-122"/>
              <a:ea typeface="微软雅黑" panose="020B0503020204020204" charset="-122"/>
              <a:cs typeface="宋体" panose="02010600030101010101" pitchFamily="2" charset="-122"/>
            </a:endParaRPr>
          </a:p>
        </p:txBody>
      </p:sp>
      <p:graphicFrame>
        <p:nvGraphicFramePr>
          <p:cNvPr id="9" name="表格 8"/>
          <p:cNvGraphicFramePr/>
          <p:nvPr/>
        </p:nvGraphicFramePr>
        <p:xfrm>
          <a:off x="1371600" y="967740"/>
          <a:ext cx="7979410" cy="2049780"/>
        </p:xfrm>
        <a:graphic>
          <a:graphicData uri="http://schemas.openxmlformats.org/drawingml/2006/table">
            <a:tbl>
              <a:tblPr firstRow="1" bandRow="1">
                <a:tableStyleId>{5940675A-B579-460E-94D1-54222C63F5DA}</a:tableStyleId>
              </a:tblPr>
              <a:tblGrid>
                <a:gridCol w="1504315"/>
                <a:gridCol w="1050290"/>
                <a:gridCol w="1050290"/>
                <a:gridCol w="1224915"/>
                <a:gridCol w="1750060"/>
                <a:gridCol w="1399540"/>
              </a:tblGrid>
              <a:tr h="180975">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数据类型</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有效范围</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输入方式</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输入媒体</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数据来源</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3147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员工</a:t>
                      </a:r>
                      <a:r>
                        <a:rPr lang="en-US" altLang="zh-CN" sz="1400" b="1" u="none">
                          <a:latin typeface="微软雅黑" panose="020B0503020204020204" charset="-122"/>
                          <a:ea typeface="微软雅黑" panose="020B0503020204020204" charset="-122"/>
                          <a:cs typeface="宋体" panose="02010600030101010101" pitchFamily="2" charset="-122"/>
                        </a:rPr>
                        <a:t>id</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3147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员工姓名</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80975">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事件名称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3147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客户名称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2</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3147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房间类型</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20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80975">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客户身份证</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80975">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日期及时间</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 name="文本框 9"/>
          <p:cNvSpPr txBox="1"/>
          <p:nvPr/>
        </p:nvSpPr>
        <p:spPr>
          <a:xfrm>
            <a:off x="1372235" y="3503930"/>
            <a:ext cx="5080000" cy="384810"/>
          </a:xfrm>
          <a:prstGeom prst="rect">
            <a:avLst/>
          </a:prstGeom>
          <a:noFill/>
          <a:ln w="9525">
            <a:noFill/>
          </a:ln>
        </p:spPr>
        <p:txBody>
          <a:bodyPr>
            <a:spAutoFit/>
          </a:bodyPr>
          <a:p>
            <a:pPr marL="0" indent="0" algn="l"/>
            <a:r>
              <a:rPr lang="zh-CN" altLang="en-US" b="1" u="none">
                <a:latin typeface="微软雅黑" panose="020B0503020204020204" charset="-122"/>
                <a:ea typeface="微软雅黑" panose="020B0503020204020204" charset="-122"/>
                <a:cs typeface="宋体" panose="02010600030101010101" pitchFamily="2" charset="-122"/>
              </a:rPr>
              <a:t>退房结账输入项</a:t>
            </a:r>
            <a:endParaRPr lang="zh-CN" altLang="en-US" b="1" u="none">
              <a:latin typeface="微软雅黑" panose="020B0503020204020204" charset="-122"/>
              <a:ea typeface="微软雅黑" panose="020B0503020204020204" charset="-122"/>
              <a:cs typeface="宋体" panose="02010600030101010101" pitchFamily="2" charset="-122"/>
            </a:endParaRPr>
          </a:p>
        </p:txBody>
      </p:sp>
      <p:graphicFrame>
        <p:nvGraphicFramePr>
          <p:cNvPr id="11" name="表格 10"/>
          <p:cNvGraphicFramePr/>
          <p:nvPr/>
        </p:nvGraphicFramePr>
        <p:xfrm>
          <a:off x="1371600" y="4093210"/>
          <a:ext cx="7979410" cy="2161540"/>
        </p:xfrm>
        <a:graphic>
          <a:graphicData uri="http://schemas.openxmlformats.org/drawingml/2006/table">
            <a:tbl>
              <a:tblPr firstRow="1" bandRow="1">
                <a:tableStyleId>{5940675A-B579-460E-94D1-54222C63F5DA}</a:tableStyleId>
              </a:tblPr>
              <a:tblGrid>
                <a:gridCol w="1504950"/>
                <a:gridCol w="1049655"/>
                <a:gridCol w="1050290"/>
                <a:gridCol w="1224915"/>
                <a:gridCol w="1749425"/>
                <a:gridCol w="1400175"/>
              </a:tblGrid>
              <a:tr h="227965">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数据类型</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有效范围</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输入方式</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输入媒体</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数据来源</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员工</a:t>
                      </a:r>
                      <a:r>
                        <a:rPr lang="en-US" altLang="zh-CN" sz="1400" b="1" u="none">
                          <a:latin typeface="微软雅黑" panose="020B0503020204020204" charset="-122"/>
                          <a:ea typeface="微软雅黑" panose="020B0503020204020204" charset="-122"/>
                          <a:cs typeface="宋体" panose="02010600030101010101" pitchFamily="2" charset="-122"/>
                        </a:rPr>
                        <a:t>id</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员工姓名</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事件名称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客户名称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2</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退房间号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20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30480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费用</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63500" marB="63500"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16637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日期及时间</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2" name="文本框 11"/>
          <p:cNvSpPr txBox="1"/>
          <p:nvPr/>
        </p:nvSpPr>
        <p:spPr>
          <a:xfrm>
            <a:off x="1371600" y="5582285"/>
            <a:ext cx="5080000" cy="762000"/>
          </a:xfrm>
          <a:prstGeom prst="rect">
            <a:avLst/>
          </a:prstGeom>
          <a:noFill/>
          <a:ln w="9525">
            <a:noFill/>
          </a:ln>
        </p:spPr>
        <p:txBody>
          <a:bodyPr>
            <a:spAutoFit/>
          </a:bodyPr>
          <a:p>
            <a:pPr marL="0" indent="0" algn="l"/>
            <a:r>
              <a:rPr lang="en-US" altLang="zh-CN" sz="1400" b="0" u="none">
                <a:latin typeface="宋体" panose="02010600030101010101" pitchFamily="2" charset="-122"/>
                <a:ea typeface="宋体" panose="02010600030101010101" pitchFamily="2" charset="-122"/>
                <a:cs typeface="宋体" panose="02010600030101010101" pitchFamily="2" charset="-122"/>
              </a:rPr>
              <a:t> </a:t>
            </a:r>
            <a:r>
              <a:rPr lang="en-US" altLang="zh-CN" sz="1600" b="0" u="none">
                <a:latin typeface="黑体" panose="02010609060101010101" charset="-122"/>
                <a:ea typeface="黑体" panose="02010609060101010101" charset="-122"/>
                <a:cs typeface="黑体" panose="02010609060101010101" charset="-122"/>
              </a:rPr>
              <a:t> </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46380"/>
            <a:ext cx="10515600" cy="991235"/>
          </a:xfrm>
        </p:spPr>
        <p:txBody>
          <a:bodyPr/>
          <a:p>
            <a:r>
              <a:rPr lang="zh-CN" altLang="en-US">
                <a:sym typeface="+mn-ea"/>
              </a:rPr>
              <a:t>3.5输出项</a:t>
            </a:r>
            <a:endParaRPr lang="zh-CN" altLang="en-US">
              <a:sym typeface="+mn-ea"/>
            </a:endParaRPr>
          </a:p>
        </p:txBody>
      </p:sp>
      <p:sp>
        <p:nvSpPr>
          <p:cNvPr id="3" name="文本框 2"/>
          <p:cNvSpPr txBox="1"/>
          <p:nvPr/>
        </p:nvSpPr>
        <p:spPr>
          <a:xfrm>
            <a:off x="838200" y="1098550"/>
            <a:ext cx="9615170" cy="807085"/>
          </a:xfrm>
          <a:prstGeom prst="rect">
            <a:avLst/>
          </a:prstGeom>
          <a:noFill/>
          <a:ln w="9525">
            <a:noFill/>
          </a:ln>
        </p:spPr>
        <p:txBody>
          <a:bodyPr wrap="square">
            <a:spAutoFit/>
          </a:bodyPr>
          <a:p>
            <a:pPr marL="0" indent="266700" algn="l"/>
            <a:r>
              <a:rPr lang="zh-CN" altLang="en-US" sz="1400" b="1" u="none">
                <a:latin typeface="微软雅黑" panose="020B0503020204020204" charset="-122"/>
                <a:ea typeface="微软雅黑" panose="020B0503020204020204" charset="-122"/>
                <a:cs typeface="宋体" panose="02010600030101010101" pitchFamily="2" charset="-122"/>
              </a:rPr>
              <a:t>给出对每一个输出项的特性，包括名称、标识、数据的类型和格式，数据值的有效范围，输出的形式、数量和频度，输出媒体、对输出图形及符号的说明、安全保密条件等等。</a:t>
            </a:r>
            <a:endParaRPr lang="zh-CN" altLang="en-US" sz="1400" b="1" u="none">
              <a:latin typeface="微软雅黑" panose="020B0503020204020204" charset="-122"/>
              <a:ea typeface="微软雅黑" panose="020B0503020204020204" charset="-122"/>
              <a:cs typeface="宋体" panose="02010600030101010101" pitchFamily="2" charset="-122"/>
            </a:endParaRPr>
          </a:p>
          <a:p>
            <a:pPr marL="0" indent="266700" algn="l"/>
            <a:r>
              <a:rPr lang="zh-CN" altLang="en-US" b="1" u="none">
                <a:latin typeface="微软雅黑" panose="020B0503020204020204" charset="-122"/>
                <a:ea typeface="微软雅黑" panose="020B0503020204020204" charset="-122"/>
                <a:cs typeface="宋体" panose="02010600030101010101" pitchFamily="2" charset="-122"/>
              </a:rPr>
              <a:t>交易订单</a:t>
            </a:r>
            <a:endParaRPr lang="zh-CN" altLang="en-US" b="1" u="none">
              <a:latin typeface="微软雅黑" panose="020B0503020204020204" charset="-122"/>
              <a:ea typeface="微软雅黑" panose="020B0503020204020204" charset="-122"/>
              <a:cs typeface="宋体" panose="02010600030101010101" pitchFamily="2" charset="-122"/>
            </a:endParaRPr>
          </a:p>
        </p:txBody>
      </p:sp>
      <p:graphicFrame>
        <p:nvGraphicFramePr>
          <p:cNvPr id="4" name="表格 3"/>
          <p:cNvGraphicFramePr/>
          <p:nvPr/>
        </p:nvGraphicFramePr>
        <p:xfrm>
          <a:off x="838200" y="2044700"/>
          <a:ext cx="9615170" cy="3827780"/>
        </p:xfrm>
        <a:graphic>
          <a:graphicData uri="http://schemas.openxmlformats.org/drawingml/2006/table">
            <a:tbl>
              <a:tblPr firstRow="1" bandRow="1">
                <a:tableStyleId>{5940675A-B579-460E-94D1-54222C63F5DA}</a:tableStyleId>
              </a:tblPr>
              <a:tblGrid>
                <a:gridCol w="1148715"/>
                <a:gridCol w="526415"/>
                <a:gridCol w="1120140"/>
                <a:gridCol w="988695"/>
                <a:gridCol w="1417955"/>
                <a:gridCol w="823595"/>
                <a:gridCol w="1463040"/>
                <a:gridCol w="822960"/>
                <a:gridCol w="617855"/>
                <a:gridCol w="685800"/>
              </a:tblGrid>
              <a:tr h="638175">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名称</a:t>
                      </a:r>
                      <a:r>
                        <a:rPr lang="en-US" altLang="zh-CN" sz="1600" b="1" u="none">
                          <a:latin typeface="微软雅黑" panose="020B0503020204020204" charset="-122"/>
                          <a:ea typeface="微软雅黑" panose="020B0503020204020204" charset="-122"/>
                          <a:cs typeface="Times New Roman" panose="02020603050405020304" charset="0"/>
                        </a:rPr>
                        <a:t>Name</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标识</a:t>
                      </a:r>
                      <a:r>
                        <a:rPr lang="en-US" altLang="zh-CN" sz="1600" b="1" u="none">
                          <a:latin typeface="微软雅黑" panose="020B0503020204020204" charset="-122"/>
                          <a:ea typeface="微软雅黑" panose="020B0503020204020204" charset="-122"/>
                          <a:cs typeface="Times New Roman" panose="02020603050405020304" charset="0"/>
                        </a:rPr>
                        <a:t>Logo</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数据类型</a:t>
                      </a:r>
                      <a:r>
                        <a:rPr lang="en-US" altLang="zh-CN" sz="1600" b="1" u="none">
                          <a:latin typeface="微软雅黑" panose="020B0503020204020204" charset="-122"/>
                          <a:ea typeface="微软雅黑" panose="020B0503020204020204" charset="-122"/>
                          <a:cs typeface="Times New Roman" panose="02020603050405020304" charset="0"/>
                        </a:rPr>
                        <a:t>Data</a:t>
                      </a:r>
                      <a:r>
                        <a:rPr lang="en-US" altLang="zh-CN" sz="1600" b="1" u="none">
                          <a:latin typeface="微软雅黑" panose="020B0503020204020204" charset="-122"/>
                          <a:ea typeface="微软雅黑" panose="020B0503020204020204" charset="-122"/>
                          <a:cs typeface="宋体" panose="02010600030101010101" pitchFamily="2" charset="-122"/>
                        </a:rPr>
                        <a:t> </a:t>
                      </a:r>
                      <a:r>
                        <a:rPr lang="en-US" altLang="zh-CN" sz="1600" b="1" u="none">
                          <a:latin typeface="微软雅黑" panose="020B0503020204020204" charset="-122"/>
                          <a:ea typeface="微软雅黑" panose="020B0503020204020204" charset="-122"/>
                          <a:cs typeface="Times New Roman" panose="02020603050405020304" charset="0"/>
                        </a:rPr>
                        <a:t>types</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有效范围</a:t>
                      </a:r>
                      <a:r>
                        <a:rPr lang="en-US" altLang="zh-CN" sz="1600" b="1" u="none">
                          <a:latin typeface="微软雅黑" panose="020B0503020204020204" charset="-122"/>
                          <a:ea typeface="微软雅黑" panose="020B0503020204020204" charset="-122"/>
                          <a:cs typeface="Times New Roman" panose="02020603050405020304" charset="0"/>
                        </a:rPr>
                        <a:t>valid range</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输出方式</a:t>
                      </a:r>
                      <a:r>
                        <a:rPr lang="en-US" altLang="zh-CN" sz="1600" b="1" u="none">
                          <a:latin typeface="微软雅黑" panose="020B0503020204020204" charset="-122"/>
                          <a:ea typeface="微软雅黑" panose="020B0503020204020204" charset="-122"/>
                          <a:cs typeface="宋体" panose="02010600030101010101" pitchFamily="2" charset="-122"/>
                        </a:rPr>
                        <a:t>Way</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输出媒体</a:t>
                      </a:r>
                      <a:r>
                        <a:rPr lang="en-US" altLang="zh-CN" sz="1600" b="1" u="none">
                          <a:latin typeface="微软雅黑" panose="020B0503020204020204" charset="-122"/>
                          <a:ea typeface="微软雅黑" panose="020B0503020204020204" charset="-122"/>
                          <a:cs typeface="Times New Roman" panose="02020603050405020304" charset="0"/>
                        </a:rPr>
                        <a:t>Media</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输入数据来源</a:t>
                      </a:r>
                      <a:r>
                        <a:rPr lang="en-US" altLang="zh-CN" sz="1600" b="1" u="none">
                          <a:latin typeface="微软雅黑" panose="020B0503020204020204" charset="-122"/>
                          <a:ea typeface="微软雅黑" panose="020B0503020204020204" charset="-122"/>
                          <a:cs typeface="Times New Roman" panose="02020603050405020304" charset="0"/>
                        </a:rPr>
                        <a:t>Data sources</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安全保密条件</a:t>
                      </a:r>
                      <a:r>
                        <a:rPr lang="en-US" altLang="zh-CN" sz="1600" b="1" u="none">
                          <a:latin typeface="微软雅黑" panose="020B0503020204020204" charset="-122"/>
                          <a:ea typeface="微软雅黑" panose="020B0503020204020204" charset="-122"/>
                          <a:cs typeface="Times New Roman" panose="02020603050405020304" charset="0"/>
                        </a:rPr>
                        <a:t>Security</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数量</a:t>
                      </a:r>
                      <a:r>
                        <a:rPr lang="en-US" altLang="zh-CN" sz="1600" b="1" u="none">
                          <a:latin typeface="微软雅黑" panose="020B0503020204020204" charset="-122"/>
                          <a:ea typeface="微软雅黑" panose="020B0503020204020204" charset="-122"/>
                          <a:cs typeface="宋体" panose="02010600030101010101" pitchFamily="2" charset="-122"/>
                        </a:rPr>
                        <a:t>Number</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频度</a:t>
                      </a:r>
                      <a:r>
                        <a:rPr lang="en-US" altLang="zh-CN" sz="1600" b="1" u="none">
                          <a:latin typeface="微软雅黑" panose="020B0503020204020204" charset="-122"/>
                          <a:ea typeface="微软雅黑" panose="020B0503020204020204" charset="-122"/>
                          <a:cs typeface="Times New Roman" panose="02020603050405020304" charset="0"/>
                        </a:rPr>
                        <a:t>Frequency</a:t>
                      </a:r>
                      <a:r>
                        <a:rPr lang="en-US" altLang="zh-CN" sz="1600" b="1" u="none">
                          <a:latin typeface="微软雅黑" panose="020B0503020204020204" charset="-122"/>
                          <a:ea typeface="微软雅黑" panose="020B0503020204020204" charset="-122"/>
                          <a:cs typeface="宋体" panose="02010600030101010101" pitchFamily="2" charset="-122"/>
                        </a:rPr>
                        <a:t> </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4815">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员工</a:t>
                      </a:r>
                      <a:r>
                        <a:rPr lang="en-US" altLang="zh-CN" sz="1600" b="1" u="none">
                          <a:latin typeface="微软雅黑" panose="020B0503020204020204" charset="-122"/>
                          <a:ea typeface="微软雅黑" panose="020B0503020204020204" charset="-122"/>
                          <a:cs typeface="宋体" panose="02010600030101010101" pitchFamily="2" charset="-122"/>
                        </a:rPr>
                        <a:t>id</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Int</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10</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自动输出</a:t>
                      </a:r>
                      <a:r>
                        <a:rPr lang="en-US" altLang="zh-CN" sz="1600" b="1" u="none">
                          <a:latin typeface="微软雅黑" panose="020B0503020204020204" charset="-122"/>
                          <a:ea typeface="微软雅黑" panose="020B0503020204020204" charset="-122"/>
                          <a:cs typeface="Times New Roman" panose="02020603050405020304" charset="0"/>
                        </a:rPr>
                        <a:t>Automatic</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数据表</a:t>
                      </a:r>
                      <a:r>
                        <a:rPr lang="en-US" altLang="zh-CN" sz="1600" b="1" u="none">
                          <a:latin typeface="微软雅黑" panose="020B0503020204020204" charset="-122"/>
                          <a:ea typeface="微软雅黑" panose="020B0503020204020204" charset="-122"/>
                          <a:cs typeface="Times New Roman" panose="02020603050405020304" charset="0"/>
                        </a:rPr>
                        <a:t>Data Sheet</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无</a:t>
                      </a:r>
                      <a:r>
                        <a:rPr lang="en-US" altLang="zh-CN" sz="1600" b="1" u="none">
                          <a:latin typeface="微软雅黑" panose="020B0503020204020204" charset="-122"/>
                          <a:ea typeface="微软雅黑" panose="020B0503020204020204" charset="-122"/>
                          <a:cs typeface="宋体" panose="02010600030101010101" pitchFamily="2" charset="-122"/>
                        </a:rPr>
                        <a:t>No</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5450">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部门名称</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Times New Roman" panose="02020603050405020304" charset="0"/>
                        </a:rPr>
                        <a:t>C</a:t>
                      </a:r>
                      <a:r>
                        <a:rPr lang="en-US" altLang="zh-CN" sz="1600" b="1" u="none">
                          <a:latin typeface="微软雅黑" panose="020B0503020204020204" charset="-122"/>
                          <a:ea typeface="微软雅黑" panose="020B0503020204020204" charset="-122"/>
                          <a:cs typeface="宋体" panose="02010600030101010101" pitchFamily="2" charset="-122"/>
                        </a:rPr>
                        <a:t>har</a:t>
                      </a:r>
                      <a:endParaRPr lang="en-US" altLang="zh-CN" sz="1600" b="1" u="none">
                        <a:latin typeface="微软雅黑" panose="020B0503020204020204" charset="-122"/>
                        <a:ea typeface="微软雅黑" panose="020B0503020204020204" charset="-122"/>
                        <a:cs typeface="Times New Roman" panose="020206030504050203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10</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自动输出</a:t>
                      </a:r>
                      <a:r>
                        <a:rPr lang="en-US" altLang="zh-CN" sz="1600" b="1" u="none">
                          <a:latin typeface="微软雅黑" panose="020B0503020204020204" charset="-122"/>
                          <a:ea typeface="微软雅黑" panose="020B0503020204020204" charset="-122"/>
                          <a:cs typeface="Times New Roman" panose="02020603050405020304" charset="0"/>
                        </a:rPr>
                        <a:t>Automatic</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数据表</a:t>
                      </a:r>
                      <a:r>
                        <a:rPr lang="en-US" altLang="zh-CN" sz="1600" b="1" u="none">
                          <a:latin typeface="微软雅黑" panose="020B0503020204020204" charset="-122"/>
                          <a:ea typeface="微软雅黑" panose="020B0503020204020204" charset="-122"/>
                          <a:cs typeface="Times New Roman" panose="02020603050405020304" charset="0"/>
                        </a:rPr>
                        <a:t>Data Sheet</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无</a:t>
                      </a:r>
                      <a:r>
                        <a:rPr lang="en-US" altLang="zh-CN" sz="1600" b="1" u="none">
                          <a:latin typeface="微软雅黑" panose="020B0503020204020204" charset="-122"/>
                          <a:ea typeface="微软雅黑" panose="020B0503020204020204" charset="-122"/>
                          <a:cs typeface="宋体" panose="02010600030101010101" pitchFamily="2" charset="-122"/>
                        </a:rPr>
                        <a:t>No</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5450">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员工名称</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Char</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20</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自动输出</a:t>
                      </a:r>
                      <a:r>
                        <a:rPr lang="en-US" altLang="zh-CN" sz="1600" b="1" u="none">
                          <a:latin typeface="微软雅黑" panose="020B0503020204020204" charset="-122"/>
                          <a:ea typeface="微软雅黑" panose="020B0503020204020204" charset="-122"/>
                          <a:cs typeface="Times New Roman" panose="02020603050405020304" charset="0"/>
                        </a:rPr>
                        <a:t>Automatic</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数据表</a:t>
                      </a:r>
                      <a:r>
                        <a:rPr lang="en-US" altLang="zh-CN" sz="1600" b="1" u="none">
                          <a:latin typeface="微软雅黑" panose="020B0503020204020204" charset="-122"/>
                          <a:ea typeface="微软雅黑" panose="020B0503020204020204" charset="-122"/>
                          <a:cs typeface="Times New Roman" panose="02020603050405020304" charset="0"/>
                        </a:rPr>
                        <a:t>Data Sheet</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无</a:t>
                      </a:r>
                      <a:r>
                        <a:rPr lang="en-US" altLang="zh-CN" sz="1600" b="1" u="none">
                          <a:latin typeface="微软雅黑" panose="020B0503020204020204" charset="-122"/>
                          <a:ea typeface="微软雅黑" panose="020B0503020204020204" charset="-122"/>
                          <a:cs typeface="宋体" panose="02010600030101010101" pitchFamily="2" charset="-122"/>
                        </a:rPr>
                        <a:t>No</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5450">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客户名称</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Char</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20</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自动输出</a:t>
                      </a:r>
                      <a:r>
                        <a:rPr lang="en-US" altLang="zh-CN" sz="1600" b="1" u="none">
                          <a:latin typeface="微软雅黑" panose="020B0503020204020204" charset="-122"/>
                          <a:ea typeface="微软雅黑" panose="020B0503020204020204" charset="-122"/>
                          <a:cs typeface="Times New Roman" panose="02020603050405020304" charset="0"/>
                        </a:rPr>
                        <a:t>Automatics</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数据表</a:t>
                      </a:r>
                      <a:r>
                        <a:rPr lang="en-US" altLang="zh-CN" sz="1600" b="1" u="none">
                          <a:latin typeface="微软雅黑" panose="020B0503020204020204" charset="-122"/>
                          <a:ea typeface="微软雅黑" panose="020B0503020204020204" charset="-122"/>
                          <a:cs typeface="Times New Roman" panose="02020603050405020304" charset="0"/>
                        </a:rPr>
                        <a:t>Data Sheet</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无</a:t>
                      </a:r>
                      <a:r>
                        <a:rPr lang="en-US" altLang="zh-CN" sz="1600" b="1" u="none">
                          <a:latin typeface="微软雅黑" panose="020B0503020204020204" charset="-122"/>
                          <a:ea typeface="微软雅黑" panose="020B0503020204020204" charset="-122"/>
                          <a:cs typeface="宋体" panose="02010600030101010101" pitchFamily="2" charset="-122"/>
                        </a:rPr>
                        <a:t>No</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12725">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身份证号</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Char</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20</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自动输出</a:t>
                      </a:r>
                      <a:r>
                        <a:rPr lang="zh-CN" altLang="en-US" sz="1600" b="1" u="none">
                          <a:latin typeface="微软雅黑" panose="020B0503020204020204" charset="-122"/>
                          <a:ea typeface="微软雅黑" panose="020B0503020204020204" charset="-122"/>
                          <a:cs typeface="Times New Roman" panose="02020603050405020304" charset="0"/>
                        </a:rPr>
                        <a:t> </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数据表</a:t>
                      </a:r>
                      <a:r>
                        <a:rPr lang="zh-CN" altLang="en-US" sz="1600" b="1" u="none">
                          <a:latin typeface="微软雅黑" panose="020B0503020204020204" charset="-122"/>
                          <a:ea typeface="微软雅黑" panose="020B0503020204020204" charset="-122"/>
                          <a:cs typeface="Times New Roman" panose="02020603050405020304" charset="0"/>
                        </a:rPr>
                        <a:t> </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加密 </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4815">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房间价格</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Int</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40</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自动输出</a:t>
                      </a:r>
                      <a:r>
                        <a:rPr lang="en-US" altLang="zh-CN" sz="1600" b="1" u="none">
                          <a:latin typeface="微软雅黑" panose="020B0503020204020204" charset="-122"/>
                          <a:ea typeface="微软雅黑" panose="020B0503020204020204" charset="-122"/>
                          <a:cs typeface="Times New Roman" panose="02020603050405020304" charset="0"/>
                        </a:rPr>
                        <a:t>Automatic</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数据表</a:t>
                      </a:r>
                      <a:r>
                        <a:rPr lang="en-US" altLang="zh-CN" sz="1600" b="1" u="none">
                          <a:latin typeface="微软雅黑" panose="020B0503020204020204" charset="-122"/>
                          <a:ea typeface="微软雅黑" panose="020B0503020204020204" charset="-122"/>
                          <a:cs typeface="Times New Roman" panose="02020603050405020304" charset="0"/>
                        </a:rPr>
                        <a:t>Data Sheet</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无</a:t>
                      </a:r>
                      <a:r>
                        <a:rPr lang="en-US" altLang="zh-CN" sz="1600" b="1" u="none">
                          <a:latin typeface="微软雅黑" panose="020B0503020204020204" charset="-122"/>
                          <a:ea typeface="微软雅黑" panose="020B0503020204020204" charset="-122"/>
                          <a:cs typeface="宋体" panose="02010600030101010101" pitchFamily="2" charset="-122"/>
                        </a:rPr>
                        <a:t>No</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425450">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房间类型</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Char</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40</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自动输出</a:t>
                      </a:r>
                      <a:r>
                        <a:rPr lang="en-US" altLang="zh-CN" sz="1600" b="1" u="none">
                          <a:latin typeface="微软雅黑" panose="020B0503020204020204" charset="-122"/>
                          <a:ea typeface="微软雅黑" panose="020B0503020204020204" charset="-122"/>
                          <a:cs typeface="Times New Roman" panose="02020603050405020304" charset="0"/>
                        </a:rPr>
                        <a:t>Automatic</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数据表</a:t>
                      </a:r>
                      <a:r>
                        <a:rPr lang="en-US" altLang="zh-CN" sz="1600" b="1" u="none">
                          <a:latin typeface="微软雅黑" panose="020B0503020204020204" charset="-122"/>
                          <a:ea typeface="微软雅黑" panose="020B0503020204020204" charset="-122"/>
                          <a:cs typeface="Times New Roman" panose="02020603050405020304" charset="0"/>
                        </a:rPr>
                        <a:t>Data Sheet</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无</a:t>
                      </a:r>
                      <a:r>
                        <a:rPr lang="en-US" altLang="zh-CN" sz="1600" b="1" u="none">
                          <a:latin typeface="微软雅黑" panose="020B0503020204020204" charset="-122"/>
                          <a:ea typeface="微软雅黑" panose="020B0503020204020204" charset="-122"/>
                          <a:cs typeface="宋体" panose="02010600030101010101" pitchFamily="2" charset="-122"/>
                        </a:rPr>
                        <a:t>No</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504825">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交易时间</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Char</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50</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自动输出</a:t>
                      </a:r>
                      <a:r>
                        <a:rPr lang="en-US" altLang="zh-CN" sz="1600" b="1" u="none">
                          <a:latin typeface="微软雅黑" panose="020B0503020204020204" charset="-122"/>
                          <a:ea typeface="微软雅黑" panose="020B0503020204020204" charset="-122"/>
                          <a:cs typeface="Times New Roman" panose="02020603050405020304" charset="0"/>
                        </a:rPr>
                        <a:t>Automatic</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数据表</a:t>
                      </a:r>
                      <a:r>
                        <a:rPr lang="en-US" altLang="zh-CN" sz="1600" b="1" u="none">
                          <a:latin typeface="微软雅黑" panose="020B0503020204020204" charset="-122"/>
                          <a:ea typeface="微软雅黑" panose="020B0503020204020204" charset="-122"/>
                          <a:cs typeface="Times New Roman" panose="02020603050405020304" charset="0"/>
                        </a:rPr>
                        <a:t>Data Sheet</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无</a:t>
                      </a:r>
                      <a:r>
                        <a:rPr lang="en-US" altLang="zh-CN" sz="1600" b="1" u="none">
                          <a:latin typeface="微软雅黑" panose="020B0503020204020204" charset="-122"/>
                          <a:ea typeface="微软雅黑" panose="020B0503020204020204" charset="-122"/>
                          <a:cs typeface="宋体" panose="02010600030101010101" pitchFamily="2" charset="-122"/>
                        </a:rPr>
                        <a:t>No</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 </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3.6算法</a:t>
            </a:r>
            <a:endParaRPr>
              <a:sym typeface="+mn-ea"/>
            </a:endParaRPr>
          </a:p>
        </p:txBody>
      </p:sp>
      <p:sp>
        <p:nvSpPr>
          <p:cNvPr id="3" name="内容占位符 2"/>
          <p:cNvSpPr>
            <a:spLocks noGrp="1"/>
          </p:cNvSpPr>
          <p:nvPr>
            <p:ph idx="1"/>
          </p:nvPr>
        </p:nvSpPr>
        <p:spPr>
          <a:xfrm>
            <a:off x="525780" y="1356360"/>
            <a:ext cx="10515600" cy="5156835"/>
          </a:xfrm>
        </p:spPr>
        <p:txBody>
          <a:bodyPr>
            <a:normAutofit/>
          </a:bodyPr>
          <a:p>
            <a:pPr algn="l">
              <a:lnSpc>
                <a:spcPct val="110000"/>
              </a:lnSpc>
            </a:pPr>
            <a:r>
              <a:rPr lang="en-US" altLang="zh-CN" sz="2800"/>
              <a:t> </a:t>
            </a:r>
            <a:r>
              <a:rPr sz="2800" b="1"/>
              <a:t>详细说明本程序所选用的算法，具体的计算公式和计算步骤。</a:t>
            </a:r>
            <a:endParaRPr sz="2800" b="1"/>
          </a:p>
          <a:p>
            <a:pPr algn="l">
              <a:lnSpc>
                <a:spcPct val="110000"/>
              </a:lnSpc>
            </a:pPr>
            <a:endParaRPr sz="2800" b="1"/>
          </a:p>
        </p:txBody>
      </p:sp>
      <p:pic>
        <p:nvPicPr>
          <p:cNvPr id="16" name="图片 15" descr="A7YG(CW34M`)CI1FON)6F%T"/>
          <p:cNvPicPr>
            <a:picLocks noChangeAspect="1"/>
          </p:cNvPicPr>
          <p:nvPr/>
        </p:nvPicPr>
        <p:blipFill>
          <a:blip r:embed="rId1"/>
          <a:stretch>
            <a:fillRect/>
          </a:stretch>
        </p:blipFill>
        <p:spPr>
          <a:xfrm>
            <a:off x="838200" y="2382520"/>
            <a:ext cx="2725420" cy="3844290"/>
          </a:xfrm>
          <a:prstGeom prst="rect">
            <a:avLst/>
          </a:prstGeom>
        </p:spPr>
      </p:pic>
      <p:pic>
        <p:nvPicPr>
          <p:cNvPr id="17" name="图片 16" descr="{3I8{Q`UHHSCT2I)7XGTCOJ"/>
          <p:cNvPicPr>
            <a:picLocks noChangeAspect="1"/>
          </p:cNvPicPr>
          <p:nvPr/>
        </p:nvPicPr>
        <p:blipFill>
          <a:blip r:embed="rId2"/>
          <a:stretch>
            <a:fillRect/>
          </a:stretch>
        </p:blipFill>
        <p:spPr>
          <a:xfrm>
            <a:off x="7320280" y="2256155"/>
            <a:ext cx="2406015" cy="3641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XRIJOS4BSN50ALY}YK5_5AC"/>
          <p:cNvPicPr>
            <a:picLocks noChangeAspect="1"/>
          </p:cNvPicPr>
          <p:nvPr/>
        </p:nvPicPr>
        <p:blipFill>
          <a:blip r:embed="rId1"/>
          <a:stretch>
            <a:fillRect/>
          </a:stretch>
        </p:blipFill>
        <p:spPr>
          <a:xfrm>
            <a:off x="1134745" y="751840"/>
            <a:ext cx="2590800" cy="5442585"/>
          </a:xfrm>
          <a:prstGeom prst="rect">
            <a:avLst/>
          </a:prstGeom>
        </p:spPr>
      </p:pic>
      <p:pic>
        <p:nvPicPr>
          <p:cNvPr id="7" name="图片 6"/>
          <p:cNvPicPr>
            <a:picLocks noChangeAspect="1"/>
          </p:cNvPicPr>
          <p:nvPr/>
        </p:nvPicPr>
        <p:blipFill>
          <a:blip r:embed="rId2"/>
          <a:stretch>
            <a:fillRect/>
          </a:stretch>
        </p:blipFill>
        <p:spPr>
          <a:xfrm>
            <a:off x="6603365" y="751840"/>
            <a:ext cx="2976880" cy="54286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83590" y="1547495"/>
            <a:ext cx="4448175" cy="3463925"/>
          </a:xfrm>
          <a:prstGeom prst="rect">
            <a:avLst/>
          </a:prstGeom>
        </p:spPr>
      </p:pic>
      <p:pic>
        <p:nvPicPr>
          <p:cNvPr id="5" name="图片 4"/>
          <p:cNvPicPr>
            <a:picLocks noChangeAspect="1"/>
          </p:cNvPicPr>
          <p:nvPr/>
        </p:nvPicPr>
        <p:blipFill>
          <a:blip r:embed="rId2"/>
          <a:stretch>
            <a:fillRect/>
          </a:stretch>
        </p:blipFill>
        <p:spPr>
          <a:xfrm>
            <a:off x="5541645" y="2193925"/>
            <a:ext cx="6336030" cy="24707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VYI2P_82QI6WU6Y)RV11{}R"/>
          <p:cNvPicPr>
            <a:picLocks noChangeAspect="1"/>
          </p:cNvPicPr>
          <p:nvPr/>
        </p:nvPicPr>
        <p:blipFill>
          <a:blip r:embed="rId1"/>
          <a:srcRect l="10708"/>
          <a:stretch>
            <a:fillRect/>
          </a:stretch>
        </p:blipFill>
        <p:spPr>
          <a:xfrm>
            <a:off x="1162685" y="1102995"/>
            <a:ext cx="9282430" cy="46520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HV(R6{}3[T6~V5KYPPP(L_2"/>
          <p:cNvPicPr>
            <a:picLocks noChangeAspect="1"/>
          </p:cNvPicPr>
          <p:nvPr/>
        </p:nvPicPr>
        <p:blipFill>
          <a:blip r:embed="rId1"/>
          <a:stretch>
            <a:fillRect/>
          </a:stretch>
        </p:blipFill>
        <p:spPr>
          <a:xfrm>
            <a:off x="1309370" y="879475"/>
            <a:ext cx="8196580" cy="55003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120900" y="513715"/>
            <a:ext cx="6934835" cy="54914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3.7流程逻辑</a:t>
            </a:r>
            <a:endParaRPr>
              <a:sym typeface="+mn-ea"/>
            </a:endParaRPr>
          </a:p>
        </p:txBody>
      </p:sp>
      <p:sp>
        <p:nvSpPr>
          <p:cNvPr id="3" name="内容占位符 2"/>
          <p:cNvSpPr>
            <a:spLocks noGrp="1"/>
          </p:cNvSpPr>
          <p:nvPr>
            <p:ph idx="1"/>
          </p:nvPr>
        </p:nvSpPr>
        <p:spPr>
          <a:xfrm>
            <a:off x="525780" y="1356360"/>
            <a:ext cx="10515600" cy="5156835"/>
          </a:xfrm>
        </p:spPr>
        <p:txBody>
          <a:bodyPr>
            <a:normAutofit/>
          </a:bodyPr>
          <a:p>
            <a:pPr algn="l">
              <a:lnSpc>
                <a:spcPct val="110000"/>
              </a:lnSpc>
            </a:pPr>
            <a:r>
              <a:rPr sz="2800"/>
              <a:t>用图表（例如流程图、判定表等）辅以必要的说明来表示本程序的逻辑流程。</a:t>
            </a:r>
            <a:endParaRPr sz="2800"/>
          </a:p>
          <a:p>
            <a:pPr algn="l">
              <a:lnSpc>
                <a:spcPct val="110000"/>
              </a:lnSpc>
            </a:pPr>
            <a:endParaRPr sz="2800"/>
          </a:p>
        </p:txBody>
      </p:sp>
      <p:pic>
        <p:nvPicPr>
          <p:cNvPr id="4" name="图片 3"/>
          <p:cNvPicPr>
            <a:picLocks noChangeAspect="1"/>
          </p:cNvPicPr>
          <p:nvPr/>
        </p:nvPicPr>
        <p:blipFill>
          <a:blip r:embed="rId1"/>
          <a:stretch>
            <a:fillRect/>
          </a:stretch>
        </p:blipFill>
        <p:spPr>
          <a:xfrm>
            <a:off x="3252470" y="2277745"/>
            <a:ext cx="7008495" cy="44475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3.8接口</a:t>
            </a:r>
            <a:endParaRPr>
              <a:sym typeface="+mn-ea"/>
            </a:endParaRPr>
          </a:p>
        </p:txBody>
      </p:sp>
      <p:sp>
        <p:nvSpPr>
          <p:cNvPr id="3" name="内容占位符 2"/>
          <p:cNvSpPr>
            <a:spLocks noGrp="1"/>
          </p:cNvSpPr>
          <p:nvPr>
            <p:ph idx="1"/>
          </p:nvPr>
        </p:nvSpPr>
        <p:spPr>
          <a:xfrm>
            <a:off x="525780" y="1356360"/>
            <a:ext cx="10515600" cy="5156835"/>
          </a:xfrm>
        </p:spPr>
        <p:txBody>
          <a:bodyPr>
            <a:normAutofit/>
          </a:bodyPr>
          <a:p>
            <a:pPr algn="l">
              <a:lnSpc>
                <a:spcPct val="110000"/>
              </a:lnSpc>
            </a:pPr>
            <a:r>
              <a:rPr lang="en-US" altLang="zh-CN" sz="2000"/>
              <a:t> </a:t>
            </a:r>
            <a:endParaRPr sz="2800" b="1"/>
          </a:p>
        </p:txBody>
      </p:sp>
      <p:graphicFrame>
        <p:nvGraphicFramePr>
          <p:cNvPr id="0" name="表格 -1"/>
          <p:cNvGraphicFramePr/>
          <p:nvPr/>
        </p:nvGraphicFramePr>
        <p:xfrm>
          <a:off x="838200" y="2275205"/>
          <a:ext cx="10097770" cy="4535170"/>
        </p:xfrm>
        <a:graphic>
          <a:graphicData uri="http://schemas.openxmlformats.org/drawingml/2006/table">
            <a:tbl>
              <a:tblPr firstRow="1" bandRow="1">
                <a:tableStyleId>{5940675A-B579-460E-94D1-54222C63F5DA}</a:tableStyleId>
              </a:tblPr>
              <a:tblGrid>
                <a:gridCol w="2542540"/>
                <a:gridCol w="1905"/>
                <a:gridCol w="2533015"/>
                <a:gridCol w="6350"/>
                <a:gridCol w="2505710"/>
                <a:gridCol w="2508250"/>
              </a:tblGrid>
              <a:tr h="238760">
                <a:tc gridSpan="2">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字段名</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hMerge="1">
                  <a:tcPr>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tcPr>
                </a:tc>
                <a:tc gridSpan="2">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数据类型</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大小</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字段描述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r>
              <a:tr h="238760">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Yuangong_ID</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int</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4</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员工</a:t>
                      </a:r>
                      <a:r>
                        <a:rPr lang="en-US" altLang="zh-CN" sz="1400" b="1" u="none">
                          <a:latin typeface="微软雅黑" panose="020B0503020204020204" charset="-122"/>
                          <a:ea typeface="微软雅黑" panose="020B0503020204020204" charset="-122"/>
                          <a:cs typeface="宋体" panose="02010600030101010101" pitchFamily="2" charset="-122"/>
                        </a:rPr>
                        <a:t>ID,</a:t>
                      </a:r>
                      <a:r>
                        <a:rPr lang="zh-CN" altLang="en-US" sz="1400" b="1" u="none">
                          <a:latin typeface="微软雅黑" panose="020B0503020204020204" charset="-122"/>
                          <a:ea typeface="微软雅黑" panose="020B0503020204020204" charset="-122"/>
                          <a:cs typeface="宋体" panose="02010600030101010101" pitchFamily="2" charset="-122"/>
                        </a:rPr>
                        <a:t>主键</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8760">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xm</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varchar</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员工姓名</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8125">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bmmc</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varchar</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部门名称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9395">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sjmc</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varchar</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事件名称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8125">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bz</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varchar</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备注</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8760">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rq</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datetime</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8</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日期</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9395">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Khmc</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varchar</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录入客户名称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8125">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Fjlx</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Varchar</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房间类型</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876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字段名</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gridSpan="2">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数据类型</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tcPr>
                </a:tc>
                <a:tc gridSpan="2">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大小</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字段描述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r>
              <a:tr h="238125">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Yuangong_ID</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int</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4</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员工</a:t>
                      </a:r>
                      <a:r>
                        <a:rPr lang="en-US" altLang="zh-CN" sz="1400" b="1" u="none">
                          <a:latin typeface="微软雅黑" panose="020B0503020204020204" charset="-122"/>
                          <a:ea typeface="微软雅黑" panose="020B0503020204020204" charset="-122"/>
                          <a:cs typeface="宋体" panose="02010600030101010101" pitchFamily="2" charset="-122"/>
                        </a:rPr>
                        <a:t>ID,</a:t>
                      </a:r>
                      <a:r>
                        <a:rPr lang="zh-CN" altLang="en-US" sz="1400" b="1" u="none">
                          <a:latin typeface="微软雅黑" panose="020B0503020204020204" charset="-122"/>
                          <a:ea typeface="微软雅黑" panose="020B0503020204020204" charset="-122"/>
                          <a:cs typeface="宋体" panose="02010600030101010101" pitchFamily="2" charset="-122"/>
                        </a:rPr>
                        <a:t>主键</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9395">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xm</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varchar</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员工姓名</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8760">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bmmc</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varchar</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部门名称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8125">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Tfh</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varchar</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退房号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9395">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Fjzt</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varchar</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房间状态</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8125">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bz</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varchar</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备注</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8760">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rq</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datetime</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8</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日期</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8760">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sj</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varchar</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时间</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38760">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Fy</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Int</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gridSpan="2">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tcPr>
                </a:tc>
                <a:tc>
                  <a:txBody>
                    <a:bodyPr/>
                    <a:p>
                      <a:pPr marL="0" indent="0" algn="l">
                        <a:buNone/>
                      </a:pPr>
                      <a:r>
                        <a:rPr lang="zh-CN" altLang="en-US" sz="1400" b="1" u="none">
                          <a:latin typeface="微软雅黑" panose="020B0503020204020204" charset="-122"/>
                          <a:ea typeface="微软雅黑" panose="020B0503020204020204" charset="-122"/>
                          <a:cs typeface="宋体" panose="02010600030101010101" pitchFamily="2" charset="-122"/>
                        </a:rPr>
                        <a:t>费用</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2327122" y="1481374"/>
            <a:ext cx="7537756" cy="1287419"/>
            <a:chOff x="803122" y="860050"/>
            <a:chExt cx="7537756" cy="1287419"/>
          </a:xfrm>
        </p:grpSpPr>
        <p:cxnSp>
          <p:nvCxnSpPr>
            <p:cNvPr id="37" name="直接连接符 36"/>
            <p:cNvCxnSpPr/>
            <p:nvPr>
              <p:custDataLst>
                <p:tags r:id="rId2"/>
              </p:custDataLst>
            </p:nvPr>
          </p:nvCxnSpPr>
          <p:spPr>
            <a:xfrm>
              <a:off x="1182316" y="18763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3"/>
              </p:custDataLst>
            </p:nvPr>
          </p:nvCxnSpPr>
          <p:spPr>
            <a:xfrm>
              <a:off x="1605647" y="14223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75" name="MH_Others_3"/>
            <p:cNvPicPr>
              <a:picLocks noChangeAspect="1" noChangeArrowheads="1"/>
            </p:cNvPicPr>
            <p:nvPr>
              <p:custDataLst>
                <p:tags r:id="rId4"/>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10800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76" name="MH_Number_1"/>
            <p:cNvSpPr txBox="1"/>
            <p:nvPr>
              <p:custDataLst>
                <p:tags r:id="rId6"/>
              </p:custDataLst>
            </p:nvPr>
          </p:nvSpPr>
          <p:spPr>
            <a:xfrm rot="18848767">
              <a:off x="852531" y="13258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01</a:t>
              </a:r>
              <a:endParaRPr lang="zh-CN" altLang="en-US" sz="2800" b="1" dirty="0">
                <a:solidFill>
                  <a:schemeClr val="accent2"/>
                </a:solidFill>
                <a:latin typeface="+mn-lt"/>
                <a:ea typeface="+mn-ea"/>
              </a:endParaRPr>
            </a:p>
          </p:txBody>
        </p:sp>
        <p:sp>
          <p:nvSpPr>
            <p:cNvPr id="38" name="文本框 37"/>
            <p:cNvSpPr txBox="1"/>
            <p:nvPr>
              <p:custDataLst>
                <p:tags r:id="rId7"/>
              </p:custDataLst>
            </p:nvPr>
          </p:nvSpPr>
          <p:spPr>
            <a:xfrm>
              <a:off x="1422593" y="142197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引言</a:t>
              </a:r>
              <a:endParaRPr lang="zh-CN" altLang="en-US" b="1" dirty="0" smtClean="0">
                <a:latin typeface="+mn-lt"/>
                <a:ea typeface="+mn-ea"/>
              </a:endParaRPr>
            </a:p>
          </p:txBody>
        </p:sp>
      </p:grpSp>
      <p:grpSp>
        <p:nvGrpSpPr>
          <p:cNvPr id="4" name="组合 3"/>
          <p:cNvGrpSpPr/>
          <p:nvPr>
            <p:custDataLst>
              <p:tags r:id="rId8"/>
            </p:custDataLst>
          </p:nvPr>
        </p:nvGrpSpPr>
        <p:grpSpPr>
          <a:xfrm>
            <a:off x="2327122" y="2380386"/>
            <a:ext cx="7537756" cy="1287419"/>
            <a:chOff x="803122" y="1850649"/>
            <a:chExt cx="7537756" cy="1287419"/>
          </a:xfrm>
        </p:grpSpPr>
        <p:cxnSp>
          <p:nvCxnSpPr>
            <p:cNvPr id="44" name="直接连接符 43"/>
            <p:cNvCxnSpPr/>
            <p:nvPr>
              <p:custDataLst>
                <p:tags r:id="rId9"/>
              </p:custDataLst>
            </p:nvPr>
          </p:nvCxnSpPr>
          <p:spPr>
            <a:xfrm>
              <a:off x="1182316" y="28669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custDataLst>
                <p:tags r:id="rId10"/>
              </p:custDataLst>
            </p:nvPr>
          </p:nvCxnSpPr>
          <p:spPr>
            <a:xfrm>
              <a:off x="1605647" y="24129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47" name="MH_Others_3"/>
            <p:cNvPicPr>
              <a:picLocks noChangeAspect="1" noChangeArrowheads="1"/>
            </p:cNvPicPr>
            <p:nvPr>
              <p:custDataLst>
                <p:tags r:id="rId1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20706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48" name="MH_Number_1"/>
            <p:cNvSpPr txBox="1"/>
            <p:nvPr>
              <p:custDataLst>
                <p:tags r:id="rId12"/>
              </p:custDataLst>
            </p:nvPr>
          </p:nvSpPr>
          <p:spPr>
            <a:xfrm rot="18848767">
              <a:off x="852531" y="23164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02</a:t>
              </a:r>
              <a:endParaRPr lang="zh-CN" altLang="en-US" sz="2800" b="1" dirty="0">
                <a:solidFill>
                  <a:schemeClr val="accent2"/>
                </a:solidFill>
                <a:latin typeface="+mn-lt"/>
                <a:ea typeface="+mn-ea"/>
              </a:endParaRPr>
            </a:p>
          </p:txBody>
        </p:sp>
        <p:sp>
          <p:nvSpPr>
            <p:cNvPr id="49" name="文本框 48"/>
            <p:cNvSpPr txBox="1"/>
            <p:nvPr>
              <p:custDataLst>
                <p:tags r:id="rId13"/>
              </p:custDataLst>
            </p:nvPr>
          </p:nvSpPr>
          <p:spPr>
            <a:xfrm>
              <a:off x="1422593" y="242146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程序系统的结构</a:t>
              </a:r>
              <a:endParaRPr lang="zh-CN" altLang="en-US" b="1" dirty="0" smtClean="0">
                <a:latin typeface="+mn-lt"/>
                <a:ea typeface="+mn-ea"/>
              </a:endParaRPr>
            </a:p>
          </p:txBody>
        </p:sp>
      </p:grpSp>
      <p:grpSp>
        <p:nvGrpSpPr>
          <p:cNvPr id="5" name="组合 4"/>
          <p:cNvGrpSpPr/>
          <p:nvPr>
            <p:custDataLst>
              <p:tags r:id="rId14"/>
            </p:custDataLst>
          </p:nvPr>
        </p:nvGrpSpPr>
        <p:grpSpPr>
          <a:xfrm>
            <a:off x="2327122" y="3279399"/>
            <a:ext cx="7537756" cy="1287419"/>
            <a:chOff x="803122" y="2841249"/>
            <a:chExt cx="7537756" cy="1287419"/>
          </a:xfrm>
        </p:grpSpPr>
        <p:cxnSp>
          <p:nvCxnSpPr>
            <p:cNvPr id="51" name="直接连接符 50"/>
            <p:cNvCxnSpPr/>
            <p:nvPr>
              <p:custDataLst>
                <p:tags r:id="rId15"/>
              </p:custDataLst>
            </p:nvPr>
          </p:nvCxnSpPr>
          <p:spPr>
            <a:xfrm>
              <a:off x="1182316" y="38575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custDataLst>
                <p:tags r:id="rId16"/>
              </p:custDataLst>
            </p:nvPr>
          </p:nvCxnSpPr>
          <p:spPr>
            <a:xfrm>
              <a:off x="1605647" y="34035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54" name="MH_Others_3"/>
            <p:cNvPicPr>
              <a:picLocks noChangeAspect="1" noChangeArrowheads="1"/>
            </p:cNvPicPr>
            <p:nvPr>
              <p:custDataLst>
                <p:tags r:id="rId17"/>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30612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55" name="MH_Number_1"/>
            <p:cNvSpPr txBox="1"/>
            <p:nvPr>
              <p:custDataLst>
                <p:tags r:id="rId18"/>
              </p:custDataLst>
            </p:nvPr>
          </p:nvSpPr>
          <p:spPr>
            <a:xfrm rot="18848767">
              <a:off x="852531" y="33070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03</a:t>
              </a:r>
              <a:endParaRPr lang="zh-CN" altLang="en-US" sz="2800" b="1" dirty="0">
                <a:solidFill>
                  <a:schemeClr val="accent2"/>
                </a:solidFill>
                <a:latin typeface="+mn-lt"/>
                <a:ea typeface="+mn-ea"/>
              </a:endParaRPr>
            </a:p>
          </p:txBody>
        </p:sp>
        <p:sp>
          <p:nvSpPr>
            <p:cNvPr id="56" name="文本框 55"/>
            <p:cNvSpPr txBox="1"/>
            <p:nvPr>
              <p:custDataLst>
                <p:tags r:id="rId19"/>
              </p:custDataLst>
            </p:nvPr>
          </p:nvSpPr>
          <p:spPr>
            <a:xfrm>
              <a:off x="1422593" y="341206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程序1（标识符）设计说明</a:t>
              </a:r>
              <a:endParaRPr lang="zh-CN" altLang="en-US" b="1" dirty="0" smtClean="0">
                <a:latin typeface="+mn-lt"/>
                <a:ea typeface="+mn-ea"/>
              </a:endParaRPr>
            </a:p>
          </p:txBody>
        </p:sp>
      </p:grpSp>
      <p:grpSp>
        <p:nvGrpSpPr>
          <p:cNvPr id="6" name="组合 5"/>
          <p:cNvGrpSpPr/>
          <p:nvPr>
            <p:custDataLst>
              <p:tags r:id="rId20"/>
            </p:custDataLst>
          </p:nvPr>
        </p:nvGrpSpPr>
        <p:grpSpPr>
          <a:xfrm>
            <a:off x="2327122" y="4178412"/>
            <a:ext cx="7537756" cy="1287419"/>
            <a:chOff x="803122" y="3831849"/>
            <a:chExt cx="7537756" cy="1287419"/>
          </a:xfrm>
        </p:grpSpPr>
        <p:cxnSp>
          <p:nvCxnSpPr>
            <p:cNvPr id="58" name="直接连接符 57"/>
            <p:cNvCxnSpPr/>
            <p:nvPr>
              <p:custDataLst>
                <p:tags r:id="rId21"/>
              </p:custDataLst>
            </p:nvPr>
          </p:nvCxnSpPr>
          <p:spPr>
            <a:xfrm>
              <a:off x="1182316" y="4848182"/>
              <a:ext cx="7158562"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22"/>
              </p:custDataLst>
            </p:nvPr>
          </p:nvCxnSpPr>
          <p:spPr>
            <a:xfrm>
              <a:off x="1605647" y="4394193"/>
              <a:ext cx="6718297" cy="0"/>
            </a:xfrm>
            <a:prstGeom prst="line">
              <a:avLst/>
            </a:prstGeom>
            <a:ln>
              <a:solidFill>
                <a:schemeClr val="accent1"/>
              </a:solidFill>
              <a:prstDash val="solid"/>
            </a:ln>
          </p:spPr>
          <p:style>
            <a:lnRef idx="1">
              <a:schemeClr val="accent1"/>
            </a:lnRef>
            <a:fillRef idx="0">
              <a:schemeClr val="accent1"/>
            </a:fillRef>
            <a:effectRef idx="0">
              <a:schemeClr val="accent1"/>
            </a:effectRef>
            <a:fontRef idx="minor">
              <a:schemeClr val="tx1"/>
            </a:fontRef>
          </p:style>
        </p:cxnSp>
        <p:pic>
          <p:nvPicPr>
            <p:cNvPr id="61" name="MH_Others_3"/>
            <p:cNvPicPr>
              <a:picLocks noChangeAspect="1" noChangeArrowheads="1"/>
            </p:cNvPicPr>
            <p:nvPr>
              <p:custDataLst>
                <p:tags r:id="rId23"/>
              </p:custDataLst>
            </p:nvPr>
          </p:nvPicPr>
          <p:blipFill>
            <a:blip r:embed="rId5" cstate="print">
              <a:extLst>
                <a:ext uri="{28A0092B-C50C-407E-A947-70E740481C1C}">
                  <a14:useLocalDpi xmlns:a14="http://schemas.microsoft.com/office/drawing/2010/main" val="0"/>
                </a:ext>
              </a:extLst>
            </a:blip>
            <a:srcRect/>
            <a:stretch>
              <a:fillRect/>
            </a:stretch>
          </p:blipFill>
          <p:spPr bwMode="auto">
            <a:xfrm rot="18820608">
              <a:off x="583150" y="4051821"/>
              <a:ext cx="1287419" cy="847476"/>
            </a:xfrm>
            <a:prstGeom prst="rect">
              <a:avLst/>
            </a:prstGeom>
            <a:noFill/>
            <a:extLst>
              <a:ext uri="{909E8E84-426E-40DD-AFC4-6F175D3DCCD1}">
                <a14:hiddenFill xmlns:a14="http://schemas.microsoft.com/office/drawing/2010/main">
                  <a:solidFill>
                    <a:srgbClr val="FFFFFF"/>
                  </a:solidFill>
                </a14:hiddenFill>
              </a:ext>
            </a:extLst>
          </p:spPr>
        </p:pic>
        <p:sp>
          <p:nvSpPr>
            <p:cNvPr id="62" name="MH_Number_1"/>
            <p:cNvSpPr txBox="1"/>
            <p:nvPr>
              <p:custDataLst>
                <p:tags r:id="rId24"/>
              </p:custDataLst>
            </p:nvPr>
          </p:nvSpPr>
          <p:spPr>
            <a:xfrm rot="18848767">
              <a:off x="852531" y="4297614"/>
              <a:ext cx="780296" cy="486810"/>
            </a:xfrm>
            <a:prstGeom prst="rect">
              <a:avLst/>
            </a:prstGeom>
            <a:noFill/>
          </p:spPr>
          <p:txBody>
            <a:bodyPr wrap="square" lIns="0" tIns="0" rIns="0" bIns="0" rtlCol="0" anchor="ctr" anchorCtr="0">
              <a:normAutofit/>
            </a:bodyPr>
            <a:lstStyle/>
            <a:p>
              <a:pPr algn="ctr"/>
              <a:r>
                <a:rPr lang="en-US" altLang="zh-CN" sz="2800" b="1" dirty="0">
                  <a:solidFill>
                    <a:schemeClr val="accent2"/>
                  </a:solidFill>
                  <a:latin typeface="+mn-lt"/>
                  <a:ea typeface="+mn-ea"/>
                </a:rPr>
                <a:t>04</a:t>
              </a:r>
              <a:endParaRPr lang="zh-CN" altLang="en-US" sz="2800" b="1" dirty="0">
                <a:solidFill>
                  <a:schemeClr val="accent2"/>
                </a:solidFill>
                <a:latin typeface="+mn-lt"/>
                <a:ea typeface="+mn-ea"/>
              </a:endParaRPr>
            </a:p>
          </p:txBody>
        </p:sp>
        <p:sp>
          <p:nvSpPr>
            <p:cNvPr id="63" name="文本框 62"/>
            <p:cNvSpPr txBox="1"/>
            <p:nvPr>
              <p:custDataLst>
                <p:tags r:id="rId25"/>
              </p:custDataLst>
            </p:nvPr>
          </p:nvSpPr>
          <p:spPr>
            <a:xfrm>
              <a:off x="1422593" y="4402660"/>
              <a:ext cx="6596547" cy="452432"/>
            </a:xfrm>
            <a:prstGeom prst="rect">
              <a:avLst/>
            </a:prstGeom>
            <a:noFill/>
          </p:spPr>
          <p:txBody>
            <a:bodyPr wrap="square" lIns="270000" rtlCol="0">
              <a:normAutofit/>
            </a:bodyPr>
            <a:lstStyle/>
            <a:p>
              <a:pPr>
                <a:lnSpc>
                  <a:spcPct val="130000"/>
                </a:lnSpc>
              </a:pPr>
              <a:r>
                <a:rPr lang="zh-CN" altLang="en-US" b="1" dirty="0" smtClean="0">
                  <a:latin typeface="+mn-lt"/>
                  <a:ea typeface="+mn-ea"/>
                </a:rPr>
                <a:t>程序2（标识符）设计说明</a:t>
              </a:r>
              <a:endParaRPr lang="zh-CN" altLang="en-US" b="1" dirty="0" smtClean="0">
                <a:latin typeface="+mn-lt"/>
                <a:ea typeface="+mn-ea"/>
              </a:endParaRPr>
            </a:p>
          </p:txBody>
        </p:sp>
      </p:grpSp>
      <p:sp>
        <p:nvSpPr>
          <p:cNvPr id="34" name="MH_Others_1"/>
          <p:cNvSpPr/>
          <p:nvPr>
            <p:custDataLst>
              <p:tags r:id="rId26"/>
            </p:custDataLst>
          </p:nvPr>
        </p:nvSpPr>
        <p:spPr bwMode="auto">
          <a:xfrm flipH="1">
            <a:off x="8949212" y="800034"/>
            <a:ext cx="3242788" cy="689553"/>
          </a:xfrm>
          <a:custGeom>
            <a:avLst/>
            <a:gdLst>
              <a:gd name="connsiteX0" fmla="*/ 2403474 w 2619398"/>
              <a:gd name="connsiteY0" fmla="*/ 0 h 556994"/>
              <a:gd name="connsiteX1" fmla="*/ 0 w 2619398"/>
              <a:gd name="connsiteY1" fmla="*/ 0 h 556994"/>
              <a:gd name="connsiteX2" fmla="*/ 0 w 2619398"/>
              <a:gd name="connsiteY2" fmla="*/ 556994 h 556994"/>
              <a:gd name="connsiteX3" fmla="*/ 2403474 w 2619398"/>
              <a:gd name="connsiteY3" fmla="*/ 556994 h 556994"/>
              <a:gd name="connsiteX4" fmla="*/ 2619398 w 2619398"/>
              <a:gd name="connsiteY4" fmla="*/ 260952 h 556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98" h="556994">
                <a:moveTo>
                  <a:pt x="2403474" y="0"/>
                </a:moveTo>
                <a:lnTo>
                  <a:pt x="0" y="0"/>
                </a:lnTo>
                <a:lnTo>
                  <a:pt x="0" y="556994"/>
                </a:lnTo>
                <a:lnTo>
                  <a:pt x="2403474" y="556994"/>
                </a:lnTo>
                <a:lnTo>
                  <a:pt x="2619398" y="260952"/>
                </a:lnTo>
                <a:close/>
              </a:path>
            </a:pathLst>
          </a:custGeom>
          <a:solidFill>
            <a:schemeClr val="accent2"/>
          </a:solidFill>
          <a:ln>
            <a:noFill/>
          </a:ln>
        </p:spPr>
        <p:txBody>
          <a:bodyPr vert="horz" wrap="square" lIns="216000" tIns="0" rIns="0" bIns="36000" numCol="1" anchor="ctr" anchorCtr="0" compatLnSpc="1">
            <a:normAutofit/>
          </a:bodyPr>
          <a:lstStyle/>
          <a:p>
            <a:pPr algn="ctr"/>
            <a:r>
              <a:rPr lang="en-US" altLang="zh-CN" sz="3200" spc="300" smtClean="0">
                <a:solidFill>
                  <a:srgbClr val="FFFFFF"/>
                </a:solidFill>
                <a:latin typeface="+mj-lt"/>
                <a:ea typeface="+mj-ea"/>
                <a:cs typeface="+mj-cs"/>
              </a:rPr>
              <a:t>CONTENTS</a:t>
            </a:r>
            <a:endParaRPr lang="en-US" altLang="zh-CN" sz="3200" spc="300" smtClean="0">
              <a:solidFill>
                <a:srgbClr val="FFFFFF"/>
              </a:solidFill>
              <a:latin typeface="+mj-lt"/>
              <a:ea typeface="+mj-ea"/>
              <a:cs typeface="+mj-cs"/>
            </a:endParaRPr>
          </a:p>
        </p:txBody>
      </p:sp>
      <p:sp>
        <p:nvSpPr>
          <p:cNvPr id="35" name="MH_Others_2"/>
          <p:cNvSpPr/>
          <p:nvPr>
            <p:custDataLst>
              <p:tags r:id="rId27"/>
            </p:custDataLst>
          </p:nvPr>
        </p:nvSpPr>
        <p:spPr bwMode="auto">
          <a:xfrm flipH="1">
            <a:off x="8760542" y="800034"/>
            <a:ext cx="377369" cy="689553"/>
          </a:xfrm>
          <a:custGeom>
            <a:avLst/>
            <a:gdLst>
              <a:gd name="connsiteX0" fmla="*/ 88900 w 304824"/>
              <a:gd name="connsiteY0" fmla="*/ 0 h 556994"/>
              <a:gd name="connsiteX1" fmla="*/ 0 w 304824"/>
              <a:gd name="connsiteY1" fmla="*/ 0 h 556994"/>
              <a:gd name="connsiteX2" fmla="*/ 215924 w 304824"/>
              <a:gd name="connsiteY2" fmla="*/ 260952 h 556994"/>
              <a:gd name="connsiteX3" fmla="*/ 0 w 304824"/>
              <a:gd name="connsiteY3" fmla="*/ 556994 h 556994"/>
              <a:gd name="connsiteX4" fmla="*/ 88900 w 304824"/>
              <a:gd name="connsiteY4" fmla="*/ 556994 h 556994"/>
              <a:gd name="connsiteX5" fmla="*/ 304824 w 304824"/>
              <a:gd name="connsiteY5" fmla="*/ 260952 h 556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24" h="556994">
                <a:moveTo>
                  <a:pt x="88900" y="0"/>
                </a:moveTo>
                <a:lnTo>
                  <a:pt x="0" y="0"/>
                </a:lnTo>
                <a:lnTo>
                  <a:pt x="215924" y="260952"/>
                </a:lnTo>
                <a:lnTo>
                  <a:pt x="0" y="556994"/>
                </a:lnTo>
                <a:lnTo>
                  <a:pt x="88900" y="556994"/>
                </a:lnTo>
                <a:lnTo>
                  <a:pt x="304824" y="260952"/>
                </a:lnTo>
                <a:close/>
              </a:path>
            </a:pathLst>
          </a:custGeom>
          <a:solidFill>
            <a:schemeClr val="accent2"/>
          </a:solidFill>
          <a:ln>
            <a:noFill/>
          </a:ln>
        </p:spPr>
        <p:txBody>
          <a:bodyPr vert="horz" wrap="square" lIns="216000" tIns="0" rIns="0" bIns="36000" numCol="1" anchor="ctr" anchorCtr="0" compatLnSpc="1">
            <a:normAutofit/>
          </a:bodyPr>
          <a:lstStyle/>
          <a:p>
            <a:pPr algn="ctr"/>
            <a:endParaRPr lang="zh-CN" altLang="en-US" sz="2800" spc="300">
              <a:solidFill>
                <a:srgbClr val="FFFFFF"/>
              </a:solidFill>
              <a:latin typeface="+mn-lt"/>
              <a:ea typeface="+mn-ea"/>
            </a:endParaRPr>
          </a:p>
        </p:txBody>
      </p:sp>
    </p:spTree>
    <p:custDataLst>
      <p:tags r:id="rId28"/>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2092325" y="913130"/>
          <a:ext cx="8006715" cy="790575"/>
        </p:xfrm>
        <a:graphic>
          <a:graphicData uri="http://schemas.openxmlformats.org/drawingml/2006/table">
            <a:tbl>
              <a:tblPr firstRow="1" bandRow="1">
                <a:tableStyleId>{5940675A-B579-460E-94D1-54222C63F5DA}</a:tableStyleId>
              </a:tblPr>
              <a:tblGrid>
                <a:gridCol w="2002790"/>
                <a:gridCol w="2010410"/>
                <a:gridCol w="1995170"/>
                <a:gridCol w="1998345"/>
              </a:tblGrid>
              <a:tr h="395605">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字段名</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数据类型</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大小</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字段说明</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r>
              <a:tr h="394970">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sjmc</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varchar</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50</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事件名称</a:t>
                      </a:r>
                      <a:r>
                        <a:rPr lang="en-US" altLang="zh-CN" sz="1600" b="1" u="none">
                          <a:latin typeface="微软雅黑" panose="020B0503020204020204" charset="-122"/>
                          <a:ea typeface="微软雅黑" panose="020B0503020204020204" charset="-122"/>
                          <a:cs typeface="宋体" panose="02010600030101010101" pitchFamily="2" charset="-122"/>
                        </a:rPr>
                        <a:t>,</a:t>
                      </a:r>
                      <a:r>
                        <a:rPr lang="zh-CN" altLang="en-US" sz="1600" b="1" u="none">
                          <a:latin typeface="微软雅黑" panose="020B0503020204020204" charset="-122"/>
                          <a:ea typeface="微软雅黑" panose="020B0503020204020204" charset="-122"/>
                          <a:cs typeface="宋体" panose="02010600030101010101" pitchFamily="2" charset="-122"/>
                        </a:rPr>
                        <a:t>主键</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2091690" y="2825115"/>
          <a:ext cx="8007985" cy="832485"/>
        </p:xfrm>
        <a:graphic>
          <a:graphicData uri="http://schemas.openxmlformats.org/drawingml/2006/table">
            <a:tbl>
              <a:tblPr firstRow="1" bandRow="1">
                <a:tableStyleId>{5940675A-B579-460E-94D1-54222C63F5DA}</a:tableStyleId>
              </a:tblPr>
              <a:tblGrid>
                <a:gridCol w="1979295"/>
                <a:gridCol w="2143125"/>
                <a:gridCol w="1876425"/>
                <a:gridCol w="2009140"/>
              </a:tblGrid>
              <a:tr h="277495">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字段名</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数据类型</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大小</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字段说明</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r>
              <a:tr h="277495">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xibu_ID</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int</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4</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部门</a:t>
                      </a:r>
                      <a:r>
                        <a:rPr lang="en-US" altLang="zh-CN" sz="1600" b="1" u="none">
                          <a:latin typeface="微软雅黑" panose="020B0503020204020204" charset="-122"/>
                          <a:ea typeface="微软雅黑" panose="020B0503020204020204" charset="-122"/>
                          <a:cs typeface="宋体" panose="02010600030101010101" pitchFamily="2" charset="-122"/>
                        </a:rPr>
                        <a:t>ID,</a:t>
                      </a:r>
                      <a:r>
                        <a:rPr lang="zh-CN" altLang="en-US" sz="1600" b="1" u="none">
                          <a:latin typeface="微软雅黑" panose="020B0503020204020204" charset="-122"/>
                          <a:ea typeface="微软雅黑" panose="020B0503020204020204" charset="-122"/>
                          <a:cs typeface="宋体" panose="02010600030101010101" pitchFamily="2" charset="-122"/>
                        </a:rPr>
                        <a:t>主键</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77495">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xbmc</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varchar</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50</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部门名称</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bl>
          </a:graphicData>
        </a:graphic>
      </p:graphicFrame>
      <p:graphicFrame>
        <p:nvGraphicFramePr>
          <p:cNvPr id="7" name="表格 6"/>
          <p:cNvGraphicFramePr/>
          <p:nvPr/>
        </p:nvGraphicFramePr>
        <p:xfrm>
          <a:off x="2091690" y="4453890"/>
          <a:ext cx="8007350" cy="1720215"/>
        </p:xfrm>
        <a:graphic>
          <a:graphicData uri="http://schemas.openxmlformats.org/drawingml/2006/table">
            <a:tbl>
              <a:tblPr firstRow="1" bandRow="1">
                <a:tableStyleId>{5940675A-B579-460E-94D1-54222C63F5DA}</a:tableStyleId>
              </a:tblPr>
              <a:tblGrid>
                <a:gridCol w="1129665"/>
                <a:gridCol w="1368425"/>
                <a:gridCol w="1184910"/>
                <a:gridCol w="4324350"/>
              </a:tblGrid>
              <a:tr h="245745">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字段名</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数据类型</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大小</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字段描述</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9050" cap="flat" cmpd="sng">
                      <a:solidFill>
                        <a:srgbClr val="666666"/>
                      </a:solidFill>
                      <a:prstDash val="solid"/>
                      <a:headEnd type="none" w="med" len="med"/>
                      <a:tailEnd type="none" w="med" len="med"/>
                    </a:lnB>
                    <a:lnTlToBr>
                      <a:noFill/>
                    </a:lnTlToBr>
                    <a:lnBlToTr>
                      <a:noFill/>
                    </a:lnBlToTr>
                    <a:noFill/>
                  </a:tcPr>
                </a:tc>
              </a:tr>
              <a:tr h="245745">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yh_ID</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int</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4</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用户</a:t>
                      </a:r>
                      <a:r>
                        <a:rPr lang="en-US" altLang="zh-CN" sz="1600" b="1" u="none">
                          <a:latin typeface="微软雅黑" panose="020B0503020204020204" charset="-122"/>
                          <a:ea typeface="微软雅黑" panose="020B0503020204020204" charset="-122"/>
                          <a:cs typeface="宋体" panose="02010600030101010101" pitchFamily="2" charset="-122"/>
                        </a:rPr>
                        <a:t>ID,</a:t>
                      </a:r>
                      <a:r>
                        <a:rPr lang="zh-CN" altLang="en-US" sz="1600" b="1" u="none">
                          <a:latin typeface="微软雅黑" panose="020B0503020204020204" charset="-122"/>
                          <a:ea typeface="微软雅黑" panose="020B0503020204020204" charset="-122"/>
                          <a:cs typeface="宋体" panose="02010600030101010101" pitchFamily="2" charset="-122"/>
                        </a:rPr>
                        <a:t>主键</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9050" cap="flat" cmpd="sng">
                      <a:solidFill>
                        <a:srgbClr val="666666"/>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45745">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yhmc</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varchar</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50</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用户名称</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45745">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yhmm</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varchar</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50</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用户密码</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45745">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yhcx</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bit</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1</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用户一般权限</a:t>
                      </a:r>
                      <a:r>
                        <a:rPr lang="en-US" altLang="zh-CN" sz="1600" b="1" u="none">
                          <a:latin typeface="微软雅黑" panose="020B0503020204020204" charset="-122"/>
                          <a:ea typeface="微软雅黑" panose="020B0503020204020204" charset="-122"/>
                          <a:cs typeface="宋体" panose="02010600030101010101" pitchFamily="2" charset="-122"/>
                        </a:rPr>
                        <a:t>,1</a:t>
                      </a:r>
                      <a:r>
                        <a:rPr lang="zh-CN" altLang="en-US" sz="1600" b="1" u="none">
                          <a:latin typeface="微软雅黑" panose="020B0503020204020204" charset="-122"/>
                          <a:ea typeface="微软雅黑" panose="020B0503020204020204" charset="-122"/>
                          <a:cs typeface="宋体" panose="02010600030101010101" pitchFamily="2" charset="-122"/>
                        </a:rPr>
                        <a:t>为一般管理员</a:t>
                      </a:r>
                      <a:r>
                        <a:rPr lang="en-US" altLang="zh-CN" sz="1600" b="1" u="none">
                          <a:latin typeface="微软雅黑" panose="020B0503020204020204" charset="-122"/>
                          <a:ea typeface="微软雅黑" panose="020B0503020204020204" charset="-122"/>
                          <a:cs typeface="宋体" panose="02010600030101010101" pitchFamily="2" charset="-122"/>
                        </a:rPr>
                        <a:t>,0</a:t>
                      </a:r>
                      <a:r>
                        <a:rPr lang="zh-CN" altLang="en-US" sz="1600" b="1" u="none">
                          <a:latin typeface="微软雅黑" panose="020B0503020204020204" charset="-122"/>
                          <a:ea typeface="微软雅黑" panose="020B0503020204020204" charset="-122"/>
                          <a:cs typeface="宋体" panose="02010600030101010101" pitchFamily="2" charset="-122"/>
                        </a:rPr>
                        <a:t>为一般读者</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45745">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gjcx</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bit</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1</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用户高级权限</a:t>
                      </a:r>
                      <a:r>
                        <a:rPr lang="en-US" altLang="zh-CN" sz="1600" b="1" u="none">
                          <a:latin typeface="微软雅黑" panose="020B0503020204020204" charset="-122"/>
                          <a:ea typeface="微软雅黑" panose="020B0503020204020204" charset="-122"/>
                          <a:cs typeface="宋体" panose="02010600030101010101" pitchFamily="2" charset="-122"/>
                        </a:rPr>
                        <a:t>,1</a:t>
                      </a:r>
                      <a:r>
                        <a:rPr lang="zh-CN" altLang="en-US" sz="1600" b="1" u="none">
                          <a:latin typeface="微软雅黑" panose="020B0503020204020204" charset="-122"/>
                          <a:ea typeface="微软雅黑" panose="020B0503020204020204" charset="-122"/>
                          <a:cs typeface="宋体" panose="02010600030101010101" pitchFamily="2" charset="-122"/>
                        </a:rPr>
                        <a:t>为高级管理员</a:t>
                      </a:r>
                      <a:r>
                        <a:rPr lang="en-US" altLang="zh-CN" sz="1600" b="1" u="none">
                          <a:latin typeface="微软雅黑" panose="020B0503020204020204" charset="-122"/>
                          <a:ea typeface="微软雅黑" panose="020B0503020204020204" charset="-122"/>
                          <a:cs typeface="宋体" panose="02010600030101010101" pitchFamily="2" charset="-122"/>
                        </a:rPr>
                        <a:t>,0</a:t>
                      </a:r>
                      <a:r>
                        <a:rPr lang="zh-CN" altLang="en-US" sz="1600" b="1" u="none">
                          <a:latin typeface="微软雅黑" panose="020B0503020204020204" charset="-122"/>
                          <a:ea typeface="微软雅黑" panose="020B0503020204020204" charset="-122"/>
                          <a:cs typeface="宋体" panose="02010600030101010101" pitchFamily="2" charset="-122"/>
                        </a:rPr>
                        <a:t>非高级管理员</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r h="245745">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sm</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12700" cap="flat" cmpd="sng">
                      <a:solidFill>
                        <a:srgbClr val="999999"/>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varchar</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12700" cap="flat" cmpd="sng">
                      <a:solidFill>
                        <a:srgbClr val="999999"/>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en-US" altLang="zh-CN" sz="1600" b="1" u="none">
                          <a:latin typeface="微软雅黑" panose="020B0503020204020204" charset="-122"/>
                          <a:ea typeface="微软雅黑" panose="020B0503020204020204" charset="-122"/>
                          <a:cs typeface="宋体" panose="02010600030101010101" pitchFamily="2" charset="-122"/>
                        </a:rPr>
                        <a:t>50</a:t>
                      </a:r>
                      <a:endParaRPr lang="en-US" altLang="zh-CN"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c>
                  <a:txBody>
                    <a:bodyPr/>
                    <a:p>
                      <a:pPr marL="0" indent="0" algn="ctr">
                        <a:buNone/>
                      </a:pPr>
                      <a:r>
                        <a:rPr lang="zh-CN" altLang="en-US" sz="1600" b="1" u="none">
                          <a:latin typeface="微软雅黑" panose="020B0503020204020204" charset="-122"/>
                          <a:ea typeface="微软雅黑" panose="020B0503020204020204" charset="-122"/>
                          <a:cs typeface="宋体" panose="02010600030101010101" pitchFamily="2" charset="-122"/>
                        </a:rPr>
                        <a:t>用户说明</a:t>
                      </a:r>
                      <a:endParaRPr lang="zh-CN" altLang="en-US" sz="16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99999"/>
                      </a:solidFill>
                      <a:prstDash val="solid"/>
                      <a:headEnd type="none" w="med" len="med"/>
                      <a:tailEnd type="none" w="med" len="med"/>
                    </a:lnT>
                    <a:lnB w="12700" cap="flat" cmpd="sng">
                      <a:solidFill>
                        <a:srgbClr val="999999"/>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586740"/>
            <a:ext cx="10515600" cy="596265"/>
          </a:xfrm>
        </p:spPr>
        <p:txBody>
          <a:bodyPr/>
          <a:p>
            <a:r>
              <a:rPr lang="zh-CN" altLang="en-US" sz="2800">
                <a:latin typeface="微软雅黑" panose="020B0503020204020204" charset="-122"/>
                <a:ea typeface="微软雅黑" panose="020B0503020204020204" charset="-122"/>
              </a:rPr>
              <a:t>3.9存储分配</a:t>
            </a:r>
            <a:endParaRPr lang="zh-CN" altLang="en-US" sz="2800">
              <a:latin typeface="微软雅黑" panose="020B0503020204020204" charset="-122"/>
              <a:ea typeface="微软雅黑" panose="020B0503020204020204" charset="-122"/>
            </a:endParaRPr>
          </a:p>
        </p:txBody>
      </p:sp>
      <p:sp>
        <p:nvSpPr>
          <p:cNvPr id="100" name="文本框 99"/>
          <p:cNvSpPr txBox="1"/>
          <p:nvPr/>
        </p:nvSpPr>
        <p:spPr>
          <a:xfrm>
            <a:off x="838200" y="1261110"/>
            <a:ext cx="5635625" cy="352425"/>
          </a:xfrm>
          <a:prstGeom prst="rect">
            <a:avLst/>
          </a:prstGeom>
          <a:noFill/>
          <a:ln w="9525">
            <a:noFill/>
          </a:ln>
        </p:spPr>
        <p:txBody>
          <a:bodyPr wrap="square">
            <a:spAutoFit/>
          </a:bodyPr>
          <a:p>
            <a:pPr marL="0" indent="304800" algn="l"/>
            <a:r>
              <a:rPr lang="zh-CN" altLang="en-US" sz="1600" b="1" u="none">
                <a:latin typeface="微软雅黑" panose="020B0503020204020204" charset="-122"/>
                <a:ea typeface="微软雅黑" panose="020B0503020204020204" charset="-122"/>
                <a:cs typeface="宋体" panose="02010600030101010101" pitchFamily="2" charset="-122"/>
              </a:rPr>
              <a:t>系统自动分配内存。</a:t>
            </a:r>
            <a:endParaRPr lang="zh-CN" altLang="en-US" sz="1600" b="1" u="none">
              <a:latin typeface="微软雅黑" panose="020B0503020204020204" charset="-122"/>
              <a:ea typeface="微软雅黑" panose="020B0503020204020204" charset="-122"/>
              <a:cs typeface="宋体" panose="02010600030101010101" pitchFamily="2" charset="-122"/>
            </a:endParaRPr>
          </a:p>
        </p:txBody>
      </p:sp>
      <p:sp>
        <p:nvSpPr>
          <p:cNvPr id="6" name="标题 1"/>
          <p:cNvSpPr>
            <a:spLocks noGrp="1"/>
          </p:cNvSpPr>
          <p:nvPr/>
        </p:nvSpPr>
        <p:spPr>
          <a:xfrm>
            <a:off x="838200" y="1724025"/>
            <a:ext cx="10515600" cy="5962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zh-CN" altLang="en-US" sz="2800">
                <a:latin typeface="微软雅黑" panose="020B0503020204020204" charset="-122"/>
                <a:ea typeface="微软雅黑" panose="020B0503020204020204" charset="-122"/>
              </a:rPr>
              <a:t>3.10注释设计</a:t>
            </a:r>
            <a:endParaRPr lang="zh-CN" altLang="en-US" sz="2800">
              <a:latin typeface="微软雅黑" panose="020B0503020204020204" charset="-122"/>
              <a:ea typeface="微软雅黑" panose="020B0503020204020204" charset="-122"/>
            </a:endParaRPr>
          </a:p>
        </p:txBody>
      </p:sp>
      <p:sp>
        <p:nvSpPr>
          <p:cNvPr id="7" name="标题 1"/>
          <p:cNvSpPr>
            <a:spLocks noGrp="1"/>
          </p:cNvSpPr>
          <p:nvPr/>
        </p:nvSpPr>
        <p:spPr>
          <a:xfrm>
            <a:off x="838200" y="3289300"/>
            <a:ext cx="10515600" cy="5962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zh-CN" altLang="en-US" sz="2800">
                <a:latin typeface="微软雅黑" panose="020B0503020204020204" charset="-122"/>
                <a:ea typeface="微软雅黑" panose="020B0503020204020204" charset="-122"/>
              </a:rPr>
              <a:t>3.11限制条件</a:t>
            </a:r>
            <a:endParaRPr lang="zh-CN" altLang="en-US" sz="2800">
              <a:latin typeface="微软雅黑" panose="020B0503020204020204" charset="-122"/>
              <a:ea typeface="微软雅黑" panose="020B0503020204020204" charset="-122"/>
            </a:endParaRPr>
          </a:p>
        </p:txBody>
      </p:sp>
      <p:sp>
        <p:nvSpPr>
          <p:cNvPr id="8" name="标题 1"/>
          <p:cNvSpPr>
            <a:spLocks noGrp="1"/>
          </p:cNvSpPr>
          <p:nvPr/>
        </p:nvSpPr>
        <p:spPr>
          <a:xfrm>
            <a:off x="838200" y="4654550"/>
            <a:ext cx="10515600" cy="5962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zh-CN" altLang="en-US" sz="2800">
                <a:latin typeface="微软雅黑" panose="020B0503020204020204" charset="-122"/>
                <a:ea typeface="微软雅黑" panose="020B0503020204020204" charset="-122"/>
              </a:rPr>
              <a:t>3.12测试计划</a:t>
            </a:r>
            <a:endParaRPr lang="zh-CN" altLang="en-US" sz="2800">
              <a:latin typeface="微软雅黑" panose="020B0503020204020204" charset="-122"/>
              <a:ea typeface="微软雅黑" panose="020B0503020204020204" charset="-122"/>
            </a:endParaRPr>
          </a:p>
        </p:txBody>
      </p:sp>
      <p:sp>
        <p:nvSpPr>
          <p:cNvPr id="9" name="文本框 8"/>
          <p:cNvSpPr txBox="1"/>
          <p:nvPr/>
        </p:nvSpPr>
        <p:spPr>
          <a:xfrm>
            <a:off x="838200" y="2534920"/>
            <a:ext cx="10156825" cy="596265"/>
          </a:xfrm>
          <a:prstGeom prst="rect">
            <a:avLst/>
          </a:prstGeom>
          <a:noFill/>
          <a:ln w="9525">
            <a:noFill/>
          </a:ln>
        </p:spPr>
        <p:txBody>
          <a:bodyPr wrap="square">
            <a:spAutoFit/>
          </a:bodyPr>
          <a:p>
            <a:pPr marL="0" indent="304800" algn="l"/>
            <a:r>
              <a:rPr lang="zh-CN" altLang="en-US" sz="1600" b="1" u="none">
                <a:latin typeface="微软雅黑" panose="020B0503020204020204" charset="-122"/>
                <a:ea typeface="微软雅黑" panose="020B0503020204020204" charset="-122"/>
                <a:cs typeface="宋体" panose="02010600030101010101" pitchFamily="2" charset="-122"/>
              </a:rPr>
              <a:t>当对信息进行修改或删除时，不能直接修改或删除，而是通过再次询问，是否确定要修改或删除，当得到再次的肯定时，才会将某条信息修改或删除。</a:t>
            </a:r>
            <a:endParaRPr lang="zh-CN" altLang="en-US" sz="1600" b="1" u="none">
              <a:latin typeface="微软雅黑" panose="020B0503020204020204" charset="-122"/>
              <a:ea typeface="微软雅黑" panose="020B0503020204020204" charset="-122"/>
              <a:cs typeface="宋体" panose="02010600030101010101" pitchFamily="2" charset="-122"/>
            </a:endParaRPr>
          </a:p>
        </p:txBody>
      </p:sp>
      <p:sp>
        <p:nvSpPr>
          <p:cNvPr id="10" name="文本框 9"/>
          <p:cNvSpPr txBox="1"/>
          <p:nvPr/>
        </p:nvSpPr>
        <p:spPr>
          <a:xfrm>
            <a:off x="838200" y="4100195"/>
            <a:ext cx="10156825" cy="596265"/>
          </a:xfrm>
          <a:prstGeom prst="rect">
            <a:avLst/>
          </a:prstGeom>
          <a:noFill/>
          <a:ln w="9525">
            <a:noFill/>
          </a:ln>
        </p:spPr>
        <p:txBody>
          <a:bodyPr wrap="square">
            <a:spAutoFit/>
          </a:bodyPr>
          <a:p>
            <a:pPr marL="0" indent="0" algn="l"/>
            <a:r>
              <a:rPr lang="zh-CN" altLang="en-US" sz="1600" b="1" u="none">
                <a:latin typeface="微软雅黑" panose="020B0503020204020204" charset="-122"/>
                <a:ea typeface="微软雅黑" panose="020B0503020204020204" charset="-122"/>
                <a:cs typeface="宋体" panose="02010600030101010101" pitchFamily="2" charset="-122"/>
              </a:rPr>
              <a:t>输入客户的身份信息时内容不能为空，用户需要修改相应信息的时候需要相应权限。</a:t>
            </a:r>
            <a:endParaRPr lang="zh-CN" altLang="en-US" sz="1600" b="1" u="none">
              <a:latin typeface="微软雅黑" panose="020B0503020204020204" charset="-122"/>
              <a:ea typeface="微软雅黑" panose="020B0503020204020204" charset="-122"/>
              <a:cs typeface="宋体" panose="02010600030101010101" pitchFamily="2" charset="-122"/>
            </a:endParaRPr>
          </a:p>
        </p:txBody>
      </p:sp>
      <p:sp>
        <p:nvSpPr>
          <p:cNvPr id="11" name="文本框 10"/>
          <p:cNvSpPr txBox="1"/>
          <p:nvPr/>
        </p:nvSpPr>
        <p:spPr>
          <a:xfrm>
            <a:off x="838200" y="5652135"/>
            <a:ext cx="9989820" cy="596265"/>
          </a:xfrm>
          <a:prstGeom prst="rect">
            <a:avLst/>
          </a:prstGeom>
          <a:noFill/>
          <a:ln w="9525">
            <a:noFill/>
          </a:ln>
        </p:spPr>
        <p:txBody>
          <a:bodyPr wrap="square">
            <a:spAutoFit/>
          </a:bodyPr>
          <a:p>
            <a:pPr marL="0" indent="304800" algn="l"/>
            <a:r>
              <a:rPr lang="zh-CN" altLang="en-US" sz="1600" b="1" u="none">
                <a:latin typeface="微软雅黑" panose="020B0503020204020204" charset="-122"/>
                <a:ea typeface="微软雅黑" panose="020B0503020204020204" charset="-122"/>
                <a:cs typeface="宋体" panose="02010600030101010101" pitchFamily="2" charset="-122"/>
              </a:rPr>
              <a:t>对模块进行单元测试，在已设置约束条件和布局情况下，验证程序的完整性。     负责人员：陶景伟</a:t>
            </a:r>
            <a:endParaRPr lang="zh-CN" altLang="en-US" sz="1600" b="1" u="none">
              <a:latin typeface="微软雅黑" panose="020B0503020204020204" charset="-122"/>
              <a:ea typeface="微软雅黑" panose="020B0503020204020204"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rot="21197296">
            <a:off x="2899625" y="3014455"/>
            <a:ext cx="6509434" cy="114495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4" name="矩形 3"/>
          <p:cNvSpPr/>
          <p:nvPr>
            <p:custDataLst>
              <p:tags r:id="rId2"/>
            </p:custDataLst>
          </p:nvPr>
        </p:nvSpPr>
        <p:spPr>
          <a:xfrm rot="21197296">
            <a:off x="4136799" y="3151319"/>
            <a:ext cx="4192044"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3" name="矩形 2"/>
          <p:cNvSpPr/>
          <p:nvPr>
            <p:custDataLst>
              <p:tags r:id="rId3"/>
            </p:custDataLst>
          </p:nvPr>
        </p:nvSpPr>
        <p:spPr>
          <a:xfrm rot="21197296">
            <a:off x="4050178" y="3031324"/>
            <a:ext cx="3992251"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lnSpcReduction="10000"/>
          </a:bodyPr>
          <a:lstStyle/>
          <a:p>
            <a:pPr algn="ctr" eaLnBrk="1" hangingPunct="1">
              <a:spcBef>
                <a:spcPts val="0"/>
              </a:spcBef>
              <a:spcAft>
                <a:spcPts val="0"/>
              </a:spcAft>
              <a:defRPr/>
            </a:pPr>
            <a:endParaRPr lang="zh-CN" altLang="en-US" sz="4800" dirty="0">
              <a:solidFill>
                <a:srgbClr val="FFFFFF"/>
              </a:solidFill>
              <a:latin typeface="Verdana" panose="020B0604030504040204" pitchFamily="34" charset="0"/>
              <a:cs typeface="Verdana" panose="020B0604030504040204" pitchFamily="34" charset="0"/>
            </a:endParaRPr>
          </a:p>
        </p:txBody>
      </p:sp>
      <p:sp>
        <p:nvSpPr>
          <p:cNvPr id="2" name="标题 1"/>
          <p:cNvSpPr>
            <a:spLocks noGrp="1"/>
          </p:cNvSpPr>
          <p:nvPr>
            <p:ph type="title"/>
            <p:custDataLst>
              <p:tags r:id="rId4"/>
            </p:custDataLst>
          </p:nvPr>
        </p:nvSpPr>
        <p:spPr/>
        <p:txBody>
          <a:bodyPr/>
          <a:lstStyle/>
          <a:p>
            <a:r>
              <a:rPr lang="en-US" altLang="zh-CN" smtClean="0"/>
              <a:t>THANKS</a:t>
            </a:r>
            <a:endParaRPr lang="en-US" altLang="zh-CN" smtClean="0"/>
          </a:p>
        </p:txBody>
      </p:sp>
    </p:spTree>
    <p:custDataLst>
      <p:tags r:id="rId5"/>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任意多边形 63"/>
          <p:cNvSpPr/>
          <p:nvPr>
            <p:custDataLst>
              <p:tags r:id="rId1"/>
            </p:custDataLst>
          </p:nvPr>
        </p:nvSpPr>
        <p:spPr>
          <a:xfrm>
            <a:off x="4033521" y="2524412"/>
            <a:ext cx="1585595" cy="1366838"/>
          </a:xfrm>
          <a:custGeom>
            <a:avLst/>
            <a:gdLst>
              <a:gd name="connsiteX0" fmla="*/ 684000 w 1585945"/>
              <a:gd name="connsiteY0" fmla="*/ 0 h 1368000"/>
              <a:gd name="connsiteX1" fmla="*/ 1354104 w 1585945"/>
              <a:gd name="connsiteY1" fmla="*/ 546150 h 1368000"/>
              <a:gd name="connsiteX2" fmla="*/ 1354466 w 1585945"/>
              <a:gd name="connsiteY2" fmla="*/ 549742 h 1368000"/>
              <a:gd name="connsiteX3" fmla="*/ 1585945 w 1585945"/>
              <a:gd name="connsiteY3" fmla="*/ 684001 h 1368000"/>
              <a:gd name="connsiteX4" fmla="*/ 1354466 w 1585945"/>
              <a:gd name="connsiteY4" fmla="*/ 818258 h 1368000"/>
              <a:gd name="connsiteX5" fmla="*/ 1354104 w 1585945"/>
              <a:gd name="connsiteY5" fmla="*/ 821850 h 1368000"/>
              <a:gd name="connsiteX6" fmla="*/ 684000 w 1585945"/>
              <a:gd name="connsiteY6" fmla="*/ 1368000 h 1368000"/>
              <a:gd name="connsiteX7" fmla="*/ 0 w 1585945"/>
              <a:gd name="connsiteY7" fmla="*/ 684000 h 1368000"/>
              <a:gd name="connsiteX8" fmla="*/ 684000 w 1585945"/>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5945" h="1368000">
                <a:moveTo>
                  <a:pt x="684000" y="0"/>
                </a:moveTo>
                <a:cubicBezTo>
                  <a:pt x="1014543" y="0"/>
                  <a:pt x="1290323" y="234463"/>
                  <a:pt x="1354104" y="546150"/>
                </a:cubicBezTo>
                <a:lnTo>
                  <a:pt x="1354466" y="549742"/>
                </a:lnTo>
                <a:lnTo>
                  <a:pt x="1585945" y="684001"/>
                </a:lnTo>
                <a:lnTo>
                  <a:pt x="1354466" y="81825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1" name="椭圆 20"/>
          <p:cNvSpPr/>
          <p:nvPr>
            <p:custDataLst>
              <p:tags r:id="rId2"/>
            </p:custDataLst>
          </p:nvPr>
        </p:nvSpPr>
        <p:spPr>
          <a:xfrm>
            <a:off x="4178935" y="2667287"/>
            <a:ext cx="1079500" cy="1081088"/>
          </a:xfrm>
          <a:prstGeom prst="ellipse">
            <a:avLst/>
          </a:prstGeom>
          <a:solidFill>
            <a:schemeClr val="accent1"/>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1.2</a:t>
            </a:r>
            <a:endParaRPr lang="en-US" altLang="zh-CN" dirty="0">
              <a:solidFill>
                <a:srgbClr val="FFFFFF"/>
              </a:solidFill>
              <a:latin typeface="+mj-lt"/>
              <a:ea typeface="+mj-ea"/>
              <a:cs typeface="+mj-cs"/>
            </a:endParaRPr>
          </a:p>
        </p:txBody>
      </p:sp>
      <p:sp>
        <p:nvSpPr>
          <p:cNvPr id="65" name="任意多边形 64"/>
          <p:cNvSpPr/>
          <p:nvPr>
            <p:custDataLst>
              <p:tags r:id="rId3"/>
            </p:custDataLst>
          </p:nvPr>
        </p:nvSpPr>
        <p:spPr>
          <a:xfrm>
            <a:off x="6411596" y="2524412"/>
            <a:ext cx="1591945" cy="1366838"/>
          </a:xfrm>
          <a:custGeom>
            <a:avLst/>
            <a:gdLst>
              <a:gd name="connsiteX0" fmla="*/ 684000 w 1593175"/>
              <a:gd name="connsiteY0" fmla="*/ 0 h 1368000"/>
              <a:gd name="connsiteX1" fmla="*/ 1354104 w 1593175"/>
              <a:gd name="connsiteY1" fmla="*/ 546150 h 1368000"/>
              <a:gd name="connsiteX2" fmla="*/ 1358043 w 1593175"/>
              <a:gd name="connsiteY2" fmla="*/ 585224 h 1368000"/>
              <a:gd name="connsiteX3" fmla="*/ 1358043 w 1593175"/>
              <a:gd name="connsiteY3" fmla="*/ 547625 h 1368000"/>
              <a:gd name="connsiteX4" fmla="*/ 1593175 w 1593175"/>
              <a:gd name="connsiteY4" fmla="*/ 684002 h 1368000"/>
              <a:gd name="connsiteX5" fmla="*/ 1358043 w 1593175"/>
              <a:gd name="connsiteY5" fmla="*/ 820378 h 1368000"/>
              <a:gd name="connsiteX6" fmla="*/ 1358043 w 1593175"/>
              <a:gd name="connsiteY6" fmla="*/ 782777 h 1368000"/>
              <a:gd name="connsiteX7" fmla="*/ 1354104 w 1593175"/>
              <a:gd name="connsiteY7" fmla="*/ 821850 h 1368000"/>
              <a:gd name="connsiteX8" fmla="*/ 684000 w 1593175"/>
              <a:gd name="connsiteY8" fmla="*/ 1368000 h 1368000"/>
              <a:gd name="connsiteX9" fmla="*/ 0 w 1593175"/>
              <a:gd name="connsiteY9" fmla="*/ 684000 h 1368000"/>
              <a:gd name="connsiteX10" fmla="*/ 684000 w 1593175"/>
              <a:gd name="connsiteY10"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3175" h="1368000">
                <a:moveTo>
                  <a:pt x="684000" y="0"/>
                </a:moveTo>
                <a:cubicBezTo>
                  <a:pt x="1014543" y="0"/>
                  <a:pt x="1290323" y="234463"/>
                  <a:pt x="1354104" y="546150"/>
                </a:cubicBezTo>
                <a:lnTo>
                  <a:pt x="1358043" y="585224"/>
                </a:lnTo>
                <a:lnTo>
                  <a:pt x="1358043" y="547625"/>
                </a:lnTo>
                <a:lnTo>
                  <a:pt x="1593175" y="684002"/>
                </a:lnTo>
                <a:lnTo>
                  <a:pt x="1358043" y="820378"/>
                </a:lnTo>
                <a:lnTo>
                  <a:pt x="1358043" y="782777"/>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42" name="椭圆 41"/>
          <p:cNvSpPr/>
          <p:nvPr>
            <p:custDataLst>
              <p:tags r:id="rId4"/>
            </p:custDataLst>
          </p:nvPr>
        </p:nvSpPr>
        <p:spPr>
          <a:xfrm>
            <a:off x="6558280" y="2667287"/>
            <a:ext cx="1080770" cy="1081088"/>
          </a:xfrm>
          <a:prstGeom prst="ellipse">
            <a:avLst/>
          </a:prstGeom>
          <a:solidFill>
            <a:schemeClr val="accent2"/>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1.3</a:t>
            </a:r>
            <a:endParaRPr lang="en-US" altLang="zh-CN" dirty="0">
              <a:solidFill>
                <a:srgbClr val="FFFFFF"/>
              </a:solidFill>
              <a:latin typeface="+mj-lt"/>
              <a:ea typeface="+mj-ea"/>
              <a:cs typeface="+mj-cs"/>
            </a:endParaRPr>
          </a:p>
        </p:txBody>
      </p:sp>
      <p:sp>
        <p:nvSpPr>
          <p:cNvPr id="58" name="椭圆 57"/>
          <p:cNvSpPr/>
          <p:nvPr>
            <p:custDataLst>
              <p:tags r:id="rId5"/>
            </p:custDataLst>
          </p:nvPr>
        </p:nvSpPr>
        <p:spPr>
          <a:xfrm>
            <a:off x="8796021" y="2524412"/>
            <a:ext cx="1368425" cy="136683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59" name="椭圆 58"/>
          <p:cNvSpPr/>
          <p:nvPr>
            <p:custDataLst>
              <p:tags r:id="rId6"/>
            </p:custDataLst>
          </p:nvPr>
        </p:nvSpPr>
        <p:spPr>
          <a:xfrm>
            <a:off x="8938895" y="2667287"/>
            <a:ext cx="1080770" cy="1081088"/>
          </a:xfrm>
          <a:prstGeom prst="ellipse">
            <a:avLst/>
          </a:prstGeom>
          <a:solidFill>
            <a:schemeClr val="accent4"/>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r>
              <a:rPr lang="en-US" altLang="zh-CN" dirty="0">
                <a:solidFill>
                  <a:srgbClr val="FFFFFF"/>
                </a:solidFill>
                <a:latin typeface="+mj-lt"/>
                <a:ea typeface="+mj-ea"/>
                <a:cs typeface="+mj-cs"/>
              </a:rPr>
              <a:t>1.4</a:t>
            </a:r>
            <a:endParaRPr lang="en-US" altLang="zh-CN" dirty="0">
              <a:solidFill>
                <a:srgbClr val="FFFFFF"/>
              </a:solidFill>
              <a:latin typeface="+mj-lt"/>
              <a:ea typeface="+mj-ea"/>
              <a:cs typeface="+mj-cs"/>
            </a:endParaRPr>
          </a:p>
        </p:txBody>
      </p:sp>
      <p:sp>
        <p:nvSpPr>
          <p:cNvPr id="15" name="文本框 14"/>
          <p:cNvSpPr txBox="1"/>
          <p:nvPr>
            <p:custDataLst>
              <p:tags r:id="rId7"/>
            </p:custDataLst>
          </p:nvPr>
        </p:nvSpPr>
        <p:spPr>
          <a:xfrm>
            <a:off x="1583690" y="4262725"/>
            <a:ext cx="1511300" cy="15624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编写目的</a:t>
            </a:r>
            <a:endParaRPr lang="zh-CN" altLang="en-US" sz="2000" b="1" dirty="0">
              <a:latin typeface="+mn-lt"/>
              <a:ea typeface="+mn-ea"/>
            </a:endParaRPr>
          </a:p>
        </p:txBody>
      </p:sp>
      <p:sp>
        <p:nvSpPr>
          <p:cNvPr id="16" name="文本框 15"/>
          <p:cNvSpPr txBox="1"/>
          <p:nvPr>
            <p:custDataLst>
              <p:tags r:id="rId8"/>
            </p:custDataLst>
          </p:nvPr>
        </p:nvSpPr>
        <p:spPr>
          <a:xfrm>
            <a:off x="3986530" y="4262725"/>
            <a:ext cx="1512570" cy="15624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背景</a:t>
            </a:r>
            <a:endParaRPr lang="zh-CN" altLang="en-US" sz="2000" b="1" dirty="0">
              <a:latin typeface="+mn-lt"/>
              <a:ea typeface="+mn-ea"/>
            </a:endParaRPr>
          </a:p>
        </p:txBody>
      </p:sp>
      <p:sp>
        <p:nvSpPr>
          <p:cNvPr id="17" name="文本框 16"/>
          <p:cNvSpPr txBox="1"/>
          <p:nvPr>
            <p:custDataLst>
              <p:tags r:id="rId9"/>
            </p:custDataLst>
          </p:nvPr>
        </p:nvSpPr>
        <p:spPr>
          <a:xfrm>
            <a:off x="6390640" y="4262725"/>
            <a:ext cx="1512570" cy="1562400"/>
          </a:xfrm>
          <a:prstGeom prst="rect">
            <a:avLst/>
          </a:prstGeom>
          <a:noFill/>
        </p:spPr>
        <p:txBody>
          <a:bodyPr>
            <a:normAutofit/>
          </a:bodyPr>
          <a:lstStyle/>
          <a:p>
            <a:pPr algn="ctr" eaLnBrk="1" hangingPunct="1">
              <a:lnSpc>
                <a:spcPct val="130000"/>
              </a:lnSpc>
              <a:spcBef>
                <a:spcPts val="0"/>
              </a:spcBef>
              <a:spcAft>
                <a:spcPts val="0"/>
              </a:spcAft>
              <a:defRPr/>
            </a:pPr>
            <a:r>
              <a:rPr lang="zh-CN" altLang="en-US" sz="2000" b="1" dirty="0">
                <a:latin typeface="+mn-lt"/>
                <a:ea typeface="+mn-ea"/>
              </a:rPr>
              <a:t>定义</a:t>
            </a:r>
            <a:endParaRPr lang="zh-CN" altLang="en-US" sz="2000" b="1" dirty="0">
              <a:latin typeface="+mn-lt"/>
              <a:ea typeface="+mn-ea"/>
            </a:endParaRPr>
          </a:p>
        </p:txBody>
      </p:sp>
      <p:sp>
        <p:nvSpPr>
          <p:cNvPr id="20" name="文本框 19"/>
          <p:cNvSpPr txBox="1"/>
          <p:nvPr>
            <p:custDataLst>
              <p:tags r:id="rId10"/>
            </p:custDataLst>
          </p:nvPr>
        </p:nvSpPr>
        <p:spPr>
          <a:xfrm>
            <a:off x="1249333" y="925483"/>
            <a:ext cx="7721989" cy="665019"/>
          </a:xfrm>
          <a:prstGeom prst="rect">
            <a:avLst/>
          </a:prstGeom>
        </p:spPr>
        <p:txBody>
          <a:bodyPr vert="horz" wrap="square" lIns="91440" tIns="45720" rIns="91440" bIns="45720" rtlCol="0" anchor="b">
            <a:normAutofit/>
          </a:bodyPr>
          <a:lstStyle>
            <a:lvl1pPr defTabSz="914400" eaLnBrk="1" latinLnBrk="0" hangingPunct="1">
              <a:lnSpc>
                <a:spcPct val="90000"/>
              </a:lnSpc>
              <a:buNone/>
              <a:defRPr sz="3200" b="1" i="0" baseline="0">
                <a:solidFill>
                  <a:schemeClr val="accent1">
                    <a:lumMod val="75000"/>
                  </a:schemeClr>
                </a:solidFill>
                <a:effectLst/>
                <a:latin typeface="+mj-lt"/>
                <a:ea typeface="+mj-ea"/>
                <a:cs typeface="+mj-cs"/>
              </a:defRPr>
            </a:lvl1pPr>
          </a:lstStyle>
          <a:p>
            <a:r>
              <a:rPr lang="en-US" altLang="zh-CN" sz="3600" dirty="0">
                <a:latin typeface="+mj-ea"/>
              </a:rPr>
              <a:t>1.</a:t>
            </a:r>
            <a:r>
              <a:rPr lang="zh-CN" altLang="en-US" sz="3600" dirty="0">
                <a:latin typeface="+mj-ea"/>
              </a:rPr>
              <a:t>引言</a:t>
            </a:r>
            <a:endParaRPr lang="zh-CN" altLang="en-US" sz="3600" dirty="0">
              <a:latin typeface="+mj-ea"/>
            </a:endParaRPr>
          </a:p>
        </p:txBody>
      </p:sp>
      <p:sp>
        <p:nvSpPr>
          <p:cNvPr id="2" name="椭圆 1"/>
          <p:cNvSpPr/>
          <p:nvPr>
            <p:custDataLst>
              <p:tags r:id="rId11"/>
            </p:custDataLst>
          </p:nvPr>
        </p:nvSpPr>
        <p:spPr>
          <a:xfrm>
            <a:off x="1799590" y="2667287"/>
            <a:ext cx="1079500" cy="1081088"/>
          </a:xfrm>
          <a:prstGeom prst="ellipse">
            <a:avLst/>
          </a:prstGeom>
          <a:solidFill>
            <a:schemeClr val="accent2">
              <a:lumMod val="60000"/>
              <a:lumOff val="40000"/>
            </a:schemeClr>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r>
              <a:rPr lang="en-US" altLang="zh-CN" dirty="0">
                <a:solidFill>
                  <a:srgbClr val="FFFFFF"/>
                </a:solidFill>
                <a:latin typeface="+mj-lt"/>
                <a:ea typeface="+mj-ea"/>
                <a:cs typeface="+mj-cs"/>
              </a:rPr>
              <a:t>1.1</a:t>
            </a:r>
            <a:endParaRPr lang="en-US" altLang="zh-CN" dirty="0">
              <a:solidFill>
                <a:srgbClr val="FFFFFF"/>
              </a:solidFill>
              <a:latin typeface="+mj-lt"/>
              <a:ea typeface="+mj-ea"/>
              <a:cs typeface="+mj-cs"/>
            </a:endParaRPr>
          </a:p>
        </p:txBody>
      </p:sp>
      <p:sp>
        <p:nvSpPr>
          <p:cNvPr id="3" name="任意多边形 2"/>
          <p:cNvSpPr/>
          <p:nvPr>
            <p:custDataLst>
              <p:tags r:id="rId12"/>
            </p:custDataLst>
          </p:nvPr>
        </p:nvSpPr>
        <p:spPr>
          <a:xfrm>
            <a:off x="1655128" y="2524412"/>
            <a:ext cx="1585913" cy="1366838"/>
          </a:xfrm>
          <a:custGeom>
            <a:avLst/>
            <a:gdLst>
              <a:gd name="connsiteX0" fmla="*/ 684000 w 1585945"/>
              <a:gd name="connsiteY0" fmla="*/ 0 h 1368000"/>
              <a:gd name="connsiteX1" fmla="*/ 1354104 w 1585945"/>
              <a:gd name="connsiteY1" fmla="*/ 546150 h 1368000"/>
              <a:gd name="connsiteX2" fmla="*/ 1354466 w 1585945"/>
              <a:gd name="connsiteY2" fmla="*/ 549742 h 1368000"/>
              <a:gd name="connsiteX3" fmla="*/ 1585945 w 1585945"/>
              <a:gd name="connsiteY3" fmla="*/ 684001 h 1368000"/>
              <a:gd name="connsiteX4" fmla="*/ 1354466 w 1585945"/>
              <a:gd name="connsiteY4" fmla="*/ 818258 h 1368000"/>
              <a:gd name="connsiteX5" fmla="*/ 1354104 w 1585945"/>
              <a:gd name="connsiteY5" fmla="*/ 821850 h 1368000"/>
              <a:gd name="connsiteX6" fmla="*/ 684000 w 1585945"/>
              <a:gd name="connsiteY6" fmla="*/ 1368000 h 1368000"/>
              <a:gd name="connsiteX7" fmla="*/ 0 w 1585945"/>
              <a:gd name="connsiteY7" fmla="*/ 684000 h 1368000"/>
              <a:gd name="connsiteX8" fmla="*/ 684000 w 1585945"/>
              <a:gd name="connsiteY8"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85945" h="1368000">
                <a:moveTo>
                  <a:pt x="684000" y="0"/>
                </a:moveTo>
                <a:cubicBezTo>
                  <a:pt x="1014543" y="0"/>
                  <a:pt x="1290323" y="234463"/>
                  <a:pt x="1354104" y="546150"/>
                </a:cubicBezTo>
                <a:lnTo>
                  <a:pt x="1354466" y="549742"/>
                </a:lnTo>
                <a:lnTo>
                  <a:pt x="1585945" y="684001"/>
                </a:lnTo>
                <a:lnTo>
                  <a:pt x="1354466" y="818258"/>
                </a:lnTo>
                <a:lnTo>
                  <a:pt x="1354104" y="821850"/>
                </a:lnTo>
                <a:cubicBezTo>
                  <a:pt x="1290323" y="1133537"/>
                  <a:pt x="1014543" y="1368000"/>
                  <a:pt x="684000" y="1368000"/>
                </a:cubicBezTo>
                <a:cubicBezTo>
                  <a:pt x="306237" y="1368000"/>
                  <a:pt x="0" y="1061763"/>
                  <a:pt x="0" y="684000"/>
                </a:cubicBezTo>
                <a:cubicBezTo>
                  <a:pt x="0" y="306237"/>
                  <a:pt x="306237" y="0"/>
                  <a:pt x="684000"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endParaRPr lang="zh-CN" altLang="en-US">
              <a:solidFill>
                <a:srgbClr val="FFFFFF"/>
              </a:solidFill>
            </a:endParaRPr>
          </a:p>
        </p:txBody>
      </p:sp>
      <p:sp>
        <p:nvSpPr>
          <p:cNvPr id="4" name="椭圆 3"/>
          <p:cNvSpPr/>
          <p:nvPr>
            <p:custDataLst>
              <p:tags r:id="rId13"/>
            </p:custDataLst>
          </p:nvPr>
        </p:nvSpPr>
        <p:spPr>
          <a:xfrm>
            <a:off x="1799590" y="2667287"/>
            <a:ext cx="1079500" cy="1081088"/>
          </a:xfrm>
          <a:prstGeom prst="ellipse">
            <a:avLst/>
          </a:prstGeom>
          <a:solidFill>
            <a:schemeClr val="accent2">
              <a:lumMod val="20000"/>
              <a:lumOff val="80000"/>
            </a:schemeClr>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eaLnBrk="1" hangingPunct="1">
              <a:spcBef>
                <a:spcPts val="0"/>
              </a:spcBef>
              <a:spcAft>
                <a:spcPts val="0"/>
              </a:spcAft>
              <a:defRPr/>
            </a:pPr>
            <a:r>
              <a:rPr lang="en-US" altLang="zh-CN" dirty="0">
                <a:solidFill>
                  <a:srgbClr val="FFFFFF"/>
                </a:solidFill>
                <a:latin typeface="+mj-lt"/>
                <a:ea typeface="+mj-ea"/>
                <a:cs typeface="+mj-cs"/>
              </a:rPr>
              <a:t>1.1</a:t>
            </a:r>
            <a:endParaRPr lang="en-US" altLang="zh-CN" dirty="0">
              <a:solidFill>
                <a:srgbClr val="FFFFFF"/>
              </a:solidFill>
              <a:latin typeface="+mj-lt"/>
              <a:ea typeface="+mj-ea"/>
              <a:cs typeface="+mj-cs"/>
            </a:endParaRPr>
          </a:p>
        </p:txBody>
      </p:sp>
      <p:sp>
        <p:nvSpPr>
          <p:cNvPr id="5" name="文本框 4"/>
          <p:cNvSpPr txBox="1"/>
          <p:nvPr>
            <p:custDataLst>
              <p:tags r:id="rId14"/>
            </p:custDataLst>
          </p:nvPr>
        </p:nvSpPr>
        <p:spPr>
          <a:xfrm>
            <a:off x="8794750" y="4262725"/>
            <a:ext cx="1512570" cy="1562400"/>
          </a:xfrm>
          <a:prstGeom prst="rect">
            <a:avLst/>
          </a:prstGeom>
          <a:noFill/>
        </p:spPr>
        <p:txBody>
          <a:bodyPr>
            <a:normAutofit/>
          </a:bodyPr>
          <a:p>
            <a:pPr algn="ctr" eaLnBrk="1" hangingPunct="1">
              <a:lnSpc>
                <a:spcPct val="130000"/>
              </a:lnSpc>
              <a:spcBef>
                <a:spcPts val="0"/>
              </a:spcBef>
              <a:spcAft>
                <a:spcPts val="0"/>
              </a:spcAft>
              <a:defRPr/>
            </a:pPr>
            <a:r>
              <a:rPr lang="zh-CN" altLang="en-US" sz="2000" b="1" dirty="0">
                <a:latin typeface="+mn-lt"/>
                <a:ea typeface="+mn-ea"/>
              </a:rPr>
              <a:t>参考文献</a:t>
            </a:r>
            <a:endParaRPr lang="zh-CN" altLang="en-US" sz="2000" b="1" dirty="0">
              <a:latin typeface="+mn-lt"/>
              <a:ea typeface="+mn-ea"/>
            </a:endParaRPr>
          </a:p>
        </p:txBody>
      </p:sp>
    </p:spTree>
    <p:custDataLst>
      <p:tags r:id="rId15"/>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1.1 编写目的</a:t>
            </a:r>
            <a:endParaRPr lang="zh-CN" altLang="en-US">
              <a:sym typeface="+mn-ea"/>
            </a:endParaRPr>
          </a:p>
        </p:txBody>
      </p:sp>
      <p:sp>
        <p:nvSpPr>
          <p:cNvPr id="3" name="内容占位符 2"/>
          <p:cNvSpPr>
            <a:spLocks noGrp="1"/>
          </p:cNvSpPr>
          <p:nvPr>
            <p:ph idx="1"/>
          </p:nvPr>
        </p:nvSpPr>
        <p:spPr>
          <a:xfrm>
            <a:off x="525780" y="1356360"/>
            <a:ext cx="10515600" cy="5156835"/>
          </a:xfrm>
        </p:spPr>
        <p:txBody>
          <a:bodyPr>
            <a:normAutofit fontScale="90000"/>
          </a:bodyPr>
          <a:p>
            <a:pPr algn="l">
              <a:lnSpc>
                <a:spcPct val="110000"/>
              </a:lnSpc>
            </a:pPr>
            <a:r>
              <a:rPr lang="en-US" altLang="zh-CN" sz="2800"/>
              <a:t>       </a:t>
            </a:r>
            <a:r>
              <a:rPr sz="2800" b="1">
                <a:latin typeface="+mn-ea"/>
              </a:rPr>
              <a:t>本文在总体设计之后的阶段。从设计的角度来讲述软件的详细方案与设计思路及构想。</a:t>
            </a:r>
            <a:endParaRPr sz="2800" b="1">
              <a:latin typeface="+mn-ea"/>
            </a:endParaRPr>
          </a:p>
          <a:p>
            <a:pPr algn="l">
              <a:lnSpc>
                <a:spcPct val="110000"/>
              </a:lnSpc>
            </a:pPr>
            <a:r>
              <a:rPr sz="2800" b="1">
                <a:latin typeface="+mn-ea"/>
              </a:rPr>
              <a:t>       本文适合于想了解本酒店管理系统软件开发设计思想方法的相关人员。对进一步开发该软件的相关人员，做一个详细设计的参考及指导。</a:t>
            </a:r>
            <a:endParaRPr sz="2800" b="1">
              <a:latin typeface="+mn-ea"/>
            </a:endParaRPr>
          </a:p>
          <a:p>
            <a:pPr algn="l">
              <a:lnSpc>
                <a:spcPct val="110000"/>
              </a:lnSpc>
            </a:pPr>
            <a:endParaRPr sz="2800" b="1">
              <a:latin typeface="+mn-ea"/>
            </a:endParaRPr>
          </a:p>
          <a:p>
            <a:pPr algn="l">
              <a:lnSpc>
                <a:spcPct val="110000"/>
              </a:lnSpc>
            </a:pPr>
            <a:r>
              <a:rPr sz="2800" b="1">
                <a:latin typeface="+mn-ea"/>
              </a:rPr>
              <a:t>预期读者：</a:t>
            </a:r>
            <a:endParaRPr sz="2800" b="1">
              <a:latin typeface="+mn-ea"/>
            </a:endParaRPr>
          </a:p>
          <a:p>
            <a:pPr algn="l">
              <a:lnSpc>
                <a:spcPct val="110000"/>
              </a:lnSpc>
            </a:pPr>
            <a:r>
              <a:rPr sz="2800" b="1">
                <a:latin typeface="+mn-ea"/>
              </a:rPr>
              <a:t>小组成员 </a:t>
            </a:r>
            <a:endParaRPr sz="2800" b="1">
              <a:latin typeface="+mn-ea"/>
            </a:endParaRPr>
          </a:p>
          <a:p>
            <a:pPr algn="l">
              <a:lnSpc>
                <a:spcPct val="110000"/>
              </a:lnSpc>
            </a:pPr>
            <a:r>
              <a:rPr sz="2800" b="1">
                <a:latin typeface="+mn-ea"/>
              </a:rPr>
              <a:t>审核组成员 </a:t>
            </a:r>
            <a:endParaRPr sz="2800" b="1">
              <a:latin typeface="+mn-ea"/>
            </a:endParaRPr>
          </a:p>
          <a:p>
            <a:pPr algn="l">
              <a:lnSpc>
                <a:spcPct val="110000"/>
              </a:lnSpc>
            </a:pPr>
            <a:r>
              <a:rPr sz="2800" b="1">
                <a:latin typeface="+mn-ea"/>
              </a:rPr>
              <a:t>相似系统的设计人员 </a:t>
            </a:r>
            <a:endParaRPr sz="2800" b="1">
              <a:latin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a:t>
            </a:r>
            <a:r>
              <a:rPr lang="en-US" altLang="zh-CN">
                <a:sym typeface="+mn-ea"/>
              </a:rPr>
              <a:t>2</a:t>
            </a:r>
            <a:r>
              <a:rPr lang="zh-CN" altLang="en-US">
                <a:sym typeface="+mn-ea"/>
              </a:rPr>
              <a:t> 背景</a:t>
            </a:r>
            <a:endParaRPr lang="zh-CN" altLang="en-US">
              <a:sym typeface="+mn-ea"/>
            </a:endParaRPr>
          </a:p>
        </p:txBody>
      </p:sp>
      <p:sp>
        <p:nvSpPr>
          <p:cNvPr id="3" name="内容占位符 2"/>
          <p:cNvSpPr>
            <a:spLocks noGrp="1"/>
          </p:cNvSpPr>
          <p:nvPr>
            <p:ph idx="1"/>
          </p:nvPr>
        </p:nvSpPr>
        <p:spPr>
          <a:xfrm>
            <a:off x="525780" y="1356360"/>
            <a:ext cx="10515600" cy="5156835"/>
          </a:xfrm>
        </p:spPr>
        <p:txBody>
          <a:bodyPr>
            <a:normAutofit/>
          </a:bodyPr>
          <a:p>
            <a:pPr algn="l">
              <a:lnSpc>
                <a:spcPct val="110000"/>
              </a:lnSpc>
            </a:pPr>
            <a:r>
              <a:rPr lang="en-US" altLang="zh-CN" sz="2800"/>
              <a:t> </a:t>
            </a:r>
            <a:r>
              <a:rPr sz="2800" b="1"/>
              <a:t>说明：</a:t>
            </a:r>
            <a:endParaRPr sz="2800" b="1"/>
          </a:p>
          <a:p>
            <a:pPr algn="l">
              <a:lnSpc>
                <a:spcPct val="110000"/>
              </a:lnSpc>
            </a:pPr>
            <a:r>
              <a:rPr sz="2800" b="1"/>
              <a:t>a．待开发软件系统的名称：酒店管理系统</a:t>
            </a:r>
            <a:endParaRPr sz="2800" b="1"/>
          </a:p>
          <a:p>
            <a:pPr algn="l">
              <a:lnSpc>
                <a:spcPct val="110000"/>
              </a:lnSpc>
            </a:pPr>
            <a:r>
              <a:rPr sz="2800" b="1"/>
              <a:t>b．本项目的任务提出者：小组成员</a:t>
            </a:r>
            <a:endParaRPr sz="2800" b="1"/>
          </a:p>
          <a:p>
            <a:pPr algn="l">
              <a:lnSpc>
                <a:spcPct val="110000"/>
              </a:lnSpc>
            </a:pPr>
            <a:r>
              <a:rPr sz="2800" b="1"/>
              <a:t>c．开发者：小组成员</a:t>
            </a:r>
            <a:endParaRPr sz="2800" b="1"/>
          </a:p>
          <a:p>
            <a:pPr algn="l">
              <a:lnSpc>
                <a:spcPct val="110000"/>
              </a:lnSpc>
            </a:pPr>
            <a:r>
              <a:rPr sz="2800" b="1"/>
              <a:t>d．用户：酒店的员工</a:t>
            </a:r>
            <a:endParaRPr sz="2800" b="1"/>
          </a:p>
          <a:p>
            <a:pPr algn="l">
              <a:lnSpc>
                <a:spcPct val="110000"/>
              </a:lnSpc>
            </a:pPr>
            <a:r>
              <a:rPr sz="2800" b="1"/>
              <a:t>e．运行该程序系统的计算中心：小型酒店</a:t>
            </a:r>
            <a:endParaRPr sz="2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1.</a:t>
            </a:r>
            <a:r>
              <a:rPr lang="en-US" altLang="zh-CN">
                <a:sym typeface="+mn-ea"/>
              </a:rPr>
              <a:t>3</a:t>
            </a:r>
            <a:r>
              <a:rPr lang="zh-CN" altLang="en-US">
                <a:sym typeface="+mn-ea"/>
              </a:rPr>
              <a:t> 定义</a:t>
            </a:r>
            <a:endParaRPr lang="zh-CN" altLang="en-US">
              <a:sym typeface="+mn-ea"/>
            </a:endParaRPr>
          </a:p>
        </p:txBody>
      </p:sp>
      <p:sp>
        <p:nvSpPr>
          <p:cNvPr id="3" name="内容占位符 2"/>
          <p:cNvSpPr>
            <a:spLocks noGrp="1"/>
          </p:cNvSpPr>
          <p:nvPr>
            <p:ph idx="1"/>
          </p:nvPr>
        </p:nvSpPr>
        <p:spPr>
          <a:xfrm>
            <a:off x="525780" y="1356360"/>
            <a:ext cx="10515600" cy="5156835"/>
          </a:xfrm>
        </p:spPr>
        <p:txBody>
          <a:bodyPr>
            <a:normAutofit/>
          </a:bodyPr>
          <a:p>
            <a:pPr algn="l">
              <a:lnSpc>
                <a:spcPct val="110000"/>
              </a:lnSpc>
            </a:pPr>
            <a:r>
              <a:rPr sz="2800"/>
              <a:t>Java </a:t>
            </a:r>
            <a:endParaRPr sz="2800"/>
          </a:p>
          <a:p>
            <a:pPr algn="l">
              <a:lnSpc>
                <a:spcPct val="110000"/>
              </a:lnSpc>
            </a:pPr>
            <a:r>
              <a:rPr sz="2800"/>
              <a:t>Java，是由Sun Microsystems公司于1995年5月推出的Java程序设计语言和Java平台的总称。 </a:t>
            </a:r>
            <a:endParaRPr sz="2800"/>
          </a:p>
          <a:p>
            <a:pPr algn="l">
              <a:lnSpc>
                <a:spcPct val="110000"/>
              </a:lnSpc>
            </a:pPr>
            <a:r>
              <a:rPr sz="2800"/>
              <a:t> MYSQL</a:t>
            </a:r>
            <a:endParaRPr sz="2800"/>
          </a:p>
          <a:p>
            <a:pPr algn="l">
              <a:lnSpc>
                <a:spcPct val="110000"/>
              </a:lnSpc>
            </a:pPr>
            <a:r>
              <a:rPr sz="2800"/>
              <a:t>MySQL是一个关系型数据库管理系统，由瑞典MySQL AB公司开发，目前属于Oracle公司。Mysql是最流行的关系型数据库管理系统。</a:t>
            </a:r>
            <a:endParaRPr sz="2800"/>
          </a:p>
          <a:p>
            <a:pPr algn="l">
              <a:lnSpc>
                <a:spcPct val="110000"/>
              </a:lnSpc>
            </a:pPr>
            <a:r>
              <a:rPr sz="2800"/>
              <a:t> </a:t>
            </a:r>
            <a:endParaRPr sz="2800"/>
          </a:p>
          <a:p>
            <a:pPr algn="l">
              <a:lnSpc>
                <a:spcPct val="110000"/>
              </a:lnSpc>
            </a:pPr>
            <a:r>
              <a:rPr sz="2800"/>
              <a:t> 张海藩,牟永敏.软件工程导论（第六版）. 清华大学出版社.</a:t>
            </a:r>
            <a:endParaRPr sz="2800"/>
          </a:p>
        </p:txBody>
      </p:sp>
      <p:sp>
        <p:nvSpPr>
          <p:cNvPr id="4" name="标题 1"/>
          <p:cNvSpPr>
            <a:spLocks noGrp="1"/>
          </p:cNvSpPr>
          <p:nvPr/>
        </p:nvSpPr>
        <p:spPr>
          <a:xfrm>
            <a:off x="838200" y="4831715"/>
            <a:ext cx="10515600" cy="991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zh-CN" altLang="en-US">
                <a:sym typeface="+mn-ea"/>
              </a:rPr>
              <a:t>1.</a:t>
            </a:r>
            <a:r>
              <a:rPr lang="en-US" altLang="zh-CN">
                <a:sym typeface="+mn-ea"/>
              </a:rPr>
              <a:t>4</a:t>
            </a:r>
            <a:r>
              <a:rPr lang="zh-CN" altLang="en-US">
                <a:sym typeface="+mn-ea"/>
              </a:rPr>
              <a:t> 参考文献</a:t>
            </a:r>
            <a:endParaRPr lang="zh-CN" alt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文本框 19"/>
          <p:cNvSpPr txBox="1"/>
          <p:nvPr>
            <p:custDataLst>
              <p:tags r:id="rId1"/>
            </p:custDataLst>
          </p:nvPr>
        </p:nvSpPr>
        <p:spPr>
          <a:xfrm>
            <a:off x="838488" y="528608"/>
            <a:ext cx="7721989" cy="665019"/>
          </a:xfrm>
          <a:prstGeom prst="rect">
            <a:avLst/>
          </a:prstGeom>
        </p:spPr>
        <p:txBody>
          <a:bodyPr vert="horz" wrap="square" lIns="91440" tIns="45720" rIns="91440" bIns="45720" rtlCol="0" anchor="b">
            <a:normAutofit/>
          </a:bodyPr>
          <a:lstStyle>
            <a:lvl1pPr defTabSz="914400" eaLnBrk="1" latinLnBrk="0" hangingPunct="1">
              <a:lnSpc>
                <a:spcPct val="90000"/>
              </a:lnSpc>
              <a:buNone/>
              <a:defRPr sz="3200" b="1" i="0" baseline="0">
                <a:solidFill>
                  <a:schemeClr val="accent1">
                    <a:lumMod val="75000"/>
                  </a:schemeClr>
                </a:solidFill>
                <a:effectLst/>
                <a:latin typeface="+mj-lt"/>
                <a:ea typeface="+mj-ea"/>
                <a:cs typeface="+mj-cs"/>
              </a:defRPr>
            </a:lvl1pPr>
          </a:lstStyle>
          <a:p>
            <a:r>
              <a:rPr lang="zh-CN" altLang="en-US" sz="3600">
                <a:sym typeface="+mn-ea"/>
              </a:rPr>
              <a:t>2</a:t>
            </a:r>
            <a:r>
              <a:rPr lang="en-US" altLang="zh-CN" sz="3600">
                <a:sym typeface="+mn-ea"/>
              </a:rPr>
              <a:t>. </a:t>
            </a:r>
            <a:r>
              <a:rPr lang="zh-CN" altLang="en-US" sz="3600">
                <a:sym typeface="+mn-ea"/>
              </a:rPr>
              <a:t>程序系统的结构</a:t>
            </a:r>
            <a:endParaRPr lang="zh-CN" altLang="en-US" sz="3600">
              <a:sym typeface="+mn-ea"/>
            </a:endParaRPr>
          </a:p>
        </p:txBody>
      </p:sp>
      <p:sp>
        <p:nvSpPr>
          <p:cNvPr id="100" name="文本框 99"/>
          <p:cNvSpPr txBox="1"/>
          <p:nvPr/>
        </p:nvSpPr>
        <p:spPr>
          <a:xfrm>
            <a:off x="838200" y="1330960"/>
            <a:ext cx="10199370" cy="640080"/>
          </a:xfrm>
          <a:prstGeom prst="rect">
            <a:avLst/>
          </a:prstGeom>
          <a:noFill/>
          <a:ln w="9525">
            <a:noFill/>
          </a:ln>
        </p:spPr>
        <p:txBody>
          <a:bodyPr wrap="square">
            <a:spAutoFit/>
          </a:bodyPr>
          <a:p>
            <a:pPr marL="0" indent="266700" algn="l"/>
            <a:r>
              <a:rPr lang="zh-CN" altLang="en-US" b="0" u="none">
                <a:latin typeface="+mn-ea"/>
                <a:cs typeface="宋体" panose="02010600030101010101" pitchFamily="2" charset="-122"/>
              </a:rPr>
              <a:t>用一系列图表列出本程序系统内的每个程序（包括每个模块和子程序）的名称、标识符和它们之间的层次结构关系。</a:t>
            </a:r>
            <a:endParaRPr lang="zh-CN" altLang="en-US" b="0" u="none">
              <a:latin typeface="+mn-ea"/>
              <a:cs typeface="宋体" panose="02010600030101010101" pitchFamily="2" charset="-122"/>
            </a:endParaRPr>
          </a:p>
        </p:txBody>
      </p:sp>
      <p:pic>
        <p:nvPicPr>
          <p:cNvPr id="2" name="图片 1" descr="IMG_256"/>
          <p:cNvPicPr>
            <a:picLocks noChangeAspect="1"/>
          </p:cNvPicPr>
          <p:nvPr/>
        </p:nvPicPr>
        <p:blipFill>
          <a:blip r:embed="rId2"/>
          <a:stretch>
            <a:fillRect/>
          </a:stretch>
        </p:blipFill>
        <p:spPr>
          <a:xfrm>
            <a:off x="1982470" y="1971040"/>
            <a:ext cx="9055100" cy="477202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25780" y="365125"/>
            <a:ext cx="10515600" cy="991235"/>
          </a:xfrm>
        </p:spPr>
        <p:txBody>
          <a:bodyPr/>
          <a:p>
            <a:r>
              <a:rPr lang="zh-CN" altLang="en-US">
                <a:sym typeface="+mn-ea"/>
              </a:rPr>
              <a:t>3.1程序描述</a:t>
            </a:r>
            <a:endParaRPr lang="zh-CN" altLang="en-US">
              <a:sym typeface="+mn-ea"/>
            </a:endParaRPr>
          </a:p>
        </p:txBody>
      </p:sp>
      <p:sp>
        <p:nvSpPr>
          <p:cNvPr id="3" name="内容占位符 2"/>
          <p:cNvSpPr>
            <a:spLocks noGrp="1"/>
          </p:cNvSpPr>
          <p:nvPr>
            <p:ph idx="1"/>
          </p:nvPr>
        </p:nvSpPr>
        <p:spPr>
          <a:xfrm>
            <a:off x="525780" y="1356360"/>
            <a:ext cx="10515600" cy="5156835"/>
          </a:xfrm>
        </p:spPr>
        <p:txBody>
          <a:bodyPr>
            <a:normAutofit/>
          </a:bodyPr>
          <a:p>
            <a:pPr algn="l">
              <a:lnSpc>
                <a:spcPct val="110000"/>
              </a:lnSpc>
            </a:pPr>
            <a:r>
              <a:rPr lang="en-US" altLang="zh-CN" sz="2800"/>
              <a:t>   </a:t>
            </a:r>
            <a:r>
              <a:rPr sz="2800"/>
              <a:t> </a:t>
            </a:r>
            <a:endParaRPr sz="2800"/>
          </a:p>
          <a:p>
            <a:pPr algn="l">
              <a:lnSpc>
                <a:spcPct val="110000"/>
              </a:lnSpc>
            </a:pPr>
            <a:endParaRPr sz="2800"/>
          </a:p>
          <a:p>
            <a:pPr algn="l">
              <a:lnSpc>
                <a:spcPct val="110000"/>
              </a:lnSpc>
            </a:pPr>
            <a:endParaRPr sz="2800"/>
          </a:p>
          <a:p>
            <a:pPr algn="l">
              <a:lnSpc>
                <a:spcPct val="110000"/>
              </a:lnSpc>
            </a:pPr>
            <a:endParaRPr sz="2800"/>
          </a:p>
          <a:p>
            <a:pPr algn="l">
              <a:lnSpc>
                <a:spcPct val="110000"/>
              </a:lnSpc>
            </a:pPr>
            <a:r>
              <a:rPr sz="2800"/>
              <a:t>在精度需求上，注册登陆填写的信息都进行了约束，可以满足各种精度的需求，限制录入数据类型及取值范围以保证用户信息的完整性及准确性，以便管理员进行管理和查询。 </a:t>
            </a:r>
            <a:endParaRPr sz="2800"/>
          </a:p>
          <a:p>
            <a:pPr algn="l">
              <a:lnSpc>
                <a:spcPct val="110000"/>
              </a:lnSpc>
            </a:pPr>
            <a:r>
              <a:rPr sz="2800"/>
              <a:t>时间性能要求响应时间不能超过1秒。</a:t>
            </a:r>
            <a:endParaRPr sz="2800"/>
          </a:p>
        </p:txBody>
      </p:sp>
      <p:sp>
        <p:nvSpPr>
          <p:cNvPr id="4" name="标题 1"/>
          <p:cNvSpPr>
            <a:spLocks noGrp="1"/>
          </p:cNvSpPr>
          <p:nvPr/>
        </p:nvSpPr>
        <p:spPr>
          <a:xfrm>
            <a:off x="525780" y="3176905"/>
            <a:ext cx="10515600" cy="9912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zh-CN" altLang="en-US">
                <a:sym typeface="+mn-ea"/>
              </a:rPr>
              <a:t>3.3性能</a:t>
            </a:r>
            <a:endParaRPr lang="zh-CN" altLang="en-US">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3.4输入项</a:t>
            </a:r>
            <a:endParaRPr lang="zh-CN" altLang="en-US">
              <a:sym typeface="+mn-ea"/>
            </a:endParaRPr>
          </a:p>
        </p:txBody>
      </p:sp>
      <p:graphicFrame>
        <p:nvGraphicFramePr>
          <p:cNvPr id="0" name="表格 -1"/>
          <p:cNvGraphicFramePr/>
          <p:nvPr/>
        </p:nvGraphicFramePr>
        <p:xfrm>
          <a:off x="838200" y="2013585"/>
          <a:ext cx="7339330" cy="2205990"/>
        </p:xfrm>
        <a:graphic>
          <a:graphicData uri="http://schemas.openxmlformats.org/drawingml/2006/table">
            <a:tbl>
              <a:tblPr firstRow="1" bandRow="1">
                <a:tableStyleId>{5940675A-B579-460E-94D1-54222C63F5DA}</a:tableStyleId>
              </a:tblPr>
              <a:tblGrid>
                <a:gridCol w="1384300"/>
                <a:gridCol w="965835"/>
                <a:gridCol w="965835"/>
                <a:gridCol w="1125855"/>
                <a:gridCol w="1609725"/>
                <a:gridCol w="1287780"/>
              </a:tblGrid>
              <a:tr h="27559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数据类型</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有效范围</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输入方式</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输入媒体</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数据来源</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76225">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员工账户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7559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员工密码</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76225">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员工姓名</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74955">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员工性别</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2</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76225">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电话</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20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7559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用户身份证</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7559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部门名称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50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00" name="文本框 99"/>
          <p:cNvSpPr txBox="1"/>
          <p:nvPr/>
        </p:nvSpPr>
        <p:spPr>
          <a:xfrm>
            <a:off x="838200" y="1356360"/>
            <a:ext cx="6790690" cy="384810"/>
          </a:xfrm>
          <a:prstGeom prst="rect">
            <a:avLst/>
          </a:prstGeom>
          <a:noFill/>
          <a:ln w="9525">
            <a:noFill/>
          </a:ln>
        </p:spPr>
        <p:txBody>
          <a:bodyPr wrap="square">
            <a:spAutoFit/>
          </a:bodyPr>
          <a:p>
            <a:pPr marL="0" indent="0" algn="l"/>
            <a:r>
              <a:rPr lang="zh-CN" altLang="en-US" b="1" u="none">
                <a:latin typeface="微软雅黑" panose="020B0503020204020204" charset="-122"/>
                <a:ea typeface="微软雅黑" panose="020B0503020204020204" charset="-122"/>
                <a:cs typeface="宋体" panose="02010600030101010101" pitchFamily="2" charset="-122"/>
              </a:rPr>
              <a:t>注册输入项</a:t>
            </a:r>
            <a:endParaRPr lang="zh-CN" altLang="en-US" b="1">
              <a:latin typeface="微软雅黑" panose="020B0503020204020204" charset="-122"/>
              <a:ea typeface="微软雅黑" panose="020B0503020204020204" charset="-122"/>
            </a:endParaRPr>
          </a:p>
        </p:txBody>
      </p:sp>
      <p:sp>
        <p:nvSpPr>
          <p:cNvPr id="5" name="文本框 4"/>
          <p:cNvSpPr txBox="1"/>
          <p:nvPr/>
        </p:nvSpPr>
        <p:spPr>
          <a:xfrm>
            <a:off x="838200" y="4438650"/>
            <a:ext cx="6790690" cy="384810"/>
          </a:xfrm>
          <a:prstGeom prst="rect">
            <a:avLst/>
          </a:prstGeom>
          <a:noFill/>
          <a:ln w="9525">
            <a:noFill/>
          </a:ln>
        </p:spPr>
        <p:txBody>
          <a:bodyPr wrap="square">
            <a:spAutoFit/>
          </a:bodyPr>
          <a:p>
            <a:pPr marL="0" indent="0" algn="l"/>
            <a:r>
              <a:rPr lang="zh-CN" altLang="en-US" b="1" u="none">
                <a:latin typeface="微软雅黑" panose="020B0503020204020204" charset="-122"/>
                <a:ea typeface="微软雅黑" panose="020B0503020204020204" charset="-122"/>
                <a:cs typeface="宋体" panose="02010600030101010101" pitchFamily="2" charset="-122"/>
              </a:rPr>
              <a:t>登陆输入项</a:t>
            </a:r>
            <a:endParaRPr lang="zh-CN" altLang="en-US" b="1" u="none">
              <a:latin typeface="微软雅黑" panose="020B0503020204020204" charset="-122"/>
              <a:ea typeface="微软雅黑" panose="020B0503020204020204" charset="-122"/>
              <a:cs typeface="宋体" panose="02010600030101010101" pitchFamily="2" charset="-122"/>
            </a:endParaRPr>
          </a:p>
        </p:txBody>
      </p:sp>
      <p:graphicFrame>
        <p:nvGraphicFramePr>
          <p:cNvPr id="6" name="表格 5"/>
          <p:cNvGraphicFramePr/>
          <p:nvPr/>
        </p:nvGraphicFramePr>
        <p:xfrm>
          <a:off x="838200" y="5043170"/>
          <a:ext cx="7339330" cy="999490"/>
        </p:xfrm>
        <a:graphic>
          <a:graphicData uri="http://schemas.openxmlformats.org/drawingml/2006/table">
            <a:tbl>
              <a:tblPr firstRow="1" bandRow="1">
                <a:tableStyleId>{5940675A-B579-460E-94D1-54222C63F5DA}</a:tableStyleId>
              </a:tblPr>
              <a:tblGrid>
                <a:gridCol w="1101090"/>
                <a:gridCol w="1100455"/>
                <a:gridCol w="1101090"/>
                <a:gridCol w="1101090"/>
                <a:gridCol w="1283970"/>
                <a:gridCol w="1651635"/>
              </a:tblGrid>
              <a:tr h="25019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数据类型</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有效范围</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输入方式</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输入媒体</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输入数据来源</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9555">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用户账户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50190">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用户密码</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249555">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部门名称</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Times New Roman" panose="02020603050405020304" charset="0"/>
                        </a:rPr>
                        <a:t>C</a:t>
                      </a:r>
                      <a:r>
                        <a:rPr lang="en-US" altLang="zh-CN" sz="1400" b="1" u="none">
                          <a:latin typeface="微软雅黑" panose="020B0503020204020204" charset="-122"/>
                          <a:ea typeface="微软雅黑" panose="020B0503020204020204" charset="-122"/>
                          <a:cs typeface="宋体" panose="02010600030101010101" pitchFamily="2" charset="-122"/>
                        </a:rPr>
                        <a:t>har</a:t>
                      </a:r>
                      <a:endParaRPr lang="en-US" altLang="zh-CN" sz="1400" b="1" u="none">
                        <a:latin typeface="微软雅黑" panose="020B0503020204020204" charset="-122"/>
                        <a:ea typeface="微软雅黑" panose="020B0503020204020204" charset="-122"/>
                        <a:cs typeface="Times New Roman" panose="020206030504050203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en-US" altLang="zh-CN" sz="1400" b="1" u="none">
                          <a:latin typeface="微软雅黑" panose="020B0503020204020204" charset="-122"/>
                          <a:ea typeface="微软雅黑" panose="020B0503020204020204" charset="-122"/>
                          <a:cs typeface="宋体" panose="02010600030101010101" pitchFamily="2" charset="-122"/>
                        </a:rPr>
                        <a:t>10</a:t>
                      </a:r>
                      <a:endParaRPr lang="en-US" altLang="zh-CN"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手动输入</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键盘、鼠标</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p>
                      <a:pPr marL="0" indent="0" algn="ctr">
                        <a:buNone/>
                      </a:pPr>
                      <a:r>
                        <a:rPr lang="zh-CN" altLang="en-US" sz="1400" b="1" u="none">
                          <a:latin typeface="微软雅黑" panose="020B0503020204020204" charset="-122"/>
                          <a:ea typeface="微软雅黑" panose="020B0503020204020204" charset="-122"/>
                          <a:cs typeface="宋体" panose="02010600030101010101" pitchFamily="2" charset="-122"/>
                        </a:rPr>
                        <a:t>新用户</a:t>
                      </a:r>
                      <a:endParaRPr lang="zh-CN" altLang="en-US" sz="1400" b="1" u="none">
                        <a:latin typeface="微软雅黑" panose="020B0503020204020204" charset="-122"/>
                        <a:ea typeface="微软雅黑" panose="020B0503020204020204"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160470"/>
</p:tagLst>
</file>

<file path=ppt/tags/tag10.xml><?xml version="1.0" encoding="utf-8"?>
<p:tagLst xmlns:p="http://schemas.openxmlformats.org/presentationml/2006/main">
  <p:tag name="KSO_WM_TAG_VERSION" val="1.0"/>
  <p:tag name="KSO_WM_TEMPLATE_CATEGORY" val="custom"/>
  <p:tag name="KSO_WM_TEMPLATE_INDEX" val="160470"/>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b"/>
  <p:tag name="KSO_WM_UNIT_INDEX" val="1"/>
  <p:tag name="KSO_WM_UNIT_ID" val="custom160470_1*b*1"/>
  <p:tag name="KSO_WM_UNIT_CLEAR" val="1"/>
  <p:tag name="KSO_WM_UNIT_LAYERLEVEL" val="1"/>
  <p:tag name="KSO_WM_UNIT_VALUE" val="70"/>
  <p:tag name="KSO_WM_UNIT_ISCONTENTSTITLE" val="0"/>
  <p:tag name="KSO_WM_UNIT_HIGHLIGHT" val="0"/>
  <p:tag name="KSO_WM_UNIT_COMPATIBLE" val="0"/>
  <p:tag name="KSO_WM_UNIT_PRESET_TEXT_INDEX" val="4"/>
  <p:tag name="KSO_WM_UNIT_PRESET_TEXT_LEN" val="57"/>
</p:tagLst>
</file>

<file path=ppt/tags/tag13.xml><?xml version="1.0" encoding="utf-8"?>
<p:tagLst xmlns:p="http://schemas.openxmlformats.org/presentationml/2006/main">
  <p:tag name="KSO_WM_TEMPLATE_THUMBS_INDEX" val="1、9、12、15、19、22、27、29、30"/>
  <p:tag name="KSO_WM_TEMPLATE_CATEGORY" val="custom"/>
  <p:tag name="KSO_WM_TEMPLATE_INDEX" val="160470"/>
  <p:tag name="KSO_WM_SLIDE_ID" val="custom160470_1"/>
  <p:tag name="KSO_WM_SLIDE_INDEX" val="1"/>
  <p:tag name="KSO_WM_SLIDE_ITEM_CNT" val="2"/>
  <p:tag name="KSO_WM_SLIDE_LAYOUT" val="a_b"/>
  <p:tag name="KSO_WM_SLIDE_LAYOUT_CNT" val="1_1"/>
  <p:tag name="KSO_WM_SLIDE_TYPE" val="title"/>
  <p:tag name="KSO_WM_BEAUTIFY_FLAG" val="#wm#"/>
  <p:tag name="KSO_WM_TAG_VERSION" val="1.0"/>
</p:tagLst>
</file>

<file path=ppt/tags/tag14.xml><?xml version="1.0" encoding="utf-8"?>
<p:tagLst xmlns:p="http://schemas.openxmlformats.org/presentationml/2006/main">
  <p:tag name="KSO_WM_TAG_VERSION" val="1.0"/>
  <p:tag name="KSO_WM_BEAUTIFY_FLAG" val="#wm#"/>
  <p:tag name="KSO_WM_UNIT_TYPE" val="i"/>
  <p:tag name="KSO_WM_UNIT_ID" val="custom160470_10*i*0"/>
  <p:tag name="KSO_WM_TEMPLATE_CATEGORY" val="custom"/>
  <p:tag name="KSO_WM_TEMPLATE_INDEX" val="160470"/>
  <p:tag name="KSO_WM_UNIT_INDEX" val="0"/>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2"/>
  <p:tag name="KSO_WM_UNIT_ID" val="custom160470_10*l_i*1_2"/>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3"/>
  <p:tag name="KSO_WM_UNIT_ID" val="custom160470_10*l_i*1_3"/>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4"/>
  <p:tag name="KSO_WM_UNIT_ID" val="custom160470_10*l_i*1_4"/>
  <p:tag name="KSO_WM_UNIT_CLEAR" val="1"/>
  <p:tag name="KSO_WM_UNIT_LAYERLEVEL" val="1_1"/>
  <p:tag name="KSO_WM_DIAGRAM_GROUP_CODE" val="l1-1"/>
  <p:tag name="KSO_WM_UNIT_USESOURCEFORMAT_APPLY" val="1"/>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5"/>
  <p:tag name="KSO_WM_UNIT_ID" val="custom160470_10*l_i*1_5"/>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1_1"/>
  <p:tag name="KSO_WM_UNIT_ID" val="custom160470_10*l_h_f*1_1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160470"/>
</p:tagLst>
</file>

<file path=ppt/tags/tag20.xml><?xml version="1.0" encoding="utf-8"?>
<p:tagLst xmlns:p="http://schemas.openxmlformats.org/presentationml/2006/main">
  <p:tag name="KSO_WM_TAG_VERSION" val="1.0"/>
  <p:tag name="KSO_WM_BEAUTIFY_FLAG" val="#wm#"/>
  <p:tag name="KSO_WM_UNIT_TYPE" val="i"/>
  <p:tag name="KSO_WM_UNIT_ID" val="custom160470_10*i*11"/>
  <p:tag name="KSO_WM_TEMPLATE_CATEGORY" val="custom"/>
  <p:tag name="KSO_WM_TEMPLATE_INDEX" val="160470"/>
  <p:tag name="KSO_WM_UNIT_INDEX" val="11"/>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6"/>
  <p:tag name="KSO_WM_UNIT_ID" val="custom160470_10*l_i*1_6"/>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7"/>
  <p:tag name="KSO_WM_UNIT_ID" val="custom160470_10*l_i*1_7"/>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8"/>
  <p:tag name="KSO_WM_UNIT_ID" val="custom160470_10*l_i*1_8"/>
  <p:tag name="KSO_WM_UNIT_CLEAR" val="1"/>
  <p:tag name="KSO_WM_UNIT_LAYERLEVEL" val="1_1"/>
  <p:tag name="KSO_WM_DIAGRAM_GROUP_CODE" val="l1-1"/>
  <p:tag name="KSO_WM_UNIT_USESOURCEFORMAT_APPLY" val="1"/>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9"/>
  <p:tag name="KSO_WM_UNIT_ID" val="custom160470_10*l_i*1_9"/>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2_1"/>
  <p:tag name="KSO_WM_UNIT_ID" val="custom160470_10*l_h_f*1_2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TAG_VERSION" val="1.0"/>
  <p:tag name="KSO_WM_BEAUTIFY_FLAG" val="#wm#"/>
  <p:tag name="KSO_WM_UNIT_TYPE" val="i"/>
  <p:tag name="KSO_WM_UNIT_ID" val="custom160470_10*i*22"/>
  <p:tag name="KSO_WM_TEMPLATE_CATEGORY" val="custom"/>
  <p:tag name="KSO_WM_TEMPLATE_INDEX" val="160470"/>
  <p:tag name="KSO_WM_UNIT_INDEX" val="22"/>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0"/>
  <p:tag name="KSO_WM_UNIT_ID" val="custom160470_10*l_i*1_10"/>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1"/>
  <p:tag name="KSO_WM_UNIT_ID" val="custom160470_10*l_i*1_11"/>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2"/>
  <p:tag name="KSO_WM_UNIT_ID" val="custom160470_10*l_i*1_12"/>
  <p:tag name="KSO_WM_UNIT_CLEAR" val="1"/>
  <p:tag name="KSO_WM_UNIT_LAYERLEVEL" val="1_1"/>
  <p:tag name="KSO_WM_DIAGRAM_GROUP_CODE" val="l1-1"/>
  <p:tag name="KSO_WM_UNIT_USESOURCEFORMAT_APPLY" val="1"/>
</p:tagLst>
</file>

<file path=ppt/tags/tag3.xml><?xml version="1.0" encoding="utf-8"?>
<p:tagLst xmlns:p="http://schemas.openxmlformats.org/presentationml/2006/main">
  <p:tag name="KSO_WM_TAG_VERSION" val="1.0"/>
  <p:tag name="KSO_WM_TEMPLATE_CATEGORY" val="custom"/>
  <p:tag name="KSO_WM_TEMPLATE_INDEX" val="160470"/>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13"/>
  <p:tag name="KSO_WM_UNIT_ID" val="custom160470_10*l_i*1_13"/>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3_1"/>
  <p:tag name="KSO_WM_UNIT_ID" val="custom160470_10*l_h_f*1_3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32.xml><?xml version="1.0" encoding="utf-8"?>
<p:tagLst xmlns:p="http://schemas.openxmlformats.org/presentationml/2006/main">
  <p:tag name="KSO_WM_TAG_VERSION" val="1.0"/>
  <p:tag name="KSO_WM_BEAUTIFY_FLAG" val="#wm#"/>
  <p:tag name="KSO_WM_UNIT_TYPE" val="i"/>
  <p:tag name="KSO_WM_UNIT_ID" val="custom160470_10*i*33"/>
  <p:tag name="KSO_WM_TEMPLATE_CATEGORY" val="custom"/>
  <p:tag name="KSO_WM_TEMPLATE_INDEX" val="160470"/>
  <p:tag name="KSO_WM_UNIT_INDEX" val="33"/>
</p:tagLst>
</file>

<file path=ppt/tags/tag3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4"/>
  <p:tag name="KSO_WM_UNIT_ID" val="custom160470_10*l_i*1_14"/>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i"/>
  <p:tag name="KSO_WM_UNIT_INDEX" val="1_15"/>
  <p:tag name="KSO_WM_UNIT_ID" val="custom160470_10*l_i*1_15"/>
  <p:tag name="KSO_WM_UNIT_CLEAR" val="1"/>
  <p:tag name="KSO_WM_UNIT_LAYERLEVEL" val="1_1"/>
  <p:tag name="KSO_WM_DIAGRAM_GROUP_CODE" val="l1-1"/>
  <p:tag name="KSO_WM_UNIT_LINE_FORE_SCHEMECOLOR_INDEX" val="5"/>
  <p:tag name="KSO_WM_UNIT_LINE_FILL_TYPE" val="2"/>
  <p:tag name="KSO_WM_UNIT_USESOURCEFORMAT_APPLY" val="1"/>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6"/>
  <p:tag name="KSO_WM_UNIT_ID" val="custom160470_10*l_i*1_16"/>
  <p:tag name="KSO_WM_UNIT_CLEAR" val="1"/>
  <p:tag name="KSO_WM_UNIT_LAYERLEVEL" val="1_1"/>
  <p:tag name="KSO_WM_DIAGRAM_GROUP_CODE" val="l1-1"/>
  <p:tag name="KSO_WM_UNIT_USESOURCEFORMAT_APPLY" val="1"/>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NUMBER"/>
  <p:tag name="MH_ORDER" val="1"/>
  <p:tag name="KSO_WM_UNIT_TYPE" val="l_i"/>
  <p:tag name="KSO_WM_UNIT_INDEX" val="1_17"/>
  <p:tag name="KSO_WM_UNIT_ID" val="custom160470_10*l_i*1_17"/>
  <p:tag name="KSO_WM_UNIT_CLEAR" val="1"/>
  <p:tag name="KSO_WM_UNIT_LAYERLEVEL" val="1_1"/>
  <p:tag name="KSO_WM_DIAGRAM_GROUP_CODE" val="l1-1"/>
  <p:tag name="KSO_WM_UNIT_TEXT_FILL_FORE_SCHEMECOLOR_INDEX" val="6"/>
  <p:tag name="KSO_WM_UNIT_TEXT_FILL_TYPE" val="1"/>
  <p:tag name="KSO_WM_UNIT_USESOURCEFORMAT_APPLY" val="1"/>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l_h_f"/>
  <p:tag name="KSO_WM_UNIT_INDEX" val="1_4_1"/>
  <p:tag name="KSO_WM_UNIT_ID" val="custom160470_10*l_h_f*1_4_1"/>
  <p:tag name="KSO_WM_UNIT_CLEAR" val="1"/>
  <p:tag name="KSO_WM_UNIT_LAYERLEVEL" val="1_1_1"/>
  <p:tag name="KSO_WM_UNIT_VALUE" val="27"/>
  <p:tag name="KSO_WM_UNIT_HIGHLIGHT" val="0"/>
  <p:tag name="KSO_WM_UNIT_COMPATIBLE" val="0"/>
  <p:tag name="KSO_WM_UNIT_PRESET_TEXT_INDEX" val="4"/>
  <p:tag name="KSO_WM_DIAGRAM_GROUP_CODE" val="l1-1"/>
  <p:tag name="KSO_WM_UNIT_PRESET_TEXT_LEN" val="57"/>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a"/>
  <p:tag name="KSO_WM_UNIT_INDEX" val="1"/>
  <p:tag name="KSO_WM_UNIT_ID" val="custom160470_10*a*1"/>
  <p:tag name="KSO_WM_UNIT_CLEAR" val="1"/>
  <p:tag name="KSO_WM_UNIT_LAYERLEVEL" val="1"/>
  <p:tag name="KSO_WM_UNIT_VALUE" val="8"/>
  <p:tag name="KSO_WM_UNIT_ISCONTENTSTITLE" val="0"/>
  <p:tag name="KSO_WM_UNIT_HIGHLIGHT" val="0"/>
  <p:tag name="KSO_WM_UNIT_COMPATIBLE" val="0"/>
  <p:tag name="KSO_WM_UNIT_PRESET_TEXT" val="CONTENTS"/>
</p:tagLst>
</file>

<file path=ppt/tags/tag39.xml><?xml version="1.0" encoding="utf-8"?>
<p:tagLst xmlns:p="http://schemas.openxmlformats.org/presentationml/2006/main">
  <p:tag name="KSO_WM_TAG_VERSION" val="1.0"/>
  <p:tag name="KSO_WM_BEAUTIFY_FLAG" val="#wm#"/>
  <p:tag name="KSO_WM_TEMPLATE_CATEGORY" val="custom"/>
  <p:tag name="KSO_WM_TEMPLATE_INDEX" val="160470"/>
  <p:tag name="MH" val="20150415141340"/>
  <p:tag name="MH_LIBRARY" val="CONTENTS"/>
  <p:tag name="MH_TYPE" val="OTHERS"/>
  <p:tag name="KSO_WM_UNIT_TYPE" val="l_i"/>
  <p:tag name="KSO_WM_UNIT_INDEX" val="1_1"/>
  <p:tag name="KSO_WM_UNIT_ID" val="custom160470_10*l_i*1_1"/>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4.xml><?xml version="1.0" encoding="utf-8"?>
<p:tagLst xmlns:p="http://schemas.openxmlformats.org/presentationml/2006/main">
  <p:tag name="KSO_WM_TAG_VERSION" val="1.0"/>
  <p:tag name="KSO_WM_TEMPLATE_CATEGORY" val="custom"/>
  <p:tag name="KSO_WM_TEMPLATE_INDEX" val="160470"/>
</p:tagLst>
</file>

<file path=ppt/tags/tag40.xml><?xml version="1.0" encoding="utf-8"?>
<p:tagLst xmlns:p="http://schemas.openxmlformats.org/presentationml/2006/main">
  <p:tag name="MH" val="20150415141340"/>
  <p:tag name="MH_LIBRARY" val="CONTENTS"/>
  <p:tag name="MH_AUTOCOLOR" val="TRUE"/>
  <p:tag name="MH_TYPE" val="CONTENTS"/>
  <p:tag name="KSO_WM_TEMPLATE_CATEGORY" val="custom"/>
  <p:tag name="KSO_WM_TEMPLATE_INDEX" val="160470"/>
  <p:tag name="KSO_WM_SLIDE_ID" val="custom160470_10"/>
  <p:tag name="KSO_WM_SLIDE_INDEX" val="10"/>
  <p:tag name="KSO_WM_SLIDE_ITEM_CNT" val="5"/>
  <p:tag name="KSO_WM_SLIDE_LAYOUT" val="a_l"/>
  <p:tag name="KSO_WM_SLIDE_LAYOUT_CNT" val="1_1"/>
  <p:tag name="KSO_WM_SLIDE_TYPE" val="contents"/>
  <p:tag name="KSO_WM_BEAUTIFY_FLAG" val="#wm#"/>
  <p:tag name="KSO_WM_TAG_VERSION" val="1.0"/>
  <p:tag name="KSO_WM_DIAGRAM_GROUP_CODE" val="l1-1"/>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1"/>
  <p:tag name="KSO_WM_UNIT_ID" val="custom160470_16*m_i*1_1"/>
  <p:tag name="KSO_WM_UNIT_CLEAR" val="1"/>
  <p:tag name="KSO_WM_UNIT_LAYERLEVEL" val="1_1"/>
  <p:tag name="KSO_WM_DIAGRAM_GROUP_CODE" val="m1-1"/>
  <p:tag name="KSO_WM_UNIT_FILL_FORE_SCHEMECOLOR_INDEX" val="5"/>
  <p:tag name="KSO_WM_UNIT_FILL_TYPE" val="1"/>
  <p:tag name="KSO_WM_UNIT_USESOURCEFORMAT_APPLY" val="1"/>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2"/>
  <p:tag name="KSO_WM_UNIT_ID" val="custom160470_16*m_i*1_2"/>
  <p:tag name="KSO_WM_UNIT_CLEAR" val="1"/>
  <p:tag name="KSO_WM_UNIT_LAYERLEVEL" val="1_1"/>
  <p:tag name="KSO_WM_DIAGRAM_GROUP_CODE" val="m1-1"/>
  <p:tag name="KSO_WM_UNIT_FILL_FORE_SCHEMECOLOR_INDEX" val="6"/>
  <p:tag name="KSO_WM_UNIT_FILL_TYPE" val="1"/>
  <p:tag name="KSO_WM_UNIT_USESOURCEFORMAT_APPLY" val="1"/>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2_1"/>
  <p:tag name="KSO_WM_UNIT_ID" val="custom160470_16*m_h_a*1_2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6"/>
  <p:tag name="KSO_WM_UNIT_FILL_TYPE" val="1"/>
  <p:tag name="KSO_WM_UNIT_USESOURCEFORMAT_APPLY" val="1"/>
</p:tagLst>
</file>

<file path=ppt/tags/tag45.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4"/>
  <p:tag name="KSO_WM_UNIT_ID" val="custom160470_16*m_i*1_4"/>
  <p:tag name="KSO_WM_UNIT_CLEAR" val="1"/>
  <p:tag name="KSO_WM_UNIT_LAYERLEVEL" val="1_1"/>
  <p:tag name="KSO_WM_DIAGRAM_GROUP_CODE" val="m1-1"/>
  <p:tag name="KSO_WM_UNIT_FILL_FORE_SCHEMECOLOR_INDEX" val="8"/>
  <p:tag name="KSO_WM_UNIT_FILL_TYPE" val="1"/>
  <p:tag name="KSO_WM_UNIT_USESOURCEFORMAT_APPLY" val="1"/>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4_1"/>
  <p:tag name="KSO_WM_UNIT_ID" val="custom160470_16*m_h_a*1_4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8"/>
  <p:tag name="KSO_WM_UNIT_FILL_TYPE" val="1"/>
  <p:tag name="KSO_WM_UNIT_USESOURCEFORMAT_APPLY" val="1"/>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1_1"/>
  <p:tag name="KSO_WM_UNIT_ID" val="custom160470_16*m_h_f*1_1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2_1"/>
  <p:tag name="KSO_WM_UNIT_ID" val="custom160470_16*m_h_f*1_2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3_1"/>
  <p:tag name="KSO_WM_UNIT_ID" val="custom160470_16*m_h_f*1_3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TAG_VERSION" val="1.0"/>
  <p:tag name="KSO_WM_TEMPLATE_CATEGORY" val="custom"/>
  <p:tag name="KSO_WM_TEMPLATE_INDEX" val="160470"/>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6*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i"/>
  <p:tag name="KSO_WM_UNIT_INDEX" val="1_1"/>
  <p:tag name="KSO_WM_UNIT_ID" val="custom160470_16*m_i*1_1"/>
  <p:tag name="KSO_WM_UNIT_CLEAR" val="1"/>
  <p:tag name="KSO_WM_UNIT_LAYERLEVEL" val="1_1"/>
  <p:tag name="KSO_WM_DIAGRAM_GROUP_CODE" val="m1-1"/>
  <p:tag name="KSO_WM_UNIT_FILL_FORE_SCHEMECOLOR_INDEX" val="5"/>
  <p:tag name="KSO_WM_UNIT_FILL_TYPE" val="1"/>
  <p:tag name="KSO_WM_UNIT_USESOURCEFORMAT_APPLY" val="1"/>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a"/>
  <p:tag name="KSO_WM_UNIT_INDEX" val="1_1_1"/>
  <p:tag name="KSO_WM_UNIT_ID" val="custom160470_16*m_h_a*1_1_1"/>
  <p:tag name="KSO_WM_UNIT_CLEAR" val="1"/>
  <p:tag name="KSO_WM_UNIT_LAYERLEVEL" val="1_1_1"/>
  <p:tag name="KSO_WM_UNIT_VALUE" val="9"/>
  <p:tag name="KSO_WM_UNIT_HIGHLIGHT" val="0"/>
  <p:tag name="KSO_WM_UNIT_COMPATIBLE" val="0"/>
  <p:tag name="KSO_WM_UNIT_PRESET_TEXT_INDEX" val="3"/>
  <p:tag name="KSO_WM_DIAGRAM_GROUP_CODE" val="m1-1"/>
  <p:tag name="KSO_WM_UNIT_PRESET_TEXT_LEN" val="5"/>
  <p:tag name="KSO_WM_UNIT_FILL_FORE_SCHEMECOLOR_INDEX" val="5"/>
  <p:tag name="KSO_WM_UNIT_FILL_TYPE" val="1"/>
  <p:tag name="KSO_WM_UNIT_USESOURCEFORMAT_APPLY" val="1"/>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470"/>
  <p:tag name="KSO_WM_UNIT_TYPE" val="m_h_f"/>
  <p:tag name="KSO_WM_UNIT_INDEX" val="1_3_1"/>
  <p:tag name="KSO_WM_UNIT_ID" val="custom160470_16*m_h_f*1_3_1"/>
  <p:tag name="KSO_WM_UNIT_CLEAR" val="1"/>
  <p:tag name="KSO_WM_UNIT_LAYERLEVEL" val="1_1_1"/>
  <p:tag name="KSO_WM_UNIT_VALUE" val="20"/>
  <p:tag name="KSO_WM_UNIT_HIGHLIGHT" val="0"/>
  <p:tag name="KSO_WM_UNIT_COMPATIBLE" val="0"/>
  <p:tag name="KSO_WM_UNIT_PRESET_TEXT_INDEX" val="3"/>
  <p:tag name="KSO_WM_DIAGRAM_GROUP_CODE" val="m1-1"/>
  <p:tag name="KSO_WM_UNIT_PRESET_TEXT_LEN" val="17"/>
  <p:tag name="KSO_WM_UNIT_TEXT_FILL_FORE_SCHEMECOLOR_INDEX" val="13"/>
  <p:tag name="KSO_WM_UNIT_TEXT_FILL_TYPE" val="1"/>
  <p:tag name="KSO_WM_UNIT_USESOURCEFORMAT_APPLY" val="1"/>
</p:tagLst>
</file>

<file path=ppt/tags/tag55.xml><?xml version="1.0" encoding="utf-8"?>
<p:tagLst xmlns:p="http://schemas.openxmlformats.org/presentationml/2006/main">
  <p:tag name="KSO_WM_TEMPLATE_CATEGORY" val="custom"/>
  <p:tag name="KSO_WM_TEMPLATE_INDEX" val="160470"/>
  <p:tag name="KSO_WM_SLIDE_ID" val="custom160470_16"/>
  <p:tag name="KSO_WM_SLIDE_INDEX" val="16"/>
  <p:tag name="KSO_WM_SLIDE_ITEM_CNT" val="4"/>
  <p:tag name="KSO_WM_SLIDE_LAYOUT" val="a_m"/>
  <p:tag name="KSO_WM_SLIDE_LAYOUT_CNT" val="1_1"/>
  <p:tag name="KSO_WM_SLIDE_TYPE" val="text"/>
  <p:tag name="KSO_WM_BEAUTIFY_FLAG" val="#wm#"/>
  <p:tag name="KSO_WM_TAG_VERSION" val="1.0"/>
  <p:tag name="KSO_WM_SLIDE_POSITION" val="214*199"/>
  <p:tag name="KSO_WM_SLIDE_SIZE" val="532*260"/>
  <p:tag name="KSO_WM_DIAGRAM_GROUP_CODE" val="m1-1"/>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16*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17"/>
</p:tagLst>
</file>

<file path=ppt/tags/tag57.xml><?xml version="1.0" encoding="utf-8"?>
<p:tagLst xmlns:p="http://schemas.openxmlformats.org/presentationml/2006/main">
  <p:tag name="KSO_WM_TAG_VERSION" val="1.0"/>
  <p:tag name="KSO_WM_BEAUTIFY_FLAG" val="#wm#"/>
  <p:tag name="KSO_WM_UNIT_TYPE" val="i"/>
  <p:tag name="KSO_WM_UNIT_ID" val="custom160470_30*i*0"/>
  <p:tag name="KSO_WM_TEMPLATE_CATEGORY" val="custom"/>
  <p:tag name="KSO_WM_TEMPLATE_INDEX" val="160470"/>
  <p:tag name="KSO_WM_UNIT_INDEX" val="0"/>
</p:tagLst>
</file>

<file path=ppt/tags/tag58.xml><?xml version="1.0" encoding="utf-8"?>
<p:tagLst xmlns:p="http://schemas.openxmlformats.org/presentationml/2006/main">
  <p:tag name="KSO_WM_TAG_VERSION" val="1.0"/>
  <p:tag name="KSO_WM_BEAUTIFY_FLAG" val="#wm#"/>
  <p:tag name="KSO_WM_UNIT_TYPE" val="i"/>
  <p:tag name="KSO_WM_UNIT_ID" val="custom160470_30*i*1"/>
  <p:tag name="KSO_WM_TEMPLATE_CATEGORY" val="custom"/>
  <p:tag name="KSO_WM_TEMPLATE_INDEX" val="160470"/>
  <p:tag name="KSO_WM_UNIT_INDEX" val="1"/>
</p:tagLst>
</file>

<file path=ppt/tags/tag59.xml><?xml version="1.0" encoding="utf-8"?>
<p:tagLst xmlns:p="http://schemas.openxmlformats.org/presentationml/2006/main">
  <p:tag name="KSO_WM_TAG_VERSION" val="1.0"/>
  <p:tag name="KSO_WM_BEAUTIFY_FLAG" val="#wm#"/>
  <p:tag name="KSO_WM_UNIT_TYPE" val="i"/>
  <p:tag name="KSO_WM_UNIT_ID" val="custom160470_30*i*2"/>
  <p:tag name="KSO_WM_TEMPLATE_CATEGORY" val="custom"/>
  <p:tag name="KSO_WM_TEMPLATE_INDEX" val="160470"/>
  <p:tag name="KSO_WM_UNIT_INDEX" val="2"/>
</p:tagLst>
</file>

<file path=ppt/tags/tag6.xml><?xml version="1.0" encoding="utf-8"?>
<p:tagLst xmlns:p="http://schemas.openxmlformats.org/presentationml/2006/main">
  <p:tag name="KSO_WM_TAG_VERSION" val="1.0"/>
  <p:tag name="KSO_WM_TEMPLATE_CATEGORY" val="custom"/>
  <p:tag name="KSO_WM_TEMPLATE_INDEX" val="160470"/>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470"/>
  <p:tag name="KSO_WM_UNIT_TYPE" val="a"/>
  <p:tag name="KSO_WM_UNIT_INDEX" val="1"/>
  <p:tag name="KSO_WM_UNIT_ID" val="custom160470_30*a*1"/>
  <p:tag name="KSO_WM_UNIT_CLEAR" val="1"/>
  <p:tag name="KSO_WM_UNIT_LAYERLEVEL" val="1"/>
  <p:tag name="KSO_WM_UNIT_VALUE" val="7"/>
  <p:tag name="KSO_WM_UNIT_ISCONTENTSTITLE" val="0"/>
  <p:tag name="KSO_WM_UNIT_HIGHLIGHT" val="0"/>
  <p:tag name="KSO_WM_UNIT_COMPATIBLE" val="0"/>
  <p:tag name="KSO_WM_UNIT_PRESET_TEXT" val="THANKS"/>
</p:tagLst>
</file>

<file path=ppt/tags/tag61.xml><?xml version="1.0" encoding="utf-8"?>
<p:tagLst xmlns:p="http://schemas.openxmlformats.org/presentationml/2006/main">
  <p:tag name="KSO_WM_TEMPLATE_CATEGORY" val="custom"/>
  <p:tag name="KSO_WM_TEMPLATE_INDEX" val="160470"/>
  <p:tag name="KSO_WM_SLIDE_ID" val="custom160470_30"/>
  <p:tag name="KSO_WM_SLIDE_INDEX" val="30"/>
  <p:tag name="KSO_WM_SLIDE_ITEM_CNT" val="1"/>
  <p:tag name="KSO_WM_SLIDE_LAYOUT" val="a"/>
  <p:tag name="KSO_WM_SLIDE_LAYOUT_CNT" val="1"/>
  <p:tag name="KSO_WM_SLIDE_TYPE" val="endPage"/>
  <p:tag name="KSO_WM_BEAUTIFY_FLAG" val="#wm#"/>
  <p:tag name="KSO_WM_TAG_VERSION" val="1.0"/>
</p:tagLst>
</file>

<file path=ppt/tags/tag7.xml><?xml version="1.0" encoding="utf-8"?>
<p:tagLst xmlns:p="http://schemas.openxmlformats.org/presentationml/2006/main">
  <p:tag name="KSO_WM_TAG_VERSION" val="1.0"/>
  <p:tag name="KSO_WM_TEMPLATE_CATEGORY" val="custom"/>
  <p:tag name="KSO_WM_TEMPLATE_INDEX" val="160470"/>
</p:tagLst>
</file>

<file path=ppt/tags/tag8.xml><?xml version="1.0" encoding="utf-8"?>
<p:tagLst xmlns:p="http://schemas.openxmlformats.org/presentationml/2006/main">
  <p:tag name="KSO_WM_TAG_VERSION" val="1.0"/>
  <p:tag name="KSO_WM_TEMPLATE_CATEGORY" val="custom"/>
  <p:tag name="KSO_WM_TEMPLATE_INDEX" val="160470"/>
</p:tagLst>
</file>

<file path=ppt/tags/tag9.xml><?xml version="1.0" encoding="utf-8"?>
<p:tagLst xmlns:p="http://schemas.openxmlformats.org/presentationml/2006/main">
  <p:tag name="KSO_WM_TAG_VERSION" val="1.0"/>
  <p:tag name="KSO_WM_TEMPLATE_CATEGORY" val="custom"/>
  <p:tag name="KSO_WM_TEMPLATE_INDEX" val="160470"/>
</p:tagLst>
</file>

<file path=ppt/theme/theme1.xml><?xml version="1.0" encoding="utf-8"?>
<a:theme xmlns:a="http://schemas.openxmlformats.org/drawingml/2006/main" name="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5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9_A000120140530A99PPBG">
  <a:themeElements>
    <a:clrScheme name="160191.191">
      <a:dk1>
        <a:srgbClr val="3F3F3F"/>
      </a:dk1>
      <a:lt1>
        <a:sysClr val="window" lastClr="FFFFFF"/>
      </a:lt1>
      <a:dk2>
        <a:srgbClr val="3F3F3F"/>
      </a:dk2>
      <a:lt2>
        <a:srgbClr val="FFFFFF"/>
      </a:lt2>
      <a:accent1>
        <a:srgbClr val="E3A4AC"/>
      </a:accent1>
      <a:accent2>
        <a:srgbClr val="C3457B"/>
      </a:accent2>
      <a:accent3>
        <a:srgbClr val="BE400E"/>
      </a:accent3>
      <a:accent4>
        <a:srgbClr val="AE5AAE"/>
      </a:accent4>
      <a:accent5>
        <a:srgbClr val="8D4968"/>
      </a:accent5>
      <a:accent6>
        <a:srgbClr val="7A5253"/>
      </a:accent6>
      <a:hlink>
        <a:srgbClr val="CCC540"/>
      </a:hlink>
      <a:folHlink>
        <a:srgbClr val="A2481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2825</Words>
  <Application>WPS 演示</Application>
  <PresentationFormat>宽屏</PresentationFormat>
  <Paragraphs>976</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22</vt:i4>
      </vt:variant>
    </vt:vector>
  </HeadingPairs>
  <TitlesOfParts>
    <vt:vector size="37" baseType="lpstr">
      <vt:lpstr>Arial</vt:lpstr>
      <vt:lpstr>宋体</vt:lpstr>
      <vt:lpstr>Wingdings</vt:lpstr>
      <vt:lpstr>Microsoft New Tai Lue</vt:lpstr>
      <vt:lpstr>Arial Narrow</vt:lpstr>
      <vt:lpstr>Calibri</vt:lpstr>
      <vt:lpstr>微软雅黑</vt:lpstr>
      <vt:lpstr>Times New Roman</vt:lpstr>
      <vt:lpstr>黑体</vt:lpstr>
      <vt:lpstr>Verdana</vt:lpstr>
      <vt:lpstr>A000120140530A99PPBG</vt:lpstr>
      <vt:lpstr>1_A000120140530A99PPBG</vt:lpstr>
      <vt:lpstr>9_A000120140530A99PPBG</vt:lpstr>
      <vt:lpstr>15_A000120140530A99PPBG</vt:lpstr>
      <vt:lpstr>29_A000120140530A99PPBG</vt:lpstr>
      <vt:lpstr>详细设计说明书</vt:lpstr>
      <vt:lpstr>PowerPoint 演示文稿</vt:lpstr>
      <vt:lpstr>PowerPoint 演示文稿</vt:lpstr>
      <vt:lpstr>1.1 编写目的</vt:lpstr>
      <vt:lpstr>1.2 背景</vt:lpstr>
      <vt:lpstr>1.3 定义</vt:lpstr>
      <vt:lpstr>PowerPoint 演示文稿</vt:lpstr>
      <vt:lpstr>3.1程序描述</vt:lpstr>
      <vt:lpstr>3.4输入项</vt:lpstr>
      <vt:lpstr>PowerPoint 演示文稿</vt:lpstr>
      <vt:lpstr>3.5输出项</vt:lpstr>
      <vt:lpstr>3.6算法</vt:lpstr>
      <vt:lpstr>PowerPoint 演示文稿</vt:lpstr>
      <vt:lpstr>PowerPoint 演示文稿</vt:lpstr>
      <vt:lpstr>PowerPoint 演示文稿</vt:lpstr>
      <vt:lpstr>PowerPoint 演示文稿</vt:lpstr>
      <vt:lpstr>PowerPoint 演示文稿</vt:lpstr>
      <vt:lpstr>3.7流程逻辑</vt:lpstr>
      <vt:lpstr>3.8接口</vt:lpstr>
      <vt:lpstr>PowerPoint 演示文稿</vt:lpstr>
      <vt:lpstr>3.9存储分配</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samsung</dc:creator>
  <cp:lastModifiedBy>admin</cp:lastModifiedBy>
  <cp:revision>31</cp:revision>
  <dcterms:created xsi:type="dcterms:W3CDTF">2017-03-26T02:42:00Z</dcterms:created>
  <dcterms:modified xsi:type="dcterms:W3CDTF">2017-05-21T10:20:24Z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