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2012/11/27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2012/11/27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2012/11/27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2012/11/27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For test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zjutwhw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9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For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test</dc:title>
  <dc:creator>Administrator</dc:creator>
  <cp:lastModifiedBy>lenovo</cp:lastModifiedBy>
  <cp:revision>1</cp:revision>
  <dcterms:created xsi:type="dcterms:W3CDTF">2012-11-27T11:33:31Z</dcterms:created>
  <dcterms:modified xsi:type="dcterms:W3CDTF">2012-11-27T11:34:16Z</dcterms:modified>
</cp:coreProperties>
</file>