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13"/>
  </p:handoutMasterIdLst>
  <p:sldIdLst>
    <p:sldId id="259" r:id="rId3"/>
    <p:sldId id="258" r:id="rId4"/>
    <p:sldId id="263" r:id="rId6"/>
    <p:sldId id="264" r:id="rId7"/>
    <p:sldId id="271" r:id="rId8"/>
    <p:sldId id="266" r:id="rId9"/>
    <p:sldId id="267" r:id="rId10"/>
    <p:sldId id="269" r:id="rId11"/>
    <p:sldId id="268" r:id="rId12"/>
  </p:sldIdLst>
  <p:sldSz cx="9144000" cy="6858000" type="screen4x3"/>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92BC"/>
    <a:srgbClr val="9CAAC9"/>
    <a:srgbClr val="A5B4D6"/>
    <a:srgbClr val="EEA68B"/>
    <a:srgbClr val="FDB196"/>
    <a:srgbClr val="FBB4AE"/>
    <a:srgbClr val="D2EAC2"/>
    <a:srgbClr val="ECEFF1"/>
    <a:srgbClr val="FAEAF4"/>
    <a:srgbClr val="CAE9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37" autoAdjust="0"/>
    <p:restoredTop sz="68436" autoAdjust="0"/>
  </p:normalViewPr>
  <p:slideViewPr>
    <p:cSldViewPr snapToGrid="0">
      <p:cViewPr varScale="1">
        <p:scale>
          <a:sx n="124" d="100"/>
          <a:sy n="124" d="100"/>
        </p:scale>
        <p:origin x="184" y="512"/>
      </p:cViewPr>
      <p:guideLst>
        <p:guide orient="horz" pos="2183"/>
        <p:guide pos="2863"/>
        <p:guide pos="499"/>
        <p:guide pos="5261"/>
        <p:guide pos="1689"/>
        <p:guide orient="horz" pos="1344"/>
        <p:guide orient="horz" pos="3793"/>
        <p:guide pos="3748"/>
        <p:guide pos="2319"/>
        <p:guide orient="horz" pos="1094"/>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A2342C6F-61F0-4565-82FC-57217F9F55CD}" type="datetimeFigureOut">
              <a:rPr lang="zh-CN" altLang="en-US" smtClean="0"/>
            </a:fld>
            <a:endParaRPr lang="zh-CN" altLang="en-US"/>
          </a:p>
        </p:txBody>
      </p:sp>
      <p:sp>
        <p:nvSpPr>
          <p:cNvPr id="4" name="页脚占位符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87FCD33A-102B-4EAE-B83F-3CB603A8E5C0}"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D7C4E7F0-B892-4533-A580-82F5640A19F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731B04E6-3F05-4733-B89A-AE756CE5BE7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t>此页为制作要求</a:t>
            </a:r>
            <a:r>
              <a:rPr lang="zh-CN" altLang="en-US" dirty="0"/>
              <a:t>，</a:t>
            </a:r>
            <a:r>
              <a:rPr lang="ja-JP" altLang="en-US"/>
              <a:t>最终</a:t>
            </a:r>
            <a:r>
              <a:rPr lang="en-US" altLang="ja-JP" dirty="0"/>
              <a:t>PPT</a:t>
            </a:r>
            <a:r>
              <a:rPr lang="ja-JP" altLang="en-US"/>
              <a:t>请删除此页</a:t>
            </a:r>
            <a:endParaRPr lang="en-US" dirty="0"/>
          </a:p>
        </p:txBody>
      </p:sp>
      <p:sp>
        <p:nvSpPr>
          <p:cNvPr id="4" name="Slide Number Placeholder 3"/>
          <p:cNvSpPr>
            <a:spLocks noGrp="1"/>
          </p:cNvSpPr>
          <p:nvPr>
            <p:ph type="sldNum" sz="quarter" idx="10"/>
          </p:nvPr>
        </p:nvSpPr>
        <p:spPr/>
        <p:txBody>
          <a:bodyPr/>
          <a:lstStyle/>
          <a:p>
            <a:fld id="{731B04E6-3F05-4733-B89A-AE756CE5BE7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t>此页为制作要求</a:t>
            </a:r>
            <a:r>
              <a:rPr lang="zh-CN" altLang="en-US" dirty="0"/>
              <a:t>，</a:t>
            </a:r>
            <a:r>
              <a:rPr lang="ja-JP" altLang="en-US"/>
              <a:t>最终</a:t>
            </a:r>
            <a:r>
              <a:rPr lang="en-US" altLang="ja-JP" dirty="0"/>
              <a:t>PPT</a:t>
            </a:r>
            <a:r>
              <a:rPr lang="ja-JP" altLang="en-US"/>
              <a:t>请删除此页</a:t>
            </a:r>
            <a:endParaRPr lang="en-US" dirty="0"/>
          </a:p>
        </p:txBody>
      </p:sp>
      <p:sp>
        <p:nvSpPr>
          <p:cNvPr id="4" name="Slide Number Placeholder 3"/>
          <p:cNvSpPr>
            <a:spLocks noGrp="1"/>
          </p:cNvSpPr>
          <p:nvPr>
            <p:ph type="sldNum" sz="quarter" idx="10"/>
          </p:nvPr>
        </p:nvSpPr>
        <p:spPr/>
        <p:txBody>
          <a:bodyPr/>
          <a:lstStyle/>
          <a:p>
            <a:fld id="{731B04E6-3F05-4733-B89A-AE756CE5BE7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t>此页为制作要求</a:t>
            </a:r>
            <a:r>
              <a:rPr lang="zh-CN" altLang="en-US" dirty="0"/>
              <a:t>，</a:t>
            </a:r>
            <a:r>
              <a:rPr lang="ja-JP" altLang="en-US"/>
              <a:t>最终</a:t>
            </a:r>
            <a:r>
              <a:rPr lang="en-US" altLang="ja-JP" dirty="0"/>
              <a:t>PPT</a:t>
            </a:r>
            <a:r>
              <a:rPr lang="ja-JP" altLang="en-US"/>
              <a:t>请删除此页</a:t>
            </a:r>
            <a:endParaRPr lang="en-US" dirty="0"/>
          </a:p>
        </p:txBody>
      </p:sp>
      <p:sp>
        <p:nvSpPr>
          <p:cNvPr id="4" name="Slide Number Placeholder 3"/>
          <p:cNvSpPr>
            <a:spLocks noGrp="1"/>
          </p:cNvSpPr>
          <p:nvPr>
            <p:ph type="sldNum" sz="quarter" idx="10"/>
          </p:nvPr>
        </p:nvSpPr>
        <p:spPr/>
        <p:txBody>
          <a:bodyPr/>
          <a:lstStyle/>
          <a:p>
            <a:fld id="{731B04E6-3F05-4733-B89A-AE756CE5BE7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t>此页为制作要求</a:t>
            </a:r>
            <a:r>
              <a:rPr lang="zh-CN" altLang="en-US" dirty="0"/>
              <a:t>，</a:t>
            </a:r>
            <a:r>
              <a:rPr lang="ja-JP" altLang="en-US"/>
              <a:t>最终</a:t>
            </a:r>
            <a:r>
              <a:rPr lang="en-US" altLang="ja-JP" dirty="0"/>
              <a:t>PPT</a:t>
            </a:r>
            <a:r>
              <a:rPr lang="ja-JP" altLang="en-US"/>
              <a:t>请删除此页</a:t>
            </a:r>
            <a:endParaRPr lang="en-US" dirty="0"/>
          </a:p>
        </p:txBody>
      </p:sp>
      <p:sp>
        <p:nvSpPr>
          <p:cNvPr id="4" name="Slide Number Placeholder 3"/>
          <p:cNvSpPr>
            <a:spLocks noGrp="1"/>
          </p:cNvSpPr>
          <p:nvPr>
            <p:ph type="sldNum" sz="quarter" idx="10"/>
          </p:nvPr>
        </p:nvSpPr>
        <p:spPr/>
        <p:txBody>
          <a:bodyPr/>
          <a:lstStyle/>
          <a:p>
            <a:fld id="{731B04E6-3F05-4733-B89A-AE756CE5BE7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t>此页为制作要求</a:t>
            </a:r>
            <a:r>
              <a:rPr lang="zh-CN" altLang="en-US" dirty="0"/>
              <a:t>，</a:t>
            </a:r>
            <a:r>
              <a:rPr lang="ja-JP" altLang="en-US"/>
              <a:t>最终</a:t>
            </a:r>
            <a:r>
              <a:rPr lang="en-US" altLang="ja-JP" dirty="0"/>
              <a:t>PPT</a:t>
            </a:r>
            <a:r>
              <a:rPr lang="ja-JP" altLang="en-US"/>
              <a:t>请删除此页</a:t>
            </a:r>
            <a:endParaRPr lang="en-US" dirty="0"/>
          </a:p>
        </p:txBody>
      </p:sp>
      <p:sp>
        <p:nvSpPr>
          <p:cNvPr id="4" name="Slide Number Placeholder 3"/>
          <p:cNvSpPr>
            <a:spLocks noGrp="1"/>
          </p:cNvSpPr>
          <p:nvPr>
            <p:ph type="sldNum" sz="quarter" idx="10"/>
          </p:nvPr>
        </p:nvSpPr>
        <p:spPr/>
        <p:txBody>
          <a:bodyPr/>
          <a:lstStyle/>
          <a:p>
            <a:fld id="{731B04E6-3F05-4733-B89A-AE756CE5BE7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t>此页为制作要求</a:t>
            </a:r>
            <a:r>
              <a:rPr lang="zh-CN" altLang="en-US" dirty="0"/>
              <a:t>，</a:t>
            </a:r>
            <a:r>
              <a:rPr lang="ja-JP" altLang="en-US"/>
              <a:t>最终</a:t>
            </a:r>
            <a:r>
              <a:rPr lang="en-US" altLang="ja-JP" dirty="0"/>
              <a:t>PPT</a:t>
            </a:r>
            <a:r>
              <a:rPr lang="ja-JP" altLang="en-US"/>
              <a:t>请删除此页</a:t>
            </a:r>
            <a:endParaRPr lang="en-US" dirty="0"/>
          </a:p>
        </p:txBody>
      </p:sp>
      <p:sp>
        <p:nvSpPr>
          <p:cNvPr id="4" name="Slide Number Placeholder 3"/>
          <p:cNvSpPr>
            <a:spLocks noGrp="1"/>
          </p:cNvSpPr>
          <p:nvPr>
            <p:ph type="sldNum" sz="quarter" idx="10"/>
          </p:nvPr>
        </p:nvSpPr>
        <p:spPr/>
        <p:txBody>
          <a:bodyPr/>
          <a:lstStyle/>
          <a:p>
            <a:fld id="{731B04E6-3F05-4733-B89A-AE756CE5BE7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t>此页为制作要求</a:t>
            </a:r>
            <a:r>
              <a:rPr lang="zh-CN" altLang="en-US" dirty="0"/>
              <a:t>，</a:t>
            </a:r>
            <a:r>
              <a:rPr lang="ja-JP" altLang="en-US"/>
              <a:t>最终</a:t>
            </a:r>
            <a:r>
              <a:rPr lang="en-US" altLang="ja-JP" dirty="0"/>
              <a:t>PPT</a:t>
            </a:r>
            <a:r>
              <a:rPr lang="ja-JP" altLang="en-US"/>
              <a:t>请删除此页</a:t>
            </a:r>
            <a:endParaRPr lang="en-US" dirty="0"/>
          </a:p>
        </p:txBody>
      </p:sp>
      <p:sp>
        <p:nvSpPr>
          <p:cNvPr id="4" name="Slide Number Placeholder 3"/>
          <p:cNvSpPr>
            <a:spLocks noGrp="1"/>
          </p:cNvSpPr>
          <p:nvPr>
            <p:ph type="sldNum" sz="quarter" idx="10"/>
          </p:nvPr>
        </p:nvSpPr>
        <p:spPr/>
        <p:txBody>
          <a:bodyPr/>
          <a:lstStyle/>
          <a:p>
            <a:fld id="{731B04E6-3F05-4733-B89A-AE756CE5BE7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pic>
        <p:nvPicPr>
          <p:cNvPr id="14" name="图片 13"/>
          <p:cNvPicPr>
            <a:picLocks noChangeAspect="1"/>
          </p:cNvPicPr>
          <p:nvPr userDrawn="1"/>
        </p:nvPicPr>
        <p:blipFill rotWithShape="1">
          <a:blip r:embed="rId2">
            <a:extLst>
              <a:ext uri="{28A0092B-C50C-407E-A947-70E740481C1C}">
                <a14:useLocalDpi xmlns:a14="http://schemas.microsoft.com/office/drawing/2010/main" val="0"/>
              </a:ext>
            </a:extLst>
          </a:blip>
          <a:srcRect l="9274" r="16173" b="12415"/>
          <a:stretch>
            <a:fillRect/>
          </a:stretch>
        </p:blipFill>
        <p:spPr>
          <a:xfrm>
            <a:off x="665629" y="-1"/>
            <a:ext cx="8478371" cy="6858001"/>
          </a:xfrm>
          <a:prstGeom prst="rect">
            <a:avLst/>
          </a:prstGeom>
        </p:spPr>
      </p:pic>
      <p:sp>
        <p:nvSpPr>
          <p:cNvPr id="18" name="任意多边形 17"/>
          <p:cNvSpPr/>
          <p:nvPr userDrawn="1"/>
        </p:nvSpPr>
        <p:spPr>
          <a:xfrm>
            <a:off x="2" y="-4763"/>
            <a:ext cx="5972174" cy="6863015"/>
          </a:xfrm>
          <a:custGeom>
            <a:avLst/>
            <a:gdLst>
              <a:gd name="connsiteX0" fmla="*/ 6783355 w 6783355"/>
              <a:gd name="connsiteY0" fmla="*/ 9331 h 6671388"/>
              <a:gd name="connsiteX1" fmla="*/ 65314 w 6783355"/>
              <a:gd name="connsiteY1" fmla="*/ 0 h 6671388"/>
              <a:gd name="connsiteX2" fmla="*/ 0 w 6783355"/>
              <a:gd name="connsiteY2" fmla="*/ 6578082 h 6671388"/>
              <a:gd name="connsiteX3" fmla="*/ 3694922 w 6783355"/>
              <a:gd name="connsiteY3" fmla="*/ 6671388 h 6671388"/>
              <a:gd name="connsiteX4" fmla="*/ 6783355 w 6783355"/>
              <a:gd name="connsiteY4" fmla="*/ 9331 h 6671388"/>
              <a:gd name="connsiteX0-1" fmla="*/ 6904653 w 6904653"/>
              <a:gd name="connsiteY0-2" fmla="*/ 27993 h 6690050"/>
              <a:gd name="connsiteX1-3" fmla="*/ 0 w 6904653"/>
              <a:gd name="connsiteY1-4" fmla="*/ 0 h 6690050"/>
              <a:gd name="connsiteX2-5" fmla="*/ 121298 w 6904653"/>
              <a:gd name="connsiteY2-6" fmla="*/ 6596744 h 6690050"/>
              <a:gd name="connsiteX3-7" fmla="*/ 3816220 w 6904653"/>
              <a:gd name="connsiteY3-8" fmla="*/ 6690050 h 6690050"/>
              <a:gd name="connsiteX4-9" fmla="*/ 6904653 w 6904653"/>
              <a:gd name="connsiteY4-10" fmla="*/ 27993 h 6690050"/>
              <a:gd name="connsiteX0-11" fmla="*/ 6891807 w 6891807"/>
              <a:gd name="connsiteY0-12" fmla="*/ 5197 h 6690050"/>
              <a:gd name="connsiteX1-13" fmla="*/ 0 w 6891807"/>
              <a:gd name="connsiteY1-14" fmla="*/ 0 h 6690050"/>
              <a:gd name="connsiteX2-15" fmla="*/ 121298 w 6891807"/>
              <a:gd name="connsiteY2-16" fmla="*/ 6596744 h 6690050"/>
              <a:gd name="connsiteX3-17" fmla="*/ 3816220 w 6891807"/>
              <a:gd name="connsiteY3-18" fmla="*/ 6690050 h 6690050"/>
              <a:gd name="connsiteX4-19" fmla="*/ 6891807 w 6891807"/>
              <a:gd name="connsiteY4-20" fmla="*/ 5197 h 6690050"/>
              <a:gd name="connsiteX0-21" fmla="*/ 6891807 w 6891807"/>
              <a:gd name="connsiteY0-22" fmla="*/ 5197 h 6832307"/>
              <a:gd name="connsiteX1-23" fmla="*/ 0 w 6891807"/>
              <a:gd name="connsiteY1-24" fmla="*/ 0 h 6832307"/>
              <a:gd name="connsiteX2-25" fmla="*/ 5685 w 6891807"/>
              <a:gd name="connsiteY2-26" fmla="*/ 6832307 h 6832307"/>
              <a:gd name="connsiteX3-27" fmla="*/ 3816220 w 6891807"/>
              <a:gd name="connsiteY3-28" fmla="*/ 6690050 h 6832307"/>
              <a:gd name="connsiteX4-29" fmla="*/ 6891807 w 6891807"/>
              <a:gd name="connsiteY4-30" fmla="*/ 5197 h 6832307"/>
              <a:gd name="connsiteX0-31" fmla="*/ 6891807 w 6891807"/>
              <a:gd name="connsiteY0-32" fmla="*/ 5197 h 6834427"/>
              <a:gd name="connsiteX1-33" fmla="*/ 0 w 6891807"/>
              <a:gd name="connsiteY1-34" fmla="*/ 0 h 6834427"/>
              <a:gd name="connsiteX2-35" fmla="*/ 5685 w 6891807"/>
              <a:gd name="connsiteY2-36" fmla="*/ 6832307 h 6834427"/>
              <a:gd name="connsiteX3-37" fmla="*/ 4297940 w 6891807"/>
              <a:gd name="connsiteY3-38" fmla="*/ 6834427 h 6834427"/>
              <a:gd name="connsiteX4-39" fmla="*/ 6891807 w 6891807"/>
              <a:gd name="connsiteY4-40" fmla="*/ 5197 h 6834427"/>
              <a:gd name="connsiteX0-41" fmla="*/ 6891807 w 6891807"/>
              <a:gd name="connsiteY0-42" fmla="*/ 5197 h 6834427"/>
              <a:gd name="connsiteX1-43" fmla="*/ 0 w 6891807"/>
              <a:gd name="connsiteY1-44" fmla="*/ 0 h 6834427"/>
              <a:gd name="connsiteX2-45" fmla="*/ 24954 w 6891807"/>
              <a:gd name="connsiteY2-46" fmla="*/ 6741121 h 6834427"/>
              <a:gd name="connsiteX3-47" fmla="*/ 4297940 w 6891807"/>
              <a:gd name="connsiteY3-48" fmla="*/ 6834427 h 6834427"/>
              <a:gd name="connsiteX4-49" fmla="*/ 6891807 w 6891807"/>
              <a:gd name="connsiteY4-50" fmla="*/ 5197 h 6834427"/>
              <a:gd name="connsiteX0-51" fmla="*/ 6891807 w 6891807"/>
              <a:gd name="connsiteY0-52" fmla="*/ 5197 h 6834427"/>
              <a:gd name="connsiteX1-53" fmla="*/ 0 w 6891807"/>
              <a:gd name="connsiteY1-54" fmla="*/ 0 h 6834427"/>
              <a:gd name="connsiteX2-55" fmla="*/ 5685 w 6891807"/>
              <a:gd name="connsiteY2-56" fmla="*/ 6832307 h 6834427"/>
              <a:gd name="connsiteX3-57" fmla="*/ 4297940 w 6891807"/>
              <a:gd name="connsiteY3-58" fmla="*/ 6834427 h 6834427"/>
              <a:gd name="connsiteX4-59" fmla="*/ 6891807 w 6891807"/>
              <a:gd name="connsiteY4-60" fmla="*/ 5197 h 6834427"/>
              <a:gd name="connsiteX0-61" fmla="*/ 6891807 w 6891807"/>
              <a:gd name="connsiteY0-62" fmla="*/ 0 h 6829230"/>
              <a:gd name="connsiteX1-63" fmla="*/ 0 w 6891807"/>
              <a:gd name="connsiteY1-64" fmla="*/ 4107 h 6829230"/>
              <a:gd name="connsiteX2-65" fmla="*/ 5685 w 6891807"/>
              <a:gd name="connsiteY2-66" fmla="*/ 6827110 h 6829230"/>
              <a:gd name="connsiteX3-67" fmla="*/ 4297940 w 6891807"/>
              <a:gd name="connsiteY3-68" fmla="*/ 6829230 h 6829230"/>
              <a:gd name="connsiteX4-69" fmla="*/ 6891807 w 6891807"/>
              <a:gd name="connsiteY4-70" fmla="*/ 0 h 6829230"/>
              <a:gd name="connsiteX0-71" fmla="*/ 6886122 w 6886122"/>
              <a:gd name="connsiteY0-72" fmla="*/ 0 h 6829230"/>
              <a:gd name="connsiteX1-73" fmla="*/ 96558 w 6886122"/>
              <a:gd name="connsiteY1-74" fmla="*/ 59934 h 6829230"/>
              <a:gd name="connsiteX2-75" fmla="*/ 0 w 6886122"/>
              <a:gd name="connsiteY2-76" fmla="*/ 6827110 h 6829230"/>
              <a:gd name="connsiteX3-77" fmla="*/ 4292255 w 6886122"/>
              <a:gd name="connsiteY3-78" fmla="*/ 6829230 h 6829230"/>
              <a:gd name="connsiteX4-79" fmla="*/ 6886122 w 6886122"/>
              <a:gd name="connsiteY4-80" fmla="*/ 0 h 6829230"/>
              <a:gd name="connsiteX0-81" fmla="*/ 6886122 w 6886122"/>
              <a:gd name="connsiteY0-82" fmla="*/ 0 h 6829230"/>
              <a:gd name="connsiteX1-83" fmla="*/ 2181 w 6886122"/>
              <a:gd name="connsiteY1-84" fmla="*/ 4107 h 6829230"/>
              <a:gd name="connsiteX2-85" fmla="*/ 0 w 6886122"/>
              <a:gd name="connsiteY2-86" fmla="*/ 6827110 h 6829230"/>
              <a:gd name="connsiteX3-87" fmla="*/ 4292255 w 6886122"/>
              <a:gd name="connsiteY3-88" fmla="*/ 6829230 h 6829230"/>
              <a:gd name="connsiteX4-89" fmla="*/ 6886122 w 6886122"/>
              <a:gd name="connsiteY4-90" fmla="*/ 0 h 6829230"/>
              <a:gd name="connsiteX0-91" fmla="*/ 6492703 w 6492703"/>
              <a:gd name="connsiteY0-92" fmla="*/ 5384 h 6825123"/>
              <a:gd name="connsiteX1-93" fmla="*/ 2181 w 6492703"/>
              <a:gd name="connsiteY1-94" fmla="*/ 0 h 6825123"/>
              <a:gd name="connsiteX2-95" fmla="*/ 0 w 6492703"/>
              <a:gd name="connsiteY2-96" fmla="*/ 6823003 h 6825123"/>
              <a:gd name="connsiteX3-97" fmla="*/ 4292255 w 6492703"/>
              <a:gd name="connsiteY3-98" fmla="*/ 6825123 h 6825123"/>
              <a:gd name="connsiteX4-99" fmla="*/ 6492703 w 6492703"/>
              <a:gd name="connsiteY4-100" fmla="*/ 5384 h 6825123"/>
              <a:gd name="connsiteX0-101" fmla="*/ 6492703 w 6492703"/>
              <a:gd name="connsiteY0-102" fmla="*/ 5384 h 6823003"/>
              <a:gd name="connsiteX1-103" fmla="*/ 2181 w 6492703"/>
              <a:gd name="connsiteY1-104" fmla="*/ 0 h 6823003"/>
              <a:gd name="connsiteX2-105" fmla="*/ 0 w 6492703"/>
              <a:gd name="connsiteY2-106" fmla="*/ 6823003 h 6823003"/>
              <a:gd name="connsiteX3-107" fmla="*/ 4596598 w 6492703"/>
              <a:gd name="connsiteY3-108" fmla="*/ 6730210 h 6823003"/>
              <a:gd name="connsiteX4-109" fmla="*/ 6492703 w 6492703"/>
              <a:gd name="connsiteY4-110" fmla="*/ 5384 h 6823003"/>
              <a:gd name="connsiteX0-111" fmla="*/ 6492703 w 6492703"/>
              <a:gd name="connsiteY0-112" fmla="*/ 5384 h 6834615"/>
              <a:gd name="connsiteX1-113" fmla="*/ 2181 w 6492703"/>
              <a:gd name="connsiteY1-114" fmla="*/ 0 h 6834615"/>
              <a:gd name="connsiteX2-115" fmla="*/ 0 w 6492703"/>
              <a:gd name="connsiteY2-116" fmla="*/ 6823003 h 6834615"/>
              <a:gd name="connsiteX3-117" fmla="*/ 4559483 w 6492703"/>
              <a:gd name="connsiteY3-118" fmla="*/ 6834615 h 6834615"/>
              <a:gd name="connsiteX4-119" fmla="*/ 6492703 w 6492703"/>
              <a:gd name="connsiteY4-120" fmla="*/ 5384 h 6834615"/>
              <a:gd name="connsiteX0-121" fmla="*/ 6492703 w 6492703"/>
              <a:gd name="connsiteY0-122" fmla="*/ 5384 h 6834615"/>
              <a:gd name="connsiteX1-123" fmla="*/ 2181 w 6492703"/>
              <a:gd name="connsiteY1-124" fmla="*/ 0 h 6834615"/>
              <a:gd name="connsiteX2-125" fmla="*/ 0 w 6492703"/>
              <a:gd name="connsiteY2-126" fmla="*/ 6823003 h 6834615"/>
              <a:gd name="connsiteX3-127" fmla="*/ 4559483 w 6492703"/>
              <a:gd name="connsiteY3-128" fmla="*/ 6834615 h 6834615"/>
              <a:gd name="connsiteX4-129" fmla="*/ 6492703 w 6492703"/>
              <a:gd name="connsiteY4-130" fmla="*/ 5384 h 6834615"/>
              <a:gd name="connsiteX0-131" fmla="*/ 6185826 w 6185826"/>
              <a:gd name="connsiteY0-132" fmla="*/ 5384 h 6834615"/>
              <a:gd name="connsiteX1-133" fmla="*/ 2181 w 6185826"/>
              <a:gd name="connsiteY1-134" fmla="*/ 0 h 6834615"/>
              <a:gd name="connsiteX2-135" fmla="*/ 0 w 6185826"/>
              <a:gd name="connsiteY2-136" fmla="*/ 6823003 h 6834615"/>
              <a:gd name="connsiteX3-137" fmla="*/ 4559483 w 6185826"/>
              <a:gd name="connsiteY3-138" fmla="*/ 6834615 h 6834615"/>
              <a:gd name="connsiteX4-139" fmla="*/ 6185826 w 6185826"/>
              <a:gd name="connsiteY4-140" fmla="*/ 5384 h 6834615"/>
              <a:gd name="connsiteX0-141" fmla="*/ 6196170 w 6196170"/>
              <a:gd name="connsiteY0-142" fmla="*/ 5384 h 6834615"/>
              <a:gd name="connsiteX1-143" fmla="*/ 2181 w 6196170"/>
              <a:gd name="connsiteY1-144" fmla="*/ 0 h 6834615"/>
              <a:gd name="connsiteX2-145" fmla="*/ 0 w 6196170"/>
              <a:gd name="connsiteY2-146" fmla="*/ 6823003 h 6834615"/>
              <a:gd name="connsiteX3-147" fmla="*/ 4559483 w 6196170"/>
              <a:gd name="connsiteY3-148" fmla="*/ 6834615 h 6834615"/>
              <a:gd name="connsiteX4-149" fmla="*/ 6196170 w 6196170"/>
              <a:gd name="connsiteY4-150" fmla="*/ 5384 h 6834615"/>
              <a:gd name="connsiteX0-151" fmla="*/ 6196170 w 6196170"/>
              <a:gd name="connsiteY0-152" fmla="*/ 638 h 6834615"/>
              <a:gd name="connsiteX1-153" fmla="*/ 2181 w 6196170"/>
              <a:gd name="connsiteY1-154" fmla="*/ 0 h 6834615"/>
              <a:gd name="connsiteX2-155" fmla="*/ 0 w 6196170"/>
              <a:gd name="connsiteY2-156" fmla="*/ 6823003 h 6834615"/>
              <a:gd name="connsiteX3-157" fmla="*/ 4559483 w 6196170"/>
              <a:gd name="connsiteY3-158" fmla="*/ 6834615 h 6834615"/>
              <a:gd name="connsiteX4-159" fmla="*/ 6196170 w 6196170"/>
              <a:gd name="connsiteY4-160" fmla="*/ 638 h 6834615"/>
              <a:gd name="connsiteX0-161" fmla="*/ 6196170 w 6196170"/>
              <a:gd name="connsiteY0-162" fmla="*/ 638 h 6829869"/>
              <a:gd name="connsiteX1-163" fmla="*/ 2181 w 6196170"/>
              <a:gd name="connsiteY1-164" fmla="*/ 0 h 6829869"/>
              <a:gd name="connsiteX2-165" fmla="*/ 0 w 6196170"/>
              <a:gd name="connsiteY2-166" fmla="*/ 6823003 h 6829869"/>
              <a:gd name="connsiteX3-167" fmla="*/ 4862913 w 6196170"/>
              <a:gd name="connsiteY3-168" fmla="*/ 6829869 h 6829869"/>
              <a:gd name="connsiteX4-169" fmla="*/ 6196170 w 6196170"/>
              <a:gd name="connsiteY4-170" fmla="*/ 638 h 6829869"/>
              <a:gd name="connsiteX0-171" fmla="*/ 6453625 w 6453625"/>
              <a:gd name="connsiteY0-172" fmla="*/ 0 h 6838723"/>
              <a:gd name="connsiteX1-173" fmla="*/ 2181 w 6453625"/>
              <a:gd name="connsiteY1-174" fmla="*/ 8854 h 6838723"/>
              <a:gd name="connsiteX2-175" fmla="*/ 0 w 6453625"/>
              <a:gd name="connsiteY2-176" fmla="*/ 6831857 h 6838723"/>
              <a:gd name="connsiteX3-177" fmla="*/ 4862913 w 6453625"/>
              <a:gd name="connsiteY3-178" fmla="*/ 6838723 h 6838723"/>
              <a:gd name="connsiteX4-179" fmla="*/ 6453625 w 6453625"/>
              <a:gd name="connsiteY4-180" fmla="*/ 0 h 6838723"/>
              <a:gd name="connsiteX0-181" fmla="*/ 6453625 w 6453625"/>
              <a:gd name="connsiteY0-182" fmla="*/ 0 h 6838723"/>
              <a:gd name="connsiteX1-183" fmla="*/ 2181 w 6453625"/>
              <a:gd name="connsiteY1-184" fmla="*/ 8854 h 6838723"/>
              <a:gd name="connsiteX2-185" fmla="*/ 0 w 6453625"/>
              <a:gd name="connsiteY2-186" fmla="*/ 6831857 h 6838723"/>
              <a:gd name="connsiteX3-187" fmla="*/ 4679017 w 6453625"/>
              <a:gd name="connsiteY3-188" fmla="*/ 6838723 h 6838723"/>
              <a:gd name="connsiteX4-189" fmla="*/ 6453625 w 6453625"/>
              <a:gd name="connsiteY4-190" fmla="*/ 0 h 6838723"/>
              <a:gd name="connsiteX0-191" fmla="*/ 6569056 w 6569056"/>
              <a:gd name="connsiteY0-192" fmla="*/ 0 h 6857706"/>
              <a:gd name="connsiteX1-193" fmla="*/ 2181 w 6569056"/>
              <a:gd name="connsiteY1-194" fmla="*/ 27837 h 6857706"/>
              <a:gd name="connsiteX2-195" fmla="*/ 0 w 6569056"/>
              <a:gd name="connsiteY2-196" fmla="*/ 6850840 h 6857706"/>
              <a:gd name="connsiteX3-197" fmla="*/ 4679017 w 6569056"/>
              <a:gd name="connsiteY3-198" fmla="*/ 6857706 h 6857706"/>
              <a:gd name="connsiteX4-199" fmla="*/ 6569056 w 6569056"/>
              <a:gd name="connsiteY4-200" fmla="*/ 0 h 6857706"/>
              <a:gd name="connsiteX0-201" fmla="*/ 6569056 w 6569056"/>
              <a:gd name="connsiteY0-202" fmla="*/ 0 h 6857706"/>
              <a:gd name="connsiteX1-203" fmla="*/ 2181 w 6569056"/>
              <a:gd name="connsiteY1-204" fmla="*/ 27837 h 6857706"/>
              <a:gd name="connsiteX2-205" fmla="*/ 0 w 6569056"/>
              <a:gd name="connsiteY2-206" fmla="*/ 6850840 h 6857706"/>
              <a:gd name="connsiteX3-207" fmla="*/ 4553093 w 6569056"/>
              <a:gd name="connsiteY3-208" fmla="*/ 6857706 h 6857706"/>
              <a:gd name="connsiteX4-209" fmla="*/ 6569056 w 6569056"/>
              <a:gd name="connsiteY4-210" fmla="*/ 0 h 6857706"/>
              <a:gd name="connsiteX0-211" fmla="*/ 6579550 w 6579550"/>
              <a:gd name="connsiteY0-212" fmla="*/ 0 h 6857706"/>
              <a:gd name="connsiteX1-213" fmla="*/ 2181 w 6579550"/>
              <a:gd name="connsiteY1-214" fmla="*/ 27837 h 6857706"/>
              <a:gd name="connsiteX2-215" fmla="*/ 0 w 6579550"/>
              <a:gd name="connsiteY2-216" fmla="*/ 6850840 h 6857706"/>
              <a:gd name="connsiteX3-217" fmla="*/ 4553093 w 6579550"/>
              <a:gd name="connsiteY3-218" fmla="*/ 6857706 h 6857706"/>
              <a:gd name="connsiteX4-219" fmla="*/ 6579550 w 6579550"/>
              <a:gd name="connsiteY4-220" fmla="*/ 0 h 6857706"/>
              <a:gd name="connsiteX0-221" fmla="*/ 6600537 w 6600537"/>
              <a:gd name="connsiteY0-222" fmla="*/ 0 h 6857706"/>
              <a:gd name="connsiteX1-223" fmla="*/ 2181 w 6600537"/>
              <a:gd name="connsiteY1-224" fmla="*/ 27837 h 6857706"/>
              <a:gd name="connsiteX2-225" fmla="*/ 0 w 6600537"/>
              <a:gd name="connsiteY2-226" fmla="*/ 6850840 h 6857706"/>
              <a:gd name="connsiteX3-227" fmla="*/ 4553093 w 6600537"/>
              <a:gd name="connsiteY3-228" fmla="*/ 6857706 h 6857706"/>
              <a:gd name="connsiteX4-229" fmla="*/ 6600537 w 6600537"/>
              <a:gd name="connsiteY4-230" fmla="*/ 0 h 6857706"/>
              <a:gd name="connsiteX0-231" fmla="*/ 6590043 w 6590043"/>
              <a:gd name="connsiteY0-232" fmla="*/ 0 h 6857706"/>
              <a:gd name="connsiteX1-233" fmla="*/ 2181 w 6590043"/>
              <a:gd name="connsiteY1-234" fmla="*/ 27837 h 6857706"/>
              <a:gd name="connsiteX2-235" fmla="*/ 0 w 6590043"/>
              <a:gd name="connsiteY2-236" fmla="*/ 6850840 h 6857706"/>
              <a:gd name="connsiteX3-237" fmla="*/ 4553093 w 6590043"/>
              <a:gd name="connsiteY3-238" fmla="*/ 6857706 h 6857706"/>
              <a:gd name="connsiteX4-239" fmla="*/ 6590043 w 6590043"/>
              <a:gd name="connsiteY4-240" fmla="*/ 0 h 6857706"/>
              <a:gd name="connsiteX0-241" fmla="*/ 6579549 w 6579549"/>
              <a:gd name="connsiteY0-242" fmla="*/ 0 h 6838723"/>
              <a:gd name="connsiteX1-243" fmla="*/ 2181 w 6579549"/>
              <a:gd name="connsiteY1-244" fmla="*/ 8854 h 6838723"/>
              <a:gd name="connsiteX2-245" fmla="*/ 0 w 6579549"/>
              <a:gd name="connsiteY2-246" fmla="*/ 6831857 h 6838723"/>
              <a:gd name="connsiteX3-247" fmla="*/ 4553093 w 6579549"/>
              <a:gd name="connsiteY3-248" fmla="*/ 6838723 h 6838723"/>
              <a:gd name="connsiteX4-249" fmla="*/ 6579549 w 6579549"/>
              <a:gd name="connsiteY4-250" fmla="*/ 0 h 68387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579549" h="6838723">
                <a:moveTo>
                  <a:pt x="6579549" y="0"/>
                </a:moveTo>
                <a:lnTo>
                  <a:pt x="2181" y="8854"/>
                </a:lnTo>
                <a:lnTo>
                  <a:pt x="0" y="6831857"/>
                </a:lnTo>
                <a:lnTo>
                  <a:pt x="4553093" y="6838723"/>
                </a:lnTo>
                <a:lnTo>
                  <a:pt x="6579549" y="0"/>
                </a:lnTo>
                <a:close/>
              </a:path>
            </a:pathLst>
          </a:custGeom>
          <a:gradFill>
            <a:gsLst>
              <a:gs pos="0">
                <a:schemeClr val="accent1">
                  <a:lumMod val="5000"/>
                  <a:lumOff val="95000"/>
                </a:schemeClr>
              </a:gs>
              <a:gs pos="74000">
                <a:schemeClr val="accent1">
                  <a:lumMod val="25000"/>
                  <a:lumOff val="75000"/>
                </a:schemeClr>
              </a:gs>
              <a:gs pos="83000">
                <a:schemeClr val="accent1">
                  <a:lumMod val="25000"/>
                  <a:lumOff val="75000"/>
                </a:schemeClr>
              </a:gs>
              <a:gs pos="100000">
                <a:schemeClr val="accent1">
                  <a:lumMod val="15000"/>
                  <a:lumOff val="8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pic>
        <p:nvPicPr>
          <p:cNvPr id="10" name="图片 9"/>
          <p:cNvPicPr>
            <a:picLocks noChangeAspect="1"/>
          </p:cNvPicPr>
          <p:nvPr userDrawn="1"/>
        </p:nvPicPr>
        <p:blipFill>
          <a:blip r:embed="rId3">
            <a:alphaModFix amt="5000"/>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430008" y="3105847"/>
            <a:ext cx="6066515" cy="6066515"/>
          </a:xfrm>
          <a:prstGeom prst="rect">
            <a:avLst/>
          </a:prstGeom>
        </p:spPr>
      </p:pic>
      <p:sp>
        <p:nvSpPr>
          <p:cNvPr id="16" name="矩形 15"/>
          <p:cNvSpPr/>
          <p:nvPr userDrawn="1"/>
        </p:nvSpPr>
        <p:spPr>
          <a:xfrm rot="900000">
            <a:off x="5056131" y="-637640"/>
            <a:ext cx="95537" cy="8085661"/>
          </a:xfrm>
          <a:prstGeom prst="rect">
            <a:avLst/>
          </a:prstGeom>
          <a:solidFill>
            <a:schemeClr val="accent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0" name="图片 19"/>
          <p:cNvPicPr>
            <a:picLocks noChangeAspect="1"/>
          </p:cNvPicPr>
          <p:nvPr userDrawn="1"/>
        </p:nvPicPr>
        <p:blipFill rotWithShape="1">
          <a:blip r:embed="rId4" cstate="print">
            <a:extLst>
              <a:ext uri="{28A0092B-C50C-407E-A947-70E740481C1C}">
                <a14:useLocalDpi xmlns:a14="http://schemas.microsoft.com/office/drawing/2010/main" val="0"/>
              </a:ext>
            </a:extLst>
          </a:blip>
          <a:srcRect t="8443" b="4002"/>
          <a:stretch>
            <a:fillRect/>
          </a:stretch>
        </p:blipFill>
        <p:spPr>
          <a:xfrm>
            <a:off x="658039" y="718850"/>
            <a:ext cx="2200449" cy="702244"/>
          </a:xfrm>
          <a:prstGeom prst="rect">
            <a:avLst/>
          </a:prstGeom>
        </p:spPr>
      </p:pic>
      <p:sp>
        <p:nvSpPr>
          <p:cNvPr id="3" name="文本占位符 2"/>
          <p:cNvSpPr>
            <a:spLocks noGrp="1"/>
          </p:cNvSpPr>
          <p:nvPr>
            <p:ph type="body" sz="quarter" idx="10" hasCustomPrompt="1"/>
          </p:nvPr>
        </p:nvSpPr>
        <p:spPr>
          <a:xfrm>
            <a:off x="606622" y="3780903"/>
            <a:ext cx="2981325" cy="457200"/>
          </a:xfrm>
        </p:spPr>
        <p:txBody>
          <a:bodyPr>
            <a:normAutofit/>
          </a:bodyPr>
          <a:lstStyle>
            <a:lvl1pPr marL="0" indent="0">
              <a:buNone/>
              <a:defRPr sz="2000" b="0" i="0">
                <a:latin typeface="微软雅黑" panose="020B0503020204020204" pitchFamily="34" charset="-122"/>
                <a:ea typeface="微软雅黑" panose="020B0503020204020204" pitchFamily="34" charset="-122"/>
              </a:defRPr>
            </a:lvl1pPr>
          </a:lstStyle>
          <a:p>
            <a:r>
              <a:rPr kumimoji="1" lang="ja-JP" altLang="en-US"/>
              <a:t>小组成员</a:t>
            </a:r>
            <a:endParaRPr kumimoji="1" lang="en-US" altLang="zh-CN" dirty="0"/>
          </a:p>
        </p:txBody>
      </p:sp>
      <p:sp>
        <p:nvSpPr>
          <p:cNvPr id="4" name="标题 3"/>
          <p:cNvSpPr>
            <a:spLocks noGrp="1"/>
          </p:cNvSpPr>
          <p:nvPr>
            <p:ph type="title" hasCustomPrompt="1"/>
          </p:nvPr>
        </p:nvSpPr>
        <p:spPr>
          <a:xfrm>
            <a:off x="579496" y="2108193"/>
            <a:ext cx="5127081" cy="701731"/>
          </a:xfrm>
        </p:spPr>
        <p:txBody>
          <a:bodyPr anchor="t" anchorCtr="0">
            <a:spAutoFit/>
          </a:bodyPr>
          <a:lstStyle>
            <a:lvl1pPr marL="0" algn="l" defTabSz="914400" rtl="0" eaLnBrk="1" latinLnBrk="0" hangingPunct="1">
              <a:defRPr lang="zh-CN" altLang="en-US" sz="4400" b="0" i="0" kern="1200" dirty="0">
                <a:solidFill>
                  <a:schemeClr val="accent1"/>
                </a:solidFill>
                <a:latin typeface="微软雅黑" panose="020B0503020204020204" pitchFamily="34" charset="-122"/>
                <a:ea typeface="微软雅黑" panose="020B0503020204020204" pitchFamily="34" charset="-122"/>
                <a:cs typeface="Gill Sans SemiBold" panose="020B0502020104020203" pitchFamily="34" charset="-79"/>
              </a:defRPr>
            </a:lvl1pPr>
          </a:lstStyle>
          <a:p>
            <a:r>
              <a:rPr kumimoji="1" lang="ja-JP" altLang="en-US"/>
              <a:t>项目名称</a:t>
            </a:r>
            <a:endParaRPr kumimoji="1" lang="zh-CN" altLang="en-US" dirty="0"/>
          </a:p>
        </p:txBody>
      </p:sp>
      <p:sp>
        <p:nvSpPr>
          <p:cNvPr id="24" name="内容占位符 23"/>
          <p:cNvSpPr>
            <a:spLocks noGrp="1"/>
          </p:cNvSpPr>
          <p:nvPr>
            <p:ph sz="quarter" idx="11" hasCustomPrompt="1"/>
          </p:nvPr>
        </p:nvSpPr>
        <p:spPr>
          <a:xfrm>
            <a:off x="627121" y="4300077"/>
            <a:ext cx="2733675" cy="871482"/>
          </a:xfrm>
        </p:spPr>
        <p:txBody>
          <a:bodyPr>
            <a:normAutofit/>
          </a:bodyPr>
          <a:lstStyle>
            <a:lvl1pPr marL="0" indent="0">
              <a:lnSpc>
                <a:spcPct val="120000"/>
              </a:lnSpc>
              <a:spcBef>
                <a:spcPts val="0"/>
              </a:spcBef>
              <a:buNone/>
              <a:defRPr sz="1400" b="0" i="0">
                <a:latin typeface="微软雅黑" panose="020B0503020204020204" pitchFamily="34" charset="-122"/>
                <a:ea typeface="微软雅黑" panose="020B0503020204020204" pitchFamily="34" charset="-122"/>
              </a:defRPr>
            </a:lvl1pPr>
          </a:lstStyle>
          <a:p>
            <a:r>
              <a:rPr kumimoji="1" lang="ja-JP" altLang="en-US"/>
              <a:t>姓名一</a:t>
            </a:r>
            <a:endParaRPr kumimoji="1" lang="en-US" altLang="ja-JP" dirty="0"/>
          </a:p>
          <a:p>
            <a:r>
              <a:rPr kumimoji="1" lang="ja-JP" altLang="en-US"/>
              <a:t>姓名二</a:t>
            </a:r>
            <a:endParaRPr kumimoji="1" lang="en-US" altLang="ja-JP" dirty="0"/>
          </a:p>
          <a:p>
            <a:r>
              <a:rPr kumimoji="1" lang="ja-JP" altLang="en-US"/>
              <a:t>姓名三</a:t>
            </a:r>
            <a:endParaRPr kumimoji="1" lang="zh-CN" altLang="en-US" dirty="0"/>
          </a:p>
        </p:txBody>
      </p:sp>
      <p:sp>
        <p:nvSpPr>
          <p:cNvPr id="25" name="文本框 24"/>
          <p:cNvSpPr txBox="1"/>
          <p:nvPr userDrawn="1"/>
        </p:nvSpPr>
        <p:spPr>
          <a:xfrm>
            <a:off x="627121" y="1799338"/>
            <a:ext cx="3800666" cy="261610"/>
          </a:xfrm>
          <a:prstGeom prst="rect">
            <a:avLst/>
          </a:prstGeom>
          <a:noFill/>
        </p:spPr>
        <p:txBody>
          <a:bodyPr wrap="square" rtlCol="0">
            <a:spAutoFit/>
          </a:bodyPr>
          <a:lstStyle/>
          <a:p>
            <a:r>
              <a:rPr kumimoji="1" lang="en-US" altLang="zh-CN" sz="1100" b="1" i="0" dirty="0">
                <a:solidFill>
                  <a:schemeClr val="tx2"/>
                </a:solidFill>
                <a:latin typeface="Gill Sans SemiBold" panose="020B0502020104020203" pitchFamily="34" charset="-79"/>
                <a:cs typeface="Gill Sans SemiBold" panose="020B0502020104020203" pitchFamily="34" charset="-79"/>
              </a:rPr>
              <a:t>DATA VISUALIZATION SERIES</a:t>
            </a:r>
            <a:endParaRPr kumimoji="1" lang="zh-CN" altLang="en-US" sz="1100" b="1" i="0" dirty="0">
              <a:solidFill>
                <a:schemeClr val="tx2"/>
              </a:solidFill>
              <a:latin typeface="Gill Sans SemiBold" panose="020B0502020104020203" pitchFamily="34" charset="-79"/>
              <a:cs typeface="Gill Sans SemiBold" panose="020B0502020104020203" pitchFamily="34" charset="-79"/>
            </a:endParaRPr>
          </a:p>
        </p:txBody>
      </p:sp>
      <p:sp>
        <p:nvSpPr>
          <p:cNvPr id="11" name="文本占位符 2"/>
          <p:cNvSpPr>
            <a:spLocks noGrp="1"/>
          </p:cNvSpPr>
          <p:nvPr>
            <p:ph type="body" sz="quarter" idx="12" hasCustomPrompt="1"/>
          </p:nvPr>
        </p:nvSpPr>
        <p:spPr>
          <a:xfrm>
            <a:off x="627121" y="5469468"/>
            <a:ext cx="2981325" cy="457200"/>
          </a:xfrm>
        </p:spPr>
        <p:txBody>
          <a:bodyPr>
            <a:normAutofit/>
          </a:bodyPr>
          <a:lstStyle>
            <a:lvl1pPr marL="0" indent="0">
              <a:buNone/>
              <a:defRPr sz="2000" b="0" i="0">
                <a:latin typeface="微软雅黑" panose="020B0503020204020204" pitchFamily="34" charset="-122"/>
                <a:ea typeface="微软雅黑" panose="020B0503020204020204" pitchFamily="34" charset="-122"/>
              </a:defRPr>
            </a:lvl1pPr>
          </a:lstStyle>
          <a:p>
            <a:r>
              <a:rPr kumimoji="1" lang="ja-JP" altLang="en-US"/>
              <a:t>指导老师</a:t>
            </a:r>
            <a:endParaRPr kumimoji="1" lang="en-US" altLang="zh-CN" dirty="0"/>
          </a:p>
        </p:txBody>
      </p:sp>
      <p:sp>
        <p:nvSpPr>
          <p:cNvPr id="12" name="内容占位符 23"/>
          <p:cNvSpPr>
            <a:spLocks noGrp="1"/>
          </p:cNvSpPr>
          <p:nvPr>
            <p:ph sz="quarter" idx="13" hasCustomPrompt="1"/>
          </p:nvPr>
        </p:nvSpPr>
        <p:spPr>
          <a:xfrm>
            <a:off x="647620" y="5988642"/>
            <a:ext cx="2733675" cy="871482"/>
          </a:xfrm>
        </p:spPr>
        <p:txBody>
          <a:bodyPr>
            <a:normAutofit/>
          </a:bodyPr>
          <a:lstStyle>
            <a:lvl1pPr marL="0" indent="0">
              <a:lnSpc>
                <a:spcPct val="120000"/>
              </a:lnSpc>
              <a:spcBef>
                <a:spcPts val="0"/>
              </a:spcBef>
              <a:buNone/>
              <a:defRPr sz="1400" b="0" i="0">
                <a:latin typeface="微软雅黑" panose="020B0503020204020204" pitchFamily="34" charset="-122"/>
                <a:ea typeface="微软雅黑" panose="020B0503020204020204" pitchFamily="34" charset="-122"/>
              </a:defRPr>
            </a:lvl1pPr>
          </a:lstStyle>
          <a:p>
            <a:r>
              <a:rPr kumimoji="1" lang="ja-JP" altLang="en-US"/>
              <a:t>巫英才</a:t>
            </a:r>
            <a:r>
              <a:rPr kumimoji="1" lang="en-US" altLang="zh-CN" dirty="0"/>
              <a:t>/</a:t>
            </a:r>
            <a:r>
              <a:rPr kumimoji="1" lang="ja-JP" altLang="en-US"/>
              <a:t>陈为</a:t>
            </a:r>
            <a:endParaRPr kumimoji="1"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64199" y="403226"/>
            <a:ext cx="8215604" cy="844550"/>
          </a:xfrm>
        </p:spPr>
        <p:txBody>
          <a:bodyPr/>
          <a:lstStyle>
            <a:lvl1pPr>
              <a:defRPr b="0" i="0">
                <a:latin typeface="Gill Sans SemiBold" panose="020B0502020104020203" pitchFamily="34" charset="-79"/>
                <a:cs typeface="Gill Sans SemiBold" panose="020B0502020104020203" pitchFamily="34" charset="-79"/>
              </a:defRPr>
            </a:lvl1pPr>
          </a:lstStyle>
          <a:p>
            <a:r>
              <a:rPr lang="en-US" altLang="zh-CN" dirty="0"/>
              <a:t>Slide Title</a:t>
            </a:r>
            <a:endParaRPr lang="zh-CN" altLang="en-US" dirty="0"/>
          </a:p>
        </p:txBody>
      </p:sp>
      <p:sp>
        <p:nvSpPr>
          <p:cNvPr id="3" name="内容占位符 2"/>
          <p:cNvSpPr>
            <a:spLocks noGrp="1"/>
          </p:cNvSpPr>
          <p:nvPr>
            <p:ph idx="1"/>
          </p:nvPr>
        </p:nvSpPr>
        <p:spPr/>
        <p:txBody>
          <a:bodyPr/>
          <a:lstStyle>
            <a:lvl1pPr marL="274955" indent="-274955">
              <a:defRPr b="0" i="0">
                <a:latin typeface="Gill Sans Light" panose="020B0302020104020203" pitchFamily="34" charset="-79"/>
                <a:cs typeface="Gill Sans Light" panose="020B0302020104020203" pitchFamily="34" charset="-79"/>
              </a:defRPr>
            </a:lvl1pPr>
            <a:lvl2pPr marL="539750" indent="-268605">
              <a:defRPr b="0" i="0">
                <a:latin typeface="Gill Sans Light" panose="020B0302020104020203" pitchFamily="34" charset="-79"/>
                <a:cs typeface="Gill Sans Light" panose="020B0302020104020203" pitchFamily="34" charset="-79"/>
              </a:defRPr>
            </a:lvl2pPr>
            <a:lvl3pPr marL="805180" indent="-268605">
              <a:defRPr b="0" i="0">
                <a:latin typeface="Gill Sans Light" panose="020B0302020104020203" pitchFamily="34" charset="-79"/>
                <a:cs typeface="Gill Sans Light" panose="020B0302020104020203" pitchFamily="34" charset="-79"/>
              </a:defRPr>
            </a:lvl3pPr>
            <a:lvl4pPr marL="1069975" indent="-263525">
              <a:defRPr b="0" i="0">
                <a:latin typeface="Gill Sans Light" panose="020B0302020104020203" pitchFamily="34" charset="-79"/>
                <a:cs typeface="Gill Sans Light" panose="020B0302020104020203" pitchFamily="34" charset="-79"/>
              </a:defRPr>
            </a:lvl4pPr>
            <a:lvl5pPr marL="1335405" indent="-257175">
              <a:defRPr b="0" i="0">
                <a:latin typeface="Gill Sans Light" panose="020B0302020104020203" pitchFamily="34" charset="-79"/>
                <a:cs typeface="Gill Sans Light" panose="020B0302020104020203" pitchFamily="34" charset="-79"/>
              </a:defRPr>
            </a:lvl5pPr>
          </a:lstStyle>
          <a:p>
            <a:pPr lvl="0"/>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文本框 3"/>
          <p:cNvSpPr txBox="1"/>
          <p:nvPr userDrawn="1"/>
        </p:nvSpPr>
        <p:spPr>
          <a:xfrm>
            <a:off x="318976" y="2787934"/>
            <a:ext cx="2281611" cy="584775"/>
          </a:xfrm>
          <a:prstGeom prst="rect">
            <a:avLst/>
          </a:prstGeom>
          <a:noFill/>
        </p:spPr>
        <p:txBody>
          <a:bodyPr wrap="square" rtlCol="0">
            <a:spAutoFit/>
          </a:bodyPr>
          <a:lstStyle/>
          <a:p>
            <a:r>
              <a:rPr lang="en-US" altLang="zh-CN" sz="3200" spc="300" dirty="0">
                <a:solidFill>
                  <a:schemeClr val="accent1">
                    <a:lumMod val="75000"/>
                  </a:schemeClr>
                </a:solidFill>
                <a:latin typeface="Gill Sans SemiBold" charset="0"/>
                <a:ea typeface="Gill Sans SemiBold" charset="0"/>
                <a:cs typeface="Gill Sans SemiBold" charset="0"/>
              </a:rPr>
              <a:t>OUTLINE</a:t>
            </a:r>
            <a:endParaRPr lang="zh-CN" altLang="en-US" sz="3200" spc="300" dirty="0">
              <a:solidFill>
                <a:schemeClr val="accent1">
                  <a:lumMod val="75000"/>
                </a:schemeClr>
              </a:solidFill>
              <a:latin typeface="Gill Sans SemiBold" charset="0"/>
              <a:ea typeface="Gill Sans SemiBold" charset="0"/>
              <a:cs typeface="Gill Sans SemiBold" charset="0"/>
            </a:endParaRPr>
          </a:p>
        </p:txBody>
      </p:sp>
      <p:sp>
        <p:nvSpPr>
          <p:cNvPr id="3" name="直角三角形 4"/>
          <p:cNvSpPr/>
          <p:nvPr userDrawn="1"/>
        </p:nvSpPr>
        <p:spPr>
          <a:xfrm flipH="1">
            <a:off x="2424938" y="3191778"/>
            <a:ext cx="254000" cy="25400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19757"/>
              </a:solidFill>
            </a:endParaRPr>
          </a:p>
        </p:txBody>
      </p:sp>
      <p:sp>
        <p:nvSpPr>
          <p:cNvPr id="4" name="直角三角形 5"/>
          <p:cNvSpPr/>
          <p:nvPr userDrawn="1"/>
        </p:nvSpPr>
        <p:spPr>
          <a:xfrm flipV="1">
            <a:off x="241145" y="2704976"/>
            <a:ext cx="254000" cy="25400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19757"/>
              </a:solidFill>
            </a:endParaRPr>
          </a:p>
        </p:txBody>
      </p:sp>
      <p:grpSp>
        <p:nvGrpSpPr>
          <p:cNvPr id="5" name="组 28"/>
          <p:cNvGrpSpPr/>
          <p:nvPr userDrawn="1"/>
        </p:nvGrpSpPr>
        <p:grpSpPr>
          <a:xfrm>
            <a:off x="3164717" y="717571"/>
            <a:ext cx="936104" cy="651985"/>
            <a:chOff x="3779912" y="188642"/>
            <a:chExt cx="936104" cy="651985"/>
          </a:xfrm>
        </p:grpSpPr>
        <p:sp>
          <p:nvSpPr>
            <p:cNvPr id="6" name="椭圆 7"/>
            <p:cNvSpPr/>
            <p:nvPr/>
          </p:nvSpPr>
          <p:spPr>
            <a:xfrm>
              <a:off x="3779912" y="192627"/>
              <a:ext cx="647999" cy="64800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文本框 8"/>
            <p:cNvSpPr txBox="1"/>
            <p:nvPr/>
          </p:nvSpPr>
          <p:spPr>
            <a:xfrm>
              <a:off x="3869436" y="188642"/>
              <a:ext cx="846580" cy="646331"/>
            </a:xfrm>
            <a:prstGeom prst="rect">
              <a:avLst/>
            </a:prstGeom>
            <a:noFill/>
          </p:spPr>
          <p:txBody>
            <a:bodyPr wrap="square" rtlCol="0">
              <a:spAutoFit/>
            </a:bodyPr>
            <a:lstStyle/>
            <a:p>
              <a:r>
                <a:rPr lang="en-US" altLang="zh-CN" sz="3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1</a:t>
              </a:r>
              <a:endParaRPr lang="zh-CN" altLang="en-US" sz="3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31" name="文本占位符 2"/>
          <p:cNvSpPr>
            <a:spLocks noGrp="1"/>
          </p:cNvSpPr>
          <p:nvPr>
            <p:ph type="body" sz="quarter" idx="10" hasCustomPrompt="1"/>
          </p:nvPr>
        </p:nvSpPr>
        <p:spPr>
          <a:xfrm>
            <a:off x="4029330" y="711917"/>
            <a:ext cx="2981325" cy="647548"/>
          </a:xfrm>
        </p:spPr>
        <p:txBody>
          <a:bodyPr>
            <a:noAutofit/>
          </a:bodyPr>
          <a:lstStyle>
            <a:lvl1pPr marL="0" indent="0">
              <a:buNone/>
              <a:defRPr sz="2800" b="0" i="0">
                <a:latin typeface="Gill Sans" panose="020B0502020104020203" pitchFamily="34" charset="-79"/>
                <a:cs typeface="Gill Sans" panose="020B0502020104020203" pitchFamily="34" charset="-79"/>
              </a:defRPr>
            </a:lvl1pPr>
          </a:lstStyle>
          <a:p>
            <a:r>
              <a:rPr kumimoji="1" lang="en-US" altLang="zh-CN" dirty="0"/>
              <a:t>Section</a:t>
            </a:r>
            <a:r>
              <a:rPr kumimoji="1" lang="zh-CN" altLang="en-US" dirty="0"/>
              <a:t> </a:t>
            </a:r>
            <a:r>
              <a:rPr kumimoji="1" lang="en-US" altLang="zh-CN" dirty="0"/>
              <a:t>Title</a:t>
            </a:r>
            <a:endParaRPr kumimoji="1"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3888" y="1709739"/>
            <a:ext cx="7886700" cy="3557586"/>
          </a:xfrm>
        </p:spPr>
        <p:txBody>
          <a:bodyPr anchor="b"/>
          <a:lstStyle>
            <a:lvl1pPr algn="l">
              <a:defRPr sz="4500" b="1" i="0">
                <a:latin typeface="Gill Sans SemiBold" panose="020B0502020104020203" pitchFamily="34" charset="-79"/>
                <a:cs typeface="Gill Sans SemiBold" panose="020B0502020104020203" pitchFamily="34" charset="-79"/>
              </a:defRPr>
            </a:lvl1pPr>
          </a:lstStyle>
          <a:p>
            <a:r>
              <a:rPr lang="en-US" altLang="zh-CN" dirty="0"/>
              <a:t>Section</a:t>
            </a:r>
            <a:r>
              <a:rPr lang="zh-CN" altLang="en-US" dirty="0"/>
              <a:t> </a:t>
            </a:r>
            <a:r>
              <a:rPr lang="en-US" altLang="zh-CN" dirty="0"/>
              <a:t>Title</a:t>
            </a:r>
            <a:endParaRPr lang="zh-CN" altLang="en-US" dirty="0"/>
          </a:p>
        </p:txBody>
      </p:sp>
      <p:sp>
        <p:nvSpPr>
          <p:cNvPr id="3" name="文本占位符 2"/>
          <p:cNvSpPr>
            <a:spLocks noGrp="1"/>
          </p:cNvSpPr>
          <p:nvPr>
            <p:ph type="body" idx="1" hasCustomPrompt="1"/>
          </p:nvPr>
        </p:nvSpPr>
        <p:spPr>
          <a:xfrm>
            <a:off x="623888" y="5267325"/>
            <a:ext cx="7886700" cy="822326"/>
          </a:xfrm>
        </p:spPr>
        <p:txBody>
          <a:bodyPr>
            <a:normAutofit/>
          </a:bodyPr>
          <a:lstStyle>
            <a:lvl1pPr marL="0" indent="0">
              <a:buNone/>
              <a:defRPr sz="20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ltLang="zh-CN" dirty="0"/>
              <a:t>Section</a:t>
            </a:r>
            <a:r>
              <a:rPr lang="zh-CN" altLang="en-US" dirty="0"/>
              <a:t> </a:t>
            </a:r>
            <a:r>
              <a:rPr lang="en-US" altLang="zh-CN" dirty="0"/>
              <a:t>Subtitle</a:t>
            </a:r>
            <a:endParaRPr lang="zh-CN" altLang="en-US" dirty="0"/>
          </a:p>
        </p:txBody>
      </p:sp>
      <p:pic>
        <p:nvPicPr>
          <p:cNvPr id="7" name="图片 6"/>
          <p:cNvPicPr>
            <a:picLocks noChangeAspect="1"/>
          </p:cNvPicPr>
          <p:nvPr userDrawn="1"/>
        </p:nvPicPr>
        <p:blipFill>
          <a:blip r:embed="rId2">
            <a:alphaModFix amt="5000"/>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477330" y="-2494853"/>
            <a:ext cx="6066515" cy="606651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100000">
              <a:srgbClr val="ECEFF1">
                <a:lumMod val="80000"/>
                <a:lumOff val="20000"/>
              </a:srgb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64199" y="460376"/>
            <a:ext cx="8215604" cy="844550"/>
          </a:xfrm>
          <a:prstGeom prst="rect">
            <a:avLst/>
          </a:prstGeom>
        </p:spPr>
        <p:txBody>
          <a:bodyPr vert="horz" lIns="91440" tIns="45720" rIns="91440" bIns="45720" rtlCol="0" anchor="ctr">
            <a:normAutofit/>
          </a:bodyPr>
          <a:lstStyle/>
          <a:p>
            <a:r>
              <a:rPr lang="en-US" altLang="zh-CN" dirty="0"/>
              <a:t>Slide Title</a:t>
            </a:r>
            <a:endParaRPr lang="zh-CN" altLang="en-US" dirty="0"/>
          </a:p>
        </p:txBody>
      </p:sp>
      <p:sp>
        <p:nvSpPr>
          <p:cNvPr id="3" name="文本占位符 2"/>
          <p:cNvSpPr>
            <a:spLocks noGrp="1"/>
          </p:cNvSpPr>
          <p:nvPr>
            <p:ph type="body" idx="1"/>
          </p:nvPr>
        </p:nvSpPr>
        <p:spPr>
          <a:xfrm>
            <a:off x="464199" y="1581152"/>
            <a:ext cx="8215604" cy="4676774"/>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5" name="矩形 14"/>
          <p:cNvSpPr/>
          <p:nvPr userDrawn="1"/>
        </p:nvSpPr>
        <p:spPr>
          <a:xfrm>
            <a:off x="0" y="6764613"/>
            <a:ext cx="9144000" cy="9525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defTabSz="685800" rtl="0" eaLnBrk="1" latinLnBrk="0" hangingPunct="1">
        <a:lnSpc>
          <a:spcPct val="90000"/>
        </a:lnSpc>
        <a:spcBef>
          <a:spcPct val="0"/>
        </a:spcBef>
        <a:buNone/>
        <a:defRPr sz="3300" b="1" i="0" kern="1200">
          <a:solidFill>
            <a:schemeClr val="tx1"/>
          </a:solidFill>
          <a:latin typeface="Gill Sans SemiBold" panose="020B0502020104020203" pitchFamily="34" charset="-79"/>
          <a:ea typeface="+mj-ea"/>
          <a:cs typeface="Gill Sans SemiBold" panose="020B0502020104020203" pitchFamily="34" charset="-79"/>
        </a:defRPr>
      </a:lvl1pPr>
    </p:titleStyle>
    <p:bodyStyle>
      <a:lvl1pPr marL="171450" indent="-171450" algn="l" defTabSz="685800" rtl="0" eaLnBrk="1" latinLnBrk="0" hangingPunct="1">
        <a:lnSpc>
          <a:spcPct val="120000"/>
        </a:lnSpc>
        <a:spcBef>
          <a:spcPts val="750"/>
        </a:spcBef>
        <a:buFont typeface="Arial" panose="02080604020202020204" pitchFamily="34" charset="0"/>
        <a:buChar char="•"/>
        <a:defRPr sz="2100" b="0" i="0" kern="1200">
          <a:solidFill>
            <a:schemeClr val="tx1"/>
          </a:solidFill>
          <a:latin typeface="Gill Sans Light" panose="020B0302020104020203" pitchFamily="34" charset="-79"/>
          <a:ea typeface="+mn-ea"/>
          <a:cs typeface="Gill Sans Light" panose="020B0302020104020203" pitchFamily="34" charset="-79"/>
        </a:defRPr>
      </a:lvl1pPr>
      <a:lvl2pPr marL="471805" indent="-200025" algn="l" defTabSz="685800" rtl="0" eaLnBrk="1" latinLnBrk="0" hangingPunct="1">
        <a:lnSpc>
          <a:spcPct val="120000"/>
        </a:lnSpc>
        <a:spcBef>
          <a:spcPts val="375"/>
        </a:spcBef>
        <a:buFont typeface="Arial" panose="02080604020202020204" pitchFamily="34" charset="0"/>
        <a:buChar char="•"/>
        <a:defRPr sz="1800" b="0" i="0" kern="1200">
          <a:solidFill>
            <a:schemeClr val="tx1"/>
          </a:solidFill>
          <a:latin typeface="Gill Sans Light" panose="020B0302020104020203" pitchFamily="34" charset="-79"/>
          <a:ea typeface="+mn-ea"/>
          <a:cs typeface="Gill Sans Light" panose="020B0302020104020203" pitchFamily="34" charset="-79"/>
        </a:defRPr>
      </a:lvl2pPr>
      <a:lvl3pPr marL="742950" indent="-207010" algn="l" defTabSz="685800" rtl="0" eaLnBrk="1" latinLnBrk="0" hangingPunct="1">
        <a:lnSpc>
          <a:spcPct val="120000"/>
        </a:lnSpc>
        <a:spcBef>
          <a:spcPts val="375"/>
        </a:spcBef>
        <a:buFont typeface="Arial" panose="02080604020202020204" pitchFamily="34" charset="0"/>
        <a:buChar char="•"/>
        <a:defRPr sz="1500" b="0" i="0" kern="1200">
          <a:solidFill>
            <a:schemeClr val="tx1"/>
          </a:solidFill>
          <a:latin typeface="Gill Sans Light" panose="020B0302020104020203" pitchFamily="34" charset="-79"/>
          <a:ea typeface="+mn-ea"/>
          <a:cs typeface="Gill Sans Light" panose="020B0302020104020203" pitchFamily="34" charset="-79"/>
        </a:defRPr>
      </a:lvl3pPr>
      <a:lvl4pPr marL="1007110" indent="-200025" algn="l" defTabSz="685800" rtl="0" eaLnBrk="1" latinLnBrk="0" hangingPunct="1">
        <a:lnSpc>
          <a:spcPct val="120000"/>
        </a:lnSpc>
        <a:spcBef>
          <a:spcPts val="375"/>
        </a:spcBef>
        <a:buFont typeface="Arial" panose="02080604020202020204" pitchFamily="34" charset="0"/>
        <a:buChar char="•"/>
        <a:defRPr sz="1350" b="0" i="0" kern="1200">
          <a:solidFill>
            <a:schemeClr val="tx1"/>
          </a:solidFill>
          <a:latin typeface="Gill Sans Light" panose="020B0302020104020203" pitchFamily="34" charset="-79"/>
          <a:ea typeface="+mn-ea"/>
          <a:cs typeface="Gill Sans Light" panose="020B0302020104020203" pitchFamily="34" charset="-79"/>
        </a:defRPr>
      </a:lvl4pPr>
      <a:lvl5pPr marL="1278890" indent="-200025" algn="l" defTabSz="685800" rtl="0" eaLnBrk="1" latinLnBrk="0" hangingPunct="1">
        <a:lnSpc>
          <a:spcPct val="120000"/>
        </a:lnSpc>
        <a:spcBef>
          <a:spcPts val="375"/>
        </a:spcBef>
        <a:buFont typeface="Arial" panose="02080604020202020204" pitchFamily="34" charset="0"/>
        <a:buChar char="•"/>
        <a:defRPr sz="1350" b="0" i="0" kern="1200">
          <a:solidFill>
            <a:schemeClr val="tx1"/>
          </a:solidFill>
          <a:latin typeface="Gill Sans Light" panose="020B0302020104020203" pitchFamily="34" charset="-79"/>
          <a:ea typeface="+mn-ea"/>
          <a:cs typeface="Gill Sans Light" panose="020B0302020104020203" pitchFamily="34" charset="-79"/>
        </a:defRPr>
      </a:lvl5pPr>
      <a:lvl6pPr marL="18859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zh-CN" altLang="en-US"/>
              <a:t>小组成员</a:t>
            </a:r>
            <a:endParaRPr lang="zh-CN" altLang="en-US"/>
          </a:p>
        </p:txBody>
      </p:sp>
      <p:sp>
        <p:nvSpPr>
          <p:cNvPr id="4" name="Title 3"/>
          <p:cNvSpPr>
            <a:spLocks noGrp="1"/>
          </p:cNvSpPr>
          <p:nvPr>
            <p:ph type="title"/>
          </p:nvPr>
        </p:nvSpPr>
        <p:spPr>
          <a:xfrm>
            <a:off x="579496" y="2108193"/>
            <a:ext cx="5127081" cy="1309370"/>
          </a:xfrm>
        </p:spPr>
        <p:txBody>
          <a:bodyPr/>
          <a:lstStyle/>
          <a:p>
            <a:r>
              <a:t>垃圾短信分析可视化系统</a:t>
            </a:r>
          </a:p>
        </p:txBody>
      </p:sp>
      <p:graphicFrame>
        <p:nvGraphicFramePr>
          <p:cNvPr id="2" name="内容占位符 1"/>
          <p:cNvGraphicFramePr/>
          <p:nvPr>
            <p:ph sz="quarter" idx="11"/>
          </p:nvPr>
        </p:nvGraphicFramePr>
        <p:xfrm>
          <a:off x="627121" y="4300077"/>
          <a:ext cx="2733675" cy="1143000"/>
        </p:xfrm>
        <a:graphic>
          <a:graphicData uri="http://schemas.openxmlformats.org/drawingml/2006/table">
            <a:tbl>
              <a:tblPr firstRow="1" bandRow="1">
                <a:tableStyleId>{5C22544A-7EE6-4342-B048-85BDC9FD1C3A}</a:tableStyleId>
              </a:tblPr>
              <a:tblGrid>
                <a:gridCol w="2733675"/>
              </a:tblGrid>
              <a:tr h="381000">
                <a:tc>
                  <a:txBody>
                    <a:bodyPr/>
                    <a:p>
                      <a:pPr>
                        <a:buNone/>
                      </a:pPr>
                      <a:r>
                        <a:rPr lang="zh-CN" altLang="en-US"/>
                        <a:t>殷叶航</a:t>
                      </a:r>
                      <a:endParaRPr lang="zh-CN" altLang="en-US"/>
                    </a:p>
                  </a:txBody>
                  <a:tcPr/>
                </a:tc>
              </a:tr>
              <a:tr h="381000">
                <a:tc>
                  <a:txBody>
                    <a:bodyPr/>
                    <a:p>
                      <a:pPr>
                        <a:buNone/>
                      </a:pPr>
                      <a:r>
                        <a:rPr lang="zh-CN" altLang="en-US"/>
                        <a:t>蒋山山</a:t>
                      </a:r>
                      <a:endParaRPr lang="zh-CN" altLang="en-US"/>
                    </a:p>
                  </a:txBody>
                  <a:tcPr/>
                </a:tc>
              </a:tr>
              <a:tr h="381000">
                <a:tc>
                  <a:txBody>
                    <a:bodyPr/>
                    <a:p>
                      <a:pPr>
                        <a:buNone/>
                      </a:pPr>
                      <a:r>
                        <a:rPr lang="zh-CN" altLang="en-US"/>
                        <a:t>王嵘</a:t>
                      </a:r>
                      <a:endParaRPr lang="zh-CN" altLang="en-US"/>
                    </a:p>
                  </a:txBody>
                  <a:tcPr/>
                </a:tc>
              </a:tr>
            </a:tbl>
          </a:graphicData>
        </a:graphic>
      </p:graphicFrame>
      <p:sp>
        <p:nvSpPr>
          <p:cNvPr id="7" name="Text Placeholder 6"/>
          <p:cNvSpPr>
            <a:spLocks noGrp="1"/>
          </p:cNvSpPr>
          <p:nvPr>
            <p:ph type="body" sz="quarter" idx="12"/>
          </p:nvPr>
        </p:nvSpPr>
        <p:spPr/>
        <p:txBody>
          <a:bodyPr/>
          <a:lstStyle/>
          <a:p>
            <a:r>
              <a:rPr lang="zh-CN" altLang="en-US"/>
              <a:t>指导老师</a:t>
            </a:r>
            <a:endParaRPr lang="zh-CN" altLang="en-US"/>
          </a:p>
        </p:txBody>
      </p:sp>
      <p:sp>
        <p:nvSpPr>
          <p:cNvPr id="8" name="Content Placeholder 7"/>
          <p:cNvSpPr>
            <a:spLocks noGrp="1"/>
          </p:cNvSpPr>
          <p:nvPr>
            <p:ph sz="quarter" idx="13"/>
          </p:nvPr>
        </p:nvSpPr>
        <p:spPr/>
        <p:txBody>
          <a:bodyPr/>
          <a:lstStyle/>
          <a:p>
            <a:r>
              <a:rPr lang="zh-CN" altLang="en-US"/>
              <a:t>巫英才 陈为</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199" y="403226"/>
            <a:ext cx="8215604" cy="844550"/>
          </a:xfrm>
        </p:spPr>
        <p:txBody>
          <a:bodyPr>
            <a:scene3d>
              <a:camera prst="orthographicFront"/>
              <a:lightRig rig="threePt" dir="t"/>
            </a:scene3d>
          </a:bodyPr>
          <a:lstStyle/>
          <a:p>
            <a:r>
              <a:rPr lang="zh-CN" altLang="en-US" dirty="0">
                <a:solidFill>
                  <a:schemeClr val="accent1"/>
                </a:solidFill>
                <a:effectLst>
                  <a:outerShdw blurRad="38100" dist="25400" dir="5400000" algn="ctr" rotWithShape="0">
                    <a:srgbClr val="6E747A">
                      <a:alpha val="43000"/>
                    </a:srgbClr>
                  </a:outerShdw>
                </a:effectLst>
              </a:rPr>
              <a:t>系统简介</a:t>
            </a:r>
            <a:endParaRPr lang="zh-CN" altLang="en-US" dirty="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lstStyle/>
          <a:p>
            <a:r>
              <a:rPr lang="zh-CN" altLang="en-US" dirty="0"/>
              <a:t>我们制作的可视化系统通过散点图，热点图，堆叠图，词云，日历图等方式，展示了垃圾短信分布的时空信息以及不同类型垃圾短信的特征。</a:t>
            </a:r>
            <a:endParaRPr lang="zh-CN" altLang="en-US" dirty="0"/>
          </a:p>
          <a:p>
            <a:endParaRPr lang="zh-CN" altLang="en-US" dirty="0"/>
          </a:p>
          <a:p>
            <a:endParaRPr lang="zh-CN" altLang="en-US" dirty="0"/>
          </a:p>
          <a:p>
            <a:endParaRPr lang="en-US" altLang="zh-CN" dirty="0"/>
          </a:p>
          <a:p>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199" y="403226"/>
            <a:ext cx="8215604" cy="844550"/>
          </a:xfrm>
        </p:spPr>
        <p:txBody>
          <a:bodyPr>
            <a:scene3d>
              <a:camera prst="orthographicFront"/>
              <a:lightRig rig="threePt" dir="t"/>
            </a:scene3d>
          </a:bodyPr>
          <a:lstStyle/>
          <a:p>
            <a:r>
              <a:rPr lang="zh-CN" altLang="en-US" dirty="0">
                <a:solidFill>
                  <a:schemeClr val="accent1"/>
                </a:solidFill>
                <a:effectLst>
                  <a:outerShdw blurRad="38100" dist="25400" dir="5400000" algn="ctr" rotWithShape="0">
                    <a:srgbClr val="6E747A">
                      <a:alpha val="43000"/>
                    </a:srgbClr>
                  </a:outerShdw>
                </a:effectLst>
              </a:rPr>
              <a:t>伪基站分布图</a:t>
            </a:r>
            <a:endParaRPr lang="zh-CN" altLang="en-US" dirty="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lstStyle/>
          <a:p>
            <a:endParaRPr lang="zh-CN" altLang="en-US" dirty="0"/>
          </a:p>
          <a:p>
            <a:endParaRPr lang="zh-CN" altLang="en-US" dirty="0"/>
          </a:p>
          <a:p>
            <a:endParaRPr lang="en-US" altLang="zh-CN" dirty="0"/>
          </a:p>
          <a:p>
            <a:endParaRPr lang="en-US" altLang="zh-CN" dirty="0"/>
          </a:p>
        </p:txBody>
      </p:sp>
      <p:pic>
        <p:nvPicPr>
          <p:cNvPr id="4" name="图片 3"/>
          <p:cNvPicPr>
            <a:picLocks noChangeAspect="1"/>
          </p:cNvPicPr>
          <p:nvPr/>
        </p:nvPicPr>
        <p:blipFill>
          <a:blip r:embed="rId1"/>
          <a:stretch>
            <a:fillRect/>
          </a:stretch>
        </p:blipFill>
        <p:spPr>
          <a:xfrm>
            <a:off x="464185" y="1301750"/>
            <a:ext cx="5918835" cy="2541905"/>
          </a:xfrm>
          <a:prstGeom prst="rect">
            <a:avLst/>
          </a:prstGeom>
        </p:spPr>
      </p:pic>
      <p:pic>
        <p:nvPicPr>
          <p:cNvPr id="5" name="图片 4"/>
          <p:cNvPicPr>
            <a:picLocks noChangeAspect="1"/>
          </p:cNvPicPr>
          <p:nvPr/>
        </p:nvPicPr>
        <p:blipFill>
          <a:blip r:embed="rId2"/>
          <a:stretch>
            <a:fillRect/>
          </a:stretch>
        </p:blipFill>
        <p:spPr>
          <a:xfrm>
            <a:off x="464185" y="3931920"/>
            <a:ext cx="5886450" cy="2716530"/>
          </a:xfrm>
          <a:prstGeom prst="rect">
            <a:avLst/>
          </a:prstGeom>
        </p:spPr>
      </p:pic>
      <p:sp>
        <p:nvSpPr>
          <p:cNvPr id="6" name="文本框 5"/>
          <p:cNvSpPr txBox="1"/>
          <p:nvPr/>
        </p:nvSpPr>
        <p:spPr>
          <a:xfrm>
            <a:off x="6510020" y="1301750"/>
            <a:ext cx="2169795" cy="1476375"/>
          </a:xfrm>
          <a:prstGeom prst="rect">
            <a:avLst/>
          </a:prstGeom>
          <a:noFill/>
        </p:spPr>
        <p:txBody>
          <a:bodyPr wrap="square" rtlCol="0">
            <a:spAutoFit/>
          </a:bodyPr>
          <a:p>
            <a:r>
              <a:rPr lang="zh-CN" altLang="en-US"/>
              <a:t>通过选定不同的日期和时间，以及展示形式，系统能生成热力图或散点图展现伪基站的分布。</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199" y="403226"/>
            <a:ext cx="8215604" cy="844550"/>
          </a:xfrm>
        </p:spPr>
        <p:txBody>
          <a:bodyPr>
            <a:scene3d>
              <a:camera prst="orthographicFront"/>
              <a:lightRig rig="threePt" dir="t"/>
            </a:scene3d>
          </a:bodyPr>
          <a:lstStyle/>
          <a:p>
            <a:r>
              <a:rPr lang="zh-CN" altLang="en-US" dirty="0">
                <a:solidFill>
                  <a:schemeClr val="accent1"/>
                </a:solidFill>
                <a:effectLst>
                  <a:outerShdw blurRad="38100" dist="25400" dir="5400000" algn="ctr" rotWithShape="0">
                    <a:srgbClr val="6E747A">
                      <a:alpha val="43000"/>
                    </a:srgbClr>
                  </a:outerShdw>
                </a:effectLst>
              </a:rPr>
              <a:t>每日分布</a:t>
            </a:r>
            <a:endParaRPr lang="zh-CN" altLang="en-US" dirty="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lstStyle/>
          <a:p>
            <a:endParaRPr lang="zh-CN" altLang="en-US" dirty="0"/>
          </a:p>
          <a:p>
            <a:endParaRPr lang="zh-CN" altLang="en-US" dirty="0"/>
          </a:p>
          <a:p>
            <a:endParaRPr lang="en-US" altLang="zh-CN" dirty="0"/>
          </a:p>
          <a:p>
            <a:endParaRPr lang="en-US" altLang="zh-CN" dirty="0"/>
          </a:p>
        </p:txBody>
      </p:sp>
      <p:sp>
        <p:nvSpPr>
          <p:cNvPr id="6" name="文本框 5"/>
          <p:cNvSpPr txBox="1"/>
          <p:nvPr/>
        </p:nvSpPr>
        <p:spPr>
          <a:xfrm>
            <a:off x="581660" y="5337175"/>
            <a:ext cx="7861935" cy="922020"/>
          </a:xfrm>
          <a:prstGeom prst="rect">
            <a:avLst/>
          </a:prstGeom>
          <a:noFill/>
        </p:spPr>
        <p:txBody>
          <a:bodyPr wrap="square" rtlCol="0">
            <a:spAutoFit/>
          </a:bodyPr>
          <a:p>
            <a:r>
              <a:rPr lang="zh-CN" altLang="en-US"/>
              <a:t>系统可以选定日期，制作出该日垃圾短信的堆叠图，表现垃圾短信的总数以及不同类型垃圾短信在一天中随时间的变化情况，将鼠标移至图形上，可显示出该时刻不同类型垃圾短信的具体数量。</a:t>
            </a:r>
            <a:endParaRPr lang="zh-CN" altLang="en-US"/>
          </a:p>
        </p:txBody>
      </p:sp>
      <p:pic>
        <p:nvPicPr>
          <p:cNvPr id="7" name="图片 6"/>
          <p:cNvPicPr>
            <a:picLocks noChangeAspect="1"/>
          </p:cNvPicPr>
          <p:nvPr/>
        </p:nvPicPr>
        <p:blipFill>
          <a:blip r:embed="rId1"/>
          <a:stretch>
            <a:fillRect/>
          </a:stretch>
        </p:blipFill>
        <p:spPr>
          <a:xfrm>
            <a:off x="771525" y="1193165"/>
            <a:ext cx="7482840" cy="37719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webwxgetmsgimg"/>
          <p:cNvPicPr>
            <a:picLocks noChangeAspect="1"/>
          </p:cNvPicPr>
          <p:nvPr/>
        </p:nvPicPr>
        <p:blipFill>
          <a:blip r:embed="rId1"/>
          <a:stretch>
            <a:fillRect/>
          </a:stretch>
        </p:blipFill>
        <p:spPr>
          <a:xfrm>
            <a:off x="10160" y="603885"/>
            <a:ext cx="9123680" cy="56191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199" y="403226"/>
            <a:ext cx="8215604" cy="844550"/>
          </a:xfrm>
        </p:spPr>
        <p:txBody>
          <a:bodyPr>
            <a:scene3d>
              <a:camera prst="orthographicFront"/>
              <a:lightRig rig="threePt" dir="t"/>
            </a:scene3d>
          </a:bodyPr>
          <a:lstStyle/>
          <a:p>
            <a:r>
              <a:rPr lang="zh-CN" altLang="en-US" dirty="0">
                <a:solidFill>
                  <a:schemeClr val="accent1"/>
                </a:solidFill>
                <a:effectLst>
                  <a:outerShdw blurRad="38100" dist="25400" dir="5400000" algn="ctr" rotWithShape="0">
                    <a:srgbClr val="6E747A">
                      <a:alpha val="43000"/>
                    </a:srgbClr>
                  </a:outerShdw>
                </a:effectLst>
              </a:rPr>
              <a:t>词云</a:t>
            </a:r>
            <a:endParaRPr lang="zh-CN" altLang="en-US" dirty="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lstStyle/>
          <a:p>
            <a:endParaRPr lang="zh-CN" altLang="en-US" dirty="0"/>
          </a:p>
          <a:p>
            <a:endParaRPr lang="zh-CN" altLang="en-US" dirty="0"/>
          </a:p>
          <a:p>
            <a:endParaRPr lang="en-US" altLang="zh-CN" dirty="0"/>
          </a:p>
          <a:p>
            <a:endParaRPr lang="en-US" altLang="zh-CN" dirty="0"/>
          </a:p>
        </p:txBody>
      </p:sp>
      <p:pic>
        <p:nvPicPr>
          <p:cNvPr id="4" name="图片 3"/>
          <p:cNvPicPr>
            <a:picLocks noChangeAspect="1"/>
          </p:cNvPicPr>
          <p:nvPr/>
        </p:nvPicPr>
        <p:blipFill>
          <a:blip r:embed="rId1"/>
          <a:stretch>
            <a:fillRect/>
          </a:stretch>
        </p:blipFill>
        <p:spPr>
          <a:xfrm>
            <a:off x="695960" y="1247775"/>
            <a:ext cx="7627620" cy="3078480"/>
          </a:xfrm>
          <a:prstGeom prst="rect">
            <a:avLst/>
          </a:prstGeom>
        </p:spPr>
      </p:pic>
      <p:sp>
        <p:nvSpPr>
          <p:cNvPr id="5" name="文本框 4"/>
          <p:cNvSpPr txBox="1"/>
          <p:nvPr/>
        </p:nvSpPr>
        <p:spPr>
          <a:xfrm>
            <a:off x="797560" y="4628515"/>
            <a:ext cx="7844155" cy="645160"/>
          </a:xfrm>
          <a:prstGeom prst="rect">
            <a:avLst/>
          </a:prstGeom>
          <a:noFill/>
        </p:spPr>
        <p:txBody>
          <a:bodyPr wrap="square" rtlCol="0">
            <a:spAutoFit/>
          </a:bodyPr>
          <a:p>
            <a:r>
              <a:rPr lang="zh-CN" altLang="en-US"/>
              <a:t>选择具体的日期和时间，系统会自动生成该时间垃圾短信的词云，方便我们提取垃圾短信的关键字，了解此时间段垃圾短信的主要类型和特征</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199" y="403226"/>
            <a:ext cx="8215604" cy="844550"/>
          </a:xfrm>
        </p:spPr>
        <p:txBody>
          <a:bodyPr>
            <a:scene3d>
              <a:camera prst="orthographicFront"/>
              <a:lightRig rig="threePt" dir="t"/>
            </a:scene3d>
          </a:bodyPr>
          <a:lstStyle/>
          <a:p>
            <a:r>
              <a:rPr lang="zh-CN" altLang="en-US" dirty="0">
                <a:solidFill>
                  <a:schemeClr val="accent1"/>
                </a:solidFill>
                <a:effectLst>
                  <a:outerShdw blurRad="38100" dist="25400" dir="5400000" algn="ctr" rotWithShape="0">
                    <a:srgbClr val="6E747A">
                      <a:alpha val="43000"/>
                    </a:srgbClr>
                  </a:outerShdw>
                </a:effectLst>
              </a:rPr>
              <a:t>日历图</a:t>
            </a:r>
            <a:endParaRPr lang="zh-CN" altLang="en-US" dirty="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lstStyle/>
          <a:p>
            <a:endParaRPr lang="zh-CN" altLang="en-US" dirty="0"/>
          </a:p>
          <a:p>
            <a:endParaRPr lang="zh-CN" altLang="en-US" dirty="0"/>
          </a:p>
          <a:p>
            <a:endParaRPr lang="en-US" altLang="zh-CN" dirty="0"/>
          </a:p>
          <a:p>
            <a:endParaRPr lang="en-US" altLang="zh-CN" dirty="0"/>
          </a:p>
        </p:txBody>
      </p:sp>
      <p:pic>
        <p:nvPicPr>
          <p:cNvPr id="4" name="图片 3"/>
          <p:cNvPicPr>
            <a:picLocks noChangeAspect="1"/>
          </p:cNvPicPr>
          <p:nvPr/>
        </p:nvPicPr>
        <p:blipFill>
          <a:blip r:embed="rId1"/>
          <a:stretch>
            <a:fillRect/>
          </a:stretch>
        </p:blipFill>
        <p:spPr>
          <a:xfrm>
            <a:off x="751840" y="1472565"/>
            <a:ext cx="7459980" cy="2926080"/>
          </a:xfrm>
          <a:prstGeom prst="rect">
            <a:avLst/>
          </a:prstGeom>
        </p:spPr>
      </p:pic>
      <p:sp>
        <p:nvSpPr>
          <p:cNvPr id="5" name="文本框 4"/>
          <p:cNvSpPr txBox="1"/>
          <p:nvPr/>
        </p:nvSpPr>
        <p:spPr>
          <a:xfrm>
            <a:off x="870585" y="4575175"/>
            <a:ext cx="7198360" cy="645160"/>
          </a:xfrm>
          <a:prstGeom prst="rect">
            <a:avLst/>
          </a:prstGeom>
          <a:noFill/>
        </p:spPr>
        <p:txBody>
          <a:bodyPr wrap="square" rtlCol="0">
            <a:spAutoFit/>
          </a:bodyPr>
          <a:p>
            <a:r>
              <a:rPr lang="zh-CN" altLang="en-US"/>
              <a:t>通过选择垃圾短信的类型，系统根据每日垃圾短信数量的多少生成日历图，而圆的大小和颜色深浅能表现该天垃圾短信数量的多少。</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199" y="403226"/>
            <a:ext cx="8215604" cy="844550"/>
          </a:xfrm>
        </p:spPr>
        <p:txBody>
          <a:bodyPr>
            <a:scene3d>
              <a:camera prst="orthographicFront"/>
              <a:lightRig rig="threePt" dir="t"/>
            </a:scene3d>
          </a:bodyPr>
          <a:lstStyle/>
          <a:p>
            <a:r>
              <a:rPr lang="zh-CN" altLang="en-US" dirty="0">
                <a:solidFill>
                  <a:schemeClr val="accent1"/>
                </a:solidFill>
                <a:effectLst>
                  <a:outerShdw blurRad="38100" dist="25400" dir="5400000" algn="ctr" rotWithShape="0">
                    <a:srgbClr val="6E747A">
                      <a:alpha val="43000"/>
                    </a:srgbClr>
                  </a:outerShdw>
                </a:effectLst>
              </a:rPr>
              <a:t>垃圾短信时间热力图</a:t>
            </a:r>
            <a:endParaRPr lang="zh-CN" altLang="en-US" dirty="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464199" y="1581152"/>
            <a:ext cx="8215604" cy="4676774"/>
          </a:xfrm>
        </p:spPr>
        <p:txBody>
          <a:bodyPr/>
          <a:lstStyle/>
          <a:p>
            <a:endParaRPr lang="zh-CN" altLang="en-US" dirty="0"/>
          </a:p>
          <a:p>
            <a:endParaRPr lang="zh-CN" altLang="en-US" dirty="0"/>
          </a:p>
          <a:p>
            <a:endParaRPr lang="en-US" altLang="zh-CN" dirty="0"/>
          </a:p>
          <a:p>
            <a:endParaRPr lang="en-US" altLang="zh-CN" dirty="0"/>
          </a:p>
        </p:txBody>
      </p:sp>
      <p:pic>
        <p:nvPicPr>
          <p:cNvPr id="4" name="图片 3"/>
          <p:cNvPicPr>
            <a:picLocks noChangeAspect="1"/>
          </p:cNvPicPr>
          <p:nvPr/>
        </p:nvPicPr>
        <p:blipFill>
          <a:blip r:embed="rId1"/>
          <a:stretch>
            <a:fillRect/>
          </a:stretch>
        </p:blipFill>
        <p:spPr>
          <a:xfrm>
            <a:off x="1517650" y="1247775"/>
            <a:ext cx="6315075" cy="4094480"/>
          </a:xfrm>
          <a:prstGeom prst="rect">
            <a:avLst/>
          </a:prstGeom>
        </p:spPr>
      </p:pic>
      <p:sp>
        <p:nvSpPr>
          <p:cNvPr id="5" name="文本框 4"/>
          <p:cNvSpPr txBox="1"/>
          <p:nvPr/>
        </p:nvSpPr>
        <p:spPr>
          <a:xfrm>
            <a:off x="1299210" y="5435600"/>
            <a:ext cx="7171690" cy="645160"/>
          </a:xfrm>
          <a:prstGeom prst="rect">
            <a:avLst/>
          </a:prstGeom>
          <a:noFill/>
        </p:spPr>
        <p:txBody>
          <a:bodyPr wrap="square" rtlCol="0">
            <a:spAutoFit/>
          </a:bodyPr>
          <a:p>
            <a:r>
              <a:rPr lang="zh-CN" altLang="en-US"/>
              <a:t>选择所有或不同的类型的垃圾短信，系统会根据每天垃圾短信的数量生成热力图，颜色较深的日期垃圾短信数量较多</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199" y="403226"/>
            <a:ext cx="8215604" cy="844550"/>
          </a:xfrm>
        </p:spPr>
        <p:txBody>
          <a:bodyPr>
            <a:scene3d>
              <a:camera prst="orthographicFront"/>
              <a:lightRig rig="threePt" dir="t"/>
            </a:scene3d>
          </a:bodyPr>
          <a:lstStyle/>
          <a:p>
            <a:endParaRPr lang="zh-CN" altLang="en-US" dirty="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lstStyle/>
          <a:p>
            <a:endParaRPr lang="zh-CN" altLang="en-US" dirty="0"/>
          </a:p>
          <a:p>
            <a:endParaRPr lang="zh-CN" altLang="en-US" dirty="0"/>
          </a:p>
          <a:p>
            <a:endParaRPr lang="en-US" altLang="zh-CN" dirty="0"/>
          </a:p>
          <a:p>
            <a:endParaRPr lang="en-US" altLang="zh-CN" dirty="0"/>
          </a:p>
        </p:txBody>
      </p:sp>
      <p:sp>
        <p:nvSpPr>
          <p:cNvPr id="6" name="矩形 5"/>
          <p:cNvSpPr/>
          <p:nvPr/>
        </p:nvSpPr>
        <p:spPr>
          <a:xfrm>
            <a:off x="4417060" y="2829560"/>
            <a:ext cx="309880" cy="1198880"/>
          </a:xfrm>
          <a:prstGeom prst="rect">
            <a:avLst/>
          </a:prstGeom>
          <a:noFill/>
          <a:ln>
            <a:noFill/>
          </a:ln>
        </p:spPr>
        <p:txBody>
          <a:bodyPr wrap="none" rtlCol="0" anchor="t">
            <a:spAutoFit/>
            <a:scene3d>
              <a:camera prst="obliqueTopLeft"/>
              <a:lightRig rig="soft" dir="t">
                <a:rot lat="0" lon="0" rev="0"/>
              </a:lightRig>
            </a:scene3d>
            <a:sp3d extrusionH="336550" prstMaterial="plastic">
              <a:extrusionClr>
                <a:srgbClr val="77DEFB"/>
              </a:extrusionClr>
            </a:sp3d>
          </a:bodyPr>
          <a:p>
            <a:pPr algn="ctr"/>
            <a:endParaRPr lang="en-US" altLang="zh-CN" sz="7200" b="1">
              <a:blipFill>
                <a:blip r:embed="rId1"/>
                <a:tile tx="-57150" ty="355600" algn="ctr"/>
              </a:blipFill>
              <a:effectLst>
                <a:outerShdw blurRad="60007" dist="310007" dir="7680000" sy="30000" kx="1300200" algn="ctr" rotWithShape="0">
                  <a:srgbClr val="5B9BD5">
                    <a:lumMod val="50000"/>
                    <a:alpha val="32000"/>
                  </a:srgbClr>
                </a:outerShdw>
              </a:effectLst>
            </a:endParaRPr>
          </a:p>
        </p:txBody>
      </p:sp>
      <p:sp>
        <p:nvSpPr>
          <p:cNvPr id="7" name="矩形 6"/>
          <p:cNvSpPr/>
          <p:nvPr/>
        </p:nvSpPr>
        <p:spPr>
          <a:xfrm>
            <a:off x="2705735" y="2829560"/>
            <a:ext cx="3732530" cy="1198880"/>
          </a:xfrm>
          <a:prstGeom prst="rect">
            <a:avLst/>
          </a:prstGeom>
          <a:noFill/>
          <a:ln>
            <a:noFill/>
          </a:ln>
        </p:spPr>
        <p:txBody>
          <a:bodyPr wrap="none" rtlCol="0" anchor="t">
            <a:spAutoFit/>
          </a:bodyPr>
          <a:p>
            <a:pPr algn="ctr"/>
            <a:r>
              <a:rPr lang="en-US" altLang="zh-CN" sz="7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THANKS</a:t>
            </a:r>
            <a:endParaRPr lang="en-US" altLang="zh-CN" sz="7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主题​​</Template>
  <TotalTime>0</TotalTime>
  <Words>432</Words>
  <Application>WPS 演示</Application>
  <PresentationFormat>On-screen Show (4:3)</PresentationFormat>
  <Paragraphs>68</Paragraphs>
  <Slides>9</Slides>
  <Notes>1</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9</vt:i4>
      </vt:variant>
    </vt:vector>
  </HeadingPairs>
  <TitlesOfParts>
    <vt:vector size="28" baseType="lpstr">
      <vt:lpstr>Arial</vt:lpstr>
      <vt:lpstr>宋体</vt:lpstr>
      <vt:lpstr>Wingdings</vt:lpstr>
      <vt:lpstr>Gill Sans SemiBold</vt:lpstr>
      <vt:lpstr>Gill Sans Light</vt:lpstr>
      <vt:lpstr>微软雅黑</vt:lpstr>
      <vt:lpstr>Gill Sans SemiBold</vt:lpstr>
      <vt:lpstr>Arial Unicode MS</vt:lpstr>
      <vt:lpstr>Gill Sans</vt:lpstr>
      <vt:lpstr>等线</vt:lpstr>
      <vt:lpstr>DejaVu Sans</vt:lpstr>
      <vt:lpstr>Liberation Sans</vt:lpstr>
      <vt:lpstr>Monospace</vt:lpstr>
      <vt:lpstr>宋体</vt:lpstr>
      <vt:lpstr>Noto Sans CJK JP</vt:lpstr>
      <vt:lpstr>Arial Unicode MS</vt:lpstr>
      <vt:lpstr>等线 Light</vt:lpstr>
      <vt:lpstr>游ゴシック</vt:lpstr>
      <vt:lpstr>Office 主题​​</vt:lpstr>
      <vt:lpstr>垃圾短信分析可视化系统</vt:lpstr>
      <vt:lpstr>系统简介</vt:lpstr>
      <vt:lpstr>伪基站分布图</vt:lpstr>
      <vt:lpstr>每日分布</vt:lpstr>
      <vt:lpstr>PowerPoint 演示文稿</vt:lpstr>
      <vt:lpstr>词云</vt:lpstr>
      <vt:lpstr>日历图</vt:lpstr>
      <vt:lpstr>垃圾短信时间热力图</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Visualization</dc:title>
  <dc:creator>Tang Tan</dc:creator>
  <cp:lastModifiedBy>celestialphineas</cp:lastModifiedBy>
  <cp:revision>8</cp:revision>
  <dcterms:created xsi:type="dcterms:W3CDTF">2019-01-15T03:25:30Z</dcterms:created>
  <dcterms:modified xsi:type="dcterms:W3CDTF">2019-01-15T03:25:30Z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2052-10.1.0.6757</vt:lpwstr>
  </property>
</Properties>
</file>