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4" r:id="rId5"/>
    <p:sldId id="265" r:id="rId6"/>
    <p:sldId id="266" r:id="rId7"/>
    <p:sldId id="257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75" d="100"/>
          <a:sy n="75" d="100"/>
        </p:scale>
        <p:origin x="122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600F-9DC8-4216-8F89-3E977D29A8AD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570F-D884-41FE-9F66-F66738501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EFAB-3456-4430-9943-C9FB5721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F825C-1FD9-498F-9B1D-F3929915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5280F-C3D8-44E1-83AE-54230F2A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3F17-1BAC-4DF1-978D-522ED628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3C15-EA1E-4B25-9920-E7CBD70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836-43BF-463F-A467-D710D8F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42E46-259C-4B25-B227-89435E38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1F2C-D663-4FB2-A4E5-AB13763F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B1DDB-FEAF-44A0-96CA-BB86A3D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8D2EB-4BE5-408E-A2CA-D5F65D2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E0BBC-A3E2-4B74-8C1E-299E42AD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3E10E-3205-425E-9DF9-DCEC0C2D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D2813-C6A7-4FCD-964D-7D79249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667C-302D-45D9-8F60-DFB4E8F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DA71-71D0-4CA2-8AC1-ABE9BF99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739B1-75F8-48F3-9918-F67891B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89AA6-A2FC-4DD2-B5FE-DCA0CFA9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737A6-5913-4CCA-8BA2-A17D4A0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53E4-23DD-4676-AA19-B50A83D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6BB68-FBA7-47DB-9CFE-C24E4E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870D-AF02-4ACA-A032-84447037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66FA-8C8A-4853-97B4-A17EDDD4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59134-E8C8-4B40-90A2-007CEADA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DB81-2F17-4970-9AA0-D9C187C4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38D43-E416-4964-A0AE-9A63785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D2B2-915E-40D4-B997-A6933CE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C299-6D13-4C4E-8E99-5662665D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FC161-FEB3-46E7-858B-A1656CFD3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B2C3D-EB79-48E4-BA53-A71C28B3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46A50-75C0-4FA2-ABE1-9D1DAE08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9FB5F-CFF5-4E93-8A5A-2D0F264B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1507-AEF8-46D2-BA28-A502C21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22EE6-0205-4945-8FB6-6951494F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8301A-579F-4F47-95A7-0704D236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CB92C-FB96-4F60-A0D7-82AE8386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DF0BD-4A44-4AC8-8918-A006A3E6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4B7050-278C-4A25-B4BC-E16D486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E58A6-8209-4DAB-BDA0-2244BB15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11342-A1DE-49E9-9967-A858C04A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A1FA-7E93-494A-8CF5-81501C8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04B62-BC7D-44D0-B852-C055A0A4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DC286-DDCE-42B5-86FD-34C3FD76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31F0F-4CC3-417B-8016-0031D6D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267E0-323B-41F9-8592-CA195DD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E6CEE-8ACA-4B16-BB9F-3A273D3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DB720-7D72-4BF4-AB85-82969D3B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C66E-2136-4836-B60E-DF0E441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1FE4-7929-4F12-8D48-9BA1FBBC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988-547D-4759-8DB6-FC76FE87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A68E-19A6-4C25-9BF2-8AE2AFA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9665F-E0E0-4FA0-BA48-BA85133B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1291-D144-4509-9AD6-5FAB239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FB-6E48-4414-8E60-EB8DE0B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951FC-A99A-4A70-B535-EEA23379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812B8-1FCF-4B22-A2E4-8F961812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DA712-75DA-404B-B040-AE28B67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C6178-7356-4772-ADA4-BA45D1B8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E5D88-3554-4406-853A-907C2F1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91F74-087B-4F71-B67F-AB4E88CC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2F60B-459D-476D-8954-05F0AB6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8A44-86E8-4847-B746-20C118DA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106F-22FF-423C-A27B-1EC233B3C720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FBB08-D0C4-4764-B91B-4DE94CD10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EB59-3E09-45DC-AF9F-99F57A6F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B934FB-019E-4C0B-BCBE-65894851084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CCE50-191C-4060-BEBA-4769E9CEAED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88854-310D-4C86-8EE4-90545ECD308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B48D00-D704-4451-B96A-B8C2EE52332C}"/>
              </a:ext>
            </a:extLst>
          </p:cNvPr>
          <p:cNvSpPr txBox="1"/>
          <p:nvPr/>
        </p:nvSpPr>
        <p:spPr>
          <a:xfrm>
            <a:off x="3729502" y="2551380"/>
            <a:ext cx="4684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Deviation Pooling</a:t>
            </a:r>
          </a:p>
          <a:p>
            <a:pPr algn="ctr"/>
            <a:r>
              <a:rPr lang="ko-KR" altLang="en-US" sz="32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46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4E3C1E-0D6D-4DDD-B835-67EBE117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8" y="1775240"/>
            <a:ext cx="7068536" cy="3867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47963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129502" y="53062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79577" y="482138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6DF94B-9C01-45D5-8A01-73C1CA53C207}"/>
              </a:ext>
            </a:extLst>
          </p:cNvPr>
          <p:cNvSpPr/>
          <p:nvPr/>
        </p:nvSpPr>
        <p:spPr>
          <a:xfrm>
            <a:off x="7512809" y="54586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6467D0-2AC7-45D1-BE60-B9F76072E506}"/>
              </a:ext>
            </a:extLst>
          </p:cNvPr>
          <p:cNvSpPr/>
          <p:nvPr/>
        </p:nvSpPr>
        <p:spPr>
          <a:xfrm>
            <a:off x="4044556" y="400396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150DF-86D0-45B6-B529-C01681EE6D0D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14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&lt;/Training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635506" y="728585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635506" y="4227017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FF9542-375B-460D-A666-0877A92F785D}"/>
              </a:ext>
            </a:extLst>
          </p:cNvPr>
          <p:cNvSpPr txBox="1"/>
          <p:nvPr/>
        </p:nvSpPr>
        <p:spPr>
          <a:xfrm>
            <a:off x="1279525" y="5590831"/>
            <a:ext cx="314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13959"/>
            <a:ext cx="1092946" cy="1504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289050" cy="1100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2329F2-1467-456C-B5D0-7DF3258BF7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6096000" y="1467249"/>
            <a:ext cx="539506" cy="194671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4303D5-A811-4E70-A077-71ED0621D3E7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6096000" y="3413959"/>
            <a:ext cx="539506" cy="155172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D7E21D-14FE-4C7D-B662-49BE8429D0C5}"/>
              </a:ext>
            </a:extLst>
          </p:cNvPr>
          <p:cNvSpPr txBox="1"/>
          <p:nvPr/>
        </p:nvSpPr>
        <p:spPr>
          <a:xfrm>
            <a:off x="9242425" y="1282583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96A8D3-634B-404F-902C-E2EB2A80E30A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8737600" y="1467249"/>
            <a:ext cx="504825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58368B-F27F-4327-9539-BE2362F7D9BA}"/>
              </a:ext>
            </a:extLst>
          </p:cNvPr>
          <p:cNvSpPr txBox="1"/>
          <p:nvPr/>
        </p:nvSpPr>
        <p:spPr>
          <a:xfrm>
            <a:off x="9389223" y="4781015"/>
            <a:ext cx="778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672BE4-E484-4A98-A54C-45A4EBCB167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8737600" y="4965681"/>
            <a:ext cx="651623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3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452862" y="728386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459960" y="4316927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FF9542-375B-460D-A666-0877A92F785D}"/>
              </a:ext>
            </a:extLst>
          </p:cNvPr>
          <p:cNvSpPr txBox="1"/>
          <p:nvPr/>
        </p:nvSpPr>
        <p:spPr>
          <a:xfrm>
            <a:off x="1279525" y="5590831"/>
            <a:ext cx="314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28999"/>
            <a:ext cx="1092946" cy="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174750" cy="1130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>
              <a:latin typeface="-apple-syste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2C3F5-2C00-4C29-8106-71E27BA45C77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5981700" y="1467050"/>
            <a:ext cx="471162" cy="1961949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6ABA9D-13CD-4158-AAAC-C61C4AAE2A5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5981700" y="3428999"/>
            <a:ext cx="478260" cy="162659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FC7591-5F78-42B5-9861-6E311D063368}"/>
              </a:ext>
            </a:extLst>
          </p:cNvPr>
          <p:cNvSpPr txBox="1"/>
          <p:nvPr/>
        </p:nvSpPr>
        <p:spPr>
          <a:xfrm>
            <a:off x="9246287" y="4870925"/>
            <a:ext cx="279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A48E26-826A-4F33-8646-211A5B0C78EB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8655798" y="5055591"/>
            <a:ext cx="590489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BD43C2-F8B1-4C14-B6AC-A932CE66C487}"/>
              </a:ext>
            </a:extLst>
          </p:cNvPr>
          <p:cNvSpPr txBox="1"/>
          <p:nvPr/>
        </p:nvSpPr>
        <p:spPr>
          <a:xfrm>
            <a:off x="9191720" y="1282384"/>
            <a:ext cx="279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1D6AA-2361-487C-87A2-A30FA19A155F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>
            <a:off x="8648700" y="1467050"/>
            <a:ext cx="543020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4B2741-42DC-4F9E-97BA-03DD63D92E1B}"/>
              </a:ext>
            </a:extLst>
          </p:cNvPr>
          <p:cNvSpPr/>
          <p:nvPr/>
        </p:nvSpPr>
        <p:spPr>
          <a:xfrm>
            <a:off x="8928100" y="0"/>
            <a:ext cx="32639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6BD524-9ABC-4015-BAEA-B3C6A44C0C27}"/>
              </a:ext>
            </a:extLst>
          </p:cNvPr>
          <p:cNvGrpSpPr/>
          <p:nvPr/>
        </p:nvGrpSpPr>
        <p:grpSpPr>
          <a:xfrm>
            <a:off x="3584296" y="531188"/>
            <a:ext cx="1688850" cy="5578508"/>
            <a:chOff x="3778354" y="1212995"/>
            <a:chExt cx="1688850" cy="557850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0F4DCD-C190-41DB-9CA8-E6946A92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212995"/>
              <a:ext cx="257175" cy="2571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51140A3-90AC-4B60-AEC6-FB21C760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9" y="1212995"/>
              <a:ext cx="257175" cy="2571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F02EB2-4544-44D1-91FB-81840DEC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814511"/>
              <a:ext cx="257175" cy="257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DEA5FA-4205-464A-BECB-BEDA593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1814510"/>
              <a:ext cx="257175" cy="2571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99C934-7A63-4A19-B12A-F29EB993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2416027"/>
              <a:ext cx="257175" cy="2571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5F8485A-F264-4C97-9944-4C215E97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2416027"/>
              <a:ext cx="257175" cy="2571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7538EEC-7030-47D5-85C0-B3B023AA4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017544"/>
              <a:ext cx="257175" cy="2571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B35233-8967-4CB7-A76F-F8B203E0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3017543"/>
              <a:ext cx="257175" cy="2571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3A3195-F0EB-4A6B-A4E9-B8ECA76C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583282"/>
              <a:ext cx="257175" cy="25717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2873E-4BB2-4E9C-B8B1-DC4635F1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3" y="3619059"/>
              <a:ext cx="257175" cy="2571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20E1534-73F4-46CE-BC66-A3A0D791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2" y="4178449"/>
              <a:ext cx="257175" cy="257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6B2AE2-3427-4323-865E-387DD144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149020"/>
              <a:ext cx="257175" cy="2571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9173BC-70A2-4D53-82DA-3710884E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4778380"/>
              <a:ext cx="257211" cy="25721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8D0503-3E22-41F8-BEB9-A5C9B1C2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779965"/>
              <a:ext cx="257175" cy="2571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DB8783-36BE-4B63-8BAB-6BF0D3C4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377452"/>
              <a:ext cx="257175" cy="2571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43FA778-2D54-4C27-83CE-92350AAE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5377451"/>
              <a:ext cx="257175" cy="2571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604CF8D-5640-4C3A-8E43-787CBB70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974939"/>
              <a:ext cx="257175" cy="2571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AEE5B49-5F55-4E68-B7AE-4A4FE035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5" y="5974938"/>
              <a:ext cx="257175" cy="2571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E0D65F-C5DA-4680-A81A-322C57C5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4" y="6534328"/>
              <a:ext cx="257175" cy="2571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A8A147E-1A76-4C73-BF63-6B0B1AEB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6534327"/>
              <a:ext cx="257175" cy="25717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250337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5879612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55E14F-0175-4053-9C24-DDD34B951AA8}"/>
              </a:ext>
            </a:extLst>
          </p:cNvPr>
          <p:cNvCxnSpPr/>
          <p:nvPr/>
        </p:nvCxnSpPr>
        <p:spPr>
          <a:xfrm>
            <a:off x="8928100" y="0"/>
            <a:ext cx="0" cy="6858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701EED9-9A4A-4573-9EAB-38A28F6B1881}"/>
              </a:ext>
            </a:extLst>
          </p:cNvPr>
          <p:cNvSpPr txBox="1"/>
          <p:nvPr/>
        </p:nvSpPr>
        <p:spPr>
          <a:xfrm>
            <a:off x="8928098" y="2592911"/>
            <a:ext cx="3263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테스트를 위한 표본 수집을 위해 테스트 데이터셋에서 각각 폴더의 첫 번째 파일을 골라 수집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72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4D3493-70AB-42DA-8F52-25B0805F73BC}"/>
              </a:ext>
            </a:extLst>
          </p:cNvPr>
          <p:cNvSpPr/>
          <p:nvPr/>
        </p:nvSpPr>
        <p:spPr>
          <a:xfrm>
            <a:off x="9131969" y="3987363"/>
            <a:ext cx="1567813" cy="156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&lt;/Idea(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풀링과정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8E4A78-0675-4B58-8D2B-C605085D52CF}"/>
              </a:ext>
            </a:extLst>
          </p:cNvPr>
          <p:cNvCxnSpPr>
            <a:cxnSpLocks/>
          </p:cNvCxnSpPr>
          <p:nvPr/>
        </p:nvCxnSpPr>
        <p:spPr>
          <a:xfrm>
            <a:off x="2422072" y="2854036"/>
            <a:ext cx="1595746" cy="57496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E53FD8-9D07-40E4-AA3B-AA1183FE3082}"/>
              </a:ext>
            </a:extLst>
          </p:cNvPr>
          <p:cNvSpPr/>
          <p:nvPr/>
        </p:nvSpPr>
        <p:spPr>
          <a:xfrm>
            <a:off x="1867890" y="2576945"/>
            <a:ext cx="554182" cy="5541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16CD83-CAAB-413E-81B3-5B85FCC65D67}"/>
              </a:ext>
            </a:extLst>
          </p:cNvPr>
          <p:cNvSpPr/>
          <p:nvPr/>
        </p:nvSpPr>
        <p:spPr>
          <a:xfrm>
            <a:off x="4017818" y="1967345"/>
            <a:ext cx="3694546" cy="3694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</a:t>
            </a:r>
            <a:r>
              <a:rPr lang="en-US" altLang="ko-KR" sz="1100" dirty="0"/>
              <a:t>14 44 175 48 16</a:t>
            </a:r>
            <a:r>
              <a:rPr lang="en-US" altLang="ko-KR" sz="1400" dirty="0"/>
              <a:t> </a:t>
            </a:r>
            <a:r>
              <a:rPr lang="en-US" altLang="ko-KR" dirty="0"/>
              <a:t>0 0 0 0 0</a:t>
            </a:r>
            <a:endParaRPr lang="ko-KR" altLang="en-US" dirty="0"/>
          </a:p>
          <a:p>
            <a:pPr algn="ctr"/>
            <a:r>
              <a:rPr lang="en-US" altLang="ko-KR" dirty="0"/>
              <a:t>0 0 0 0 0 0</a:t>
            </a:r>
            <a:r>
              <a:rPr lang="en-US" altLang="ko-KR" sz="1100" dirty="0"/>
              <a:t> 15 180 25 12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0 0 0 0 0</a:t>
            </a:r>
            <a:r>
              <a:rPr lang="en-US" altLang="ko-KR" sz="1100" dirty="0"/>
              <a:t> 11 33 169 42 10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</a:t>
            </a:r>
            <a:r>
              <a:rPr lang="en-US" altLang="ko-KR" sz="1100" dirty="0"/>
              <a:t>13 50 200 142 44 13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</a:t>
            </a:r>
            <a:r>
              <a:rPr lang="en-US" altLang="ko-KR" sz="1200" dirty="0"/>
              <a:t> 14 70 203 65 11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</a:t>
            </a:r>
            <a:r>
              <a:rPr lang="en-US" altLang="ko-KR" dirty="0"/>
              <a:t> 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</a:t>
            </a:r>
            <a:endParaRPr lang="ko-KR" altLang="en-US" dirty="0"/>
          </a:p>
          <a:p>
            <a:pPr algn="ctr"/>
            <a:r>
              <a:rPr lang="en-US" altLang="ko-KR" dirty="0"/>
              <a:t>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0 0 0 0 0 0 0 0 0 0 0 0 0 0 0 0 0 0 0 0 0 0 0 0 0 0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7DD5C2-D58E-4D90-8D27-193EB16BFACD}"/>
              </a:ext>
            </a:extLst>
          </p:cNvPr>
          <p:cNvSpPr/>
          <p:nvPr/>
        </p:nvSpPr>
        <p:spPr>
          <a:xfrm>
            <a:off x="5320230" y="2355272"/>
            <a:ext cx="480292" cy="480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3A7A5B-D2DD-48C6-9E12-B3A9397A65F6}"/>
              </a:ext>
            </a:extLst>
          </p:cNvPr>
          <p:cNvCxnSpPr>
            <a:cxnSpLocks/>
            <a:stCxn id="60" idx="3"/>
            <a:endCxn id="1024" idx="1"/>
          </p:cNvCxnSpPr>
          <p:nvPr/>
        </p:nvCxnSpPr>
        <p:spPr>
          <a:xfrm flipV="1">
            <a:off x="5800522" y="2149160"/>
            <a:ext cx="2650751" cy="446258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D966F13-088E-4EA9-B5FD-165C665AD2ED}"/>
              </a:ext>
            </a:extLst>
          </p:cNvPr>
          <p:cNvSpPr/>
          <p:nvPr/>
        </p:nvSpPr>
        <p:spPr>
          <a:xfrm>
            <a:off x="8451273" y="1100832"/>
            <a:ext cx="3417454" cy="2096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74E97-CBEE-49E5-B477-A5493F0F0A25}"/>
              </a:ext>
            </a:extLst>
          </p:cNvPr>
          <p:cNvSpPr txBox="1"/>
          <p:nvPr/>
        </p:nvSpPr>
        <p:spPr>
          <a:xfrm>
            <a:off x="8451273" y="1206826"/>
            <a:ext cx="3175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apple-system"/>
              </a:rPr>
              <a:t>Average = uint8((0 + 14 + 15 </a:t>
            </a:r>
          </a:p>
          <a:p>
            <a:r>
              <a:rPr lang="en-US" altLang="ko-KR" dirty="0">
                <a:latin typeface="-apple-system"/>
              </a:rPr>
              <a:t>+ 180) / 4) = 52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en-US" altLang="ko-KR" dirty="0" err="1">
                <a:latin typeface="-apple-system"/>
              </a:rPr>
              <a:t>Deviation_abs_list</a:t>
            </a:r>
            <a:r>
              <a:rPr lang="en-US" altLang="ko-KR" dirty="0">
                <a:latin typeface="-apple-system"/>
              </a:rPr>
              <a:t> = [52, 38, 37,</a:t>
            </a:r>
          </a:p>
          <a:p>
            <a:r>
              <a:rPr lang="en-US" altLang="ko-KR" dirty="0">
                <a:latin typeface="-apple-system"/>
              </a:rPr>
              <a:t> 128]</a:t>
            </a:r>
          </a:p>
          <a:p>
            <a:r>
              <a:rPr lang="en-US" altLang="ko-KR" dirty="0">
                <a:latin typeface="-apple-system"/>
              </a:rPr>
              <a:t>Max = 180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60D8236-1E5C-47C1-A476-93E67973E378}"/>
              </a:ext>
            </a:extLst>
          </p:cNvPr>
          <p:cNvSpPr/>
          <p:nvPr/>
        </p:nvSpPr>
        <p:spPr>
          <a:xfrm>
            <a:off x="9632392" y="4243717"/>
            <a:ext cx="261062" cy="2568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AB39B803-81C0-4160-B663-1FFB94C38CDD}"/>
              </a:ext>
            </a:extLst>
          </p:cNvPr>
          <p:cNvCxnSpPr>
            <a:cxnSpLocks/>
          </p:cNvCxnSpPr>
          <p:nvPr/>
        </p:nvCxnSpPr>
        <p:spPr>
          <a:xfrm>
            <a:off x="9365673" y="3982890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FD71904-F7F9-4846-8BE3-414D6C6FF197}"/>
              </a:ext>
            </a:extLst>
          </p:cNvPr>
          <p:cNvCxnSpPr>
            <a:cxnSpLocks/>
          </p:cNvCxnSpPr>
          <p:nvPr/>
        </p:nvCxnSpPr>
        <p:spPr>
          <a:xfrm>
            <a:off x="9622846" y="3987647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A399537-5D0B-4E90-8D7E-7E0818D56986}"/>
              </a:ext>
            </a:extLst>
          </p:cNvPr>
          <p:cNvCxnSpPr>
            <a:cxnSpLocks/>
          </p:cNvCxnSpPr>
          <p:nvPr/>
        </p:nvCxnSpPr>
        <p:spPr>
          <a:xfrm>
            <a:off x="9889551" y="398764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2E374C2-5617-48C1-BA82-87DEEBB4BFD0}"/>
              </a:ext>
            </a:extLst>
          </p:cNvPr>
          <p:cNvCxnSpPr>
            <a:cxnSpLocks/>
          </p:cNvCxnSpPr>
          <p:nvPr/>
        </p:nvCxnSpPr>
        <p:spPr>
          <a:xfrm>
            <a:off x="10161016" y="3982872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1D8E48-21AF-4578-8825-7DEB7309521B}"/>
              </a:ext>
            </a:extLst>
          </p:cNvPr>
          <p:cNvCxnSpPr>
            <a:cxnSpLocks/>
          </p:cNvCxnSpPr>
          <p:nvPr/>
        </p:nvCxnSpPr>
        <p:spPr>
          <a:xfrm>
            <a:off x="10432478" y="398763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806F12-2763-4CB1-93BA-D5C0F248B327}"/>
              </a:ext>
            </a:extLst>
          </p:cNvPr>
          <p:cNvCxnSpPr>
            <a:cxnSpLocks/>
          </p:cNvCxnSpPr>
          <p:nvPr/>
        </p:nvCxnSpPr>
        <p:spPr>
          <a:xfrm>
            <a:off x="9131969" y="42338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0CB6148-49D9-45CF-94F2-5A44F5636335}"/>
              </a:ext>
            </a:extLst>
          </p:cNvPr>
          <p:cNvCxnSpPr>
            <a:cxnSpLocks/>
          </p:cNvCxnSpPr>
          <p:nvPr/>
        </p:nvCxnSpPr>
        <p:spPr>
          <a:xfrm>
            <a:off x="9136728" y="45005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DDBB1C0-FC16-4AA4-9E2B-BBCDB294F4F8}"/>
              </a:ext>
            </a:extLst>
          </p:cNvPr>
          <p:cNvCxnSpPr>
            <a:cxnSpLocks/>
          </p:cNvCxnSpPr>
          <p:nvPr/>
        </p:nvCxnSpPr>
        <p:spPr>
          <a:xfrm>
            <a:off x="9136724" y="47672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3EFDEB6-287D-4A7A-A550-D8AEDB3B63BE}"/>
              </a:ext>
            </a:extLst>
          </p:cNvPr>
          <p:cNvCxnSpPr>
            <a:cxnSpLocks/>
          </p:cNvCxnSpPr>
          <p:nvPr/>
        </p:nvCxnSpPr>
        <p:spPr>
          <a:xfrm>
            <a:off x="9131960" y="5043498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039E0B-AE54-4E74-B689-7C793A376C2D}"/>
              </a:ext>
            </a:extLst>
          </p:cNvPr>
          <p:cNvCxnSpPr>
            <a:cxnSpLocks/>
          </p:cNvCxnSpPr>
          <p:nvPr/>
        </p:nvCxnSpPr>
        <p:spPr>
          <a:xfrm>
            <a:off x="9131949" y="5305440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302705D-48A9-4384-B235-F6E5EEC64FB4}"/>
              </a:ext>
            </a:extLst>
          </p:cNvPr>
          <p:cNvCxnSpPr>
            <a:cxnSpLocks/>
            <a:stCxn id="1024" idx="2"/>
          </p:cNvCxnSpPr>
          <p:nvPr/>
        </p:nvCxnSpPr>
        <p:spPr>
          <a:xfrm flipH="1">
            <a:off x="9769928" y="3197487"/>
            <a:ext cx="390072" cy="1174461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4F3D73-6916-4947-A918-9FC4179B3BFA}"/>
              </a:ext>
            </a:extLst>
          </p:cNvPr>
          <p:cNvSpPr txBox="1"/>
          <p:nvPr/>
        </p:nvSpPr>
        <p:spPr>
          <a:xfrm>
            <a:off x="9549428" y="4241575"/>
            <a:ext cx="561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-apple-system"/>
              </a:rPr>
              <a:t>180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15DAD8-9CCB-42A3-90F9-FF824349EC7E}"/>
              </a:ext>
            </a:extLst>
          </p:cNvPr>
          <p:cNvSpPr txBox="1"/>
          <p:nvPr/>
        </p:nvSpPr>
        <p:spPr>
          <a:xfrm>
            <a:off x="4721732" y="1128515"/>
            <a:ext cx="1948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filter_size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= (2,2)</a:t>
            </a: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stride = (2,2)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3382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CFE97F-86EC-452E-9F48-2D9A793DF7A9}"/>
              </a:ext>
            </a:extLst>
          </p:cNvPr>
          <p:cNvGrpSpPr/>
          <p:nvPr/>
        </p:nvGrpSpPr>
        <p:grpSpPr>
          <a:xfrm>
            <a:off x="3152509" y="3744957"/>
            <a:ext cx="5886981" cy="1271588"/>
            <a:chOff x="3152509" y="2797220"/>
            <a:chExt cx="5886981" cy="1271588"/>
          </a:xfrm>
        </p:grpSpPr>
        <p:pic>
          <p:nvPicPr>
            <p:cNvPr id="1026" name="Picture 2" descr="sample1_deviation_pooling">
              <a:extLst>
                <a:ext uri="{FF2B5EF4-FFF2-40B4-BE49-F238E27FC236}">
                  <a16:creationId xmlns:a16="http://schemas.microsoft.com/office/drawing/2014/main" id="{BA500968-1B20-4945-8183-B83BD879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09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ample1_max_pooling">
              <a:extLst>
                <a:ext uri="{FF2B5EF4-FFF2-40B4-BE49-F238E27FC236}">
                  <a16:creationId xmlns:a16="http://schemas.microsoft.com/office/drawing/2014/main" id="{5C22DC61-804E-44AC-9096-7A6F1F976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02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000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78EC9F-6639-473A-A4E3-67A6F0514B9D}"/>
              </a:ext>
            </a:extLst>
          </p:cNvPr>
          <p:cNvCxnSpPr>
            <a:stCxn id="1030" idx="2"/>
            <a:endCxn id="1026" idx="0"/>
          </p:cNvCxnSpPr>
          <p:nvPr/>
        </p:nvCxnSpPr>
        <p:spPr>
          <a:xfrm flipH="1">
            <a:off x="3788303" y="2581275"/>
            <a:ext cx="2307697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C371D6-68C3-4037-9A34-BADFB03710C5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6096000" y="2581275"/>
            <a:ext cx="2307696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3ECC74-E327-4BB1-8AAF-B4733137BB47}"/>
              </a:ext>
            </a:extLst>
          </p:cNvPr>
          <p:cNvSpPr txBox="1"/>
          <p:nvPr/>
        </p:nvSpPr>
        <p:spPr>
          <a:xfrm>
            <a:off x="3731564" y="2808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FD78-1EB5-450B-8618-D6308F0CC8EC}"/>
              </a:ext>
            </a:extLst>
          </p:cNvPr>
          <p:cNvSpPr txBox="1"/>
          <p:nvPr/>
        </p:nvSpPr>
        <p:spPr>
          <a:xfrm>
            <a:off x="7330619" y="27532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2F7AE-0BAF-45F1-AEA9-3A2BD6CA70F2}"/>
              </a:ext>
            </a:extLst>
          </p:cNvPr>
          <p:cNvSpPr txBox="1"/>
          <p:nvPr/>
        </p:nvSpPr>
        <p:spPr>
          <a:xfrm>
            <a:off x="1205602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경계면이 더 부각되어 특징지도를 추출할 경우 숫자의 형태를 더 부각할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702C6-317D-4A5C-BEC1-CB477B1CEF90}"/>
              </a:ext>
            </a:extLst>
          </p:cNvPr>
          <p:cNvSpPr txBox="1"/>
          <p:nvPr/>
        </p:nvSpPr>
        <p:spPr>
          <a:xfrm>
            <a:off x="6071938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기존의 방식으로 추출할 경우 심한 변형 없이 사이즈를 줄일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3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4D5A303-D299-4DB1-9FC1-19850555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23" y="2100902"/>
            <a:ext cx="6935168" cy="3877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994A0-2A4D-45C7-BC2D-187A6D4EB104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C23F13E-001A-4BC1-B847-49330EFC6201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2FCA4-4A70-4E97-97B0-ABECA8FE92F7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4A9062D-F4E4-4327-AA3C-8CA078FE4052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78E9D-C368-4452-AD98-DD10831867A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A15AF-AEC6-496A-8719-045DDA34CEC4}"/>
              </a:ext>
            </a:extLst>
          </p:cNvPr>
          <p:cNvSpPr txBox="1"/>
          <p:nvPr/>
        </p:nvSpPr>
        <p:spPr>
          <a:xfrm>
            <a:off x="8489440" y="281283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d_model.h5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B4F4D2-C0E6-48AC-8B92-A5A37D481CF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39B62B-E8A2-47CD-BB93-2BE69B636663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10FBC-B31A-4DC3-9741-125BC6DA53AA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D6DC7E-DC6A-44DB-A542-82D0CF42C593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0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0F80C1-A50A-4DC5-A86C-67FCCFC0C56A}"/>
              </a:ext>
            </a:extLst>
          </p:cNvPr>
          <p:cNvGrpSpPr/>
          <p:nvPr/>
        </p:nvGrpSpPr>
        <p:grpSpPr>
          <a:xfrm>
            <a:off x="2013288" y="1961650"/>
            <a:ext cx="8653460" cy="3752850"/>
            <a:chOff x="2013288" y="1961650"/>
            <a:chExt cx="8653460" cy="37528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9C4888-9EE7-4800-9081-8F54D4D3C93B}"/>
                </a:ext>
              </a:extLst>
            </p:cNvPr>
            <p:cNvGrpSpPr/>
            <p:nvPr/>
          </p:nvGrpSpPr>
          <p:grpSpPr>
            <a:xfrm>
              <a:off x="2013288" y="1961650"/>
              <a:ext cx="8653460" cy="3752850"/>
              <a:chOff x="2013288" y="1961650"/>
              <a:chExt cx="8653460" cy="375285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C4FE01D-75BA-44E5-9528-06802838D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3023" y="1961650"/>
                <a:ext cx="6943725" cy="375285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994A0-2A4D-45C7-BC2D-187A6D4EB104}"/>
                  </a:ext>
                </a:extLst>
              </p:cNvPr>
              <p:cNvSpPr txBox="1"/>
              <p:nvPr/>
            </p:nvSpPr>
            <p:spPr>
              <a:xfrm>
                <a:off x="2125581" y="2863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Label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5" name="왼쪽 중괄호 4">
                <a:extLst>
                  <a:ext uri="{FF2B5EF4-FFF2-40B4-BE49-F238E27FC236}">
                    <a16:creationId xmlns:a16="http://schemas.microsoft.com/office/drawing/2014/main" id="{4C23F13E-001A-4BC1-B847-49330EFC6201}"/>
                  </a:ext>
                </a:extLst>
              </p:cNvPr>
              <p:cNvSpPr/>
              <p:nvPr/>
            </p:nvSpPr>
            <p:spPr>
              <a:xfrm>
                <a:off x="3326174" y="2306233"/>
                <a:ext cx="333907" cy="1483895"/>
              </a:xfrm>
              <a:prstGeom prst="leftBrac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2FCA4-4A70-4E97-97B0-ABECA8FE92F7}"/>
                  </a:ext>
                </a:extLst>
              </p:cNvPr>
              <p:cNvSpPr txBox="1"/>
              <p:nvPr/>
            </p:nvSpPr>
            <p:spPr>
              <a:xfrm>
                <a:off x="2013288" y="4676265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Answer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8" name="왼쪽 중괄호 7">
                <a:extLst>
                  <a:ext uri="{FF2B5EF4-FFF2-40B4-BE49-F238E27FC236}">
                    <a16:creationId xmlns:a16="http://schemas.microsoft.com/office/drawing/2014/main" id="{54A9062D-F4E4-4327-AA3C-8CA078FE4052}"/>
                  </a:ext>
                </a:extLst>
              </p:cNvPr>
              <p:cNvSpPr/>
              <p:nvPr/>
            </p:nvSpPr>
            <p:spPr>
              <a:xfrm>
                <a:off x="3326175" y="4118983"/>
                <a:ext cx="333907" cy="1483895"/>
              </a:xfrm>
              <a:prstGeom prst="leftBrac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EB937C-C3DF-4F92-87CC-A19F1EDB2CC3}"/>
                  </a:ext>
                </a:extLst>
              </p:cNvPr>
              <p:cNvSpPr/>
              <p:nvPr/>
            </p:nvSpPr>
            <p:spPr>
              <a:xfrm>
                <a:off x="4940970" y="4547937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137FAD-CFAF-4135-95EB-F4A5A4E4CDCF}"/>
                  </a:ext>
                </a:extLst>
              </p:cNvPr>
              <p:cNvSpPr/>
              <p:nvPr/>
            </p:nvSpPr>
            <p:spPr>
              <a:xfrm>
                <a:off x="6806233" y="5370944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DDF6AF-19CD-4B2B-926E-3C2C5547EB60}"/>
                  </a:ext>
                </a:extLst>
              </p:cNvPr>
              <p:cNvSpPr/>
              <p:nvPr/>
            </p:nvSpPr>
            <p:spPr>
              <a:xfrm>
                <a:off x="5651686" y="4890656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78E9D-C368-4452-AD98-DD10831867A9}"/>
                  </a:ext>
                </a:extLst>
              </p:cNvPr>
              <p:cNvSpPr txBox="1"/>
              <p:nvPr/>
            </p:nvSpPr>
            <p:spPr>
              <a:xfrm>
                <a:off x="8484818" y="2494183"/>
                <a:ext cx="2178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Dataset: </a:t>
                </a:r>
                <a:r>
                  <a:rPr lang="en-US" altLang="ko-KR" b="1" dirty="0" err="1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d_pool_test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A15AF-AEC6-496A-8719-045DDA34CEC4}"/>
                </a:ext>
              </a:extLst>
            </p:cNvPr>
            <p:cNvSpPr txBox="1"/>
            <p:nvPr/>
          </p:nvSpPr>
          <p:spPr>
            <a:xfrm>
              <a:off x="8489440" y="2812836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Model: d_model.h5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1A1190-7CD5-45D1-95F6-D5E4040B9131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D8668B-127D-4A9C-A6A5-1F929DAFCF4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6B1C7-8254-4FDD-A39A-3D2EAD3FCAB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42D1B9-6140-4540-9D42-6C27061CA97C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 부분에서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의 확률이 나오지 않음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0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4644A-5D09-482D-B636-74259E16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84" y="2171213"/>
            <a:ext cx="7385200" cy="3571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572000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203394" y="5426362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24159" y="492298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811B46-D0DF-4858-8F89-5EB8CD31331E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290894-48A9-4B7C-A6F3-A0759B75E38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060D75-1A62-45F8-B278-256385D91503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8012D0-5763-44D3-BB72-EDA70CB43C8A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1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627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태현</dc:creator>
  <cp:lastModifiedBy>박 태현</cp:lastModifiedBy>
  <cp:revision>67</cp:revision>
  <dcterms:created xsi:type="dcterms:W3CDTF">2022-07-30T05:15:53Z</dcterms:created>
  <dcterms:modified xsi:type="dcterms:W3CDTF">2022-07-30T07:11:25Z</dcterms:modified>
</cp:coreProperties>
</file>