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E92C-B376-4633-B12D-1F23D46C75EE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ko-KR" altLang="en-US" dirty="0" err="1" smtClean="0"/>
              <a:t>즈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908D-402F-41B1-955F-49E6B8989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3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0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4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ED77-EF0C-47D1-90E7-3CAED0498698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5750-8C86-4337-A142-5EDEE8627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2480" y="1312985"/>
            <a:ext cx="55438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CVD</a:t>
            </a:r>
            <a:endParaRPr lang="ko-KR" altLang="en-US" sz="16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https://raw.githubusercontent.com/zjvlwndehr/ThumbnailFinderProject/main/EmbededC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" y="4752974"/>
            <a:ext cx="24955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11723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동기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뉴스를 보다가 열 체크를 해주는 기계가 정말 믿을 수 없는 결과를 보여줘 화제가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이를 보고 차라리 만들어 쓰겠다고 다짐하였습니다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학생들은 아침마다 자가검진을 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열 체크를 진행함과 동시에 자가검진을 하면 시간과 노력이 줄어들게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아침마다 해야 하는 귀찮음을 없앨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95986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향후 발전 계획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저희가 만든 이 </a:t>
            </a:r>
            <a:r>
              <a:rPr lang="en-US" altLang="ko-KR" dirty="0" smtClean="0"/>
              <a:t>CVD</a:t>
            </a:r>
            <a:r>
              <a:rPr lang="ko-KR" altLang="en-US" dirty="0" smtClean="0"/>
              <a:t>를 공공장소나 학교에 설치하여 효과를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05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72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HY신명조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2020-11-12T03:26:54Z</dcterms:created>
  <dcterms:modified xsi:type="dcterms:W3CDTF">2020-11-12T03:44:11Z</dcterms:modified>
</cp:coreProperties>
</file>