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69" r:id="rId3"/>
    <p:sldId id="268" r:id="rId4"/>
    <p:sldId id="284" r:id="rId5"/>
    <p:sldId id="282" r:id="rId6"/>
    <p:sldId id="283" r:id="rId7"/>
    <p:sldId id="287" r:id="rId8"/>
    <p:sldId id="265" r:id="rId9"/>
    <p:sldId id="285" r:id="rId10"/>
    <p:sldId id="261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717175"/>
        </a:solidFill>
        <a:effectLst/>
        <a:uFillTx/>
        <a:latin typeface="Avenir Book"/>
        <a:ea typeface="Avenir Book"/>
        <a:cs typeface="Avenir Book"/>
        <a:sym typeface="Avenir Book"/>
      </a:defRPr>
    </a:lvl1pPr>
    <a:lvl2pPr marL="0" marR="0" indent="2286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717175"/>
        </a:solidFill>
        <a:effectLst/>
        <a:uFillTx/>
        <a:latin typeface="Avenir Book"/>
        <a:ea typeface="Avenir Book"/>
        <a:cs typeface="Avenir Book"/>
        <a:sym typeface="Avenir Book"/>
      </a:defRPr>
    </a:lvl2pPr>
    <a:lvl3pPr marL="0" marR="0" indent="4572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717175"/>
        </a:solidFill>
        <a:effectLst/>
        <a:uFillTx/>
        <a:latin typeface="Avenir Book"/>
        <a:ea typeface="Avenir Book"/>
        <a:cs typeface="Avenir Book"/>
        <a:sym typeface="Avenir Book"/>
      </a:defRPr>
    </a:lvl3pPr>
    <a:lvl4pPr marL="0" marR="0" indent="6858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717175"/>
        </a:solidFill>
        <a:effectLst/>
        <a:uFillTx/>
        <a:latin typeface="Avenir Book"/>
        <a:ea typeface="Avenir Book"/>
        <a:cs typeface="Avenir Book"/>
        <a:sym typeface="Avenir Book"/>
      </a:defRPr>
    </a:lvl4pPr>
    <a:lvl5pPr marL="0" marR="0" indent="9144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717175"/>
        </a:solidFill>
        <a:effectLst/>
        <a:uFillTx/>
        <a:latin typeface="Avenir Book"/>
        <a:ea typeface="Avenir Book"/>
        <a:cs typeface="Avenir Book"/>
        <a:sym typeface="Avenir Book"/>
      </a:defRPr>
    </a:lvl5pPr>
    <a:lvl6pPr marL="0" marR="0" indent="11430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717175"/>
        </a:solidFill>
        <a:effectLst/>
        <a:uFillTx/>
        <a:latin typeface="Avenir Book"/>
        <a:ea typeface="Avenir Book"/>
        <a:cs typeface="Avenir Book"/>
        <a:sym typeface="Avenir Book"/>
      </a:defRPr>
    </a:lvl6pPr>
    <a:lvl7pPr marL="0" marR="0" indent="13716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717175"/>
        </a:solidFill>
        <a:effectLst/>
        <a:uFillTx/>
        <a:latin typeface="Avenir Book"/>
        <a:ea typeface="Avenir Book"/>
        <a:cs typeface="Avenir Book"/>
        <a:sym typeface="Avenir Book"/>
      </a:defRPr>
    </a:lvl7pPr>
    <a:lvl8pPr marL="0" marR="0" indent="16002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717175"/>
        </a:solidFill>
        <a:effectLst/>
        <a:uFillTx/>
        <a:latin typeface="Avenir Book"/>
        <a:ea typeface="Avenir Book"/>
        <a:cs typeface="Avenir Book"/>
        <a:sym typeface="Avenir Book"/>
      </a:defRPr>
    </a:lvl8pPr>
    <a:lvl9pPr marL="0" marR="0" indent="18288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717175"/>
        </a:solidFill>
        <a:effectLst/>
        <a:uFillTx/>
        <a:latin typeface="Avenir Book"/>
        <a:ea typeface="Avenir Book"/>
        <a:cs typeface="Avenir Book"/>
        <a:sym typeface="Avenir Book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-691" y="-8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88996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23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11971114" y="11525250"/>
            <a:ext cx="432247" cy="482601"/>
          </a:xfrm>
          <a:prstGeom prst="rect">
            <a:avLst/>
          </a:prstGeom>
        </p:spPr>
        <p:txBody>
          <a:bodyPr wrap="none"/>
          <a:lstStyle>
            <a:lvl1pPr>
              <a:defRPr sz="2400" cap="none" spc="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light) no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/>
          <p:nvPr/>
        </p:nvSpPr>
        <p:spPr>
          <a:xfrm>
            <a:off x="732314" y="7352837"/>
            <a:ext cx="271268" cy="2162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37" y="5082"/>
                </a:moveTo>
                <a:cubicBezTo>
                  <a:pt x="19237" y="5506"/>
                  <a:pt x="19237" y="5929"/>
                  <a:pt x="19237" y="5929"/>
                </a:cubicBezTo>
                <a:cubicBezTo>
                  <a:pt x="19237" y="13129"/>
                  <a:pt x="14850" y="21600"/>
                  <a:pt x="6750" y="21600"/>
                </a:cubicBezTo>
                <a:cubicBezTo>
                  <a:pt x="4388" y="21600"/>
                  <a:pt x="2025" y="20753"/>
                  <a:pt x="0" y="19059"/>
                </a:cubicBezTo>
                <a:cubicBezTo>
                  <a:pt x="338" y="19059"/>
                  <a:pt x="675" y="19059"/>
                  <a:pt x="1013" y="19059"/>
                </a:cubicBezTo>
                <a:cubicBezTo>
                  <a:pt x="3038" y="19059"/>
                  <a:pt x="5063" y="18212"/>
                  <a:pt x="6413" y="16941"/>
                </a:cubicBezTo>
                <a:cubicBezTo>
                  <a:pt x="4725" y="16941"/>
                  <a:pt x="3038" y="15247"/>
                  <a:pt x="2363" y="13129"/>
                </a:cubicBezTo>
                <a:cubicBezTo>
                  <a:pt x="2700" y="13129"/>
                  <a:pt x="3038" y="13129"/>
                  <a:pt x="3375" y="13129"/>
                </a:cubicBezTo>
                <a:cubicBezTo>
                  <a:pt x="3713" y="13129"/>
                  <a:pt x="4050" y="13129"/>
                  <a:pt x="4388" y="13129"/>
                </a:cubicBezTo>
                <a:cubicBezTo>
                  <a:pt x="2363" y="12282"/>
                  <a:pt x="1013" y="10165"/>
                  <a:pt x="1013" y="7624"/>
                </a:cubicBezTo>
                <a:cubicBezTo>
                  <a:pt x="1013" y="7624"/>
                  <a:pt x="1013" y="7624"/>
                  <a:pt x="1013" y="7624"/>
                </a:cubicBezTo>
                <a:cubicBezTo>
                  <a:pt x="1688" y="8047"/>
                  <a:pt x="2363" y="8047"/>
                  <a:pt x="3038" y="8047"/>
                </a:cubicBezTo>
                <a:cubicBezTo>
                  <a:pt x="1688" y="7200"/>
                  <a:pt x="1013" y="5506"/>
                  <a:pt x="1013" y="3812"/>
                </a:cubicBezTo>
                <a:cubicBezTo>
                  <a:pt x="1013" y="2541"/>
                  <a:pt x="1350" y="1694"/>
                  <a:pt x="1688" y="847"/>
                </a:cubicBezTo>
                <a:cubicBezTo>
                  <a:pt x="3713" y="4235"/>
                  <a:pt x="7088" y="6353"/>
                  <a:pt x="10463" y="6776"/>
                </a:cubicBezTo>
                <a:cubicBezTo>
                  <a:pt x="10463" y="6353"/>
                  <a:pt x="10463" y="5929"/>
                  <a:pt x="10463" y="5506"/>
                </a:cubicBezTo>
                <a:cubicBezTo>
                  <a:pt x="10463" y="2118"/>
                  <a:pt x="12487" y="0"/>
                  <a:pt x="14850" y="0"/>
                </a:cubicBezTo>
                <a:cubicBezTo>
                  <a:pt x="16200" y="0"/>
                  <a:pt x="17212" y="424"/>
                  <a:pt x="18225" y="1694"/>
                </a:cubicBezTo>
                <a:cubicBezTo>
                  <a:pt x="18900" y="1271"/>
                  <a:pt x="19912" y="847"/>
                  <a:pt x="20925" y="424"/>
                </a:cubicBezTo>
                <a:cubicBezTo>
                  <a:pt x="20587" y="1694"/>
                  <a:pt x="19912" y="2541"/>
                  <a:pt x="18900" y="3388"/>
                </a:cubicBezTo>
                <a:cubicBezTo>
                  <a:pt x="19912" y="2965"/>
                  <a:pt x="20587" y="2965"/>
                  <a:pt x="21600" y="2541"/>
                </a:cubicBezTo>
                <a:cubicBezTo>
                  <a:pt x="20925" y="3388"/>
                  <a:pt x="20250" y="4659"/>
                  <a:pt x="19237" y="5082"/>
                </a:cubicBezTo>
                <a:close/>
              </a:path>
            </a:pathLst>
          </a:custGeom>
          <a:solidFill>
            <a:srgbClr val="A6A7AC"/>
          </a:solidFill>
          <a:ln w="3175">
            <a:miter lim="400000"/>
          </a:ln>
        </p:spPr>
        <p:txBody>
          <a:bodyPr lIns="45719" rIns="45719"/>
          <a:lstStyle/>
          <a:p>
            <a:pPr defTabSz="457200">
              <a:defRPr sz="2400">
                <a:solidFill>
                  <a:srgbClr val="C1C0BE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793251" y="8157735"/>
            <a:ext cx="149394" cy="285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3546"/>
                </a:moveTo>
                <a:cubicBezTo>
                  <a:pt x="17897" y="3546"/>
                  <a:pt x="17897" y="3546"/>
                  <a:pt x="17897" y="3546"/>
                </a:cubicBezTo>
                <a:cubicBezTo>
                  <a:pt x="14811" y="3546"/>
                  <a:pt x="14194" y="4513"/>
                  <a:pt x="14194" y="5481"/>
                </a:cubicBezTo>
                <a:cubicBezTo>
                  <a:pt x="14194" y="8060"/>
                  <a:pt x="14194" y="8060"/>
                  <a:pt x="14194" y="8060"/>
                </a:cubicBezTo>
                <a:cubicBezTo>
                  <a:pt x="21600" y="8060"/>
                  <a:pt x="21600" y="8060"/>
                  <a:pt x="21600" y="8060"/>
                </a:cubicBezTo>
                <a:cubicBezTo>
                  <a:pt x="20366" y="11928"/>
                  <a:pt x="20366" y="11928"/>
                  <a:pt x="20366" y="11928"/>
                </a:cubicBezTo>
                <a:cubicBezTo>
                  <a:pt x="14194" y="11928"/>
                  <a:pt x="14194" y="11928"/>
                  <a:pt x="14194" y="11928"/>
                </a:cubicBezTo>
                <a:cubicBezTo>
                  <a:pt x="14194" y="21600"/>
                  <a:pt x="14194" y="21600"/>
                  <a:pt x="14194" y="21600"/>
                </a:cubicBezTo>
                <a:cubicBezTo>
                  <a:pt x="6789" y="21600"/>
                  <a:pt x="6789" y="21600"/>
                  <a:pt x="6789" y="21600"/>
                </a:cubicBezTo>
                <a:cubicBezTo>
                  <a:pt x="6789" y="11928"/>
                  <a:pt x="6789" y="11928"/>
                  <a:pt x="6789" y="11928"/>
                </a:cubicBezTo>
                <a:cubicBezTo>
                  <a:pt x="0" y="11928"/>
                  <a:pt x="0" y="11928"/>
                  <a:pt x="0" y="11928"/>
                </a:cubicBezTo>
                <a:cubicBezTo>
                  <a:pt x="0" y="8060"/>
                  <a:pt x="0" y="8060"/>
                  <a:pt x="0" y="8060"/>
                </a:cubicBezTo>
                <a:cubicBezTo>
                  <a:pt x="6789" y="8060"/>
                  <a:pt x="6789" y="8060"/>
                  <a:pt x="6789" y="8060"/>
                </a:cubicBezTo>
                <a:cubicBezTo>
                  <a:pt x="6789" y="5158"/>
                  <a:pt x="6789" y="5158"/>
                  <a:pt x="6789" y="5158"/>
                </a:cubicBezTo>
                <a:cubicBezTo>
                  <a:pt x="6789" y="1934"/>
                  <a:pt x="10491" y="0"/>
                  <a:pt x="16046" y="0"/>
                </a:cubicBezTo>
                <a:cubicBezTo>
                  <a:pt x="18514" y="0"/>
                  <a:pt x="20983" y="322"/>
                  <a:pt x="21600" y="322"/>
                </a:cubicBezTo>
                <a:lnTo>
                  <a:pt x="21600" y="3546"/>
                </a:lnTo>
                <a:close/>
              </a:path>
            </a:pathLst>
          </a:custGeom>
          <a:solidFill>
            <a:srgbClr val="A6A7AC"/>
          </a:solidFill>
          <a:ln w="3175">
            <a:miter lim="400000"/>
          </a:ln>
        </p:spPr>
        <p:txBody>
          <a:bodyPr lIns="45719" rIns="45719"/>
          <a:lstStyle/>
          <a:p>
            <a:pPr defTabSz="457200">
              <a:defRPr sz="2400">
                <a:solidFill>
                  <a:srgbClr val="C1C0BE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783552" y="6488190"/>
            <a:ext cx="168792" cy="266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8900" y="1029"/>
                  <a:pt x="18900" y="1029"/>
                  <a:pt x="18900" y="1029"/>
                </a:cubicBezTo>
                <a:cubicBezTo>
                  <a:pt x="16200" y="1029"/>
                  <a:pt x="16200" y="1029"/>
                  <a:pt x="16200" y="1029"/>
                </a:cubicBezTo>
                <a:cubicBezTo>
                  <a:pt x="17820" y="2057"/>
                  <a:pt x="19440" y="3086"/>
                  <a:pt x="19440" y="4800"/>
                </a:cubicBezTo>
                <a:cubicBezTo>
                  <a:pt x="19440" y="8229"/>
                  <a:pt x="14580" y="8571"/>
                  <a:pt x="14580" y="10286"/>
                </a:cubicBezTo>
                <a:cubicBezTo>
                  <a:pt x="14580" y="12000"/>
                  <a:pt x="20520" y="12686"/>
                  <a:pt x="20520" y="16114"/>
                </a:cubicBezTo>
                <a:cubicBezTo>
                  <a:pt x="20520" y="17143"/>
                  <a:pt x="20520" y="17829"/>
                  <a:pt x="19980" y="18514"/>
                </a:cubicBezTo>
                <a:cubicBezTo>
                  <a:pt x="17820" y="20914"/>
                  <a:pt x="12960" y="21600"/>
                  <a:pt x="9180" y="21600"/>
                </a:cubicBezTo>
                <a:cubicBezTo>
                  <a:pt x="6480" y="21600"/>
                  <a:pt x="2700" y="20914"/>
                  <a:pt x="540" y="19200"/>
                </a:cubicBezTo>
                <a:cubicBezTo>
                  <a:pt x="0" y="18857"/>
                  <a:pt x="0" y="18171"/>
                  <a:pt x="0" y="17486"/>
                </a:cubicBezTo>
                <a:cubicBezTo>
                  <a:pt x="0" y="16114"/>
                  <a:pt x="1620" y="14743"/>
                  <a:pt x="3240" y="14057"/>
                </a:cubicBezTo>
                <a:cubicBezTo>
                  <a:pt x="5940" y="13029"/>
                  <a:pt x="8640" y="13029"/>
                  <a:pt x="11340" y="12686"/>
                </a:cubicBezTo>
                <a:cubicBezTo>
                  <a:pt x="10800" y="12000"/>
                  <a:pt x="10260" y="11657"/>
                  <a:pt x="10260" y="10971"/>
                </a:cubicBezTo>
                <a:cubicBezTo>
                  <a:pt x="10260" y="10286"/>
                  <a:pt x="10260" y="9943"/>
                  <a:pt x="10800" y="9600"/>
                </a:cubicBezTo>
                <a:cubicBezTo>
                  <a:pt x="10260" y="9943"/>
                  <a:pt x="9720" y="9943"/>
                  <a:pt x="9180" y="9943"/>
                </a:cubicBezTo>
                <a:cubicBezTo>
                  <a:pt x="5400" y="9943"/>
                  <a:pt x="2160" y="7886"/>
                  <a:pt x="2160" y="5486"/>
                </a:cubicBezTo>
                <a:cubicBezTo>
                  <a:pt x="2160" y="3771"/>
                  <a:pt x="3240" y="2400"/>
                  <a:pt x="4860" y="1714"/>
                </a:cubicBezTo>
                <a:cubicBezTo>
                  <a:pt x="7020" y="343"/>
                  <a:pt x="10260" y="0"/>
                  <a:pt x="12960" y="0"/>
                </a:cubicBezTo>
                <a:lnTo>
                  <a:pt x="21600" y="0"/>
                </a:lnTo>
                <a:close/>
                <a:moveTo>
                  <a:pt x="12960" y="13714"/>
                </a:moveTo>
                <a:cubicBezTo>
                  <a:pt x="12960" y="13714"/>
                  <a:pt x="12420" y="13714"/>
                  <a:pt x="11880" y="13714"/>
                </a:cubicBezTo>
                <a:cubicBezTo>
                  <a:pt x="8640" y="13714"/>
                  <a:pt x="3780" y="14400"/>
                  <a:pt x="3780" y="16800"/>
                </a:cubicBezTo>
                <a:cubicBezTo>
                  <a:pt x="3780" y="19543"/>
                  <a:pt x="8100" y="20229"/>
                  <a:pt x="11340" y="20229"/>
                </a:cubicBezTo>
                <a:cubicBezTo>
                  <a:pt x="14580" y="20229"/>
                  <a:pt x="17820" y="19543"/>
                  <a:pt x="17820" y="17486"/>
                </a:cubicBezTo>
                <a:cubicBezTo>
                  <a:pt x="17820" y="15429"/>
                  <a:pt x="15120" y="14400"/>
                  <a:pt x="12960" y="13714"/>
                </a:cubicBezTo>
                <a:close/>
                <a:moveTo>
                  <a:pt x="9720" y="1029"/>
                </a:moveTo>
                <a:cubicBezTo>
                  <a:pt x="8640" y="1029"/>
                  <a:pt x="7560" y="1371"/>
                  <a:pt x="7020" y="2057"/>
                </a:cubicBezTo>
                <a:cubicBezTo>
                  <a:pt x="5940" y="2400"/>
                  <a:pt x="5940" y="3086"/>
                  <a:pt x="5940" y="4114"/>
                </a:cubicBezTo>
                <a:cubicBezTo>
                  <a:pt x="5940" y="5829"/>
                  <a:pt x="7560" y="8914"/>
                  <a:pt x="11340" y="8914"/>
                </a:cubicBezTo>
                <a:cubicBezTo>
                  <a:pt x="12420" y="8914"/>
                  <a:pt x="13500" y="8571"/>
                  <a:pt x="14580" y="8229"/>
                </a:cubicBezTo>
                <a:cubicBezTo>
                  <a:pt x="15120" y="7543"/>
                  <a:pt x="15660" y="6857"/>
                  <a:pt x="15660" y="6171"/>
                </a:cubicBezTo>
                <a:cubicBezTo>
                  <a:pt x="15660" y="4114"/>
                  <a:pt x="13500" y="1029"/>
                  <a:pt x="9720" y="1029"/>
                </a:cubicBezTo>
                <a:close/>
              </a:path>
            </a:pathLst>
          </a:custGeom>
          <a:solidFill>
            <a:srgbClr val="A6A7AC"/>
          </a:solidFill>
          <a:ln w="3175">
            <a:miter lim="400000"/>
          </a:ln>
        </p:spPr>
        <p:txBody>
          <a:bodyPr lIns="45719" rIns="45719"/>
          <a:lstStyle/>
          <a:p>
            <a:pPr defTabSz="457200">
              <a:defRPr sz="2400">
                <a:solidFill>
                  <a:srgbClr val="C1C0BE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723691" y="5678332"/>
            <a:ext cx="288514" cy="208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82" y="18073"/>
                </a:moveTo>
                <a:cubicBezTo>
                  <a:pt x="20965" y="19837"/>
                  <a:pt x="20012" y="21159"/>
                  <a:pt x="18741" y="21159"/>
                </a:cubicBezTo>
                <a:cubicBezTo>
                  <a:pt x="16200" y="21600"/>
                  <a:pt x="13341" y="21600"/>
                  <a:pt x="10800" y="21600"/>
                </a:cubicBezTo>
                <a:cubicBezTo>
                  <a:pt x="7941" y="21600"/>
                  <a:pt x="5400" y="21600"/>
                  <a:pt x="2541" y="21159"/>
                </a:cubicBezTo>
                <a:cubicBezTo>
                  <a:pt x="1588" y="21159"/>
                  <a:pt x="635" y="19837"/>
                  <a:pt x="318" y="18073"/>
                </a:cubicBezTo>
                <a:cubicBezTo>
                  <a:pt x="0" y="15869"/>
                  <a:pt x="0" y="13224"/>
                  <a:pt x="0" y="11020"/>
                </a:cubicBezTo>
                <a:cubicBezTo>
                  <a:pt x="0" y="8376"/>
                  <a:pt x="0" y="6171"/>
                  <a:pt x="318" y="3527"/>
                </a:cubicBezTo>
                <a:cubicBezTo>
                  <a:pt x="635" y="2204"/>
                  <a:pt x="1588" y="882"/>
                  <a:pt x="2541" y="441"/>
                </a:cubicBezTo>
                <a:cubicBezTo>
                  <a:pt x="5400" y="0"/>
                  <a:pt x="7941" y="0"/>
                  <a:pt x="10800" y="0"/>
                </a:cubicBezTo>
                <a:cubicBezTo>
                  <a:pt x="13341" y="0"/>
                  <a:pt x="16200" y="0"/>
                  <a:pt x="18741" y="441"/>
                </a:cubicBezTo>
                <a:cubicBezTo>
                  <a:pt x="20012" y="882"/>
                  <a:pt x="20965" y="2204"/>
                  <a:pt x="21282" y="3527"/>
                </a:cubicBezTo>
                <a:cubicBezTo>
                  <a:pt x="21600" y="6171"/>
                  <a:pt x="21600" y="8376"/>
                  <a:pt x="21600" y="11020"/>
                </a:cubicBezTo>
                <a:cubicBezTo>
                  <a:pt x="21600" y="13224"/>
                  <a:pt x="21600" y="15869"/>
                  <a:pt x="21282" y="18073"/>
                </a:cubicBezTo>
                <a:close/>
                <a:moveTo>
                  <a:pt x="14929" y="10139"/>
                </a:moveTo>
                <a:cubicBezTo>
                  <a:pt x="8894" y="4849"/>
                  <a:pt x="8894" y="4849"/>
                  <a:pt x="8894" y="4849"/>
                </a:cubicBezTo>
                <a:cubicBezTo>
                  <a:pt x="8576" y="4408"/>
                  <a:pt x="8259" y="4408"/>
                  <a:pt x="7941" y="4408"/>
                </a:cubicBezTo>
                <a:cubicBezTo>
                  <a:pt x="7941" y="4849"/>
                  <a:pt x="7624" y="5290"/>
                  <a:pt x="7624" y="5731"/>
                </a:cubicBezTo>
                <a:cubicBezTo>
                  <a:pt x="7624" y="16310"/>
                  <a:pt x="7624" y="16310"/>
                  <a:pt x="7624" y="16310"/>
                </a:cubicBezTo>
                <a:cubicBezTo>
                  <a:pt x="7624" y="16751"/>
                  <a:pt x="7941" y="17192"/>
                  <a:pt x="7941" y="17192"/>
                </a:cubicBezTo>
                <a:cubicBezTo>
                  <a:pt x="8259" y="17192"/>
                  <a:pt x="8259" y="17192"/>
                  <a:pt x="8259" y="17192"/>
                </a:cubicBezTo>
                <a:cubicBezTo>
                  <a:pt x="8576" y="17192"/>
                  <a:pt x="8576" y="17192"/>
                  <a:pt x="8894" y="17192"/>
                </a:cubicBezTo>
                <a:cubicBezTo>
                  <a:pt x="14929" y="11902"/>
                  <a:pt x="14929" y="11902"/>
                  <a:pt x="14929" y="11902"/>
                </a:cubicBezTo>
                <a:cubicBezTo>
                  <a:pt x="15247" y="11461"/>
                  <a:pt x="15247" y="11461"/>
                  <a:pt x="15247" y="11020"/>
                </a:cubicBezTo>
                <a:cubicBezTo>
                  <a:pt x="15247" y="10580"/>
                  <a:pt x="15247" y="10139"/>
                  <a:pt x="14929" y="10139"/>
                </a:cubicBezTo>
                <a:close/>
              </a:path>
            </a:pathLst>
          </a:custGeom>
          <a:solidFill>
            <a:srgbClr val="A6A7AC"/>
          </a:solidFill>
          <a:ln w="3175">
            <a:miter lim="400000"/>
          </a:ln>
        </p:spPr>
        <p:txBody>
          <a:bodyPr lIns="45719" rIns="45719"/>
          <a:lstStyle/>
          <a:p>
            <a:pPr defTabSz="457200">
              <a:defRPr sz="2400">
                <a:solidFill>
                  <a:srgbClr val="C1C0BE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6" name="Shape 76"/>
          <p:cNvSpPr/>
          <p:nvPr/>
        </p:nvSpPr>
        <p:spPr>
          <a:xfrm rot="16200000">
            <a:off x="-908727" y="10932570"/>
            <a:ext cx="3553350" cy="571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t>Marketing   </a:t>
            </a:r>
            <a:r>
              <a:rPr>
                <a:solidFill>
                  <a:srgbClr val="C7A57F"/>
                </a:solidFill>
              </a:rPr>
              <a:t>/</a:t>
            </a:r>
            <a:r>
              <a:t>   Report</a:t>
            </a:r>
          </a:p>
        </p:txBody>
      </p:sp>
      <p:sp>
        <p:nvSpPr>
          <p:cNvPr id="77" name="Shape 77"/>
          <p:cNvSpPr/>
          <p:nvPr/>
        </p:nvSpPr>
        <p:spPr>
          <a:xfrm flipV="1">
            <a:off x="867948" y="731657"/>
            <a:ext cx="1" cy="4348953"/>
          </a:xfrm>
          <a:prstGeom prst="line">
            <a:avLst/>
          </a:prstGeom>
          <a:ln w="127000">
            <a:solidFill>
              <a:srgbClr val="EBEAE7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with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3944666" y="2873466"/>
            <a:ext cx="2822575" cy="282257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Рисунок 2"/>
          <p:cNvSpPr>
            <a:spLocks noGrp="1"/>
          </p:cNvSpPr>
          <p:nvPr>
            <p:ph type="pic" sz="quarter" idx="11"/>
          </p:nvPr>
        </p:nvSpPr>
        <p:spPr>
          <a:xfrm>
            <a:off x="7468372" y="2873466"/>
            <a:ext cx="2822575" cy="282257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Рисунок 2"/>
          <p:cNvSpPr>
            <a:spLocks noGrp="1"/>
          </p:cNvSpPr>
          <p:nvPr>
            <p:ph type="pic" sz="quarter" idx="12"/>
          </p:nvPr>
        </p:nvSpPr>
        <p:spPr>
          <a:xfrm>
            <a:off x="10992078" y="2873466"/>
            <a:ext cx="2822575" cy="282257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Рисунок 2"/>
          <p:cNvSpPr>
            <a:spLocks noGrp="1"/>
          </p:cNvSpPr>
          <p:nvPr>
            <p:ph type="pic" sz="quarter" idx="13"/>
          </p:nvPr>
        </p:nvSpPr>
        <p:spPr>
          <a:xfrm>
            <a:off x="14515784" y="2873466"/>
            <a:ext cx="2822575" cy="282257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Рисунок 2"/>
          <p:cNvSpPr>
            <a:spLocks noGrp="1"/>
          </p:cNvSpPr>
          <p:nvPr>
            <p:ph type="pic" sz="quarter" idx="14"/>
          </p:nvPr>
        </p:nvSpPr>
        <p:spPr>
          <a:xfrm>
            <a:off x="18039489" y="2873466"/>
            <a:ext cx="2822575" cy="282257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5"/>
          </p:nvPr>
        </p:nvSpPr>
        <p:spPr>
          <a:xfrm>
            <a:off x="3944666" y="6448334"/>
            <a:ext cx="2822575" cy="282257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6"/>
          </p:nvPr>
        </p:nvSpPr>
        <p:spPr>
          <a:xfrm>
            <a:off x="7468372" y="6448334"/>
            <a:ext cx="2822575" cy="2822575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Рисунок 2"/>
          <p:cNvSpPr>
            <a:spLocks noGrp="1"/>
          </p:cNvSpPr>
          <p:nvPr>
            <p:ph type="pic" sz="quarter" idx="17"/>
          </p:nvPr>
        </p:nvSpPr>
        <p:spPr>
          <a:xfrm>
            <a:off x="10992078" y="6448334"/>
            <a:ext cx="2822575" cy="2822575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Рисунок 2"/>
          <p:cNvSpPr>
            <a:spLocks noGrp="1"/>
          </p:cNvSpPr>
          <p:nvPr>
            <p:ph type="pic" sz="quarter" idx="18"/>
          </p:nvPr>
        </p:nvSpPr>
        <p:spPr>
          <a:xfrm>
            <a:off x="14515784" y="6448334"/>
            <a:ext cx="2822575" cy="2822575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Рисунок 2"/>
          <p:cNvSpPr>
            <a:spLocks noGrp="1"/>
          </p:cNvSpPr>
          <p:nvPr>
            <p:ph type="pic" sz="quarter" idx="19"/>
          </p:nvPr>
        </p:nvSpPr>
        <p:spPr>
          <a:xfrm>
            <a:off x="18039489" y="6448334"/>
            <a:ext cx="2822575" cy="28225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7102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with Shap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олилиния 20"/>
          <p:cNvSpPr>
            <a:spLocks noGrp="1"/>
          </p:cNvSpPr>
          <p:nvPr>
            <p:ph type="pic" sz="quarter" idx="13"/>
          </p:nvPr>
        </p:nvSpPr>
        <p:spPr>
          <a:xfrm>
            <a:off x="2955138" y="1027480"/>
            <a:ext cx="9268612" cy="11658458"/>
          </a:xfrm>
          <a:custGeom>
            <a:avLst/>
            <a:gdLst>
              <a:gd name="connsiteX0" fmla="*/ 5165309 w 9268612"/>
              <a:gd name="connsiteY0" fmla="*/ 0 h 11658458"/>
              <a:gd name="connsiteX1" fmla="*/ 7141083 w 9268612"/>
              <a:gd name="connsiteY1" fmla="*/ 0 h 11658458"/>
              <a:gd name="connsiteX2" fmla="*/ 7141083 w 9268612"/>
              <a:gd name="connsiteY2" fmla="*/ 1585544 h 11658458"/>
              <a:gd name="connsiteX3" fmla="*/ 9268612 w 9268612"/>
              <a:gd name="connsiteY3" fmla="*/ 1585544 h 11658458"/>
              <a:gd name="connsiteX4" fmla="*/ 9268612 w 9268612"/>
              <a:gd name="connsiteY4" fmla="*/ 4196982 h 11658458"/>
              <a:gd name="connsiteX5" fmla="*/ 8330400 w 9268612"/>
              <a:gd name="connsiteY5" fmla="*/ 4196982 h 11658458"/>
              <a:gd name="connsiteX6" fmla="*/ 8330400 w 9268612"/>
              <a:gd name="connsiteY6" fmla="*/ 9500819 h 11658458"/>
              <a:gd name="connsiteX7" fmla="*/ 2609850 w 9268612"/>
              <a:gd name="connsiteY7" fmla="*/ 9500819 h 11658458"/>
              <a:gd name="connsiteX8" fmla="*/ 2609850 w 9268612"/>
              <a:gd name="connsiteY8" fmla="*/ 10350363 h 11658458"/>
              <a:gd name="connsiteX9" fmla="*/ 3263500 w 9268612"/>
              <a:gd name="connsiteY9" fmla="*/ 10350363 h 11658458"/>
              <a:gd name="connsiteX10" fmla="*/ 3263500 w 9268612"/>
              <a:gd name="connsiteY10" fmla="*/ 11658458 h 11658458"/>
              <a:gd name="connsiteX11" fmla="*/ 1956200 w 9268612"/>
              <a:gd name="connsiteY11" fmla="*/ 11658458 h 11658458"/>
              <a:gd name="connsiteX12" fmla="*/ 1956200 w 9268612"/>
              <a:gd name="connsiteY12" fmla="*/ 10806538 h 11658458"/>
              <a:gd name="connsiteX13" fmla="*/ 0 w 9268612"/>
              <a:gd name="connsiteY13" fmla="*/ 10806538 h 11658458"/>
              <a:gd name="connsiteX14" fmla="*/ 0 w 9268612"/>
              <a:gd name="connsiteY14" fmla="*/ 8195100 h 11658458"/>
              <a:gd name="connsiteX15" fmla="*/ 1459700 w 9268612"/>
              <a:gd name="connsiteY15" fmla="*/ 8195100 h 11658458"/>
              <a:gd name="connsiteX16" fmla="*/ 1459700 w 9268612"/>
              <a:gd name="connsiteY16" fmla="*/ 2604720 h 11658458"/>
              <a:gd name="connsiteX17" fmla="*/ 6658762 w 9268612"/>
              <a:gd name="connsiteY17" fmla="*/ 2604720 h 11658458"/>
              <a:gd name="connsiteX18" fmla="*/ 6658762 w 9268612"/>
              <a:gd name="connsiteY18" fmla="*/ 1976976 h 11658458"/>
              <a:gd name="connsiteX19" fmla="*/ 5165309 w 9268612"/>
              <a:gd name="connsiteY19" fmla="*/ 1976976 h 11658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68612" h="11658458">
                <a:moveTo>
                  <a:pt x="5165309" y="0"/>
                </a:moveTo>
                <a:lnTo>
                  <a:pt x="7141083" y="0"/>
                </a:lnTo>
                <a:lnTo>
                  <a:pt x="7141083" y="1585544"/>
                </a:lnTo>
                <a:lnTo>
                  <a:pt x="9268612" y="1585544"/>
                </a:lnTo>
                <a:lnTo>
                  <a:pt x="9268612" y="4196982"/>
                </a:lnTo>
                <a:lnTo>
                  <a:pt x="8330400" y="4196982"/>
                </a:lnTo>
                <a:lnTo>
                  <a:pt x="8330400" y="9500819"/>
                </a:lnTo>
                <a:lnTo>
                  <a:pt x="2609850" y="9500819"/>
                </a:lnTo>
                <a:lnTo>
                  <a:pt x="2609850" y="10350363"/>
                </a:lnTo>
                <a:lnTo>
                  <a:pt x="3263500" y="10350363"/>
                </a:lnTo>
                <a:lnTo>
                  <a:pt x="3263500" y="11658458"/>
                </a:lnTo>
                <a:lnTo>
                  <a:pt x="1956200" y="11658458"/>
                </a:lnTo>
                <a:lnTo>
                  <a:pt x="1956200" y="10806538"/>
                </a:lnTo>
                <a:lnTo>
                  <a:pt x="0" y="10806538"/>
                </a:lnTo>
                <a:lnTo>
                  <a:pt x="0" y="8195100"/>
                </a:lnTo>
                <a:lnTo>
                  <a:pt x="1459700" y="8195100"/>
                </a:lnTo>
                <a:lnTo>
                  <a:pt x="1459700" y="2604720"/>
                </a:lnTo>
                <a:lnTo>
                  <a:pt x="6658762" y="2604720"/>
                </a:lnTo>
                <a:lnTo>
                  <a:pt x="6658762" y="1976976"/>
                </a:lnTo>
                <a:lnTo>
                  <a:pt x="5165309" y="1976976"/>
                </a:lnTo>
                <a:close/>
              </a:path>
            </a:pathLst>
          </a:custGeom>
          <a:solidFill>
            <a:schemeClr val="bg2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341058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with Shape Photo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" name="Полилиния 12"/>
          <p:cNvSpPr>
            <a:spLocks noGrp="1"/>
          </p:cNvSpPr>
          <p:nvPr>
            <p:ph type="pic" sz="quarter" idx="14"/>
          </p:nvPr>
        </p:nvSpPr>
        <p:spPr>
          <a:xfrm>
            <a:off x="12917201" y="-26126"/>
            <a:ext cx="9969194" cy="13763703"/>
          </a:xfrm>
          <a:custGeom>
            <a:avLst/>
            <a:gdLst>
              <a:gd name="connsiteX0" fmla="*/ 1503648 w 9969194"/>
              <a:gd name="connsiteY0" fmla="*/ 0 h 13763703"/>
              <a:gd name="connsiteX1" fmla="*/ 5527552 w 9969194"/>
              <a:gd name="connsiteY1" fmla="*/ 0 h 13763703"/>
              <a:gd name="connsiteX2" fmla="*/ 5527552 w 9969194"/>
              <a:gd name="connsiteY2" fmla="*/ 1227909 h 13763703"/>
              <a:gd name="connsiteX3" fmla="*/ 7022614 w 9969194"/>
              <a:gd name="connsiteY3" fmla="*/ 1227909 h 13763703"/>
              <a:gd name="connsiteX4" fmla="*/ 7022614 w 9969194"/>
              <a:gd name="connsiteY4" fmla="*/ 2794727 h 13763703"/>
              <a:gd name="connsiteX5" fmla="*/ 9969194 w 9969194"/>
              <a:gd name="connsiteY5" fmla="*/ 2794727 h 13763703"/>
              <a:gd name="connsiteX6" fmla="*/ 9969194 w 9969194"/>
              <a:gd name="connsiteY6" fmla="*/ 5957026 h 13763703"/>
              <a:gd name="connsiteX7" fmla="*/ 8950610 w 9969194"/>
              <a:gd name="connsiteY7" fmla="*/ 5957026 h 13763703"/>
              <a:gd name="connsiteX8" fmla="*/ 8950610 w 9969194"/>
              <a:gd name="connsiteY8" fmla="*/ 12565789 h 13763703"/>
              <a:gd name="connsiteX9" fmla="*/ 1869952 w 9969194"/>
              <a:gd name="connsiteY9" fmla="*/ 12565789 h 13763703"/>
              <a:gd name="connsiteX10" fmla="*/ 1869952 w 9969194"/>
              <a:gd name="connsiteY10" fmla="*/ 13763703 h 13763703"/>
              <a:gd name="connsiteX11" fmla="*/ 0 w 9969194"/>
              <a:gd name="connsiteY11" fmla="*/ 13763703 h 13763703"/>
              <a:gd name="connsiteX12" fmla="*/ 0 w 9969194"/>
              <a:gd name="connsiteY12" fmla="*/ 12096207 h 13763703"/>
              <a:gd name="connsiteX13" fmla="*/ 1503648 w 9969194"/>
              <a:gd name="connsiteY13" fmla="*/ 12096207 h 13763703"/>
              <a:gd name="connsiteX14" fmla="*/ 1503648 w 9969194"/>
              <a:gd name="connsiteY14" fmla="*/ 5147401 h 13763703"/>
              <a:gd name="connsiteX15" fmla="*/ 6808482 w 9969194"/>
              <a:gd name="connsiteY15" fmla="*/ 5147401 h 13763703"/>
              <a:gd name="connsiteX16" fmla="*/ 6808482 w 9969194"/>
              <a:gd name="connsiteY16" fmla="*/ 3088415 h 13763703"/>
              <a:gd name="connsiteX17" fmla="*/ 5160598 w 9969194"/>
              <a:gd name="connsiteY17" fmla="*/ 3088415 h 13763703"/>
              <a:gd name="connsiteX18" fmla="*/ 5160598 w 9969194"/>
              <a:gd name="connsiteY18" fmla="*/ 1436915 h 13763703"/>
              <a:gd name="connsiteX19" fmla="*/ 1503648 w 9969194"/>
              <a:gd name="connsiteY19" fmla="*/ 1436915 h 13763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969194" h="13763703">
                <a:moveTo>
                  <a:pt x="1503648" y="0"/>
                </a:moveTo>
                <a:lnTo>
                  <a:pt x="5527552" y="0"/>
                </a:lnTo>
                <a:lnTo>
                  <a:pt x="5527552" y="1227909"/>
                </a:lnTo>
                <a:lnTo>
                  <a:pt x="7022614" y="1227909"/>
                </a:lnTo>
                <a:lnTo>
                  <a:pt x="7022614" y="2794727"/>
                </a:lnTo>
                <a:lnTo>
                  <a:pt x="9969194" y="2794727"/>
                </a:lnTo>
                <a:lnTo>
                  <a:pt x="9969194" y="5957026"/>
                </a:lnTo>
                <a:lnTo>
                  <a:pt x="8950610" y="5957026"/>
                </a:lnTo>
                <a:lnTo>
                  <a:pt x="8950610" y="12565789"/>
                </a:lnTo>
                <a:lnTo>
                  <a:pt x="1869952" y="12565789"/>
                </a:lnTo>
                <a:lnTo>
                  <a:pt x="1869952" y="13763703"/>
                </a:lnTo>
                <a:lnTo>
                  <a:pt x="0" y="13763703"/>
                </a:lnTo>
                <a:lnTo>
                  <a:pt x="0" y="12096207"/>
                </a:lnTo>
                <a:lnTo>
                  <a:pt x="1503648" y="12096207"/>
                </a:lnTo>
                <a:lnTo>
                  <a:pt x="1503648" y="5147401"/>
                </a:lnTo>
                <a:lnTo>
                  <a:pt x="6808482" y="5147401"/>
                </a:lnTo>
                <a:lnTo>
                  <a:pt x="6808482" y="3088415"/>
                </a:lnTo>
                <a:lnTo>
                  <a:pt x="5160598" y="3088415"/>
                </a:lnTo>
                <a:lnTo>
                  <a:pt x="5160598" y="1436915"/>
                </a:lnTo>
                <a:lnTo>
                  <a:pt x="1503648" y="1436915"/>
                </a:lnTo>
                <a:close/>
              </a:path>
            </a:pathLst>
          </a:cu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234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dark bg">
    <p:bg>
      <p:bgPr>
        <a:solidFill>
          <a:srgbClr val="272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xfrm>
            <a:off x="11971114" y="11525250"/>
            <a:ext cx="432247" cy="482601"/>
          </a:xfrm>
          <a:prstGeom prst="rect">
            <a:avLst/>
          </a:prstGeom>
        </p:spPr>
        <p:txBody>
          <a:bodyPr wrap="none"/>
          <a:lstStyle>
            <a:lvl1pPr>
              <a:defRPr sz="2400" cap="none" spc="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with photo">
    <p:bg>
      <p:bgPr>
        <a:solidFill>
          <a:srgbClr val="272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xfrm>
            <a:off x="563994" y="635695"/>
            <a:ext cx="607908" cy="495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1C0B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3" name="Shape 43"/>
          <p:cNvSpPr/>
          <p:nvPr/>
        </p:nvSpPr>
        <p:spPr>
          <a:xfrm>
            <a:off x="732314" y="7352837"/>
            <a:ext cx="271268" cy="2162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37" y="5082"/>
                </a:moveTo>
                <a:cubicBezTo>
                  <a:pt x="19237" y="5506"/>
                  <a:pt x="19237" y="5929"/>
                  <a:pt x="19237" y="5929"/>
                </a:cubicBezTo>
                <a:cubicBezTo>
                  <a:pt x="19237" y="13129"/>
                  <a:pt x="14850" y="21600"/>
                  <a:pt x="6750" y="21600"/>
                </a:cubicBezTo>
                <a:cubicBezTo>
                  <a:pt x="4388" y="21600"/>
                  <a:pt x="2025" y="20753"/>
                  <a:pt x="0" y="19059"/>
                </a:cubicBezTo>
                <a:cubicBezTo>
                  <a:pt x="338" y="19059"/>
                  <a:pt x="675" y="19059"/>
                  <a:pt x="1013" y="19059"/>
                </a:cubicBezTo>
                <a:cubicBezTo>
                  <a:pt x="3038" y="19059"/>
                  <a:pt x="5063" y="18212"/>
                  <a:pt x="6413" y="16941"/>
                </a:cubicBezTo>
                <a:cubicBezTo>
                  <a:pt x="4725" y="16941"/>
                  <a:pt x="3038" y="15247"/>
                  <a:pt x="2363" y="13129"/>
                </a:cubicBezTo>
                <a:cubicBezTo>
                  <a:pt x="2700" y="13129"/>
                  <a:pt x="3038" y="13129"/>
                  <a:pt x="3375" y="13129"/>
                </a:cubicBezTo>
                <a:cubicBezTo>
                  <a:pt x="3713" y="13129"/>
                  <a:pt x="4050" y="13129"/>
                  <a:pt x="4388" y="13129"/>
                </a:cubicBezTo>
                <a:cubicBezTo>
                  <a:pt x="2363" y="12282"/>
                  <a:pt x="1013" y="10165"/>
                  <a:pt x="1013" y="7624"/>
                </a:cubicBezTo>
                <a:cubicBezTo>
                  <a:pt x="1013" y="7624"/>
                  <a:pt x="1013" y="7624"/>
                  <a:pt x="1013" y="7624"/>
                </a:cubicBezTo>
                <a:cubicBezTo>
                  <a:pt x="1688" y="8047"/>
                  <a:pt x="2363" y="8047"/>
                  <a:pt x="3038" y="8047"/>
                </a:cubicBezTo>
                <a:cubicBezTo>
                  <a:pt x="1688" y="7200"/>
                  <a:pt x="1013" y="5506"/>
                  <a:pt x="1013" y="3812"/>
                </a:cubicBezTo>
                <a:cubicBezTo>
                  <a:pt x="1013" y="2541"/>
                  <a:pt x="1350" y="1694"/>
                  <a:pt x="1688" y="847"/>
                </a:cubicBezTo>
                <a:cubicBezTo>
                  <a:pt x="3713" y="4235"/>
                  <a:pt x="7088" y="6353"/>
                  <a:pt x="10463" y="6776"/>
                </a:cubicBezTo>
                <a:cubicBezTo>
                  <a:pt x="10463" y="6353"/>
                  <a:pt x="10463" y="5929"/>
                  <a:pt x="10463" y="5506"/>
                </a:cubicBezTo>
                <a:cubicBezTo>
                  <a:pt x="10463" y="2118"/>
                  <a:pt x="12487" y="0"/>
                  <a:pt x="14850" y="0"/>
                </a:cubicBezTo>
                <a:cubicBezTo>
                  <a:pt x="16200" y="0"/>
                  <a:pt x="17212" y="424"/>
                  <a:pt x="18225" y="1694"/>
                </a:cubicBezTo>
                <a:cubicBezTo>
                  <a:pt x="18900" y="1271"/>
                  <a:pt x="19912" y="847"/>
                  <a:pt x="20925" y="424"/>
                </a:cubicBezTo>
                <a:cubicBezTo>
                  <a:pt x="20587" y="1694"/>
                  <a:pt x="19912" y="2541"/>
                  <a:pt x="18900" y="3388"/>
                </a:cubicBezTo>
                <a:cubicBezTo>
                  <a:pt x="19912" y="2965"/>
                  <a:pt x="20587" y="2965"/>
                  <a:pt x="21600" y="2541"/>
                </a:cubicBezTo>
                <a:cubicBezTo>
                  <a:pt x="20925" y="3388"/>
                  <a:pt x="20250" y="4659"/>
                  <a:pt x="19237" y="5082"/>
                </a:cubicBezTo>
                <a:close/>
              </a:path>
            </a:pathLst>
          </a:custGeom>
          <a:solidFill>
            <a:srgbClr val="555555"/>
          </a:solidFill>
          <a:ln w="3175">
            <a:miter lim="400000"/>
          </a:ln>
        </p:spPr>
        <p:txBody>
          <a:bodyPr lIns="45719" rIns="45719"/>
          <a:lstStyle/>
          <a:p>
            <a:pPr defTabSz="457200">
              <a:defRPr sz="24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793251" y="8157735"/>
            <a:ext cx="149394" cy="285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3546"/>
                </a:moveTo>
                <a:cubicBezTo>
                  <a:pt x="17897" y="3546"/>
                  <a:pt x="17897" y="3546"/>
                  <a:pt x="17897" y="3546"/>
                </a:cubicBezTo>
                <a:cubicBezTo>
                  <a:pt x="14811" y="3546"/>
                  <a:pt x="14194" y="4513"/>
                  <a:pt x="14194" y="5481"/>
                </a:cubicBezTo>
                <a:cubicBezTo>
                  <a:pt x="14194" y="8060"/>
                  <a:pt x="14194" y="8060"/>
                  <a:pt x="14194" y="8060"/>
                </a:cubicBezTo>
                <a:cubicBezTo>
                  <a:pt x="21600" y="8060"/>
                  <a:pt x="21600" y="8060"/>
                  <a:pt x="21600" y="8060"/>
                </a:cubicBezTo>
                <a:cubicBezTo>
                  <a:pt x="20366" y="11928"/>
                  <a:pt x="20366" y="11928"/>
                  <a:pt x="20366" y="11928"/>
                </a:cubicBezTo>
                <a:cubicBezTo>
                  <a:pt x="14194" y="11928"/>
                  <a:pt x="14194" y="11928"/>
                  <a:pt x="14194" y="11928"/>
                </a:cubicBezTo>
                <a:cubicBezTo>
                  <a:pt x="14194" y="21600"/>
                  <a:pt x="14194" y="21600"/>
                  <a:pt x="14194" y="21600"/>
                </a:cubicBezTo>
                <a:cubicBezTo>
                  <a:pt x="6789" y="21600"/>
                  <a:pt x="6789" y="21600"/>
                  <a:pt x="6789" y="21600"/>
                </a:cubicBezTo>
                <a:cubicBezTo>
                  <a:pt x="6789" y="11928"/>
                  <a:pt x="6789" y="11928"/>
                  <a:pt x="6789" y="11928"/>
                </a:cubicBezTo>
                <a:cubicBezTo>
                  <a:pt x="0" y="11928"/>
                  <a:pt x="0" y="11928"/>
                  <a:pt x="0" y="11928"/>
                </a:cubicBezTo>
                <a:cubicBezTo>
                  <a:pt x="0" y="8060"/>
                  <a:pt x="0" y="8060"/>
                  <a:pt x="0" y="8060"/>
                </a:cubicBezTo>
                <a:cubicBezTo>
                  <a:pt x="6789" y="8060"/>
                  <a:pt x="6789" y="8060"/>
                  <a:pt x="6789" y="8060"/>
                </a:cubicBezTo>
                <a:cubicBezTo>
                  <a:pt x="6789" y="5158"/>
                  <a:pt x="6789" y="5158"/>
                  <a:pt x="6789" y="5158"/>
                </a:cubicBezTo>
                <a:cubicBezTo>
                  <a:pt x="6789" y="1934"/>
                  <a:pt x="10491" y="0"/>
                  <a:pt x="16046" y="0"/>
                </a:cubicBezTo>
                <a:cubicBezTo>
                  <a:pt x="18514" y="0"/>
                  <a:pt x="20983" y="322"/>
                  <a:pt x="21600" y="322"/>
                </a:cubicBezTo>
                <a:lnTo>
                  <a:pt x="21600" y="3546"/>
                </a:lnTo>
                <a:close/>
              </a:path>
            </a:pathLst>
          </a:custGeom>
          <a:solidFill>
            <a:srgbClr val="555555"/>
          </a:solidFill>
          <a:ln w="3175">
            <a:miter lim="400000"/>
          </a:ln>
        </p:spPr>
        <p:txBody>
          <a:bodyPr lIns="45719" rIns="45719"/>
          <a:lstStyle/>
          <a:p>
            <a:pPr defTabSz="457200">
              <a:defRPr sz="24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83552" y="6488190"/>
            <a:ext cx="168792" cy="266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8900" y="1029"/>
                  <a:pt x="18900" y="1029"/>
                  <a:pt x="18900" y="1029"/>
                </a:cubicBezTo>
                <a:cubicBezTo>
                  <a:pt x="16200" y="1029"/>
                  <a:pt x="16200" y="1029"/>
                  <a:pt x="16200" y="1029"/>
                </a:cubicBezTo>
                <a:cubicBezTo>
                  <a:pt x="17820" y="2057"/>
                  <a:pt x="19440" y="3086"/>
                  <a:pt x="19440" y="4800"/>
                </a:cubicBezTo>
                <a:cubicBezTo>
                  <a:pt x="19440" y="8229"/>
                  <a:pt x="14580" y="8571"/>
                  <a:pt x="14580" y="10286"/>
                </a:cubicBezTo>
                <a:cubicBezTo>
                  <a:pt x="14580" y="12000"/>
                  <a:pt x="20520" y="12686"/>
                  <a:pt x="20520" y="16114"/>
                </a:cubicBezTo>
                <a:cubicBezTo>
                  <a:pt x="20520" y="17143"/>
                  <a:pt x="20520" y="17829"/>
                  <a:pt x="19980" y="18514"/>
                </a:cubicBezTo>
                <a:cubicBezTo>
                  <a:pt x="17820" y="20914"/>
                  <a:pt x="12960" y="21600"/>
                  <a:pt x="9180" y="21600"/>
                </a:cubicBezTo>
                <a:cubicBezTo>
                  <a:pt x="6480" y="21600"/>
                  <a:pt x="2700" y="20914"/>
                  <a:pt x="540" y="19200"/>
                </a:cubicBezTo>
                <a:cubicBezTo>
                  <a:pt x="0" y="18857"/>
                  <a:pt x="0" y="18171"/>
                  <a:pt x="0" y="17486"/>
                </a:cubicBezTo>
                <a:cubicBezTo>
                  <a:pt x="0" y="16114"/>
                  <a:pt x="1620" y="14743"/>
                  <a:pt x="3240" y="14057"/>
                </a:cubicBezTo>
                <a:cubicBezTo>
                  <a:pt x="5940" y="13029"/>
                  <a:pt x="8640" y="13029"/>
                  <a:pt x="11340" y="12686"/>
                </a:cubicBezTo>
                <a:cubicBezTo>
                  <a:pt x="10800" y="12000"/>
                  <a:pt x="10260" y="11657"/>
                  <a:pt x="10260" y="10971"/>
                </a:cubicBezTo>
                <a:cubicBezTo>
                  <a:pt x="10260" y="10286"/>
                  <a:pt x="10260" y="9943"/>
                  <a:pt x="10800" y="9600"/>
                </a:cubicBezTo>
                <a:cubicBezTo>
                  <a:pt x="10260" y="9943"/>
                  <a:pt x="9720" y="9943"/>
                  <a:pt x="9180" y="9943"/>
                </a:cubicBezTo>
                <a:cubicBezTo>
                  <a:pt x="5400" y="9943"/>
                  <a:pt x="2160" y="7886"/>
                  <a:pt x="2160" y="5486"/>
                </a:cubicBezTo>
                <a:cubicBezTo>
                  <a:pt x="2160" y="3771"/>
                  <a:pt x="3240" y="2400"/>
                  <a:pt x="4860" y="1714"/>
                </a:cubicBezTo>
                <a:cubicBezTo>
                  <a:pt x="7020" y="343"/>
                  <a:pt x="10260" y="0"/>
                  <a:pt x="12960" y="0"/>
                </a:cubicBezTo>
                <a:lnTo>
                  <a:pt x="21600" y="0"/>
                </a:lnTo>
                <a:close/>
                <a:moveTo>
                  <a:pt x="12960" y="13714"/>
                </a:moveTo>
                <a:cubicBezTo>
                  <a:pt x="12960" y="13714"/>
                  <a:pt x="12420" y="13714"/>
                  <a:pt x="11880" y="13714"/>
                </a:cubicBezTo>
                <a:cubicBezTo>
                  <a:pt x="8640" y="13714"/>
                  <a:pt x="3780" y="14400"/>
                  <a:pt x="3780" y="16800"/>
                </a:cubicBezTo>
                <a:cubicBezTo>
                  <a:pt x="3780" y="19543"/>
                  <a:pt x="8100" y="20229"/>
                  <a:pt x="11340" y="20229"/>
                </a:cubicBezTo>
                <a:cubicBezTo>
                  <a:pt x="14580" y="20229"/>
                  <a:pt x="17820" y="19543"/>
                  <a:pt x="17820" y="17486"/>
                </a:cubicBezTo>
                <a:cubicBezTo>
                  <a:pt x="17820" y="15429"/>
                  <a:pt x="15120" y="14400"/>
                  <a:pt x="12960" y="13714"/>
                </a:cubicBezTo>
                <a:close/>
                <a:moveTo>
                  <a:pt x="9720" y="1029"/>
                </a:moveTo>
                <a:cubicBezTo>
                  <a:pt x="8640" y="1029"/>
                  <a:pt x="7560" y="1371"/>
                  <a:pt x="7020" y="2057"/>
                </a:cubicBezTo>
                <a:cubicBezTo>
                  <a:pt x="5940" y="2400"/>
                  <a:pt x="5940" y="3086"/>
                  <a:pt x="5940" y="4114"/>
                </a:cubicBezTo>
                <a:cubicBezTo>
                  <a:pt x="5940" y="5829"/>
                  <a:pt x="7560" y="8914"/>
                  <a:pt x="11340" y="8914"/>
                </a:cubicBezTo>
                <a:cubicBezTo>
                  <a:pt x="12420" y="8914"/>
                  <a:pt x="13500" y="8571"/>
                  <a:pt x="14580" y="8229"/>
                </a:cubicBezTo>
                <a:cubicBezTo>
                  <a:pt x="15120" y="7543"/>
                  <a:pt x="15660" y="6857"/>
                  <a:pt x="15660" y="6171"/>
                </a:cubicBezTo>
                <a:cubicBezTo>
                  <a:pt x="15660" y="4114"/>
                  <a:pt x="13500" y="1029"/>
                  <a:pt x="9720" y="1029"/>
                </a:cubicBezTo>
                <a:close/>
              </a:path>
            </a:pathLst>
          </a:custGeom>
          <a:solidFill>
            <a:srgbClr val="555555"/>
          </a:solidFill>
          <a:ln w="3175">
            <a:miter lim="400000"/>
          </a:ln>
        </p:spPr>
        <p:txBody>
          <a:bodyPr lIns="45719" rIns="45719"/>
          <a:lstStyle/>
          <a:p>
            <a:pPr defTabSz="457200">
              <a:defRPr sz="24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723691" y="5678332"/>
            <a:ext cx="288514" cy="208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82" y="18073"/>
                </a:moveTo>
                <a:cubicBezTo>
                  <a:pt x="20965" y="19837"/>
                  <a:pt x="20012" y="21159"/>
                  <a:pt x="18741" y="21159"/>
                </a:cubicBezTo>
                <a:cubicBezTo>
                  <a:pt x="16200" y="21600"/>
                  <a:pt x="13341" y="21600"/>
                  <a:pt x="10800" y="21600"/>
                </a:cubicBezTo>
                <a:cubicBezTo>
                  <a:pt x="7941" y="21600"/>
                  <a:pt x="5400" y="21600"/>
                  <a:pt x="2541" y="21159"/>
                </a:cubicBezTo>
                <a:cubicBezTo>
                  <a:pt x="1588" y="21159"/>
                  <a:pt x="635" y="19837"/>
                  <a:pt x="318" y="18073"/>
                </a:cubicBezTo>
                <a:cubicBezTo>
                  <a:pt x="0" y="15869"/>
                  <a:pt x="0" y="13224"/>
                  <a:pt x="0" y="11020"/>
                </a:cubicBezTo>
                <a:cubicBezTo>
                  <a:pt x="0" y="8376"/>
                  <a:pt x="0" y="6171"/>
                  <a:pt x="318" y="3527"/>
                </a:cubicBezTo>
                <a:cubicBezTo>
                  <a:pt x="635" y="2204"/>
                  <a:pt x="1588" y="882"/>
                  <a:pt x="2541" y="441"/>
                </a:cubicBezTo>
                <a:cubicBezTo>
                  <a:pt x="5400" y="0"/>
                  <a:pt x="7941" y="0"/>
                  <a:pt x="10800" y="0"/>
                </a:cubicBezTo>
                <a:cubicBezTo>
                  <a:pt x="13341" y="0"/>
                  <a:pt x="16200" y="0"/>
                  <a:pt x="18741" y="441"/>
                </a:cubicBezTo>
                <a:cubicBezTo>
                  <a:pt x="20012" y="882"/>
                  <a:pt x="20965" y="2204"/>
                  <a:pt x="21282" y="3527"/>
                </a:cubicBezTo>
                <a:cubicBezTo>
                  <a:pt x="21600" y="6171"/>
                  <a:pt x="21600" y="8376"/>
                  <a:pt x="21600" y="11020"/>
                </a:cubicBezTo>
                <a:cubicBezTo>
                  <a:pt x="21600" y="13224"/>
                  <a:pt x="21600" y="15869"/>
                  <a:pt x="21282" y="18073"/>
                </a:cubicBezTo>
                <a:close/>
                <a:moveTo>
                  <a:pt x="14929" y="10139"/>
                </a:moveTo>
                <a:cubicBezTo>
                  <a:pt x="8894" y="4849"/>
                  <a:pt x="8894" y="4849"/>
                  <a:pt x="8894" y="4849"/>
                </a:cubicBezTo>
                <a:cubicBezTo>
                  <a:pt x="8576" y="4408"/>
                  <a:pt x="8259" y="4408"/>
                  <a:pt x="7941" y="4408"/>
                </a:cubicBezTo>
                <a:cubicBezTo>
                  <a:pt x="7941" y="4849"/>
                  <a:pt x="7624" y="5290"/>
                  <a:pt x="7624" y="5731"/>
                </a:cubicBezTo>
                <a:cubicBezTo>
                  <a:pt x="7624" y="16310"/>
                  <a:pt x="7624" y="16310"/>
                  <a:pt x="7624" y="16310"/>
                </a:cubicBezTo>
                <a:cubicBezTo>
                  <a:pt x="7624" y="16751"/>
                  <a:pt x="7941" y="17192"/>
                  <a:pt x="7941" y="17192"/>
                </a:cubicBezTo>
                <a:cubicBezTo>
                  <a:pt x="8259" y="17192"/>
                  <a:pt x="8259" y="17192"/>
                  <a:pt x="8259" y="17192"/>
                </a:cubicBezTo>
                <a:cubicBezTo>
                  <a:pt x="8576" y="17192"/>
                  <a:pt x="8576" y="17192"/>
                  <a:pt x="8894" y="17192"/>
                </a:cubicBezTo>
                <a:cubicBezTo>
                  <a:pt x="14929" y="11902"/>
                  <a:pt x="14929" y="11902"/>
                  <a:pt x="14929" y="11902"/>
                </a:cubicBezTo>
                <a:cubicBezTo>
                  <a:pt x="15247" y="11461"/>
                  <a:pt x="15247" y="11461"/>
                  <a:pt x="15247" y="11020"/>
                </a:cubicBezTo>
                <a:cubicBezTo>
                  <a:pt x="15247" y="10580"/>
                  <a:pt x="15247" y="10139"/>
                  <a:pt x="14929" y="10139"/>
                </a:cubicBezTo>
                <a:close/>
              </a:path>
            </a:pathLst>
          </a:custGeom>
          <a:solidFill>
            <a:srgbClr val="555555"/>
          </a:solidFill>
          <a:ln w="3175">
            <a:miter lim="400000"/>
          </a:ln>
        </p:spPr>
        <p:txBody>
          <a:bodyPr lIns="45719" rIns="45719"/>
          <a:lstStyle/>
          <a:p>
            <a:pPr defTabSz="457200">
              <a:defRPr sz="24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16200000">
            <a:off x="-908727" y="10932570"/>
            <a:ext cx="3553350" cy="571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>
                <a:solidFill>
                  <a:srgbClr val="C1C0BE"/>
                </a:solidFill>
              </a:rPr>
              <a:t>Marketing</a:t>
            </a:r>
            <a:r>
              <a:t>   </a:t>
            </a:r>
            <a:r>
              <a:rPr>
                <a:solidFill>
                  <a:srgbClr val="C7A57F"/>
                </a:solidFill>
              </a:rPr>
              <a:t>/</a:t>
            </a:r>
            <a:r>
              <a:t>  </a:t>
            </a:r>
            <a:r>
              <a:rPr>
                <a:solidFill>
                  <a:srgbClr val="C1C0BE"/>
                </a:solidFill>
              </a:rPr>
              <a:t> Report</a:t>
            </a:r>
          </a:p>
        </p:txBody>
      </p:sp>
      <p:sp>
        <p:nvSpPr>
          <p:cNvPr id="48" name="Shape 48"/>
          <p:cNvSpPr/>
          <p:nvPr/>
        </p:nvSpPr>
        <p:spPr>
          <a:xfrm flipV="1">
            <a:off x="867947" y="1655053"/>
            <a:ext cx="1" cy="3425557"/>
          </a:xfrm>
          <a:prstGeom prst="line">
            <a:avLst/>
          </a:prstGeom>
          <a:ln w="127000">
            <a:solidFill>
              <a:srgbClr val="2C2C2C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5485720" y="4229750"/>
            <a:ext cx="2352675" cy="2351088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Рисунок 2"/>
          <p:cNvSpPr>
            <a:spLocks noGrp="1"/>
          </p:cNvSpPr>
          <p:nvPr>
            <p:ph type="pic" sz="quarter" idx="11"/>
          </p:nvPr>
        </p:nvSpPr>
        <p:spPr>
          <a:xfrm>
            <a:off x="8552035" y="4229750"/>
            <a:ext cx="2352675" cy="2351088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Рисунок 2"/>
          <p:cNvSpPr>
            <a:spLocks noGrp="1"/>
          </p:cNvSpPr>
          <p:nvPr>
            <p:ph type="pic" sz="quarter" idx="12"/>
          </p:nvPr>
        </p:nvSpPr>
        <p:spPr>
          <a:xfrm>
            <a:off x="11618350" y="4229750"/>
            <a:ext cx="2352675" cy="2351088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Рисунок 2"/>
          <p:cNvSpPr>
            <a:spLocks noGrp="1"/>
          </p:cNvSpPr>
          <p:nvPr>
            <p:ph type="pic" sz="quarter" idx="13"/>
          </p:nvPr>
        </p:nvSpPr>
        <p:spPr>
          <a:xfrm>
            <a:off x="14684665" y="4229750"/>
            <a:ext cx="2352675" cy="2351088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Рисунок 2"/>
          <p:cNvSpPr>
            <a:spLocks noGrp="1"/>
          </p:cNvSpPr>
          <p:nvPr>
            <p:ph type="pic" sz="quarter" idx="14"/>
          </p:nvPr>
        </p:nvSpPr>
        <p:spPr>
          <a:xfrm>
            <a:off x="17750979" y="4208694"/>
            <a:ext cx="2352675" cy="2351088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Рисунок 2"/>
          <p:cNvSpPr>
            <a:spLocks noGrp="1"/>
          </p:cNvSpPr>
          <p:nvPr>
            <p:ph type="pic" sz="quarter" idx="15"/>
          </p:nvPr>
        </p:nvSpPr>
        <p:spPr>
          <a:xfrm>
            <a:off x="5485720" y="7267218"/>
            <a:ext cx="2352675" cy="235108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Рисунок 2"/>
          <p:cNvSpPr>
            <a:spLocks noGrp="1"/>
          </p:cNvSpPr>
          <p:nvPr>
            <p:ph type="pic" sz="quarter" idx="16"/>
          </p:nvPr>
        </p:nvSpPr>
        <p:spPr>
          <a:xfrm>
            <a:off x="8552035" y="7267218"/>
            <a:ext cx="2352675" cy="2351088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Рисунок 2"/>
          <p:cNvSpPr>
            <a:spLocks noGrp="1"/>
          </p:cNvSpPr>
          <p:nvPr>
            <p:ph type="pic" sz="quarter" idx="17"/>
          </p:nvPr>
        </p:nvSpPr>
        <p:spPr>
          <a:xfrm>
            <a:off x="11618350" y="7267218"/>
            <a:ext cx="2352675" cy="235108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Рисунок 2"/>
          <p:cNvSpPr>
            <a:spLocks noGrp="1"/>
          </p:cNvSpPr>
          <p:nvPr>
            <p:ph type="pic" sz="quarter" idx="18"/>
          </p:nvPr>
        </p:nvSpPr>
        <p:spPr>
          <a:xfrm>
            <a:off x="14684665" y="7267218"/>
            <a:ext cx="2352675" cy="2351088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Рисунок 2"/>
          <p:cNvSpPr>
            <a:spLocks noGrp="1"/>
          </p:cNvSpPr>
          <p:nvPr>
            <p:ph type="pic" sz="quarter" idx="19"/>
          </p:nvPr>
        </p:nvSpPr>
        <p:spPr>
          <a:xfrm>
            <a:off x="17750979" y="7246162"/>
            <a:ext cx="2352675" cy="23510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4475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dark) no number">
    <p:bg>
      <p:bgPr>
        <a:solidFill>
          <a:srgbClr val="272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3377854" y="2279414"/>
            <a:ext cx="16482720" cy="217683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4F5F7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xfrm>
            <a:off x="3423999" y="4630044"/>
            <a:ext cx="20476357" cy="701929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hape 57"/>
          <p:cNvSpPr/>
          <p:nvPr/>
        </p:nvSpPr>
        <p:spPr>
          <a:xfrm>
            <a:off x="732314" y="7352837"/>
            <a:ext cx="271268" cy="2162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37" y="5082"/>
                </a:moveTo>
                <a:cubicBezTo>
                  <a:pt x="19237" y="5506"/>
                  <a:pt x="19237" y="5929"/>
                  <a:pt x="19237" y="5929"/>
                </a:cubicBezTo>
                <a:cubicBezTo>
                  <a:pt x="19237" y="13129"/>
                  <a:pt x="14850" y="21600"/>
                  <a:pt x="6750" y="21600"/>
                </a:cubicBezTo>
                <a:cubicBezTo>
                  <a:pt x="4388" y="21600"/>
                  <a:pt x="2025" y="20753"/>
                  <a:pt x="0" y="19059"/>
                </a:cubicBezTo>
                <a:cubicBezTo>
                  <a:pt x="338" y="19059"/>
                  <a:pt x="675" y="19059"/>
                  <a:pt x="1013" y="19059"/>
                </a:cubicBezTo>
                <a:cubicBezTo>
                  <a:pt x="3038" y="19059"/>
                  <a:pt x="5063" y="18212"/>
                  <a:pt x="6413" y="16941"/>
                </a:cubicBezTo>
                <a:cubicBezTo>
                  <a:pt x="4725" y="16941"/>
                  <a:pt x="3038" y="15247"/>
                  <a:pt x="2363" y="13129"/>
                </a:cubicBezTo>
                <a:cubicBezTo>
                  <a:pt x="2700" y="13129"/>
                  <a:pt x="3038" y="13129"/>
                  <a:pt x="3375" y="13129"/>
                </a:cubicBezTo>
                <a:cubicBezTo>
                  <a:pt x="3713" y="13129"/>
                  <a:pt x="4050" y="13129"/>
                  <a:pt x="4388" y="13129"/>
                </a:cubicBezTo>
                <a:cubicBezTo>
                  <a:pt x="2363" y="12282"/>
                  <a:pt x="1013" y="10165"/>
                  <a:pt x="1013" y="7624"/>
                </a:cubicBezTo>
                <a:cubicBezTo>
                  <a:pt x="1013" y="7624"/>
                  <a:pt x="1013" y="7624"/>
                  <a:pt x="1013" y="7624"/>
                </a:cubicBezTo>
                <a:cubicBezTo>
                  <a:pt x="1688" y="8047"/>
                  <a:pt x="2363" y="8047"/>
                  <a:pt x="3038" y="8047"/>
                </a:cubicBezTo>
                <a:cubicBezTo>
                  <a:pt x="1688" y="7200"/>
                  <a:pt x="1013" y="5506"/>
                  <a:pt x="1013" y="3812"/>
                </a:cubicBezTo>
                <a:cubicBezTo>
                  <a:pt x="1013" y="2541"/>
                  <a:pt x="1350" y="1694"/>
                  <a:pt x="1688" y="847"/>
                </a:cubicBezTo>
                <a:cubicBezTo>
                  <a:pt x="3713" y="4235"/>
                  <a:pt x="7088" y="6353"/>
                  <a:pt x="10463" y="6776"/>
                </a:cubicBezTo>
                <a:cubicBezTo>
                  <a:pt x="10463" y="6353"/>
                  <a:pt x="10463" y="5929"/>
                  <a:pt x="10463" y="5506"/>
                </a:cubicBezTo>
                <a:cubicBezTo>
                  <a:pt x="10463" y="2118"/>
                  <a:pt x="12487" y="0"/>
                  <a:pt x="14850" y="0"/>
                </a:cubicBezTo>
                <a:cubicBezTo>
                  <a:pt x="16200" y="0"/>
                  <a:pt x="17212" y="424"/>
                  <a:pt x="18225" y="1694"/>
                </a:cubicBezTo>
                <a:cubicBezTo>
                  <a:pt x="18900" y="1271"/>
                  <a:pt x="19912" y="847"/>
                  <a:pt x="20925" y="424"/>
                </a:cubicBezTo>
                <a:cubicBezTo>
                  <a:pt x="20587" y="1694"/>
                  <a:pt x="19912" y="2541"/>
                  <a:pt x="18900" y="3388"/>
                </a:cubicBezTo>
                <a:cubicBezTo>
                  <a:pt x="19912" y="2965"/>
                  <a:pt x="20587" y="2965"/>
                  <a:pt x="21600" y="2541"/>
                </a:cubicBezTo>
                <a:cubicBezTo>
                  <a:pt x="20925" y="3388"/>
                  <a:pt x="20250" y="4659"/>
                  <a:pt x="19237" y="5082"/>
                </a:cubicBezTo>
                <a:close/>
              </a:path>
            </a:pathLst>
          </a:custGeom>
          <a:solidFill>
            <a:srgbClr val="555555"/>
          </a:solidFill>
          <a:ln w="3175">
            <a:miter lim="400000"/>
          </a:ln>
        </p:spPr>
        <p:txBody>
          <a:bodyPr lIns="45719" rIns="45719"/>
          <a:lstStyle/>
          <a:p>
            <a:pPr defTabSz="457200">
              <a:defRPr sz="24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793251" y="8157735"/>
            <a:ext cx="149394" cy="285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3546"/>
                </a:moveTo>
                <a:cubicBezTo>
                  <a:pt x="17897" y="3546"/>
                  <a:pt x="17897" y="3546"/>
                  <a:pt x="17897" y="3546"/>
                </a:cubicBezTo>
                <a:cubicBezTo>
                  <a:pt x="14811" y="3546"/>
                  <a:pt x="14194" y="4513"/>
                  <a:pt x="14194" y="5481"/>
                </a:cubicBezTo>
                <a:cubicBezTo>
                  <a:pt x="14194" y="8060"/>
                  <a:pt x="14194" y="8060"/>
                  <a:pt x="14194" y="8060"/>
                </a:cubicBezTo>
                <a:cubicBezTo>
                  <a:pt x="21600" y="8060"/>
                  <a:pt x="21600" y="8060"/>
                  <a:pt x="21600" y="8060"/>
                </a:cubicBezTo>
                <a:cubicBezTo>
                  <a:pt x="20366" y="11928"/>
                  <a:pt x="20366" y="11928"/>
                  <a:pt x="20366" y="11928"/>
                </a:cubicBezTo>
                <a:cubicBezTo>
                  <a:pt x="14194" y="11928"/>
                  <a:pt x="14194" y="11928"/>
                  <a:pt x="14194" y="11928"/>
                </a:cubicBezTo>
                <a:cubicBezTo>
                  <a:pt x="14194" y="21600"/>
                  <a:pt x="14194" y="21600"/>
                  <a:pt x="14194" y="21600"/>
                </a:cubicBezTo>
                <a:cubicBezTo>
                  <a:pt x="6789" y="21600"/>
                  <a:pt x="6789" y="21600"/>
                  <a:pt x="6789" y="21600"/>
                </a:cubicBezTo>
                <a:cubicBezTo>
                  <a:pt x="6789" y="11928"/>
                  <a:pt x="6789" y="11928"/>
                  <a:pt x="6789" y="11928"/>
                </a:cubicBezTo>
                <a:cubicBezTo>
                  <a:pt x="0" y="11928"/>
                  <a:pt x="0" y="11928"/>
                  <a:pt x="0" y="11928"/>
                </a:cubicBezTo>
                <a:cubicBezTo>
                  <a:pt x="0" y="8060"/>
                  <a:pt x="0" y="8060"/>
                  <a:pt x="0" y="8060"/>
                </a:cubicBezTo>
                <a:cubicBezTo>
                  <a:pt x="6789" y="8060"/>
                  <a:pt x="6789" y="8060"/>
                  <a:pt x="6789" y="8060"/>
                </a:cubicBezTo>
                <a:cubicBezTo>
                  <a:pt x="6789" y="5158"/>
                  <a:pt x="6789" y="5158"/>
                  <a:pt x="6789" y="5158"/>
                </a:cubicBezTo>
                <a:cubicBezTo>
                  <a:pt x="6789" y="1934"/>
                  <a:pt x="10491" y="0"/>
                  <a:pt x="16046" y="0"/>
                </a:cubicBezTo>
                <a:cubicBezTo>
                  <a:pt x="18514" y="0"/>
                  <a:pt x="20983" y="322"/>
                  <a:pt x="21600" y="322"/>
                </a:cubicBezTo>
                <a:lnTo>
                  <a:pt x="21600" y="3546"/>
                </a:lnTo>
                <a:close/>
              </a:path>
            </a:pathLst>
          </a:custGeom>
          <a:solidFill>
            <a:srgbClr val="555555"/>
          </a:solidFill>
          <a:ln w="3175">
            <a:miter lim="400000"/>
          </a:ln>
        </p:spPr>
        <p:txBody>
          <a:bodyPr lIns="45719" rIns="45719"/>
          <a:lstStyle/>
          <a:p>
            <a:pPr defTabSz="457200">
              <a:defRPr sz="24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783552" y="6488190"/>
            <a:ext cx="168792" cy="266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8900" y="1029"/>
                  <a:pt x="18900" y="1029"/>
                  <a:pt x="18900" y="1029"/>
                </a:cubicBezTo>
                <a:cubicBezTo>
                  <a:pt x="16200" y="1029"/>
                  <a:pt x="16200" y="1029"/>
                  <a:pt x="16200" y="1029"/>
                </a:cubicBezTo>
                <a:cubicBezTo>
                  <a:pt x="17820" y="2057"/>
                  <a:pt x="19440" y="3086"/>
                  <a:pt x="19440" y="4800"/>
                </a:cubicBezTo>
                <a:cubicBezTo>
                  <a:pt x="19440" y="8229"/>
                  <a:pt x="14580" y="8571"/>
                  <a:pt x="14580" y="10286"/>
                </a:cubicBezTo>
                <a:cubicBezTo>
                  <a:pt x="14580" y="12000"/>
                  <a:pt x="20520" y="12686"/>
                  <a:pt x="20520" y="16114"/>
                </a:cubicBezTo>
                <a:cubicBezTo>
                  <a:pt x="20520" y="17143"/>
                  <a:pt x="20520" y="17829"/>
                  <a:pt x="19980" y="18514"/>
                </a:cubicBezTo>
                <a:cubicBezTo>
                  <a:pt x="17820" y="20914"/>
                  <a:pt x="12960" y="21600"/>
                  <a:pt x="9180" y="21600"/>
                </a:cubicBezTo>
                <a:cubicBezTo>
                  <a:pt x="6480" y="21600"/>
                  <a:pt x="2700" y="20914"/>
                  <a:pt x="540" y="19200"/>
                </a:cubicBezTo>
                <a:cubicBezTo>
                  <a:pt x="0" y="18857"/>
                  <a:pt x="0" y="18171"/>
                  <a:pt x="0" y="17486"/>
                </a:cubicBezTo>
                <a:cubicBezTo>
                  <a:pt x="0" y="16114"/>
                  <a:pt x="1620" y="14743"/>
                  <a:pt x="3240" y="14057"/>
                </a:cubicBezTo>
                <a:cubicBezTo>
                  <a:pt x="5940" y="13029"/>
                  <a:pt x="8640" y="13029"/>
                  <a:pt x="11340" y="12686"/>
                </a:cubicBezTo>
                <a:cubicBezTo>
                  <a:pt x="10800" y="12000"/>
                  <a:pt x="10260" y="11657"/>
                  <a:pt x="10260" y="10971"/>
                </a:cubicBezTo>
                <a:cubicBezTo>
                  <a:pt x="10260" y="10286"/>
                  <a:pt x="10260" y="9943"/>
                  <a:pt x="10800" y="9600"/>
                </a:cubicBezTo>
                <a:cubicBezTo>
                  <a:pt x="10260" y="9943"/>
                  <a:pt x="9720" y="9943"/>
                  <a:pt x="9180" y="9943"/>
                </a:cubicBezTo>
                <a:cubicBezTo>
                  <a:pt x="5400" y="9943"/>
                  <a:pt x="2160" y="7886"/>
                  <a:pt x="2160" y="5486"/>
                </a:cubicBezTo>
                <a:cubicBezTo>
                  <a:pt x="2160" y="3771"/>
                  <a:pt x="3240" y="2400"/>
                  <a:pt x="4860" y="1714"/>
                </a:cubicBezTo>
                <a:cubicBezTo>
                  <a:pt x="7020" y="343"/>
                  <a:pt x="10260" y="0"/>
                  <a:pt x="12960" y="0"/>
                </a:cubicBezTo>
                <a:lnTo>
                  <a:pt x="21600" y="0"/>
                </a:lnTo>
                <a:close/>
                <a:moveTo>
                  <a:pt x="12960" y="13714"/>
                </a:moveTo>
                <a:cubicBezTo>
                  <a:pt x="12960" y="13714"/>
                  <a:pt x="12420" y="13714"/>
                  <a:pt x="11880" y="13714"/>
                </a:cubicBezTo>
                <a:cubicBezTo>
                  <a:pt x="8640" y="13714"/>
                  <a:pt x="3780" y="14400"/>
                  <a:pt x="3780" y="16800"/>
                </a:cubicBezTo>
                <a:cubicBezTo>
                  <a:pt x="3780" y="19543"/>
                  <a:pt x="8100" y="20229"/>
                  <a:pt x="11340" y="20229"/>
                </a:cubicBezTo>
                <a:cubicBezTo>
                  <a:pt x="14580" y="20229"/>
                  <a:pt x="17820" y="19543"/>
                  <a:pt x="17820" y="17486"/>
                </a:cubicBezTo>
                <a:cubicBezTo>
                  <a:pt x="17820" y="15429"/>
                  <a:pt x="15120" y="14400"/>
                  <a:pt x="12960" y="13714"/>
                </a:cubicBezTo>
                <a:close/>
                <a:moveTo>
                  <a:pt x="9720" y="1029"/>
                </a:moveTo>
                <a:cubicBezTo>
                  <a:pt x="8640" y="1029"/>
                  <a:pt x="7560" y="1371"/>
                  <a:pt x="7020" y="2057"/>
                </a:cubicBezTo>
                <a:cubicBezTo>
                  <a:pt x="5940" y="2400"/>
                  <a:pt x="5940" y="3086"/>
                  <a:pt x="5940" y="4114"/>
                </a:cubicBezTo>
                <a:cubicBezTo>
                  <a:pt x="5940" y="5829"/>
                  <a:pt x="7560" y="8914"/>
                  <a:pt x="11340" y="8914"/>
                </a:cubicBezTo>
                <a:cubicBezTo>
                  <a:pt x="12420" y="8914"/>
                  <a:pt x="13500" y="8571"/>
                  <a:pt x="14580" y="8229"/>
                </a:cubicBezTo>
                <a:cubicBezTo>
                  <a:pt x="15120" y="7543"/>
                  <a:pt x="15660" y="6857"/>
                  <a:pt x="15660" y="6171"/>
                </a:cubicBezTo>
                <a:cubicBezTo>
                  <a:pt x="15660" y="4114"/>
                  <a:pt x="13500" y="1029"/>
                  <a:pt x="9720" y="1029"/>
                </a:cubicBezTo>
                <a:close/>
              </a:path>
            </a:pathLst>
          </a:custGeom>
          <a:solidFill>
            <a:srgbClr val="555555"/>
          </a:solidFill>
          <a:ln w="3175">
            <a:miter lim="400000"/>
          </a:ln>
        </p:spPr>
        <p:txBody>
          <a:bodyPr lIns="45719" rIns="45719"/>
          <a:lstStyle/>
          <a:p>
            <a:pPr defTabSz="457200">
              <a:defRPr sz="24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723691" y="5678332"/>
            <a:ext cx="288514" cy="208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82" y="18073"/>
                </a:moveTo>
                <a:cubicBezTo>
                  <a:pt x="20965" y="19837"/>
                  <a:pt x="20012" y="21159"/>
                  <a:pt x="18741" y="21159"/>
                </a:cubicBezTo>
                <a:cubicBezTo>
                  <a:pt x="16200" y="21600"/>
                  <a:pt x="13341" y="21600"/>
                  <a:pt x="10800" y="21600"/>
                </a:cubicBezTo>
                <a:cubicBezTo>
                  <a:pt x="7941" y="21600"/>
                  <a:pt x="5400" y="21600"/>
                  <a:pt x="2541" y="21159"/>
                </a:cubicBezTo>
                <a:cubicBezTo>
                  <a:pt x="1588" y="21159"/>
                  <a:pt x="635" y="19837"/>
                  <a:pt x="318" y="18073"/>
                </a:cubicBezTo>
                <a:cubicBezTo>
                  <a:pt x="0" y="15869"/>
                  <a:pt x="0" y="13224"/>
                  <a:pt x="0" y="11020"/>
                </a:cubicBezTo>
                <a:cubicBezTo>
                  <a:pt x="0" y="8376"/>
                  <a:pt x="0" y="6171"/>
                  <a:pt x="318" y="3527"/>
                </a:cubicBezTo>
                <a:cubicBezTo>
                  <a:pt x="635" y="2204"/>
                  <a:pt x="1588" y="882"/>
                  <a:pt x="2541" y="441"/>
                </a:cubicBezTo>
                <a:cubicBezTo>
                  <a:pt x="5400" y="0"/>
                  <a:pt x="7941" y="0"/>
                  <a:pt x="10800" y="0"/>
                </a:cubicBezTo>
                <a:cubicBezTo>
                  <a:pt x="13341" y="0"/>
                  <a:pt x="16200" y="0"/>
                  <a:pt x="18741" y="441"/>
                </a:cubicBezTo>
                <a:cubicBezTo>
                  <a:pt x="20012" y="882"/>
                  <a:pt x="20965" y="2204"/>
                  <a:pt x="21282" y="3527"/>
                </a:cubicBezTo>
                <a:cubicBezTo>
                  <a:pt x="21600" y="6171"/>
                  <a:pt x="21600" y="8376"/>
                  <a:pt x="21600" y="11020"/>
                </a:cubicBezTo>
                <a:cubicBezTo>
                  <a:pt x="21600" y="13224"/>
                  <a:pt x="21600" y="15869"/>
                  <a:pt x="21282" y="18073"/>
                </a:cubicBezTo>
                <a:close/>
                <a:moveTo>
                  <a:pt x="14929" y="10139"/>
                </a:moveTo>
                <a:cubicBezTo>
                  <a:pt x="8894" y="4849"/>
                  <a:pt x="8894" y="4849"/>
                  <a:pt x="8894" y="4849"/>
                </a:cubicBezTo>
                <a:cubicBezTo>
                  <a:pt x="8576" y="4408"/>
                  <a:pt x="8259" y="4408"/>
                  <a:pt x="7941" y="4408"/>
                </a:cubicBezTo>
                <a:cubicBezTo>
                  <a:pt x="7941" y="4849"/>
                  <a:pt x="7624" y="5290"/>
                  <a:pt x="7624" y="5731"/>
                </a:cubicBezTo>
                <a:cubicBezTo>
                  <a:pt x="7624" y="16310"/>
                  <a:pt x="7624" y="16310"/>
                  <a:pt x="7624" y="16310"/>
                </a:cubicBezTo>
                <a:cubicBezTo>
                  <a:pt x="7624" y="16751"/>
                  <a:pt x="7941" y="17192"/>
                  <a:pt x="7941" y="17192"/>
                </a:cubicBezTo>
                <a:cubicBezTo>
                  <a:pt x="8259" y="17192"/>
                  <a:pt x="8259" y="17192"/>
                  <a:pt x="8259" y="17192"/>
                </a:cubicBezTo>
                <a:cubicBezTo>
                  <a:pt x="8576" y="17192"/>
                  <a:pt x="8576" y="17192"/>
                  <a:pt x="8894" y="17192"/>
                </a:cubicBezTo>
                <a:cubicBezTo>
                  <a:pt x="14929" y="11902"/>
                  <a:pt x="14929" y="11902"/>
                  <a:pt x="14929" y="11902"/>
                </a:cubicBezTo>
                <a:cubicBezTo>
                  <a:pt x="15247" y="11461"/>
                  <a:pt x="15247" y="11461"/>
                  <a:pt x="15247" y="11020"/>
                </a:cubicBezTo>
                <a:cubicBezTo>
                  <a:pt x="15247" y="10580"/>
                  <a:pt x="15247" y="10139"/>
                  <a:pt x="14929" y="10139"/>
                </a:cubicBezTo>
                <a:close/>
              </a:path>
            </a:pathLst>
          </a:custGeom>
          <a:solidFill>
            <a:srgbClr val="555555"/>
          </a:solidFill>
          <a:ln w="3175">
            <a:miter lim="400000"/>
          </a:ln>
        </p:spPr>
        <p:txBody>
          <a:bodyPr lIns="45719" rIns="45719"/>
          <a:lstStyle/>
          <a:p>
            <a:pPr defTabSz="457200">
              <a:defRPr sz="24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1" name="Shape 61"/>
          <p:cNvSpPr/>
          <p:nvPr/>
        </p:nvSpPr>
        <p:spPr>
          <a:xfrm rot="16200000">
            <a:off x="-908727" y="10932570"/>
            <a:ext cx="3553350" cy="571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>
                <a:solidFill>
                  <a:srgbClr val="C1C0BE"/>
                </a:solidFill>
              </a:rPr>
              <a:t>Marketing</a:t>
            </a:r>
            <a:r>
              <a:t>   </a:t>
            </a:r>
            <a:r>
              <a:rPr>
                <a:solidFill>
                  <a:srgbClr val="C7A57F"/>
                </a:solidFill>
              </a:rPr>
              <a:t>/</a:t>
            </a:r>
            <a:r>
              <a:t>  </a:t>
            </a:r>
            <a:r>
              <a:rPr>
                <a:solidFill>
                  <a:srgbClr val="C1C0BE"/>
                </a:solidFill>
              </a:rPr>
              <a:t> Report</a:t>
            </a:r>
          </a:p>
        </p:txBody>
      </p:sp>
      <p:sp>
        <p:nvSpPr>
          <p:cNvPr id="62" name="Shape 62"/>
          <p:cNvSpPr/>
          <p:nvPr/>
        </p:nvSpPr>
        <p:spPr>
          <a:xfrm flipV="1">
            <a:off x="867947" y="703000"/>
            <a:ext cx="1" cy="4377610"/>
          </a:xfrm>
          <a:prstGeom prst="line">
            <a:avLst/>
          </a:prstGeom>
          <a:ln w="127000">
            <a:solidFill>
              <a:srgbClr val="2C2C2C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sldNum" sz="quarter" idx="2"/>
          </p:nvPr>
        </p:nvSpPr>
        <p:spPr>
          <a:xfrm>
            <a:off x="563994" y="635695"/>
            <a:ext cx="607908" cy="495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1C0B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with photo_no number">
    <p:bg>
      <p:bgPr>
        <a:solidFill>
          <a:srgbClr val="272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732314" y="7352837"/>
            <a:ext cx="271268" cy="2162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37" y="5082"/>
                </a:moveTo>
                <a:cubicBezTo>
                  <a:pt x="19237" y="5506"/>
                  <a:pt x="19237" y="5929"/>
                  <a:pt x="19237" y="5929"/>
                </a:cubicBezTo>
                <a:cubicBezTo>
                  <a:pt x="19237" y="13129"/>
                  <a:pt x="14850" y="21600"/>
                  <a:pt x="6750" y="21600"/>
                </a:cubicBezTo>
                <a:cubicBezTo>
                  <a:pt x="4388" y="21600"/>
                  <a:pt x="2025" y="20753"/>
                  <a:pt x="0" y="19059"/>
                </a:cubicBezTo>
                <a:cubicBezTo>
                  <a:pt x="338" y="19059"/>
                  <a:pt x="675" y="19059"/>
                  <a:pt x="1013" y="19059"/>
                </a:cubicBezTo>
                <a:cubicBezTo>
                  <a:pt x="3038" y="19059"/>
                  <a:pt x="5063" y="18212"/>
                  <a:pt x="6413" y="16941"/>
                </a:cubicBezTo>
                <a:cubicBezTo>
                  <a:pt x="4725" y="16941"/>
                  <a:pt x="3038" y="15247"/>
                  <a:pt x="2363" y="13129"/>
                </a:cubicBezTo>
                <a:cubicBezTo>
                  <a:pt x="2700" y="13129"/>
                  <a:pt x="3038" y="13129"/>
                  <a:pt x="3375" y="13129"/>
                </a:cubicBezTo>
                <a:cubicBezTo>
                  <a:pt x="3713" y="13129"/>
                  <a:pt x="4050" y="13129"/>
                  <a:pt x="4388" y="13129"/>
                </a:cubicBezTo>
                <a:cubicBezTo>
                  <a:pt x="2363" y="12282"/>
                  <a:pt x="1013" y="10165"/>
                  <a:pt x="1013" y="7624"/>
                </a:cubicBezTo>
                <a:cubicBezTo>
                  <a:pt x="1013" y="7624"/>
                  <a:pt x="1013" y="7624"/>
                  <a:pt x="1013" y="7624"/>
                </a:cubicBezTo>
                <a:cubicBezTo>
                  <a:pt x="1688" y="8047"/>
                  <a:pt x="2363" y="8047"/>
                  <a:pt x="3038" y="8047"/>
                </a:cubicBezTo>
                <a:cubicBezTo>
                  <a:pt x="1688" y="7200"/>
                  <a:pt x="1013" y="5506"/>
                  <a:pt x="1013" y="3812"/>
                </a:cubicBezTo>
                <a:cubicBezTo>
                  <a:pt x="1013" y="2541"/>
                  <a:pt x="1350" y="1694"/>
                  <a:pt x="1688" y="847"/>
                </a:cubicBezTo>
                <a:cubicBezTo>
                  <a:pt x="3713" y="4235"/>
                  <a:pt x="7088" y="6353"/>
                  <a:pt x="10463" y="6776"/>
                </a:cubicBezTo>
                <a:cubicBezTo>
                  <a:pt x="10463" y="6353"/>
                  <a:pt x="10463" y="5929"/>
                  <a:pt x="10463" y="5506"/>
                </a:cubicBezTo>
                <a:cubicBezTo>
                  <a:pt x="10463" y="2118"/>
                  <a:pt x="12487" y="0"/>
                  <a:pt x="14850" y="0"/>
                </a:cubicBezTo>
                <a:cubicBezTo>
                  <a:pt x="16200" y="0"/>
                  <a:pt x="17212" y="424"/>
                  <a:pt x="18225" y="1694"/>
                </a:cubicBezTo>
                <a:cubicBezTo>
                  <a:pt x="18900" y="1271"/>
                  <a:pt x="19912" y="847"/>
                  <a:pt x="20925" y="424"/>
                </a:cubicBezTo>
                <a:cubicBezTo>
                  <a:pt x="20587" y="1694"/>
                  <a:pt x="19912" y="2541"/>
                  <a:pt x="18900" y="3388"/>
                </a:cubicBezTo>
                <a:cubicBezTo>
                  <a:pt x="19912" y="2965"/>
                  <a:pt x="20587" y="2965"/>
                  <a:pt x="21600" y="2541"/>
                </a:cubicBezTo>
                <a:cubicBezTo>
                  <a:pt x="20925" y="3388"/>
                  <a:pt x="20250" y="4659"/>
                  <a:pt x="19237" y="5082"/>
                </a:cubicBezTo>
                <a:close/>
              </a:path>
            </a:pathLst>
          </a:custGeom>
          <a:solidFill>
            <a:srgbClr val="555555"/>
          </a:solidFill>
          <a:ln w="3175">
            <a:miter lim="400000"/>
          </a:ln>
        </p:spPr>
        <p:txBody>
          <a:bodyPr lIns="45719" rIns="45719"/>
          <a:lstStyle/>
          <a:p>
            <a:pPr defTabSz="457200">
              <a:defRPr sz="24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793251" y="8157735"/>
            <a:ext cx="149394" cy="285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3546"/>
                </a:moveTo>
                <a:cubicBezTo>
                  <a:pt x="17897" y="3546"/>
                  <a:pt x="17897" y="3546"/>
                  <a:pt x="17897" y="3546"/>
                </a:cubicBezTo>
                <a:cubicBezTo>
                  <a:pt x="14811" y="3546"/>
                  <a:pt x="14194" y="4513"/>
                  <a:pt x="14194" y="5481"/>
                </a:cubicBezTo>
                <a:cubicBezTo>
                  <a:pt x="14194" y="8060"/>
                  <a:pt x="14194" y="8060"/>
                  <a:pt x="14194" y="8060"/>
                </a:cubicBezTo>
                <a:cubicBezTo>
                  <a:pt x="21600" y="8060"/>
                  <a:pt x="21600" y="8060"/>
                  <a:pt x="21600" y="8060"/>
                </a:cubicBezTo>
                <a:cubicBezTo>
                  <a:pt x="20366" y="11928"/>
                  <a:pt x="20366" y="11928"/>
                  <a:pt x="20366" y="11928"/>
                </a:cubicBezTo>
                <a:cubicBezTo>
                  <a:pt x="14194" y="11928"/>
                  <a:pt x="14194" y="11928"/>
                  <a:pt x="14194" y="11928"/>
                </a:cubicBezTo>
                <a:cubicBezTo>
                  <a:pt x="14194" y="21600"/>
                  <a:pt x="14194" y="21600"/>
                  <a:pt x="14194" y="21600"/>
                </a:cubicBezTo>
                <a:cubicBezTo>
                  <a:pt x="6789" y="21600"/>
                  <a:pt x="6789" y="21600"/>
                  <a:pt x="6789" y="21600"/>
                </a:cubicBezTo>
                <a:cubicBezTo>
                  <a:pt x="6789" y="11928"/>
                  <a:pt x="6789" y="11928"/>
                  <a:pt x="6789" y="11928"/>
                </a:cubicBezTo>
                <a:cubicBezTo>
                  <a:pt x="0" y="11928"/>
                  <a:pt x="0" y="11928"/>
                  <a:pt x="0" y="11928"/>
                </a:cubicBezTo>
                <a:cubicBezTo>
                  <a:pt x="0" y="8060"/>
                  <a:pt x="0" y="8060"/>
                  <a:pt x="0" y="8060"/>
                </a:cubicBezTo>
                <a:cubicBezTo>
                  <a:pt x="6789" y="8060"/>
                  <a:pt x="6789" y="8060"/>
                  <a:pt x="6789" y="8060"/>
                </a:cubicBezTo>
                <a:cubicBezTo>
                  <a:pt x="6789" y="5158"/>
                  <a:pt x="6789" y="5158"/>
                  <a:pt x="6789" y="5158"/>
                </a:cubicBezTo>
                <a:cubicBezTo>
                  <a:pt x="6789" y="1934"/>
                  <a:pt x="10491" y="0"/>
                  <a:pt x="16046" y="0"/>
                </a:cubicBezTo>
                <a:cubicBezTo>
                  <a:pt x="18514" y="0"/>
                  <a:pt x="20983" y="322"/>
                  <a:pt x="21600" y="322"/>
                </a:cubicBezTo>
                <a:lnTo>
                  <a:pt x="21600" y="3546"/>
                </a:lnTo>
                <a:close/>
              </a:path>
            </a:pathLst>
          </a:custGeom>
          <a:solidFill>
            <a:srgbClr val="555555"/>
          </a:solidFill>
          <a:ln w="3175">
            <a:miter lim="400000"/>
          </a:ln>
        </p:spPr>
        <p:txBody>
          <a:bodyPr lIns="45719" rIns="45719"/>
          <a:lstStyle/>
          <a:p>
            <a:pPr defTabSz="457200">
              <a:defRPr sz="24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783552" y="6488190"/>
            <a:ext cx="168792" cy="266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8900" y="1029"/>
                  <a:pt x="18900" y="1029"/>
                  <a:pt x="18900" y="1029"/>
                </a:cubicBezTo>
                <a:cubicBezTo>
                  <a:pt x="16200" y="1029"/>
                  <a:pt x="16200" y="1029"/>
                  <a:pt x="16200" y="1029"/>
                </a:cubicBezTo>
                <a:cubicBezTo>
                  <a:pt x="17820" y="2057"/>
                  <a:pt x="19440" y="3086"/>
                  <a:pt x="19440" y="4800"/>
                </a:cubicBezTo>
                <a:cubicBezTo>
                  <a:pt x="19440" y="8229"/>
                  <a:pt x="14580" y="8571"/>
                  <a:pt x="14580" y="10286"/>
                </a:cubicBezTo>
                <a:cubicBezTo>
                  <a:pt x="14580" y="12000"/>
                  <a:pt x="20520" y="12686"/>
                  <a:pt x="20520" y="16114"/>
                </a:cubicBezTo>
                <a:cubicBezTo>
                  <a:pt x="20520" y="17143"/>
                  <a:pt x="20520" y="17829"/>
                  <a:pt x="19980" y="18514"/>
                </a:cubicBezTo>
                <a:cubicBezTo>
                  <a:pt x="17820" y="20914"/>
                  <a:pt x="12960" y="21600"/>
                  <a:pt x="9180" y="21600"/>
                </a:cubicBezTo>
                <a:cubicBezTo>
                  <a:pt x="6480" y="21600"/>
                  <a:pt x="2700" y="20914"/>
                  <a:pt x="540" y="19200"/>
                </a:cubicBezTo>
                <a:cubicBezTo>
                  <a:pt x="0" y="18857"/>
                  <a:pt x="0" y="18171"/>
                  <a:pt x="0" y="17486"/>
                </a:cubicBezTo>
                <a:cubicBezTo>
                  <a:pt x="0" y="16114"/>
                  <a:pt x="1620" y="14743"/>
                  <a:pt x="3240" y="14057"/>
                </a:cubicBezTo>
                <a:cubicBezTo>
                  <a:pt x="5940" y="13029"/>
                  <a:pt x="8640" y="13029"/>
                  <a:pt x="11340" y="12686"/>
                </a:cubicBezTo>
                <a:cubicBezTo>
                  <a:pt x="10800" y="12000"/>
                  <a:pt x="10260" y="11657"/>
                  <a:pt x="10260" y="10971"/>
                </a:cubicBezTo>
                <a:cubicBezTo>
                  <a:pt x="10260" y="10286"/>
                  <a:pt x="10260" y="9943"/>
                  <a:pt x="10800" y="9600"/>
                </a:cubicBezTo>
                <a:cubicBezTo>
                  <a:pt x="10260" y="9943"/>
                  <a:pt x="9720" y="9943"/>
                  <a:pt x="9180" y="9943"/>
                </a:cubicBezTo>
                <a:cubicBezTo>
                  <a:pt x="5400" y="9943"/>
                  <a:pt x="2160" y="7886"/>
                  <a:pt x="2160" y="5486"/>
                </a:cubicBezTo>
                <a:cubicBezTo>
                  <a:pt x="2160" y="3771"/>
                  <a:pt x="3240" y="2400"/>
                  <a:pt x="4860" y="1714"/>
                </a:cubicBezTo>
                <a:cubicBezTo>
                  <a:pt x="7020" y="343"/>
                  <a:pt x="10260" y="0"/>
                  <a:pt x="12960" y="0"/>
                </a:cubicBezTo>
                <a:lnTo>
                  <a:pt x="21600" y="0"/>
                </a:lnTo>
                <a:close/>
                <a:moveTo>
                  <a:pt x="12960" y="13714"/>
                </a:moveTo>
                <a:cubicBezTo>
                  <a:pt x="12960" y="13714"/>
                  <a:pt x="12420" y="13714"/>
                  <a:pt x="11880" y="13714"/>
                </a:cubicBezTo>
                <a:cubicBezTo>
                  <a:pt x="8640" y="13714"/>
                  <a:pt x="3780" y="14400"/>
                  <a:pt x="3780" y="16800"/>
                </a:cubicBezTo>
                <a:cubicBezTo>
                  <a:pt x="3780" y="19543"/>
                  <a:pt x="8100" y="20229"/>
                  <a:pt x="11340" y="20229"/>
                </a:cubicBezTo>
                <a:cubicBezTo>
                  <a:pt x="14580" y="20229"/>
                  <a:pt x="17820" y="19543"/>
                  <a:pt x="17820" y="17486"/>
                </a:cubicBezTo>
                <a:cubicBezTo>
                  <a:pt x="17820" y="15429"/>
                  <a:pt x="15120" y="14400"/>
                  <a:pt x="12960" y="13714"/>
                </a:cubicBezTo>
                <a:close/>
                <a:moveTo>
                  <a:pt x="9720" y="1029"/>
                </a:moveTo>
                <a:cubicBezTo>
                  <a:pt x="8640" y="1029"/>
                  <a:pt x="7560" y="1371"/>
                  <a:pt x="7020" y="2057"/>
                </a:cubicBezTo>
                <a:cubicBezTo>
                  <a:pt x="5940" y="2400"/>
                  <a:pt x="5940" y="3086"/>
                  <a:pt x="5940" y="4114"/>
                </a:cubicBezTo>
                <a:cubicBezTo>
                  <a:pt x="5940" y="5829"/>
                  <a:pt x="7560" y="8914"/>
                  <a:pt x="11340" y="8914"/>
                </a:cubicBezTo>
                <a:cubicBezTo>
                  <a:pt x="12420" y="8914"/>
                  <a:pt x="13500" y="8571"/>
                  <a:pt x="14580" y="8229"/>
                </a:cubicBezTo>
                <a:cubicBezTo>
                  <a:pt x="15120" y="7543"/>
                  <a:pt x="15660" y="6857"/>
                  <a:pt x="15660" y="6171"/>
                </a:cubicBezTo>
                <a:cubicBezTo>
                  <a:pt x="15660" y="4114"/>
                  <a:pt x="13500" y="1029"/>
                  <a:pt x="9720" y="1029"/>
                </a:cubicBezTo>
                <a:close/>
              </a:path>
            </a:pathLst>
          </a:custGeom>
          <a:solidFill>
            <a:srgbClr val="555555"/>
          </a:solidFill>
          <a:ln w="3175">
            <a:miter lim="400000"/>
          </a:ln>
        </p:spPr>
        <p:txBody>
          <a:bodyPr lIns="45719" rIns="45719"/>
          <a:lstStyle/>
          <a:p>
            <a:pPr defTabSz="457200">
              <a:defRPr sz="24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723691" y="5678332"/>
            <a:ext cx="288514" cy="208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82" y="18073"/>
                </a:moveTo>
                <a:cubicBezTo>
                  <a:pt x="20965" y="19837"/>
                  <a:pt x="20012" y="21159"/>
                  <a:pt x="18741" y="21159"/>
                </a:cubicBezTo>
                <a:cubicBezTo>
                  <a:pt x="16200" y="21600"/>
                  <a:pt x="13341" y="21600"/>
                  <a:pt x="10800" y="21600"/>
                </a:cubicBezTo>
                <a:cubicBezTo>
                  <a:pt x="7941" y="21600"/>
                  <a:pt x="5400" y="21600"/>
                  <a:pt x="2541" y="21159"/>
                </a:cubicBezTo>
                <a:cubicBezTo>
                  <a:pt x="1588" y="21159"/>
                  <a:pt x="635" y="19837"/>
                  <a:pt x="318" y="18073"/>
                </a:cubicBezTo>
                <a:cubicBezTo>
                  <a:pt x="0" y="15869"/>
                  <a:pt x="0" y="13224"/>
                  <a:pt x="0" y="11020"/>
                </a:cubicBezTo>
                <a:cubicBezTo>
                  <a:pt x="0" y="8376"/>
                  <a:pt x="0" y="6171"/>
                  <a:pt x="318" y="3527"/>
                </a:cubicBezTo>
                <a:cubicBezTo>
                  <a:pt x="635" y="2204"/>
                  <a:pt x="1588" y="882"/>
                  <a:pt x="2541" y="441"/>
                </a:cubicBezTo>
                <a:cubicBezTo>
                  <a:pt x="5400" y="0"/>
                  <a:pt x="7941" y="0"/>
                  <a:pt x="10800" y="0"/>
                </a:cubicBezTo>
                <a:cubicBezTo>
                  <a:pt x="13341" y="0"/>
                  <a:pt x="16200" y="0"/>
                  <a:pt x="18741" y="441"/>
                </a:cubicBezTo>
                <a:cubicBezTo>
                  <a:pt x="20012" y="882"/>
                  <a:pt x="20965" y="2204"/>
                  <a:pt x="21282" y="3527"/>
                </a:cubicBezTo>
                <a:cubicBezTo>
                  <a:pt x="21600" y="6171"/>
                  <a:pt x="21600" y="8376"/>
                  <a:pt x="21600" y="11020"/>
                </a:cubicBezTo>
                <a:cubicBezTo>
                  <a:pt x="21600" y="13224"/>
                  <a:pt x="21600" y="15869"/>
                  <a:pt x="21282" y="18073"/>
                </a:cubicBezTo>
                <a:close/>
                <a:moveTo>
                  <a:pt x="14929" y="10139"/>
                </a:moveTo>
                <a:cubicBezTo>
                  <a:pt x="8894" y="4849"/>
                  <a:pt x="8894" y="4849"/>
                  <a:pt x="8894" y="4849"/>
                </a:cubicBezTo>
                <a:cubicBezTo>
                  <a:pt x="8576" y="4408"/>
                  <a:pt x="8259" y="4408"/>
                  <a:pt x="7941" y="4408"/>
                </a:cubicBezTo>
                <a:cubicBezTo>
                  <a:pt x="7941" y="4849"/>
                  <a:pt x="7624" y="5290"/>
                  <a:pt x="7624" y="5731"/>
                </a:cubicBezTo>
                <a:cubicBezTo>
                  <a:pt x="7624" y="16310"/>
                  <a:pt x="7624" y="16310"/>
                  <a:pt x="7624" y="16310"/>
                </a:cubicBezTo>
                <a:cubicBezTo>
                  <a:pt x="7624" y="16751"/>
                  <a:pt x="7941" y="17192"/>
                  <a:pt x="7941" y="17192"/>
                </a:cubicBezTo>
                <a:cubicBezTo>
                  <a:pt x="8259" y="17192"/>
                  <a:pt x="8259" y="17192"/>
                  <a:pt x="8259" y="17192"/>
                </a:cubicBezTo>
                <a:cubicBezTo>
                  <a:pt x="8576" y="17192"/>
                  <a:pt x="8576" y="17192"/>
                  <a:pt x="8894" y="17192"/>
                </a:cubicBezTo>
                <a:cubicBezTo>
                  <a:pt x="14929" y="11902"/>
                  <a:pt x="14929" y="11902"/>
                  <a:pt x="14929" y="11902"/>
                </a:cubicBezTo>
                <a:cubicBezTo>
                  <a:pt x="15247" y="11461"/>
                  <a:pt x="15247" y="11461"/>
                  <a:pt x="15247" y="11020"/>
                </a:cubicBezTo>
                <a:cubicBezTo>
                  <a:pt x="15247" y="10580"/>
                  <a:pt x="15247" y="10139"/>
                  <a:pt x="14929" y="10139"/>
                </a:cubicBezTo>
                <a:close/>
              </a:path>
            </a:pathLst>
          </a:custGeom>
          <a:solidFill>
            <a:srgbClr val="555555"/>
          </a:solidFill>
          <a:ln w="3175">
            <a:miter lim="400000"/>
          </a:ln>
        </p:spPr>
        <p:txBody>
          <a:bodyPr lIns="45719" rIns="45719"/>
          <a:lstStyle/>
          <a:p>
            <a:pPr defTabSz="457200">
              <a:defRPr sz="24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1" name="Shape 61"/>
          <p:cNvSpPr/>
          <p:nvPr/>
        </p:nvSpPr>
        <p:spPr>
          <a:xfrm rot="16200000">
            <a:off x="-908727" y="10932570"/>
            <a:ext cx="3553350" cy="571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>
                <a:solidFill>
                  <a:srgbClr val="C1C0BE"/>
                </a:solidFill>
              </a:rPr>
              <a:t>Marketing</a:t>
            </a:r>
            <a:r>
              <a:t>   </a:t>
            </a:r>
            <a:r>
              <a:rPr>
                <a:solidFill>
                  <a:srgbClr val="C7A57F"/>
                </a:solidFill>
              </a:rPr>
              <a:t>/</a:t>
            </a:r>
            <a:r>
              <a:t>  </a:t>
            </a:r>
            <a:r>
              <a:rPr>
                <a:solidFill>
                  <a:srgbClr val="C1C0BE"/>
                </a:solidFill>
              </a:rPr>
              <a:t> Report</a:t>
            </a:r>
          </a:p>
        </p:txBody>
      </p:sp>
      <p:sp>
        <p:nvSpPr>
          <p:cNvPr id="62" name="Shape 62"/>
          <p:cNvSpPr/>
          <p:nvPr/>
        </p:nvSpPr>
        <p:spPr>
          <a:xfrm flipV="1">
            <a:off x="867947" y="703000"/>
            <a:ext cx="1" cy="4377610"/>
          </a:xfrm>
          <a:prstGeom prst="line">
            <a:avLst/>
          </a:prstGeom>
          <a:ln w="127000">
            <a:solidFill>
              <a:srgbClr val="2C2C2C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6191341" y="4668683"/>
            <a:ext cx="4259263" cy="4259263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Рисунок 2"/>
          <p:cNvSpPr>
            <a:spLocks noGrp="1"/>
          </p:cNvSpPr>
          <p:nvPr>
            <p:ph type="pic" sz="quarter" idx="11"/>
          </p:nvPr>
        </p:nvSpPr>
        <p:spPr>
          <a:xfrm>
            <a:off x="11072496" y="4625484"/>
            <a:ext cx="4259263" cy="4259263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Рисунок 2"/>
          <p:cNvSpPr>
            <a:spLocks noGrp="1"/>
          </p:cNvSpPr>
          <p:nvPr>
            <p:ph type="pic" sz="quarter" idx="12"/>
          </p:nvPr>
        </p:nvSpPr>
        <p:spPr>
          <a:xfrm>
            <a:off x="15953651" y="4625483"/>
            <a:ext cx="4259263" cy="42592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2055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5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901435" y="2279414"/>
            <a:ext cx="16482720" cy="217683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947579" y="4630044"/>
            <a:ext cx="19809185" cy="70192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/>
        </p:nvSpPr>
        <p:spPr>
          <a:xfrm>
            <a:off x="732314" y="7352837"/>
            <a:ext cx="271268" cy="2162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37" y="5082"/>
                </a:moveTo>
                <a:cubicBezTo>
                  <a:pt x="19237" y="5506"/>
                  <a:pt x="19237" y="5929"/>
                  <a:pt x="19237" y="5929"/>
                </a:cubicBezTo>
                <a:cubicBezTo>
                  <a:pt x="19237" y="13129"/>
                  <a:pt x="14850" y="21600"/>
                  <a:pt x="6750" y="21600"/>
                </a:cubicBezTo>
                <a:cubicBezTo>
                  <a:pt x="4388" y="21600"/>
                  <a:pt x="2025" y="20753"/>
                  <a:pt x="0" y="19059"/>
                </a:cubicBezTo>
                <a:cubicBezTo>
                  <a:pt x="338" y="19059"/>
                  <a:pt x="675" y="19059"/>
                  <a:pt x="1013" y="19059"/>
                </a:cubicBezTo>
                <a:cubicBezTo>
                  <a:pt x="3038" y="19059"/>
                  <a:pt x="5063" y="18212"/>
                  <a:pt x="6413" y="16941"/>
                </a:cubicBezTo>
                <a:cubicBezTo>
                  <a:pt x="4725" y="16941"/>
                  <a:pt x="3038" y="15247"/>
                  <a:pt x="2363" y="13129"/>
                </a:cubicBezTo>
                <a:cubicBezTo>
                  <a:pt x="2700" y="13129"/>
                  <a:pt x="3038" y="13129"/>
                  <a:pt x="3375" y="13129"/>
                </a:cubicBezTo>
                <a:cubicBezTo>
                  <a:pt x="3713" y="13129"/>
                  <a:pt x="4050" y="13129"/>
                  <a:pt x="4388" y="13129"/>
                </a:cubicBezTo>
                <a:cubicBezTo>
                  <a:pt x="2363" y="12282"/>
                  <a:pt x="1013" y="10165"/>
                  <a:pt x="1013" y="7624"/>
                </a:cubicBezTo>
                <a:cubicBezTo>
                  <a:pt x="1013" y="7624"/>
                  <a:pt x="1013" y="7624"/>
                  <a:pt x="1013" y="7624"/>
                </a:cubicBezTo>
                <a:cubicBezTo>
                  <a:pt x="1688" y="8047"/>
                  <a:pt x="2363" y="8047"/>
                  <a:pt x="3038" y="8047"/>
                </a:cubicBezTo>
                <a:cubicBezTo>
                  <a:pt x="1688" y="7200"/>
                  <a:pt x="1013" y="5506"/>
                  <a:pt x="1013" y="3812"/>
                </a:cubicBezTo>
                <a:cubicBezTo>
                  <a:pt x="1013" y="2541"/>
                  <a:pt x="1350" y="1694"/>
                  <a:pt x="1688" y="847"/>
                </a:cubicBezTo>
                <a:cubicBezTo>
                  <a:pt x="3713" y="4235"/>
                  <a:pt x="7088" y="6353"/>
                  <a:pt x="10463" y="6776"/>
                </a:cubicBezTo>
                <a:cubicBezTo>
                  <a:pt x="10463" y="6353"/>
                  <a:pt x="10463" y="5929"/>
                  <a:pt x="10463" y="5506"/>
                </a:cubicBezTo>
                <a:cubicBezTo>
                  <a:pt x="10463" y="2118"/>
                  <a:pt x="12487" y="0"/>
                  <a:pt x="14850" y="0"/>
                </a:cubicBezTo>
                <a:cubicBezTo>
                  <a:pt x="16200" y="0"/>
                  <a:pt x="17212" y="424"/>
                  <a:pt x="18225" y="1694"/>
                </a:cubicBezTo>
                <a:cubicBezTo>
                  <a:pt x="18900" y="1271"/>
                  <a:pt x="19912" y="847"/>
                  <a:pt x="20925" y="424"/>
                </a:cubicBezTo>
                <a:cubicBezTo>
                  <a:pt x="20587" y="1694"/>
                  <a:pt x="19912" y="2541"/>
                  <a:pt x="18900" y="3388"/>
                </a:cubicBezTo>
                <a:cubicBezTo>
                  <a:pt x="19912" y="2965"/>
                  <a:pt x="20587" y="2965"/>
                  <a:pt x="21600" y="2541"/>
                </a:cubicBezTo>
                <a:cubicBezTo>
                  <a:pt x="20925" y="3388"/>
                  <a:pt x="20250" y="4659"/>
                  <a:pt x="19237" y="5082"/>
                </a:cubicBezTo>
                <a:close/>
              </a:path>
            </a:pathLst>
          </a:custGeom>
          <a:solidFill>
            <a:srgbClr val="A6A7AC"/>
          </a:solidFill>
          <a:ln w="3175">
            <a:miter lim="400000"/>
          </a:ln>
        </p:spPr>
        <p:txBody>
          <a:bodyPr lIns="45719" rIns="45719"/>
          <a:lstStyle/>
          <a:p>
            <a:pPr defTabSz="457200">
              <a:defRPr sz="2400">
                <a:solidFill>
                  <a:srgbClr val="C1C0BE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" name="Shape 5"/>
          <p:cNvSpPr/>
          <p:nvPr/>
        </p:nvSpPr>
        <p:spPr>
          <a:xfrm>
            <a:off x="793251" y="8157735"/>
            <a:ext cx="149394" cy="285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3546"/>
                </a:moveTo>
                <a:cubicBezTo>
                  <a:pt x="17897" y="3546"/>
                  <a:pt x="17897" y="3546"/>
                  <a:pt x="17897" y="3546"/>
                </a:cubicBezTo>
                <a:cubicBezTo>
                  <a:pt x="14811" y="3546"/>
                  <a:pt x="14194" y="4513"/>
                  <a:pt x="14194" y="5481"/>
                </a:cubicBezTo>
                <a:cubicBezTo>
                  <a:pt x="14194" y="8060"/>
                  <a:pt x="14194" y="8060"/>
                  <a:pt x="14194" y="8060"/>
                </a:cubicBezTo>
                <a:cubicBezTo>
                  <a:pt x="21600" y="8060"/>
                  <a:pt x="21600" y="8060"/>
                  <a:pt x="21600" y="8060"/>
                </a:cubicBezTo>
                <a:cubicBezTo>
                  <a:pt x="20366" y="11928"/>
                  <a:pt x="20366" y="11928"/>
                  <a:pt x="20366" y="11928"/>
                </a:cubicBezTo>
                <a:cubicBezTo>
                  <a:pt x="14194" y="11928"/>
                  <a:pt x="14194" y="11928"/>
                  <a:pt x="14194" y="11928"/>
                </a:cubicBezTo>
                <a:cubicBezTo>
                  <a:pt x="14194" y="21600"/>
                  <a:pt x="14194" y="21600"/>
                  <a:pt x="14194" y="21600"/>
                </a:cubicBezTo>
                <a:cubicBezTo>
                  <a:pt x="6789" y="21600"/>
                  <a:pt x="6789" y="21600"/>
                  <a:pt x="6789" y="21600"/>
                </a:cubicBezTo>
                <a:cubicBezTo>
                  <a:pt x="6789" y="11928"/>
                  <a:pt x="6789" y="11928"/>
                  <a:pt x="6789" y="11928"/>
                </a:cubicBezTo>
                <a:cubicBezTo>
                  <a:pt x="0" y="11928"/>
                  <a:pt x="0" y="11928"/>
                  <a:pt x="0" y="11928"/>
                </a:cubicBezTo>
                <a:cubicBezTo>
                  <a:pt x="0" y="8060"/>
                  <a:pt x="0" y="8060"/>
                  <a:pt x="0" y="8060"/>
                </a:cubicBezTo>
                <a:cubicBezTo>
                  <a:pt x="6789" y="8060"/>
                  <a:pt x="6789" y="8060"/>
                  <a:pt x="6789" y="8060"/>
                </a:cubicBezTo>
                <a:cubicBezTo>
                  <a:pt x="6789" y="5158"/>
                  <a:pt x="6789" y="5158"/>
                  <a:pt x="6789" y="5158"/>
                </a:cubicBezTo>
                <a:cubicBezTo>
                  <a:pt x="6789" y="1934"/>
                  <a:pt x="10491" y="0"/>
                  <a:pt x="16046" y="0"/>
                </a:cubicBezTo>
                <a:cubicBezTo>
                  <a:pt x="18514" y="0"/>
                  <a:pt x="20983" y="322"/>
                  <a:pt x="21600" y="322"/>
                </a:cubicBezTo>
                <a:lnTo>
                  <a:pt x="21600" y="3546"/>
                </a:lnTo>
                <a:close/>
              </a:path>
            </a:pathLst>
          </a:custGeom>
          <a:solidFill>
            <a:srgbClr val="A6A7AC"/>
          </a:solidFill>
          <a:ln w="3175">
            <a:miter lim="400000"/>
          </a:ln>
        </p:spPr>
        <p:txBody>
          <a:bodyPr lIns="45719" rIns="45719"/>
          <a:lstStyle/>
          <a:p>
            <a:pPr defTabSz="457200">
              <a:defRPr sz="2400">
                <a:solidFill>
                  <a:srgbClr val="C1C0BE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" name="Shape 6"/>
          <p:cNvSpPr/>
          <p:nvPr/>
        </p:nvSpPr>
        <p:spPr>
          <a:xfrm>
            <a:off x="783552" y="6488190"/>
            <a:ext cx="168792" cy="266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8900" y="1029"/>
                  <a:pt x="18900" y="1029"/>
                  <a:pt x="18900" y="1029"/>
                </a:cubicBezTo>
                <a:cubicBezTo>
                  <a:pt x="16200" y="1029"/>
                  <a:pt x="16200" y="1029"/>
                  <a:pt x="16200" y="1029"/>
                </a:cubicBezTo>
                <a:cubicBezTo>
                  <a:pt x="17820" y="2057"/>
                  <a:pt x="19440" y="3086"/>
                  <a:pt x="19440" y="4800"/>
                </a:cubicBezTo>
                <a:cubicBezTo>
                  <a:pt x="19440" y="8229"/>
                  <a:pt x="14580" y="8571"/>
                  <a:pt x="14580" y="10286"/>
                </a:cubicBezTo>
                <a:cubicBezTo>
                  <a:pt x="14580" y="12000"/>
                  <a:pt x="20520" y="12686"/>
                  <a:pt x="20520" y="16114"/>
                </a:cubicBezTo>
                <a:cubicBezTo>
                  <a:pt x="20520" y="17143"/>
                  <a:pt x="20520" y="17829"/>
                  <a:pt x="19980" y="18514"/>
                </a:cubicBezTo>
                <a:cubicBezTo>
                  <a:pt x="17820" y="20914"/>
                  <a:pt x="12960" y="21600"/>
                  <a:pt x="9180" y="21600"/>
                </a:cubicBezTo>
                <a:cubicBezTo>
                  <a:pt x="6480" y="21600"/>
                  <a:pt x="2700" y="20914"/>
                  <a:pt x="540" y="19200"/>
                </a:cubicBezTo>
                <a:cubicBezTo>
                  <a:pt x="0" y="18857"/>
                  <a:pt x="0" y="18171"/>
                  <a:pt x="0" y="17486"/>
                </a:cubicBezTo>
                <a:cubicBezTo>
                  <a:pt x="0" y="16114"/>
                  <a:pt x="1620" y="14743"/>
                  <a:pt x="3240" y="14057"/>
                </a:cubicBezTo>
                <a:cubicBezTo>
                  <a:pt x="5940" y="13029"/>
                  <a:pt x="8640" y="13029"/>
                  <a:pt x="11340" y="12686"/>
                </a:cubicBezTo>
                <a:cubicBezTo>
                  <a:pt x="10800" y="12000"/>
                  <a:pt x="10260" y="11657"/>
                  <a:pt x="10260" y="10971"/>
                </a:cubicBezTo>
                <a:cubicBezTo>
                  <a:pt x="10260" y="10286"/>
                  <a:pt x="10260" y="9943"/>
                  <a:pt x="10800" y="9600"/>
                </a:cubicBezTo>
                <a:cubicBezTo>
                  <a:pt x="10260" y="9943"/>
                  <a:pt x="9720" y="9943"/>
                  <a:pt x="9180" y="9943"/>
                </a:cubicBezTo>
                <a:cubicBezTo>
                  <a:pt x="5400" y="9943"/>
                  <a:pt x="2160" y="7886"/>
                  <a:pt x="2160" y="5486"/>
                </a:cubicBezTo>
                <a:cubicBezTo>
                  <a:pt x="2160" y="3771"/>
                  <a:pt x="3240" y="2400"/>
                  <a:pt x="4860" y="1714"/>
                </a:cubicBezTo>
                <a:cubicBezTo>
                  <a:pt x="7020" y="343"/>
                  <a:pt x="10260" y="0"/>
                  <a:pt x="12960" y="0"/>
                </a:cubicBezTo>
                <a:lnTo>
                  <a:pt x="21600" y="0"/>
                </a:lnTo>
                <a:close/>
                <a:moveTo>
                  <a:pt x="12960" y="13714"/>
                </a:moveTo>
                <a:cubicBezTo>
                  <a:pt x="12960" y="13714"/>
                  <a:pt x="12420" y="13714"/>
                  <a:pt x="11880" y="13714"/>
                </a:cubicBezTo>
                <a:cubicBezTo>
                  <a:pt x="8640" y="13714"/>
                  <a:pt x="3780" y="14400"/>
                  <a:pt x="3780" y="16800"/>
                </a:cubicBezTo>
                <a:cubicBezTo>
                  <a:pt x="3780" y="19543"/>
                  <a:pt x="8100" y="20229"/>
                  <a:pt x="11340" y="20229"/>
                </a:cubicBezTo>
                <a:cubicBezTo>
                  <a:pt x="14580" y="20229"/>
                  <a:pt x="17820" y="19543"/>
                  <a:pt x="17820" y="17486"/>
                </a:cubicBezTo>
                <a:cubicBezTo>
                  <a:pt x="17820" y="15429"/>
                  <a:pt x="15120" y="14400"/>
                  <a:pt x="12960" y="13714"/>
                </a:cubicBezTo>
                <a:close/>
                <a:moveTo>
                  <a:pt x="9720" y="1029"/>
                </a:moveTo>
                <a:cubicBezTo>
                  <a:pt x="8640" y="1029"/>
                  <a:pt x="7560" y="1371"/>
                  <a:pt x="7020" y="2057"/>
                </a:cubicBezTo>
                <a:cubicBezTo>
                  <a:pt x="5940" y="2400"/>
                  <a:pt x="5940" y="3086"/>
                  <a:pt x="5940" y="4114"/>
                </a:cubicBezTo>
                <a:cubicBezTo>
                  <a:pt x="5940" y="5829"/>
                  <a:pt x="7560" y="8914"/>
                  <a:pt x="11340" y="8914"/>
                </a:cubicBezTo>
                <a:cubicBezTo>
                  <a:pt x="12420" y="8914"/>
                  <a:pt x="13500" y="8571"/>
                  <a:pt x="14580" y="8229"/>
                </a:cubicBezTo>
                <a:cubicBezTo>
                  <a:pt x="15120" y="7543"/>
                  <a:pt x="15660" y="6857"/>
                  <a:pt x="15660" y="6171"/>
                </a:cubicBezTo>
                <a:cubicBezTo>
                  <a:pt x="15660" y="4114"/>
                  <a:pt x="13500" y="1029"/>
                  <a:pt x="9720" y="1029"/>
                </a:cubicBezTo>
                <a:close/>
              </a:path>
            </a:pathLst>
          </a:custGeom>
          <a:solidFill>
            <a:srgbClr val="A6A7AC"/>
          </a:solidFill>
          <a:ln w="3175">
            <a:miter lim="400000"/>
          </a:ln>
        </p:spPr>
        <p:txBody>
          <a:bodyPr lIns="45719" rIns="45719"/>
          <a:lstStyle/>
          <a:p>
            <a:pPr defTabSz="457200">
              <a:defRPr sz="2400">
                <a:solidFill>
                  <a:srgbClr val="C1C0BE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" name="Shape 7"/>
          <p:cNvSpPr/>
          <p:nvPr/>
        </p:nvSpPr>
        <p:spPr>
          <a:xfrm>
            <a:off x="723691" y="5678332"/>
            <a:ext cx="288514" cy="208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82" y="18073"/>
                </a:moveTo>
                <a:cubicBezTo>
                  <a:pt x="20965" y="19837"/>
                  <a:pt x="20012" y="21159"/>
                  <a:pt x="18741" y="21159"/>
                </a:cubicBezTo>
                <a:cubicBezTo>
                  <a:pt x="16200" y="21600"/>
                  <a:pt x="13341" y="21600"/>
                  <a:pt x="10800" y="21600"/>
                </a:cubicBezTo>
                <a:cubicBezTo>
                  <a:pt x="7941" y="21600"/>
                  <a:pt x="5400" y="21600"/>
                  <a:pt x="2541" y="21159"/>
                </a:cubicBezTo>
                <a:cubicBezTo>
                  <a:pt x="1588" y="21159"/>
                  <a:pt x="635" y="19837"/>
                  <a:pt x="318" y="18073"/>
                </a:cubicBezTo>
                <a:cubicBezTo>
                  <a:pt x="0" y="15869"/>
                  <a:pt x="0" y="13224"/>
                  <a:pt x="0" y="11020"/>
                </a:cubicBezTo>
                <a:cubicBezTo>
                  <a:pt x="0" y="8376"/>
                  <a:pt x="0" y="6171"/>
                  <a:pt x="318" y="3527"/>
                </a:cubicBezTo>
                <a:cubicBezTo>
                  <a:pt x="635" y="2204"/>
                  <a:pt x="1588" y="882"/>
                  <a:pt x="2541" y="441"/>
                </a:cubicBezTo>
                <a:cubicBezTo>
                  <a:pt x="5400" y="0"/>
                  <a:pt x="7941" y="0"/>
                  <a:pt x="10800" y="0"/>
                </a:cubicBezTo>
                <a:cubicBezTo>
                  <a:pt x="13341" y="0"/>
                  <a:pt x="16200" y="0"/>
                  <a:pt x="18741" y="441"/>
                </a:cubicBezTo>
                <a:cubicBezTo>
                  <a:pt x="20012" y="882"/>
                  <a:pt x="20965" y="2204"/>
                  <a:pt x="21282" y="3527"/>
                </a:cubicBezTo>
                <a:cubicBezTo>
                  <a:pt x="21600" y="6171"/>
                  <a:pt x="21600" y="8376"/>
                  <a:pt x="21600" y="11020"/>
                </a:cubicBezTo>
                <a:cubicBezTo>
                  <a:pt x="21600" y="13224"/>
                  <a:pt x="21600" y="15869"/>
                  <a:pt x="21282" y="18073"/>
                </a:cubicBezTo>
                <a:close/>
                <a:moveTo>
                  <a:pt x="14929" y="10139"/>
                </a:moveTo>
                <a:cubicBezTo>
                  <a:pt x="8894" y="4849"/>
                  <a:pt x="8894" y="4849"/>
                  <a:pt x="8894" y="4849"/>
                </a:cubicBezTo>
                <a:cubicBezTo>
                  <a:pt x="8576" y="4408"/>
                  <a:pt x="8259" y="4408"/>
                  <a:pt x="7941" y="4408"/>
                </a:cubicBezTo>
                <a:cubicBezTo>
                  <a:pt x="7941" y="4849"/>
                  <a:pt x="7624" y="5290"/>
                  <a:pt x="7624" y="5731"/>
                </a:cubicBezTo>
                <a:cubicBezTo>
                  <a:pt x="7624" y="16310"/>
                  <a:pt x="7624" y="16310"/>
                  <a:pt x="7624" y="16310"/>
                </a:cubicBezTo>
                <a:cubicBezTo>
                  <a:pt x="7624" y="16751"/>
                  <a:pt x="7941" y="17192"/>
                  <a:pt x="7941" y="17192"/>
                </a:cubicBezTo>
                <a:cubicBezTo>
                  <a:pt x="8259" y="17192"/>
                  <a:pt x="8259" y="17192"/>
                  <a:pt x="8259" y="17192"/>
                </a:cubicBezTo>
                <a:cubicBezTo>
                  <a:pt x="8576" y="17192"/>
                  <a:pt x="8576" y="17192"/>
                  <a:pt x="8894" y="17192"/>
                </a:cubicBezTo>
                <a:cubicBezTo>
                  <a:pt x="14929" y="11902"/>
                  <a:pt x="14929" y="11902"/>
                  <a:pt x="14929" y="11902"/>
                </a:cubicBezTo>
                <a:cubicBezTo>
                  <a:pt x="15247" y="11461"/>
                  <a:pt x="15247" y="11461"/>
                  <a:pt x="15247" y="11020"/>
                </a:cubicBezTo>
                <a:cubicBezTo>
                  <a:pt x="15247" y="10580"/>
                  <a:pt x="15247" y="10139"/>
                  <a:pt x="14929" y="10139"/>
                </a:cubicBezTo>
                <a:close/>
              </a:path>
            </a:pathLst>
          </a:custGeom>
          <a:solidFill>
            <a:srgbClr val="A6A7AC"/>
          </a:solidFill>
          <a:ln w="3175">
            <a:miter lim="400000"/>
          </a:ln>
        </p:spPr>
        <p:txBody>
          <a:bodyPr lIns="45719" rIns="45719"/>
          <a:lstStyle/>
          <a:p>
            <a:pPr defTabSz="457200">
              <a:defRPr sz="2400">
                <a:solidFill>
                  <a:srgbClr val="C1C0BE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xfrm>
            <a:off x="431270" y="607363"/>
            <a:ext cx="873356" cy="495301"/>
          </a:xfrm>
          <a:prstGeom prst="rect">
            <a:avLst/>
          </a:prstGeom>
          <a:ln w="3175">
            <a:miter lim="400000"/>
          </a:ln>
        </p:spPr>
        <p:txBody>
          <a:bodyPr lIns="38100" tIns="38100" rIns="38100" bIns="38100">
            <a:spAutoFit/>
          </a:bodyPr>
          <a:lstStyle>
            <a:lvl1pPr algn="ctr">
              <a:defRPr cap="all" spc="5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" name="Shape 9"/>
          <p:cNvSpPr/>
          <p:nvPr/>
        </p:nvSpPr>
        <p:spPr>
          <a:xfrm rot="16200000">
            <a:off x="-908727" y="10932570"/>
            <a:ext cx="3553350" cy="571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t>Marketing   </a:t>
            </a:r>
            <a:r>
              <a:rPr>
                <a:solidFill>
                  <a:srgbClr val="C7A57F"/>
                </a:solidFill>
              </a:rPr>
              <a:t>/</a:t>
            </a:r>
            <a:r>
              <a:t>   Report</a:t>
            </a:r>
          </a:p>
        </p:txBody>
      </p:sp>
      <p:sp>
        <p:nvSpPr>
          <p:cNvPr id="10" name="Shape 10"/>
          <p:cNvSpPr/>
          <p:nvPr/>
        </p:nvSpPr>
        <p:spPr>
          <a:xfrm flipV="1">
            <a:off x="867947" y="1655053"/>
            <a:ext cx="1" cy="3425557"/>
          </a:xfrm>
          <a:prstGeom prst="line">
            <a:avLst/>
          </a:prstGeom>
          <a:ln w="127000">
            <a:solidFill>
              <a:srgbClr val="EBEAE7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8" r:id="rId4"/>
    <p:sldLayoutId id="2147483660" r:id="rId5"/>
    <p:sldLayoutId id="2147483651" r:id="rId6"/>
    <p:sldLayoutId id="2147483656" r:id="rId7"/>
    <p:sldLayoutId id="2147483653" r:id="rId8"/>
    <p:sldLayoutId id="2147483657" r:id="rId9"/>
    <p:sldLayoutId id="2147483654" r:id="rId10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3A3B39"/>
          </a:solidFill>
          <a:uFillTx/>
          <a:latin typeface="Bebas"/>
          <a:ea typeface="Bebas"/>
          <a:cs typeface="Bebas"/>
          <a:sym typeface="Bebas"/>
        </a:defRPr>
      </a:lvl1pPr>
      <a:lvl2pPr marL="0" marR="0" indent="228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3A3B39"/>
          </a:solidFill>
          <a:uFillTx/>
          <a:latin typeface="Bebas"/>
          <a:ea typeface="Bebas"/>
          <a:cs typeface="Bebas"/>
          <a:sym typeface="Bebas"/>
        </a:defRPr>
      </a:lvl2pPr>
      <a:lvl3pPr marL="0" marR="0" indent="457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3A3B39"/>
          </a:solidFill>
          <a:uFillTx/>
          <a:latin typeface="Bebas"/>
          <a:ea typeface="Bebas"/>
          <a:cs typeface="Bebas"/>
          <a:sym typeface="Bebas"/>
        </a:defRPr>
      </a:lvl3pPr>
      <a:lvl4pPr marL="0" marR="0" indent="685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3A3B39"/>
          </a:solidFill>
          <a:uFillTx/>
          <a:latin typeface="Bebas"/>
          <a:ea typeface="Bebas"/>
          <a:cs typeface="Bebas"/>
          <a:sym typeface="Bebas"/>
        </a:defRPr>
      </a:lvl4pPr>
      <a:lvl5pPr marL="0" marR="0" indent="914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3A3B39"/>
          </a:solidFill>
          <a:uFillTx/>
          <a:latin typeface="Bebas"/>
          <a:ea typeface="Bebas"/>
          <a:cs typeface="Bebas"/>
          <a:sym typeface="Bebas"/>
        </a:defRPr>
      </a:lvl5pPr>
      <a:lvl6pPr marL="0" marR="0" indent="11430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3A3B39"/>
          </a:solidFill>
          <a:uFillTx/>
          <a:latin typeface="Bebas"/>
          <a:ea typeface="Bebas"/>
          <a:cs typeface="Bebas"/>
          <a:sym typeface="Bebas"/>
        </a:defRPr>
      </a:lvl6pPr>
      <a:lvl7pPr marL="0" marR="0" indent="1371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3A3B39"/>
          </a:solidFill>
          <a:uFillTx/>
          <a:latin typeface="Bebas"/>
          <a:ea typeface="Bebas"/>
          <a:cs typeface="Bebas"/>
          <a:sym typeface="Bebas"/>
        </a:defRPr>
      </a:lvl7pPr>
      <a:lvl8pPr marL="0" marR="0" indent="1600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3A3B39"/>
          </a:solidFill>
          <a:uFillTx/>
          <a:latin typeface="Bebas"/>
          <a:ea typeface="Bebas"/>
          <a:cs typeface="Bebas"/>
          <a:sym typeface="Bebas"/>
        </a:defRPr>
      </a:lvl8pPr>
      <a:lvl9pPr marL="0" marR="0" indent="1828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3A3B39"/>
          </a:solidFill>
          <a:uFillTx/>
          <a:latin typeface="Bebas"/>
          <a:ea typeface="Bebas"/>
          <a:cs typeface="Bebas"/>
          <a:sym typeface="Bebas"/>
        </a:defRPr>
      </a:lvl9pPr>
    </p:titleStyle>
    <p:body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rgbClr val="717175"/>
          </a:solidFill>
          <a:uFillTx/>
          <a:latin typeface="Avenir Book"/>
          <a:ea typeface="Avenir Book"/>
          <a:cs typeface="Avenir Book"/>
          <a:sym typeface="Avenir Book"/>
        </a:defRPr>
      </a:lvl1pPr>
      <a:lvl2pPr marL="0" marR="0" indent="228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rgbClr val="717175"/>
          </a:solidFill>
          <a:uFillTx/>
          <a:latin typeface="Avenir Book"/>
          <a:ea typeface="Avenir Book"/>
          <a:cs typeface="Avenir Book"/>
          <a:sym typeface="Avenir Book"/>
        </a:defRPr>
      </a:lvl2pPr>
      <a:lvl3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rgbClr val="717175"/>
          </a:solidFill>
          <a:uFillTx/>
          <a:latin typeface="Avenir Book"/>
          <a:ea typeface="Avenir Book"/>
          <a:cs typeface="Avenir Book"/>
          <a:sym typeface="Avenir Book"/>
        </a:defRPr>
      </a:lvl3pPr>
      <a:lvl4pPr marL="0" marR="0" indent="685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rgbClr val="717175"/>
          </a:solidFill>
          <a:uFillTx/>
          <a:latin typeface="Avenir Book"/>
          <a:ea typeface="Avenir Book"/>
          <a:cs typeface="Avenir Book"/>
          <a:sym typeface="Avenir Book"/>
        </a:defRPr>
      </a:lvl4pPr>
      <a:lvl5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rgbClr val="717175"/>
          </a:solidFill>
          <a:uFillTx/>
          <a:latin typeface="Avenir Book"/>
          <a:ea typeface="Avenir Book"/>
          <a:cs typeface="Avenir Book"/>
          <a:sym typeface="Avenir Book"/>
        </a:defRPr>
      </a:lvl5pPr>
      <a:lvl6pPr marL="0" marR="0" indent="1143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rgbClr val="717175"/>
          </a:solidFill>
          <a:uFillTx/>
          <a:latin typeface="Avenir Book"/>
          <a:ea typeface="Avenir Book"/>
          <a:cs typeface="Avenir Book"/>
          <a:sym typeface="Avenir Book"/>
        </a:defRPr>
      </a:lvl6pPr>
      <a:lvl7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rgbClr val="717175"/>
          </a:solidFill>
          <a:uFillTx/>
          <a:latin typeface="Avenir Book"/>
          <a:ea typeface="Avenir Book"/>
          <a:cs typeface="Avenir Book"/>
          <a:sym typeface="Avenir Book"/>
        </a:defRPr>
      </a:lvl7pPr>
      <a:lvl8pPr marL="0" marR="0" indent="1600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rgbClr val="717175"/>
          </a:solidFill>
          <a:uFillTx/>
          <a:latin typeface="Avenir Book"/>
          <a:ea typeface="Avenir Book"/>
          <a:cs typeface="Avenir Book"/>
          <a:sym typeface="Avenir Book"/>
        </a:defRPr>
      </a:lvl8pPr>
      <a:lvl9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rgbClr val="717175"/>
          </a:solidFill>
          <a:uFillTx/>
          <a:latin typeface="Avenir Book"/>
          <a:ea typeface="Avenir Book"/>
          <a:cs typeface="Avenir Book"/>
          <a:sym typeface="Avenir Boo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all" spc="5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ebas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all" spc="5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ebas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all" spc="5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ebas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all" spc="5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ebas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all" spc="5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ebas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all" spc="5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ebas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all" spc="5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ebas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all" spc="5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ebas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all" spc="5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eba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/>
          <p:cNvSpPr>
            <a:spLocks noGrp="1"/>
          </p:cNvSpPr>
          <p:nvPr>
            <p:ph type="pic" sz="quarter" idx="10"/>
          </p:nvPr>
        </p:nvSpPr>
        <p:spPr>
          <a:xfrm>
            <a:off x="1736822" y="0"/>
            <a:ext cx="22647178" cy="11583348"/>
          </a:xfrm>
          <a:solidFill>
            <a:schemeClr val="bg2"/>
          </a:solidFill>
        </p:spPr>
      </p:sp>
      <p:sp>
        <p:nvSpPr>
          <p:cNvPr id="88" name="Shape 88"/>
          <p:cNvSpPr/>
          <p:nvPr/>
        </p:nvSpPr>
        <p:spPr>
          <a:xfrm>
            <a:off x="1514475" y="0"/>
            <a:ext cx="22890276" cy="11788799"/>
          </a:xfrm>
          <a:prstGeom prst="rect">
            <a:avLst/>
          </a:prstGeom>
          <a:solidFill>
            <a:srgbClr val="272727">
              <a:alpha val="70000"/>
            </a:srgb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27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90" name="Shape 90"/>
          <p:cNvSpPr/>
          <p:nvPr/>
        </p:nvSpPr>
        <p:spPr>
          <a:xfrm>
            <a:off x="4708809" y="7878470"/>
            <a:ext cx="14094503" cy="2411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lnSpc>
                <a:spcPct val="80000"/>
              </a:lnSpc>
              <a:defRPr sz="18500">
                <a:solidFill>
                  <a:srgbClr val="F6F5F3"/>
                </a:solidFill>
                <a:latin typeface="Bebas"/>
                <a:ea typeface="Bebas"/>
                <a:cs typeface="Bebas"/>
                <a:sym typeface="Bebas"/>
              </a:defRPr>
            </a:pPr>
            <a:endParaRPr dirty="0">
              <a:solidFill>
                <a:srgbClr val="C7A57F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694" y="47614"/>
            <a:ext cx="22617306" cy="11482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Shape 150">
            <a:extLst>
              <a:ext uri="{FF2B5EF4-FFF2-40B4-BE49-F238E27FC236}">
                <a16:creationId xmlns="" xmlns:a16="http://schemas.microsoft.com/office/drawing/2014/main" id="{4351AA64-5667-4CCE-BC59-E2ABA75938C1}"/>
              </a:ext>
            </a:extLst>
          </p:cNvPr>
          <p:cNvSpPr/>
          <p:nvPr/>
        </p:nvSpPr>
        <p:spPr>
          <a:xfrm>
            <a:off x="4568032" y="767899"/>
            <a:ext cx="18952439" cy="332981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Autofit/>
          </a:bodyPr>
          <a:lstStyle/>
          <a:p>
            <a:pPr algn="r"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ko-KR" altLang="en-US" sz="8000" dirty="0" smtClean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구형 아파트도 스마트하게</a:t>
            </a:r>
            <a:r>
              <a:rPr lang="en-US" altLang="ko-KR" sz="8000" dirty="0" smtClean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!</a:t>
            </a:r>
          </a:p>
          <a:p>
            <a:pPr algn="r"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ko-KR" altLang="en-US" sz="11000" dirty="0" smtClean="0">
                <a:solidFill>
                  <a:schemeClr val="tx2">
                    <a:lumMod val="7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스마트 </a:t>
            </a:r>
            <a:r>
              <a:rPr lang="en-US" altLang="ko-KR" sz="11000" dirty="0" smtClean="0">
                <a:solidFill>
                  <a:schemeClr val="tx2">
                    <a:lumMod val="7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IOT </a:t>
            </a:r>
            <a:r>
              <a:rPr lang="ko-KR" altLang="en-US" sz="11000" dirty="0" smtClean="0">
                <a:solidFill>
                  <a:schemeClr val="tx2">
                    <a:lumMod val="7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주차 시스템</a:t>
            </a:r>
            <a:endParaRPr sz="11000" dirty="0">
              <a:solidFill>
                <a:schemeClr val="tx2">
                  <a:lumMod val="7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6" name="Shape 156">
            <a:extLst>
              <a:ext uri="{FF2B5EF4-FFF2-40B4-BE49-F238E27FC236}">
                <a16:creationId xmlns="" xmlns:a16="http://schemas.microsoft.com/office/drawing/2014/main" id="{23E99DCB-F12D-4EC6-9962-B7CF4F7B90C2}"/>
              </a:ext>
            </a:extLst>
          </p:cNvPr>
          <p:cNvSpPr/>
          <p:nvPr/>
        </p:nvSpPr>
        <p:spPr>
          <a:xfrm>
            <a:off x="1610138" y="914896"/>
            <a:ext cx="17192211" cy="2161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Autofit/>
          </a:bodyPr>
          <a:lstStyle/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ko-KR" altLang="en-US" sz="10000" dirty="0" smtClean="0">
                <a:solidFill>
                  <a:schemeClr val="accent3">
                    <a:lumMod val="50000"/>
                  </a:schemeClr>
                </a:solidFill>
              </a:rPr>
              <a:t>센서</a:t>
            </a:r>
            <a:r>
              <a:rPr lang="ko-KR" altLang="en-US" sz="10000" dirty="0" smtClean="0">
                <a:solidFill>
                  <a:srgbClr val="C7A57F"/>
                </a:solidFill>
              </a:rPr>
              <a:t>가 아닌 </a:t>
            </a:r>
            <a:r>
              <a:rPr lang="ko-KR" altLang="en-US" sz="10000" dirty="0" smtClean="0">
                <a:solidFill>
                  <a:schemeClr val="accent3">
                    <a:lumMod val="50000"/>
                  </a:schemeClr>
                </a:solidFill>
              </a:rPr>
              <a:t>카메라</a:t>
            </a:r>
            <a:r>
              <a:rPr lang="ko-KR" altLang="en-US" sz="10000" dirty="0" smtClean="0">
                <a:solidFill>
                  <a:srgbClr val="C7A57F"/>
                </a:solidFill>
              </a:rPr>
              <a:t>를 사용해야 하는 이유</a:t>
            </a:r>
            <a:r>
              <a:rPr lang="en-US" altLang="ko-KR" sz="10000" dirty="0" smtClean="0">
                <a:solidFill>
                  <a:srgbClr val="C7A57F"/>
                </a:solidFill>
              </a:rPr>
              <a:t>!</a:t>
            </a:r>
            <a:endParaRPr sz="10000" dirty="0">
              <a:solidFill>
                <a:srgbClr val="C7A57F"/>
              </a:solidFill>
            </a:endParaRPr>
          </a:p>
        </p:txBody>
      </p:sp>
      <p:sp>
        <p:nvSpPr>
          <p:cNvPr id="5" name="Shape 251"/>
          <p:cNvSpPr/>
          <p:nvPr/>
        </p:nvSpPr>
        <p:spPr>
          <a:xfrm>
            <a:off x="4282592" y="4286250"/>
            <a:ext cx="5871057" cy="8060586"/>
          </a:xfrm>
          <a:prstGeom prst="rect">
            <a:avLst/>
          </a:prstGeom>
          <a:ln w="88900">
            <a:solidFill>
              <a:srgbClr val="C7A57F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Shape 251"/>
          <p:cNvSpPr/>
          <p:nvPr/>
        </p:nvSpPr>
        <p:spPr>
          <a:xfrm>
            <a:off x="14550542" y="4171950"/>
            <a:ext cx="5871057" cy="8060586"/>
          </a:xfrm>
          <a:prstGeom prst="rect">
            <a:avLst/>
          </a:prstGeom>
          <a:ln w="88900">
            <a:solidFill>
              <a:srgbClr val="C7A57F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Shape 255"/>
          <p:cNvSpPr/>
          <p:nvPr/>
        </p:nvSpPr>
        <p:spPr>
          <a:xfrm>
            <a:off x="5065661" y="6499905"/>
            <a:ext cx="4021189" cy="0"/>
          </a:xfrm>
          <a:prstGeom prst="line">
            <a:avLst/>
          </a:prstGeom>
          <a:noFill/>
          <a:ln w="88900" cap="flat">
            <a:solidFill>
              <a:srgbClr val="C7A57F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9" name="Shape 255"/>
          <p:cNvSpPr/>
          <p:nvPr/>
        </p:nvSpPr>
        <p:spPr>
          <a:xfrm>
            <a:off x="15695561" y="6385605"/>
            <a:ext cx="4021189" cy="0"/>
          </a:xfrm>
          <a:prstGeom prst="line">
            <a:avLst/>
          </a:prstGeom>
          <a:noFill/>
          <a:ln w="88900" cap="flat">
            <a:solidFill>
              <a:srgbClr val="C7A57F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33900" y="4881488"/>
            <a:ext cx="5410200" cy="100027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6000" dirty="0" smtClean="0"/>
              <a:t>    </a:t>
            </a:r>
            <a:r>
              <a:rPr lang="ko-KR" altLang="en-US" sz="6000" dirty="0" smtClean="0">
                <a:solidFill>
                  <a:schemeClr val="accent3">
                    <a:lumMod val="50000"/>
                  </a:schemeClr>
                </a:solidFill>
              </a:rPr>
              <a:t>비용절감</a:t>
            </a:r>
            <a:endParaRPr kumimoji="0" lang="ko-KR" altLang="en-US" sz="6000" b="0" i="0" u="none" strike="noStrike" cap="none" spc="0" normalizeH="0" baseline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FillTx/>
              <a:sym typeface="Avenir Book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80970" y="4767188"/>
            <a:ext cx="5410200" cy="100027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6000" dirty="0" smtClean="0"/>
              <a:t>   </a:t>
            </a:r>
            <a:r>
              <a:rPr lang="ko-KR" altLang="en-US" sz="6000" dirty="0" smtClean="0">
                <a:solidFill>
                  <a:schemeClr val="accent3">
                    <a:lumMod val="50000"/>
                  </a:schemeClr>
                </a:solidFill>
              </a:rPr>
              <a:t>높은 </a:t>
            </a:r>
            <a:r>
              <a:rPr lang="ko-KR" altLang="en-US" sz="6000" dirty="0" err="1" smtClean="0">
                <a:solidFill>
                  <a:schemeClr val="accent3">
                    <a:lumMod val="50000"/>
                  </a:schemeClr>
                </a:solidFill>
              </a:rPr>
              <a:t>범용성</a:t>
            </a:r>
            <a:endParaRPr kumimoji="0" lang="ko-KR" altLang="en-US" sz="6000" b="0" i="0" u="none" strike="noStrike" cap="none" spc="0" normalizeH="0" baseline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FillTx/>
              <a:sym typeface="Avenir Boo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99755" y="7335263"/>
            <a:ext cx="4953000" cy="317009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r>
              <a:rPr lang="ko-KR" altLang="en-US" sz="4400" dirty="0" smtClean="0"/>
              <a:t>주차장 </a:t>
            </a:r>
            <a:r>
              <a:rPr lang="ko-KR" altLang="en-US" sz="4400" dirty="0"/>
              <a:t>당 </a:t>
            </a:r>
            <a:r>
              <a:rPr lang="ko-KR" altLang="en-US" sz="4400" dirty="0" err="1"/>
              <a:t>파크</a:t>
            </a:r>
            <a:r>
              <a:rPr lang="ko-KR" altLang="en-US" sz="4400" dirty="0"/>
              <a:t> 디스크 </a:t>
            </a:r>
            <a:r>
              <a:rPr lang="en-US" altLang="ko-KR" sz="4400" dirty="0"/>
              <a:t>700</a:t>
            </a:r>
            <a:r>
              <a:rPr lang="ko-KR" altLang="en-US" sz="4400" dirty="0"/>
              <a:t>개 대신 고성능 카메라 </a:t>
            </a:r>
            <a:r>
              <a:rPr lang="en-US" altLang="ko-KR" sz="4400" dirty="0"/>
              <a:t>5</a:t>
            </a:r>
            <a:r>
              <a:rPr lang="ko-KR" altLang="en-US" sz="4400" dirty="0"/>
              <a:t>대로 대체 가능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500" b="0" i="0" u="none" strike="noStrike" cap="none" spc="0" normalizeH="0" baseline="0" dirty="0">
              <a:ln>
                <a:noFill/>
              </a:ln>
              <a:solidFill>
                <a:srgbClr val="717175"/>
              </a:solidFill>
              <a:effectLst/>
              <a:uFillTx/>
              <a:latin typeface="Avenir Book"/>
              <a:ea typeface="Avenir Book"/>
              <a:cs typeface="Avenir Book"/>
              <a:sym typeface="Avenir Book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780971" y="7381058"/>
            <a:ext cx="5640628" cy="315471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4000" b="0" i="0" u="none" strike="noStrike" cap="none" spc="0" normalizeH="0" baseline="0" dirty="0" smtClean="0">
                <a:ln>
                  <a:noFill/>
                </a:ln>
                <a:solidFill>
                  <a:srgbClr val="717175"/>
                </a:solidFill>
                <a:effectLst/>
                <a:uFillTx/>
                <a:sym typeface="Avenir Book"/>
              </a:rPr>
              <a:t>이미 지어진 건물</a:t>
            </a:r>
            <a:endParaRPr kumimoji="0" lang="en-US" altLang="ko-KR" sz="4000" b="0" i="0" u="none" strike="noStrike" cap="none" spc="0" normalizeH="0" baseline="0" dirty="0" smtClean="0">
              <a:ln>
                <a:noFill/>
              </a:ln>
              <a:solidFill>
                <a:srgbClr val="717175"/>
              </a:solidFill>
              <a:effectLst/>
              <a:uFillTx/>
              <a:sym typeface="Avenir Book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4000" b="0" i="0" u="none" strike="noStrike" cap="none" spc="0" normalizeH="0" baseline="0" dirty="0" smtClean="0">
              <a:ln>
                <a:noFill/>
              </a:ln>
              <a:solidFill>
                <a:srgbClr val="717175"/>
              </a:solidFill>
              <a:effectLst/>
              <a:uFillTx/>
              <a:sym typeface="Avenir Book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4000" dirty="0" smtClean="0"/>
              <a:t>센서 설치불가지역에도</a:t>
            </a:r>
            <a:endParaRPr lang="en-US" altLang="ko-KR" sz="4000" dirty="0" smtClean="0"/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4000" dirty="0" smtClean="0"/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4000" b="0" i="0" u="none" strike="noStrike" cap="none" spc="0" normalizeH="0" baseline="0" dirty="0" smtClean="0">
                <a:ln>
                  <a:noFill/>
                </a:ln>
                <a:solidFill>
                  <a:srgbClr val="717175"/>
                </a:solidFill>
                <a:effectLst/>
                <a:uFillTx/>
                <a:sym typeface="Avenir Book"/>
              </a:rPr>
              <a:t>큰 작업 없이 설치 가능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rgbClr val="717175"/>
              </a:solidFill>
              <a:effectLst/>
              <a:uFillTx/>
              <a:sym typeface="Avenir Book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2568093" y="2946877"/>
            <a:ext cx="3384838" cy="10047659"/>
          </a:xfrm>
          <a:prstGeom prst="rect">
            <a:avLst/>
          </a:prstGeom>
          <a:ln w="88900">
            <a:solidFill>
              <a:srgbClr val="C7A57F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2645402" y="3092250"/>
            <a:ext cx="3232884" cy="239415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t">
            <a:normAutofit/>
          </a:bodyPr>
          <a:lstStyle/>
          <a:p>
            <a:pPr algn="ctr">
              <a:defRPr sz="56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ko-KR" altLang="en-US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조장</a:t>
            </a:r>
            <a:endParaRPr lang="en-US" altLang="ko-KR" dirty="0" smtClean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>
              <a:defRPr sz="56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ko-KR" altLang="en-US" dirty="0" smtClean="0">
                <a:solidFill>
                  <a:srgbClr val="C7A57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원종</a:t>
            </a:r>
            <a:r>
              <a:rPr lang="ko-KR" altLang="en-US" dirty="0">
                <a:solidFill>
                  <a:srgbClr val="C7A57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식</a:t>
            </a:r>
            <a:endParaRPr dirty="0">
              <a:solidFill>
                <a:srgbClr val="C7A57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3066029" y="6118905"/>
            <a:ext cx="2123887" cy="0"/>
          </a:xfrm>
          <a:prstGeom prst="line">
            <a:avLst/>
          </a:prstGeom>
          <a:noFill/>
          <a:ln w="88900" cap="flat">
            <a:solidFill>
              <a:srgbClr val="C7A57F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8" name="Shape 272">
            <a:extLst>
              <a:ext uri="{FF2B5EF4-FFF2-40B4-BE49-F238E27FC236}">
                <a16:creationId xmlns="" xmlns:a16="http://schemas.microsoft.com/office/drawing/2014/main" id="{FB7B58C0-F7E1-4DBF-AA80-C7ADC310D782}"/>
              </a:ext>
            </a:extLst>
          </p:cNvPr>
          <p:cNvSpPr/>
          <p:nvPr/>
        </p:nvSpPr>
        <p:spPr>
          <a:xfrm>
            <a:off x="3066029" y="7390807"/>
            <a:ext cx="4247774" cy="38496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>
              <a:spcBef>
                <a:spcPts val="1000"/>
              </a:spcBef>
            </a:pPr>
            <a:endParaRPr dirty="0"/>
          </a:p>
        </p:txBody>
      </p:sp>
      <p:sp>
        <p:nvSpPr>
          <p:cNvPr id="23" name="Shape 251"/>
          <p:cNvSpPr/>
          <p:nvPr/>
        </p:nvSpPr>
        <p:spPr>
          <a:xfrm>
            <a:off x="6908551" y="2946877"/>
            <a:ext cx="3384838" cy="10047659"/>
          </a:xfrm>
          <a:prstGeom prst="rect">
            <a:avLst/>
          </a:prstGeom>
          <a:ln w="88900">
            <a:solidFill>
              <a:srgbClr val="C7A57F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5" name="Shape 254"/>
          <p:cNvSpPr/>
          <p:nvPr/>
        </p:nvSpPr>
        <p:spPr>
          <a:xfrm>
            <a:off x="6982397" y="3075087"/>
            <a:ext cx="3310992" cy="221280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t">
            <a:normAutofit/>
          </a:bodyPr>
          <a:lstStyle/>
          <a:p>
            <a:pPr algn="ctr">
              <a:defRPr sz="56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ko-KR" altLang="en-US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개발자</a:t>
            </a:r>
            <a:endParaRPr lang="en-US" altLang="ko-KR" dirty="0" smtClean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>
              <a:defRPr sz="56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ko-KR" altLang="en-US" dirty="0" smtClean="0">
                <a:solidFill>
                  <a:srgbClr val="C7A57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차효</a:t>
            </a:r>
            <a:r>
              <a:rPr lang="ko-KR" altLang="en-US" dirty="0">
                <a:solidFill>
                  <a:srgbClr val="C7A57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준</a:t>
            </a:r>
            <a:endParaRPr dirty="0">
              <a:solidFill>
                <a:srgbClr val="C7A57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6" name="Shape 255"/>
          <p:cNvSpPr/>
          <p:nvPr/>
        </p:nvSpPr>
        <p:spPr>
          <a:xfrm>
            <a:off x="7313803" y="6118905"/>
            <a:ext cx="2211197" cy="0"/>
          </a:xfrm>
          <a:prstGeom prst="line">
            <a:avLst/>
          </a:prstGeom>
          <a:noFill/>
          <a:ln w="88900" cap="flat">
            <a:solidFill>
              <a:srgbClr val="C7A57F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7" name="Shape 272">
            <a:extLst>
              <a:ext uri="{FF2B5EF4-FFF2-40B4-BE49-F238E27FC236}">
                <a16:creationId xmlns="" xmlns:a16="http://schemas.microsoft.com/office/drawing/2014/main" id="{FB7B58C0-F7E1-4DBF-AA80-C7ADC310D782}"/>
              </a:ext>
            </a:extLst>
          </p:cNvPr>
          <p:cNvSpPr/>
          <p:nvPr/>
        </p:nvSpPr>
        <p:spPr>
          <a:xfrm>
            <a:off x="7145230" y="7371717"/>
            <a:ext cx="3148159" cy="38496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>
              <a:spcBef>
                <a:spcPts val="1000"/>
              </a:spcBef>
            </a:pPr>
            <a:endParaRPr dirty="0"/>
          </a:p>
        </p:txBody>
      </p:sp>
      <p:sp>
        <p:nvSpPr>
          <p:cNvPr id="28" name="Shape 251"/>
          <p:cNvSpPr/>
          <p:nvPr/>
        </p:nvSpPr>
        <p:spPr>
          <a:xfrm>
            <a:off x="11035792" y="2946877"/>
            <a:ext cx="3384838" cy="10047659"/>
          </a:xfrm>
          <a:prstGeom prst="rect">
            <a:avLst/>
          </a:prstGeom>
          <a:ln w="88900">
            <a:solidFill>
              <a:srgbClr val="C7A57F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0" name="Shape 254"/>
          <p:cNvSpPr/>
          <p:nvPr/>
        </p:nvSpPr>
        <p:spPr>
          <a:xfrm>
            <a:off x="11112327" y="3075087"/>
            <a:ext cx="3231768" cy="221280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t">
            <a:normAutofit/>
          </a:bodyPr>
          <a:lstStyle/>
          <a:p>
            <a:pPr algn="ctr">
              <a:defRPr sz="56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ko-KR" altLang="en-US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엔지니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어</a:t>
            </a:r>
            <a:endParaRPr lang="en-US" altLang="ko-KR" dirty="0" smtClean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>
              <a:defRPr sz="56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ko-KR" altLang="en-US" dirty="0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박승</a:t>
            </a:r>
            <a:r>
              <a:rPr lang="ko-KR" altLang="en-US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우</a:t>
            </a:r>
            <a:endParaRPr dirty="0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1" name="Shape 255"/>
          <p:cNvSpPr/>
          <p:nvPr/>
        </p:nvSpPr>
        <p:spPr>
          <a:xfrm>
            <a:off x="11543941" y="6118905"/>
            <a:ext cx="2191109" cy="0"/>
          </a:xfrm>
          <a:prstGeom prst="line">
            <a:avLst/>
          </a:prstGeom>
          <a:noFill/>
          <a:ln w="88900" cap="flat">
            <a:solidFill>
              <a:srgbClr val="C7A57F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3" name="Shape 251"/>
          <p:cNvSpPr/>
          <p:nvPr/>
        </p:nvSpPr>
        <p:spPr>
          <a:xfrm>
            <a:off x="15442951" y="2946877"/>
            <a:ext cx="3384838" cy="10047659"/>
          </a:xfrm>
          <a:prstGeom prst="rect">
            <a:avLst/>
          </a:prstGeom>
          <a:ln w="88900">
            <a:solidFill>
              <a:srgbClr val="C7A57F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5" name="Shape 254"/>
          <p:cNvSpPr/>
          <p:nvPr/>
        </p:nvSpPr>
        <p:spPr>
          <a:xfrm>
            <a:off x="15497620" y="3044609"/>
            <a:ext cx="3330169" cy="221280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t">
            <a:normAutofit/>
          </a:bodyPr>
          <a:lstStyle/>
          <a:p>
            <a:pPr algn="ctr">
              <a:defRPr sz="56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ko-KR" altLang="en-US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개발자</a:t>
            </a:r>
            <a:endParaRPr lang="en-US" altLang="ko-KR" dirty="0" smtClean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>
              <a:defRPr sz="56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ko-KR" altLang="en-US" dirty="0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민승희</a:t>
            </a:r>
            <a:endParaRPr lang="en-US" altLang="ko-KR" dirty="0" smtClean="0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6" name="Shape 255"/>
          <p:cNvSpPr/>
          <p:nvPr/>
        </p:nvSpPr>
        <p:spPr>
          <a:xfrm>
            <a:off x="15964014" y="6118905"/>
            <a:ext cx="2095386" cy="1"/>
          </a:xfrm>
          <a:prstGeom prst="line">
            <a:avLst/>
          </a:prstGeom>
          <a:noFill/>
          <a:ln w="88900" cap="flat">
            <a:solidFill>
              <a:srgbClr val="C7A57F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7" name="Shape 272">
            <a:extLst>
              <a:ext uri="{FF2B5EF4-FFF2-40B4-BE49-F238E27FC236}">
                <a16:creationId xmlns="" xmlns:a16="http://schemas.microsoft.com/office/drawing/2014/main" id="{FB7B58C0-F7E1-4DBF-AA80-C7ADC310D782}"/>
              </a:ext>
            </a:extLst>
          </p:cNvPr>
          <p:cNvSpPr/>
          <p:nvPr/>
        </p:nvSpPr>
        <p:spPr>
          <a:xfrm>
            <a:off x="15623647" y="7390807"/>
            <a:ext cx="4247774" cy="38496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>
              <a:spcBef>
                <a:spcPts val="1000"/>
              </a:spcBef>
            </a:pPr>
            <a:endParaRPr dirty="0"/>
          </a:p>
        </p:txBody>
      </p:sp>
      <p:sp>
        <p:nvSpPr>
          <p:cNvPr id="38" name="Shape 251"/>
          <p:cNvSpPr/>
          <p:nvPr/>
        </p:nvSpPr>
        <p:spPr>
          <a:xfrm>
            <a:off x="20023821" y="2946877"/>
            <a:ext cx="3384838" cy="10047659"/>
          </a:xfrm>
          <a:prstGeom prst="rect">
            <a:avLst/>
          </a:prstGeom>
          <a:ln w="88900">
            <a:solidFill>
              <a:srgbClr val="C7A57F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1" name="Shape 255"/>
          <p:cNvSpPr/>
          <p:nvPr/>
        </p:nvSpPr>
        <p:spPr>
          <a:xfrm flipV="1">
            <a:off x="20521757" y="6118905"/>
            <a:ext cx="2123887" cy="22905"/>
          </a:xfrm>
          <a:prstGeom prst="line">
            <a:avLst/>
          </a:prstGeom>
          <a:noFill/>
          <a:ln w="88900" cap="flat">
            <a:solidFill>
              <a:srgbClr val="C7A57F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2" name="Shape 272">
            <a:extLst>
              <a:ext uri="{FF2B5EF4-FFF2-40B4-BE49-F238E27FC236}">
                <a16:creationId xmlns="" xmlns:a16="http://schemas.microsoft.com/office/drawing/2014/main" id="{FB7B58C0-F7E1-4DBF-AA80-C7ADC310D782}"/>
              </a:ext>
            </a:extLst>
          </p:cNvPr>
          <p:cNvSpPr/>
          <p:nvPr/>
        </p:nvSpPr>
        <p:spPr>
          <a:xfrm>
            <a:off x="20521757" y="6381157"/>
            <a:ext cx="4247774" cy="38496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>
              <a:spcBef>
                <a:spcPts val="1000"/>
              </a:spcBef>
            </a:pPr>
            <a:endParaRPr dirty="0"/>
          </a:p>
        </p:txBody>
      </p:sp>
      <p:sp>
        <p:nvSpPr>
          <p:cNvPr id="43" name="Shape 254"/>
          <p:cNvSpPr/>
          <p:nvPr/>
        </p:nvSpPr>
        <p:spPr>
          <a:xfrm>
            <a:off x="20210431" y="3068902"/>
            <a:ext cx="3124290" cy="221280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t">
            <a:normAutofit/>
          </a:bodyPr>
          <a:lstStyle/>
          <a:p>
            <a:pPr algn="ctr">
              <a:defRPr sz="56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ko-KR" altLang="en-US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개발자</a:t>
            </a:r>
            <a:endParaRPr lang="en-US" altLang="ko-KR" dirty="0" smtClean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>
              <a:defRPr sz="56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ko-KR" altLang="en-US" dirty="0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권성</a:t>
            </a:r>
            <a:r>
              <a:rPr lang="ko-KR" altLang="en-US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재</a:t>
            </a:r>
            <a:endParaRPr lang="en-US" altLang="ko-KR" dirty="0" smtClean="0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42738" y="7857974"/>
            <a:ext cx="3235548" cy="377026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342900" marR="0" indent="-3429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4000" b="0" i="0" u="none" strike="noStrike" cap="none" spc="0" normalizeH="0" baseline="0" dirty="0" smtClean="0">
                <a:ln>
                  <a:noFill/>
                </a:ln>
                <a:solidFill>
                  <a:srgbClr val="717175"/>
                </a:solidFill>
                <a:effectLst/>
                <a:uFillTx/>
                <a:sym typeface="Avenir Book"/>
              </a:rPr>
              <a:t>항공대학교 졸업</a:t>
            </a:r>
            <a:endParaRPr kumimoji="0" lang="en-US" altLang="ko-KR" sz="4000" b="0" i="0" u="none" strike="noStrike" cap="none" spc="0" normalizeH="0" baseline="0" dirty="0" smtClean="0">
              <a:ln>
                <a:noFill/>
              </a:ln>
              <a:solidFill>
                <a:srgbClr val="717175"/>
              </a:solidFill>
              <a:effectLst/>
              <a:uFillTx/>
              <a:sym typeface="Avenir Book"/>
            </a:endParaRPr>
          </a:p>
          <a:p>
            <a:pPr marL="342900" marR="0" indent="-3429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4000" b="0" i="0" u="none" strike="noStrike" cap="none" spc="0" normalizeH="0" baseline="0" dirty="0" smtClean="0">
              <a:ln>
                <a:noFill/>
              </a:ln>
              <a:solidFill>
                <a:srgbClr val="717175"/>
              </a:solidFill>
              <a:effectLst/>
              <a:uFillTx/>
              <a:sym typeface="Avenir Book"/>
            </a:endParaRPr>
          </a:p>
          <a:p>
            <a:pPr marL="342900" marR="0" indent="-3429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ko-KR" altLang="en-US" sz="4000" dirty="0" smtClean="0"/>
              <a:t>기획</a:t>
            </a:r>
            <a:endParaRPr lang="en-US" altLang="ko-KR" sz="4000" dirty="0" smtClean="0"/>
          </a:p>
          <a:p>
            <a:pPr marL="342900" marR="0" indent="-3429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sz="4000" dirty="0" smtClean="0"/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4000" dirty="0" smtClean="0"/>
              <a:t>- </a:t>
            </a:r>
            <a:r>
              <a:rPr lang="ko-KR" altLang="en-US" sz="4000" dirty="0" smtClean="0"/>
              <a:t>서버 개발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rgbClr val="717175"/>
              </a:solidFill>
              <a:effectLst/>
              <a:uFillTx/>
              <a:sym typeface="Avenir Book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982397" y="7857973"/>
            <a:ext cx="3235548" cy="377026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342900" marR="0" indent="-3429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4000" b="0" i="0" u="none" strike="noStrike" cap="none" spc="0" normalizeH="0" baseline="0" dirty="0" smtClean="0">
                <a:ln>
                  <a:noFill/>
                </a:ln>
                <a:solidFill>
                  <a:srgbClr val="717175"/>
                </a:solidFill>
                <a:effectLst/>
                <a:uFillTx/>
                <a:sym typeface="Avenir Book"/>
              </a:rPr>
              <a:t>항공대학교 재학</a:t>
            </a:r>
            <a:endParaRPr kumimoji="0" lang="en-US" altLang="ko-KR" sz="4000" b="0" i="0" u="none" strike="noStrike" cap="none" spc="0" normalizeH="0" baseline="0" dirty="0" smtClean="0">
              <a:ln>
                <a:noFill/>
              </a:ln>
              <a:solidFill>
                <a:srgbClr val="717175"/>
              </a:solidFill>
              <a:effectLst/>
              <a:uFillTx/>
              <a:sym typeface="Avenir Book"/>
            </a:endParaRPr>
          </a:p>
          <a:p>
            <a:pPr marL="342900" marR="0" indent="-3429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4000" b="0" i="0" u="none" strike="noStrike" cap="none" spc="0" normalizeH="0" baseline="0" dirty="0" smtClean="0">
              <a:ln>
                <a:noFill/>
              </a:ln>
              <a:solidFill>
                <a:srgbClr val="717175"/>
              </a:solidFill>
              <a:effectLst/>
              <a:uFillTx/>
              <a:sym typeface="Avenir Book"/>
            </a:endParaRPr>
          </a:p>
          <a:p>
            <a:pPr marL="342900" marR="0" indent="-3429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sz="4000" dirty="0" smtClean="0"/>
              <a:t>Open CV</a:t>
            </a:r>
          </a:p>
          <a:p>
            <a:pPr marL="342900" marR="0" indent="-3429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sz="4000" dirty="0" smtClean="0"/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4000" dirty="0" smtClean="0"/>
              <a:t>- </a:t>
            </a:r>
            <a:r>
              <a:rPr lang="ko-KR" altLang="en-US" sz="4000" dirty="0" err="1" smtClean="0"/>
              <a:t>라즈베리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rgbClr val="717175"/>
              </a:solidFill>
              <a:effectLst/>
              <a:uFillTx/>
              <a:sym typeface="Avenir Book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035792" y="7857974"/>
            <a:ext cx="3235548" cy="377026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342900" marR="0" indent="-3429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4000" b="0" i="0" u="none" strike="noStrike" cap="none" spc="0" normalizeH="0" baseline="0" dirty="0" smtClean="0">
                <a:ln>
                  <a:noFill/>
                </a:ln>
                <a:solidFill>
                  <a:srgbClr val="717175"/>
                </a:solidFill>
                <a:effectLst/>
                <a:uFillTx/>
                <a:sym typeface="Avenir Book"/>
              </a:rPr>
              <a:t>항공대학교 재학</a:t>
            </a:r>
            <a:endParaRPr lang="en-US" altLang="ko-KR" sz="4000" dirty="0" smtClean="0"/>
          </a:p>
          <a:p>
            <a:pPr marL="342900" marR="0" indent="-3429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sz="4000" dirty="0" smtClean="0"/>
          </a:p>
          <a:p>
            <a:pPr marL="571500" marR="0" indent="-5715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ko-KR" altLang="en-US" sz="4000" dirty="0" err="1" smtClean="0"/>
              <a:t>라즈베리</a:t>
            </a:r>
            <a:endParaRPr lang="en-US" altLang="ko-KR" sz="4000" dirty="0" smtClean="0"/>
          </a:p>
          <a:p>
            <a:pPr marL="571500" marR="0" indent="-5715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4000" b="0" i="0" u="none" strike="noStrike" cap="none" spc="0" normalizeH="0" baseline="0" dirty="0">
              <a:ln>
                <a:noFill/>
              </a:ln>
              <a:solidFill>
                <a:srgbClr val="717175"/>
              </a:solidFill>
              <a:effectLst/>
              <a:uFillTx/>
              <a:sym typeface="Avenir Book"/>
            </a:endParaRP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4000" dirty="0" smtClean="0"/>
              <a:t>- </a:t>
            </a:r>
            <a:r>
              <a:rPr lang="ko-KR" altLang="en-US" sz="4000" dirty="0" smtClean="0"/>
              <a:t>모델링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rgbClr val="717175"/>
              </a:solidFill>
              <a:effectLst/>
              <a:uFillTx/>
              <a:sym typeface="Avenir Book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554327" y="7857974"/>
            <a:ext cx="3235548" cy="377026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342900" marR="0" indent="-3429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4000" b="0" i="0" u="none" strike="noStrike" cap="none" spc="0" normalizeH="0" baseline="0" dirty="0" smtClean="0">
                <a:ln>
                  <a:noFill/>
                </a:ln>
                <a:solidFill>
                  <a:srgbClr val="717175"/>
                </a:solidFill>
                <a:effectLst/>
                <a:uFillTx/>
                <a:sym typeface="Avenir Book"/>
              </a:rPr>
              <a:t>항공대학교 재학</a:t>
            </a:r>
            <a:endParaRPr lang="en-US" altLang="ko-KR" sz="4000" dirty="0" smtClean="0"/>
          </a:p>
          <a:p>
            <a:pPr marL="342900" marR="0" indent="-3429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sz="4000" dirty="0" smtClean="0"/>
          </a:p>
          <a:p>
            <a:pPr marL="571500" marR="0" indent="-5715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ko-KR" altLang="en-US" sz="4000" dirty="0" err="1" smtClean="0"/>
              <a:t>안드로이</a:t>
            </a:r>
            <a:r>
              <a:rPr lang="ko-KR" altLang="en-US" sz="4000" dirty="0" err="1"/>
              <a:t>드</a:t>
            </a:r>
            <a:endParaRPr lang="en-US" altLang="ko-KR" sz="4000" dirty="0" smtClean="0"/>
          </a:p>
          <a:p>
            <a:pPr marL="571500" marR="0" indent="-5715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4000" b="0" i="0" u="none" strike="noStrike" cap="none" spc="0" normalizeH="0" baseline="0" dirty="0">
              <a:ln>
                <a:noFill/>
              </a:ln>
              <a:solidFill>
                <a:srgbClr val="717175"/>
              </a:solidFill>
              <a:effectLst/>
              <a:uFillTx/>
              <a:sym typeface="Avenir Book"/>
            </a:endParaRP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4000" dirty="0" smtClean="0"/>
              <a:t>- </a:t>
            </a:r>
            <a:r>
              <a:rPr lang="ko-KR" altLang="en-US" sz="4000" dirty="0" smtClean="0"/>
              <a:t>디자</a:t>
            </a:r>
            <a:r>
              <a:rPr lang="ko-KR" altLang="en-US" sz="4000" dirty="0"/>
              <a:t>인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rgbClr val="717175"/>
              </a:solidFill>
              <a:effectLst/>
              <a:uFillTx/>
              <a:sym typeface="Avenir Book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0099173" y="7857972"/>
            <a:ext cx="3235548" cy="377026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342900" marR="0" indent="-3429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4000" b="0" i="0" u="none" strike="noStrike" cap="none" spc="0" normalizeH="0" baseline="0" dirty="0" smtClean="0">
                <a:ln>
                  <a:noFill/>
                </a:ln>
                <a:solidFill>
                  <a:srgbClr val="717175"/>
                </a:solidFill>
                <a:effectLst/>
                <a:uFillTx/>
                <a:sym typeface="Avenir Book"/>
              </a:rPr>
              <a:t>항공대학교 재학</a:t>
            </a:r>
            <a:endParaRPr lang="en-US" altLang="ko-KR" sz="4000" dirty="0" smtClean="0"/>
          </a:p>
          <a:p>
            <a:pPr marL="342900" marR="0" indent="-3429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sz="4000" dirty="0" smtClean="0"/>
          </a:p>
          <a:p>
            <a:pPr marL="571500" marR="0" indent="-5715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ko-KR" altLang="en-US" sz="4000" dirty="0" smtClean="0"/>
              <a:t>디자</a:t>
            </a:r>
            <a:r>
              <a:rPr lang="ko-KR" altLang="en-US" sz="4000" dirty="0"/>
              <a:t>인</a:t>
            </a:r>
            <a:endParaRPr lang="en-US" altLang="ko-KR" sz="4000" dirty="0" smtClean="0"/>
          </a:p>
          <a:p>
            <a:pPr marL="571500" marR="0" indent="-5715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4000" b="0" i="0" u="none" strike="noStrike" cap="none" spc="0" normalizeH="0" baseline="0" dirty="0">
              <a:ln>
                <a:noFill/>
              </a:ln>
              <a:solidFill>
                <a:srgbClr val="717175"/>
              </a:solidFill>
              <a:effectLst/>
              <a:uFillTx/>
              <a:sym typeface="Avenir Book"/>
            </a:endParaRP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4000" dirty="0" smtClean="0"/>
              <a:t>- </a:t>
            </a:r>
            <a:r>
              <a:rPr lang="ko-KR" altLang="en-US" sz="4000" dirty="0" smtClean="0"/>
              <a:t>인터폰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rgbClr val="717175"/>
              </a:solidFill>
              <a:effectLst/>
              <a:uFillTx/>
              <a:sym typeface="Avenir Book"/>
            </a:endParaRPr>
          </a:p>
        </p:txBody>
      </p:sp>
      <p:sp>
        <p:nvSpPr>
          <p:cNvPr id="50" name="Shape 251"/>
          <p:cNvSpPr/>
          <p:nvPr/>
        </p:nvSpPr>
        <p:spPr>
          <a:xfrm>
            <a:off x="2568093" y="260709"/>
            <a:ext cx="20840566" cy="2063391"/>
          </a:xfrm>
          <a:prstGeom prst="rect">
            <a:avLst/>
          </a:prstGeom>
          <a:ln w="88900">
            <a:solidFill>
              <a:srgbClr val="C7A57F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642738" y="222887"/>
            <a:ext cx="20765921" cy="213904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8000" b="0" i="0" u="none" strike="noStrike" cap="none" spc="0" normalizeH="0" baseline="0" dirty="0" smtClean="0">
                <a:ln>
                  <a:noFill/>
                </a:ln>
                <a:solidFill>
                  <a:srgbClr val="717175"/>
                </a:solidFill>
                <a:effectLst/>
                <a:uFillTx/>
                <a:latin typeface="Avenir Book"/>
                <a:ea typeface="Avenir Book"/>
                <a:cs typeface="Avenir Book"/>
                <a:sym typeface="Avenir Book"/>
              </a:rPr>
              <a:t>탈 화 전</a:t>
            </a:r>
            <a:endParaRPr kumimoji="0" lang="en-US" altLang="ko-KR" sz="8000" b="0" i="0" u="none" strike="noStrike" cap="none" spc="0" normalizeH="0" baseline="0" dirty="0" smtClean="0">
              <a:ln>
                <a:noFill/>
              </a:ln>
              <a:solidFill>
                <a:srgbClr val="717175"/>
              </a:solidFill>
              <a:effectLst/>
              <a:uFillTx/>
              <a:latin typeface="Avenir Book"/>
              <a:ea typeface="Avenir Book"/>
              <a:cs typeface="Avenir Book"/>
              <a:sym typeface="Avenir Book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5400" dirty="0" smtClean="0"/>
              <a:t>(</a:t>
            </a:r>
            <a:r>
              <a:rPr lang="ko-KR" altLang="en-US" sz="5400" dirty="0" smtClean="0"/>
              <a:t>탈바꿈 하는 화전</a:t>
            </a:r>
            <a:r>
              <a:rPr lang="en-US" altLang="ko-KR" sz="5400" dirty="0" smtClean="0"/>
              <a:t>)</a:t>
            </a:r>
            <a:endParaRPr kumimoji="0" lang="ko-KR" altLang="en-US" sz="5400" b="0" i="0" u="none" strike="noStrike" cap="none" spc="0" normalizeH="0" baseline="0" dirty="0">
              <a:ln>
                <a:noFill/>
              </a:ln>
              <a:solidFill>
                <a:srgbClr val="717175"/>
              </a:solidFill>
              <a:effectLst/>
              <a:uFillTx/>
              <a:sym typeface="Avenir Book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2239586" y="1149878"/>
            <a:ext cx="9946194" cy="485903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ko-KR" altLang="en-US" sz="13000" dirty="0" smtClean="0">
                <a:solidFill>
                  <a:srgbClr val="C7A57F"/>
                </a:solidFill>
              </a:rPr>
              <a:t>구형 아파트</a:t>
            </a:r>
            <a:r>
              <a:rPr lang="en-US" altLang="ko-KR" sz="13000" dirty="0" smtClean="0">
                <a:solidFill>
                  <a:srgbClr val="C7A57F"/>
                </a:solidFill>
              </a:rPr>
              <a:t>?</a:t>
            </a:r>
            <a:endParaRPr sz="13000" dirty="0">
              <a:solidFill>
                <a:srgbClr val="C7A57F"/>
              </a:solidFill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2704934" y="5674453"/>
            <a:ext cx="7718694" cy="58051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>
            <a:lvl1pPr>
              <a:defRPr>
                <a:solidFill>
                  <a:srgbClr val="C1C0BE"/>
                </a:solidFill>
              </a:defRPr>
            </a:lvl1pPr>
          </a:lstStyle>
          <a:p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354" y="4045927"/>
            <a:ext cx="18392872" cy="3601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586" y="3945508"/>
            <a:ext cx="10837904" cy="657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5309" y="3613770"/>
            <a:ext cx="8899336" cy="6904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8652" y="3579396"/>
            <a:ext cx="10152649" cy="715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2239586" y="1149878"/>
            <a:ext cx="18559640" cy="20038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ko-KR" altLang="en-US" sz="13000" dirty="0" smtClean="0">
                <a:solidFill>
                  <a:srgbClr val="C7A57F"/>
                </a:solidFill>
              </a:rPr>
              <a:t>스마트한 주차</a:t>
            </a:r>
            <a:r>
              <a:rPr lang="en-US" altLang="ko-KR" sz="13000" dirty="0" smtClean="0">
                <a:solidFill>
                  <a:srgbClr val="C7A57F"/>
                </a:solidFill>
              </a:rPr>
              <a:t>?</a:t>
            </a:r>
            <a:endParaRPr sz="13000" dirty="0">
              <a:solidFill>
                <a:srgbClr val="C7A57F"/>
              </a:solidFill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2704934" y="5674453"/>
            <a:ext cx="7718694" cy="58051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>
            <a:lvl1pPr>
              <a:defRPr>
                <a:solidFill>
                  <a:srgbClr val="C1C0BE"/>
                </a:solidFill>
              </a:defRPr>
            </a:lvl1pPr>
          </a:lstStyle>
          <a:p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934" y="3452325"/>
            <a:ext cx="13998348" cy="7475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99449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56">
            <a:extLst>
              <a:ext uri="{FF2B5EF4-FFF2-40B4-BE49-F238E27FC236}">
                <a16:creationId xmlns="" xmlns:a16="http://schemas.microsoft.com/office/drawing/2014/main" id="{335E5B42-85F0-42DB-90CF-EBC387BDF15D}"/>
              </a:ext>
            </a:extLst>
          </p:cNvPr>
          <p:cNvSpPr/>
          <p:nvPr/>
        </p:nvSpPr>
        <p:spPr>
          <a:xfrm>
            <a:off x="1636326" y="931153"/>
            <a:ext cx="7164774" cy="14500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Autofit/>
          </a:bodyPr>
          <a:lstStyle/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ko-KR" altLang="en-US" sz="12000" dirty="0" smtClean="0">
                <a:solidFill>
                  <a:schemeClr val="accent4">
                    <a:lumMod val="50000"/>
                  </a:schemeClr>
                </a:solidFill>
              </a:rPr>
              <a:t>제품 구조</a:t>
            </a:r>
            <a:endParaRPr sz="120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100" name="Picture 4" descr="C:\Users\jongs\AppData\Local\Microsoft\Windows\INetCache\IE\PBHYWIVA\cars-in-parking-lot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7558086"/>
            <a:ext cx="6610350" cy="495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jongs\AppData\Local\Microsoft\Windows\INetCache\IE\89Y77UC1\512px-CCTV_surveillance_camera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92583">
            <a:off x="8267700" y="3364596"/>
            <a:ext cx="3181350" cy="321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 flipV="1">
            <a:off x="1981200" y="4970805"/>
            <a:ext cx="5905500" cy="2587281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직선 연결선 14"/>
          <p:cNvCxnSpPr/>
          <p:nvPr/>
        </p:nvCxnSpPr>
        <p:spPr>
          <a:xfrm flipH="1" flipV="1">
            <a:off x="8420100" y="5294656"/>
            <a:ext cx="171450" cy="226343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104" name="Picture 8" descr="C:\Users\jongs\AppData\Local\Microsoft\Windows\INetCache\IE\GL0YJ2XL\smartphone-808994_960_720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8900" y="8134350"/>
            <a:ext cx="2314575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C:\Users\jongs\AppData\Local\Microsoft\Windows\INetCache\IE\PBHYWIVA\computer-159608_960_720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5837" y="2190750"/>
            <a:ext cx="3302211" cy="310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C:\Users\jongs\AppData\Local\Microsoft\Windows\INetCache\IE\PBHYWIVA\IMG_0920[1]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75" y="8472486"/>
            <a:ext cx="5664996" cy="37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 flipV="1">
            <a:off x="10229850" y="3327362"/>
            <a:ext cx="6143625" cy="234988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직선 화살표 연결선 25"/>
          <p:cNvCxnSpPr/>
          <p:nvPr/>
        </p:nvCxnSpPr>
        <p:spPr>
          <a:xfrm>
            <a:off x="18240375" y="4970805"/>
            <a:ext cx="3724275" cy="3354045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직선 화살표 연결선 27"/>
          <p:cNvCxnSpPr/>
          <p:nvPr/>
        </p:nvCxnSpPr>
        <p:spPr>
          <a:xfrm flipH="1">
            <a:off x="15068550" y="5026711"/>
            <a:ext cx="3019425" cy="2877795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TextBox 19"/>
          <p:cNvSpPr txBox="1"/>
          <p:nvPr/>
        </p:nvSpPr>
        <p:spPr>
          <a:xfrm>
            <a:off x="17545050" y="1224394"/>
            <a:ext cx="5200650" cy="461665"/>
          </a:xfrm>
          <a:prstGeom prst="rect">
            <a:avLst/>
          </a:prstGeom>
          <a:noFill/>
          <a:ln w="3175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mtClean="0"/>
              <a:t>주차정보 저장 및 실시간 정보 제공</a:t>
            </a:r>
            <a:endParaRPr kumimoji="0" lang="ko-KR" altLang="en-US" sz="2500" b="0" i="0" u="none" strike="noStrike" cap="none" spc="0" normalizeH="0" baseline="0" dirty="0">
              <a:ln>
                <a:noFill/>
              </a:ln>
              <a:solidFill>
                <a:srgbClr val="717175"/>
              </a:solidFill>
              <a:effectLst/>
              <a:uFillTx/>
              <a:latin typeface="Avenir Book"/>
              <a:ea typeface="Avenir Book"/>
              <a:cs typeface="Avenir Book"/>
              <a:sym typeface="Avenir Book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801100" y="6125234"/>
            <a:ext cx="4591050" cy="461665"/>
          </a:xfrm>
          <a:prstGeom prst="rect">
            <a:avLst/>
          </a:prstGeom>
          <a:noFill/>
          <a:ln w="3175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Open CV &amp; Deep Learning</a:t>
            </a:r>
            <a:endParaRPr kumimoji="0" lang="ko-KR" altLang="en-US" sz="2500" b="0" i="0" u="none" strike="noStrike" cap="none" spc="0" normalizeH="0" baseline="0" dirty="0">
              <a:ln>
                <a:noFill/>
              </a:ln>
              <a:solidFill>
                <a:srgbClr val="717175"/>
              </a:solidFill>
              <a:effectLst/>
              <a:uFillTx/>
              <a:latin typeface="Avenir Book"/>
              <a:ea typeface="Avenir Book"/>
              <a:cs typeface="Avenir Book"/>
              <a:sym typeface="Avenir Book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10763250" y="5562600"/>
            <a:ext cx="1047750" cy="562634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직선 연결선 23"/>
          <p:cNvCxnSpPr/>
          <p:nvPr/>
        </p:nvCxnSpPr>
        <p:spPr>
          <a:xfrm flipH="1">
            <a:off x="18992850" y="1686059"/>
            <a:ext cx="952500" cy="1097156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4471875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8"/>
          <p:cNvSpPr/>
          <p:nvPr/>
        </p:nvSpPr>
        <p:spPr>
          <a:xfrm>
            <a:off x="8942" y="0"/>
            <a:ext cx="24384000" cy="13716000"/>
          </a:xfrm>
          <a:prstGeom prst="rect">
            <a:avLst/>
          </a:prstGeom>
          <a:solidFill>
            <a:srgbClr val="272727">
              <a:alpha val="70000"/>
            </a:srgb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27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249" name="Shape 2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8" name="Shape 156">
            <a:extLst>
              <a:ext uri="{FF2B5EF4-FFF2-40B4-BE49-F238E27FC236}">
                <a16:creationId xmlns="" xmlns:a16="http://schemas.microsoft.com/office/drawing/2014/main" id="{335E5B42-85F0-42DB-90CF-EBC387BDF15D}"/>
              </a:ext>
            </a:extLst>
          </p:cNvPr>
          <p:cNvSpPr/>
          <p:nvPr/>
        </p:nvSpPr>
        <p:spPr>
          <a:xfrm>
            <a:off x="1636326" y="651234"/>
            <a:ext cx="8860224" cy="14500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Autofit/>
          </a:bodyPr>
          <a:lstStyle/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ko-KR" altLang="en-US" sz="10000" dirty="0" err="1" smtClean="0">
                <a:solidFill>
                  <a:schemeClr val="accent4">
                    <a:lumMod val="50000"/>
                  </a:schemeClr>
                </a:solidFill>
              </a:rPr>
              <a:t>프로토</a:t>
            </a:r>
            <a:r>
              <a:rPr lang="ko-KR" altLang="en-US" sz="100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0000" dirty="0" smtClean="0">
                <a:solidFill>
                  <a:schemeClr val="accent4">
                    <a:lumMod val="50000"/>
                  </a:schemeClr>
                </a:solidFill>
              </a:rPr>
              <a:t>타입</a:t>
            </a:r>
            <a:r>
              <a:rPr lang="en-US" altLang="ko-KR" sz="100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80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ko-KR" altLang="en-US" sz="8000" dirty="0" smtClean="0">
                <a:solidFill>
                  <a:schemeClr val="tx1">
                    <a:lumMod val="50000"/>
                  </a:schemeClr>
                </a:solidFill>
              </a:rPr>
              <a:t>카메라</a:t>
            </a:r>
            <a:r>
              <a:rPr lang="en-US" altLang="ko-KR" sz="80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sz="80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225" y="3829534"/>
            <a:ext cx="5697535" cy="759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hape 251"/>
          <p:cNvSpPr/>
          <p:nvPr/>
        </p:nvSpPr>
        <p:spPr>
          <a:xfrm>
            <a:off x="10750462" y="2604060"/>
            <a:ext cx="11773636" cy="10047659"/>
          </a:xfrm>
          <a:prstGeom prst="rect">
            <a:avLst/>
          </a:prstGeom>
          <a:ln w="88900">
            <a:solidFill>
              <a:srgbClr val="C7A57F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" name="Shape 255"/>
          <p:cNvSpPr/>
          <p:nvPr/>
        </p:nvSpPr>
        <p:spPr>
          <a:xfrm>
            <a:off x="10750462" y="5899595"/>
            <a:ext cx="11773636" cy="0"/>
          </a:xfrm>
          <a:prstGeom prst="line">
            <a:avLst/>
          </a:prstGeom>
          <a:noFill/>
          <a:ln w="88900" cap="flat">
            <a:solidFill>
              <a:srgbClr val="C7A57F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1" name="Shape 255"/>
          <p:cNvSpPr/>
          <p:nvPr/>
        </p:nvSpPr>
        <p:spPr>
          <a:xfrm>
            <a:off x="10750462" y="9355030"/>
            <a:ext cx="11773636" cy="0"/>
          </a:xfrm>
          <a:prstGeom prst="line">
            <a:avLst/>
          </a:prstGeom>
          <a:noFill/>
          <a:ln w="88900" cap="flat">
            <a:solidFill>
              <a:srgbClr val="C7A57F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0750462" y="3636275"/>
            <a:ext cx="11773636" cy="123110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en-US" sz="2500" b="0" i="0" u="none" strike="noStrike" cap="none" spc="0" normalizeH="0" baseline="0" dirty="0" err="1" smtClean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제주고딕" pitchFamily="2" charset="-127"/>
                <a:ea typeface="제주고딕" pitchFamily="2" charset="-127"/>
                <a:sym typeface="Avenir Book"/>
              </a:rPr>
              <a:t>라즈베리</a:t>
            </a:r>
            <a:r>
              <a:rPr kumimoji="0" lang="ko-KR" altLang="en-US" sz="2500" b="0" i="0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제주고딕" pitchFamily="2" charset="-127"/>
                <a:ea typeface="제주고딕" pitchFamily="2" charset="-127"/>
                <a:sym typeface="Avenir Book"/>
              </a:rPr>
              <a:t> 파이 </a:t>
            </a:r>
            <a:r>
              <a:rPr kumimoji="0" lang="en-US" altLang="ko-KR" sz="2500" b="0" i="0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제주고딕" pitchFamily="2" charset="-127"/>
                <a:ea typeface="제주고딕" pitchFamily="2" charset="-127"/>
                <a:sym typeface="Avenir Book"/>
              </a:rPr>
              <a:t>+ </a:t>
            </a:r>
            <a:r>
              <a:rPr kumimoji="0" lang="ko-KR" altLang="en-US" sz="2500" b="0" i="0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제주고딕" pitchFamily="2" charset="-127"/>
                <a:ea typeface="제주고딕" pitchFamily="2" charset="-127"/>
                <a:sym typeface="Avenir Book"/>
              </a:rPr>
              <a:t>카메라 모듈</a:t>
            </a:r>
            <a:endParaRPr kumimoji="0" lang="en-US" altLang="ko-KR" sz="2500" b="0" i="0" u="none" strike="noStrike" cap="none" spc="0" normalizeH="0" baseline="0" dirty="0" smtClean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uFillTx/>
              <a:latin typeface="제주고딕" pitchFamily="2" charset="-127"/>
              <a:ea typeface="제주고딕" pitchFamily="2" charset="-127"/>
              <a:sym typeface="Avenir Book"/>
            </a:endParaRP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  <a:latin typeface="제주고딕" pitchFamily="2" charset="-127"/>
                <a:ea typeface="제주고딕" pitchFamily="2" charset="-127"/>
              </a:rPr>
              <a:t>      -  </a:t>
            </a:r>
            <a:r>
              <a:rPr lang="ko-KR" altLang="en-US" dirty="0" err="1" smtClean="0">
                <a:solidFill>
                  <a:schemeClr val="bg2">
                    <a:lumMod val="90000"/>
                  </a:schemeClr>
                </a:solidFill>
                <a:latin typeface="제주고딕" pitchFamily="2" charset="-127"/>
                <a:ea typeface="제주고딕" pitchFamily="2" charset="-127"/>
              </a:rPr>
              <a:t>라즈베리</a:t>
            </a:r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  <a:latin typeface="제주고딕" pitchFamily="2" charset="-127"/>
                <a:ea typeface="제주고딕" pitchFamily="2" charset="-127"/>
              </a:rPr>
              <a:t> 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  <a:latin typeface="제주고딕" pitchFamily="2" charset="-127"/>
                <a:ea typeface="제주고딕" pitchFamily="2" charset="-127"/>
              </a:rPr>
              <a:t>3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25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제주고딕" pitchFamily="2" charset="-127"/>
                <a:ea typeface="제주고딕" pitchFamily="2" charset="-127"/>
                <a:sym typeface="Avenir Book"/>
              </a:rPr>
              <a:t> </a:t>
            </a:r>
            <a:r>
              <a:rPr kumimoji="0" lang="en-US" altLang="ko-KR" sz="2500" b="0" i="0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제주고딕" pitchFamily="2" charset="-127"/>
                <a:ea typeface="제주고딕" pitchFamily="2" charset="-127"/>
                <a:sym typeface="Avenir Book"/>
              </a:rPr>
              <a:t>     -  </a:t>
            </a:r>
            <a:r>
              <a:rPr kumimoji="0" lang="ko-KR" altLang="en-US" sz="2500" b="0" i="0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제주고딕" pitchFamily="2" charset="-127"/>
                <a:ea typeface="제주고딕" pitchFamily="2" charset="-127"/>
                <a:sym typeface="Avenir Book"/>
              </a:rPr>
              <a:t>카메라 모듈</a:t>
            </a:r>
            <a:endParaRPr kumimoji="0" lang="ko-KR" altLang="en-US" sz="2500" b="0" i="0" u="none" strike="noStrike" cap="none" spc="0" normalizeH="0" baseline="0" dirty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uFillTx/>
              <a:latin typeface="제주고딕" pitchFamily="2" charset="-127"/>
              <a:ea typeface="제주고딕" pitchFamily="2" charset="-127"/>
              <a:sym typeface="Avenir Book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50462" y="6819976"/>
            <a:ext cx="11773636" cy="161582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제주고딕" pitchFamily="2" charset="-127"/>
                <a:ea typeface="제주고딕" pitchFamily="2" charset="-127"/>
              </a:rPr>
              <a:t>2</a:t>
            </a:r>
            <a:r>
              <a:rPr kumimoji="0" lang="en-US" altLang="ko-KR" sz="2500" b="0" i="0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제주고딕" pitchFamily="2" charset="-127"/>
                <a:ea typeface="제주고딕" pitchFamily="2" charset="-127"/>
                <a:sym typeface="Avenir Book"/>
              </a:rPr>
              <a:t>. Open</a:t>
            </a:r>
            <a:r>
              <a:rPr kumimoji="0" lang="en-US" altLang="ko-KR" sz="2500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제주고딕" pitchFamily="2" charset="-127"/>
                <a:ea typeface="제주고딕" pitchFamily="2" charset="-127"/>
                <a:sym typeface="Avenir Book"/>
              </a:rPr>
              <a:t> CV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aseline="0" dirty="0">
                <a:solidFill>
                  <a:schemeClr val="bg2">
                    <a:lumMod val="90000"/>
                  </a:schemeClr>
                </a:solidFill>
                <a:latin typeface="제주고딕" pitchFamily="2" charset="-127"/>
                <a:ea typeface="제주고딕" pitchFamily="2" charset="-127"/>
              </a:rPr>
              <a:t> </a:t>
            </a:r>
            <a:r>
              <a:rPr lang="en-US" altLang="ko-KR" baseline="0" dirty="0" smtClean="0">
                <a:solidFill>
                  <a:schemeClr val="bg2">
                    <a:lumMod val="90000"/>
                  </a:schemeClr>
                </a:solidFill>
                <a:latin typeface="제주고딕" pitchFamily="2" charset="-127"/>
                <a:ea typeface="제주고딕" pitchFamily="2" charset="-127"/>
              </a:rPr>
              <a:t>    - PYTHON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500" b="0" i="0" u="none" strike="noStrike" cap="none" spc="0" normalizeH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제주고딕" pitchFamily="2" charset="-127"/>
                <a:ea typeface="제주고딕" pitchFamily="2" charset="-127"/>
                <a:sym typeface="Avenir Book"/>
              </a:rPr>
              <a:t> </a:t>
            </a:r>
            <a:r>
              <a:rPr kumimoji="0" lang="en-US" altLang="ko-KR" sz="2500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제주고딕" pitchFamily="2" charset="-127"/>
                <a:ea typeface="제주고딕" pitchFamily="2" charset="-127"/>
                <a:sym typeface="Avenir Book"/>
              </a:rPr>
              <a:t>    - </a:t>
            </a:r>
            <a:r>
              <a:rPr kumimoji="0" lang="en-US" altLang="ko-KR" sz="2500" b="0" i="0" u="none" strike="noStrike" cap="none" spc="0" normalizeH="0" dirty="0" err="1" smtClean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제주고딕" pitchFamily="2" charset="-127"/>
                <a:ea typeface="제주고딕" pitchFamily="2" charset="-127"/>
                <a:sym typeface="Avenir Book"/>
              </a:rPr>
              <a:t>BackGround</a:t>
            </a:r>
            <a:r>
              <a:rPr kumimoji="0" lang="en-US" altLang="ko-KR" sz="2500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제주고딕" pitchFamily="2" charset="-127"/>
                <a:ea typeface="제주고딕" pitchFamily="2" charset="-127"/>
                <a:sym typeface="Avenir Book"/>
              </a:rPr>
              <a:t> Subtraction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500" b="0" i="0" u="none" strike="noStrike" cap="none" spc="0" normalizeH="0" baseline="0" dirty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uFillTx/>
              <a:latin typeface="제주고딕" pitchFamily="2" charset="-127"/>
              <a:ea typeface="제주고딕" pitchFamily="2" charset="-127"/>
              <a:sym typeface="Avenir Book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50462" y="10219429"/>
            <a:ext cx="11773636" cy="161582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2"/>
                </a:solidFill>
                <a:latin typeface="제주고딕" pitchFamily="2" charset="-127"/>
                <a:ea typeface="제주고딕" pitchFamily="2" charset="-127"/>
              </a:rPr>
              <a:t>3. </a:t>
            </a:r>
            <a:r>
              <a:rPr lang="ko-KR" altLang="en-US" dirty="0" smtClean="0">
                <a:solidFill>
                  <a:schemeClr val="bg2"/>
                </a:solidFill>
                <a:latin typeface="제주고딕" pitchFamily="2" charset="-127"/>
                <a:ea typeface="제주고딕" pitchFamily="2" charset="-127"/>
              </a:rPr>
              <a:t>발전 방향</a:t>
            </a:r>
            <a:endParaRPr lang="en-US" altLang="ko-KR" dirty="0" smtClean="0">
              <a:solidFill>
                <a:schemeClr val="bg2"/>
              </a:solidFill>
              <a:latin typeface="제주고딕" pitchFamily="2" charset="-127"/>
              <a:ea typeface="제주고딕" pitchFamily="2" charset="-127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5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제주고딕" pitchFamily="2" charset="-127"/>
                <a:ea typeface="제주고딕" pitchFamily="2" charset="-127"/>
                <a:sym typeface="Avenir Book"/>
              </a:rPr>
              <a:t> </a:t>
            </a:r>
            <a:r>
              <a:rPr kumimoji="0" lang="en-US" altLang="ko-KR" sz="25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제주고딕" pitchFamily="2" charset="-127"/>
                <a:ea typeface="제주고딕" pitchFamily="2" charset="-127"/>
                <a:sym typeface="Avenir Book"/>
              </a:rPr>
              <a:t>    - </a:t>
            </a:r>
            <a:r>
              <a:rPr kumimoji="0" lang="en-US" altLang="ko-KR" sz="2500" b="0" i="0" u="none" strike="noStrike" cap="none" spc="0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제주고딕" pitchFamily="2" charset="-127"/>
                <a:ea typeface="제주고딕" pitchFamily="2" charset="-127"/>
                <a:sym typeface="Avenir Book"/>
              </a:rPr>
              <a:t>DeepLearning</a:t>
            </a:r>
            <a:r>
              <a:rPr lang="ko-KR" altLang="en-US" dirty="0" smtClean="0">
                <a:solidFill>
                  <a:schemeClr val="bg2"/>
                </a:solidFill>
                <a:latin typeface="제주고딕" pitchFamily="2" charset="-127"/>
                <a:ea typeface="제주고딕" pitchFamily="2" charset="-127"/>
              </a:rPr>
              <a:t>을 통한 인식률 상승</a:t>
            </a:r>
            <a:endParaRPr lang="en-US" altLang="ko-KR" dirty="0" smtClean="0">
              <a:solidFill>
                <a:schemeClr val="bg2"/>
              </a:solidFill>
              <a:latin typeface="제주고딕" pitchFamily="2" charset="-127"/>
              <a:ea typeface="제주고딕" pitchFamily="2" charset="-127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5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제주고딕" pitchFamily="2" charset="-127"/>
                <a:ea typeface="제주고딕" pitchFamily="2" charset="-127"/>
                <a:sym typeface="Avenir Book"/>
              </a:rPr>
              <a:t> </a:t>
            </a:r>
            <a:r>
              <a:rPr kumimoji="0" lang="en-US" altLang="ko-KR" sz="25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제주고딕" pitchFamily="2" charset="-127"/>
                <a:ea typeface="제주고딕" pitchFamily="2" charset="-127"/>
                <a:sym typeface="Avenir Book"/>
              </a:rPr>
              <a:t>    - </a:t>
            </a:r>
            <a:r>
              <a:rPr kumimoji="0" lang="ko-KR" altLang="en-US" sz="25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제주고딕" pitchFamily="2" charset="-127"/>
                <a:ea typeface="제주고딕" pitchFamily="2" charset="-127"/>
                <a:sym typeface="Avenir Book"/>
              </a:rPr>
              <a:t>카메라 화질 개선을 통한 </a:t>
            </a:r>
            <a:r>
              <a:rPr kumimoji="0" lang="ko-KR" altLang="en-US" sz="2500" b="0" i="0" u="none" strike="noStrike" cap="none" spc="0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제주고딕" pitchFamily="2" charset="-127"/>
                <a:ea typeface="제주고딕" pitchFamily="2" charset="-127"/>
                <a:sym typeface="Avenir Book"/>
              </a:rPr>
              <a:t>자차</a:t>
            </a:r>
            <a:r>
              <a:rPr kumimoji="0" lang="ko-KR" altLang="en-US" sz="25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제주고딕" pitchFamily="2" charset="-127"/>
                <a:ea typeface="제주고딕" pitchFamily="2" charset="-127"/>
                <a:sym typeface="Avenir Book"/>
              </a:rPr>
              <a:t> 위치 확인</a:t>
            </a:r>
            <a:endParaRPr kumimoji="0" lang="en-US" altLang="ko-KR" sz="2500" b="0" i="0" u="none" strike="noStrike" cap="none" spc="0" normalizeH="0" baseline="0" dirty="0" smtClean="0">
              <a:ln>
                <a:noFill/>
              </a:ln>
              <a:solidFill>
                <a:schemeClr val="bg2"/>
              </a:solidFill>
              <a:effectLst/>
              <a:uFillTx/>
              <a:latin typeface="제주고딕" pitchFamily="2" charset="-127"/>
              <a:ea typeface="제주고딕" pitchFamily="2" charset="-127"/>
              <a:sym typeface="Avenir Book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2"/>
                </a:solidFill>
                <a:latin typeface="제주고딕" pitchFamily="2" charset="-127"/>
                <a:ea typeface="제주고딕" pitchFamily="2" charset="-127"/>
              </a:rPr>
              <a:t> </a:t>
            </a:r>
            <a:r>
              <a:rPr lang="en-US" altLang="ko-KR" dirty="0" smtClean="0">
                <a:solidFill>
                  <a:schemeClr val="bg2"/>
                </a:solidFill>
                <a:latin typeface="제주고딕" pitchFamily="2" charset="-127"/>
                <a:ea typeface="제주고딕" pitchFamily="2" charset="-127"/>
              </a:rPr>
              <a:t>    - </a:t>
            </a:r>
            <a:r>
              <a:rPr lang="ko-KR" altLang="en-US" dirty="0" smtClean="0">
                <a:solidFill>
                  <a:schemeClr val="bg2"/>
                </a:solidFill>
                <a:latin typeface="제주고딕" pitchFamily="2" charset="-127"/>
                <a:ea typeface="제주고딕" pitchFamily="2" charset="-127"/>
              </a:rPr>
              <a:t>화</a:t>
            </a:r>
            <a:r>
              <a:rPr lang="ko-KR" altLang="en-US" dirty="0">
                <a:solidFill>
                  <a:schemeClr val="bg2"/>
                </a:solidFill>
                <a:latin typeface="제주고딕" pitchFamily="2" charset="-127"/>
                <a:ea typeface="제주고딕" pitchFamily="2" charset="-127"/>
              </a:rPr>
              <a:t>재</a:t>
            </a:r>
            <a:r>
              <a:rPr lang="ko-KR" altLang="en-US" dirty="0" smtClean="0">
                <a:solidFill>
                  <a:schemeClr val="bg2"/>
                </a:solidFill>
                <a:latin typeface="제주고딕" pitchFamily="2" charset="-127"/>
                <a:ea typeface="제주고딕" pitchFamily="2" charset="-127"/>
              </a:rPr>
              <a:t> 및 도난 방지 기능</a:t>
            </a:r>
            <a:endParaRPr kumimoji="0" lang="ko-KR" altLang="en-US" sz="25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제주고딕" pitchFamily="2" charset="-127"/>
              <a:ea typeface="제주고딕" pitchFamily="2" charset="-127"/>
              <a:sym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8445528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8"/>
          <p:cNvSpPr/>
          <p:nvPr/>
        </p:nvSpPr>
        <p:spPr>
          <a:xfrm>
            <a:off x="8942" y="0"/>
            <a:ext cx="24384000" cy="13716000"/>
          </a:xfrm>
          <a:prstGeom prst="rect">
            <a:avLst/>
          </a:prstGeom>
          <a:solidFill>
            <a:srgbClr val="272727">
              <a:alpha val="70000"/>
            </a:srgb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27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249" name="Shape 2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8" name="Shape 156">
            <a:extLst>
              <a:ext uri="{FF2B5EF4-FFF2-40B4-BE49-F238E27FC236}">
                <a16:creationId xmlns="" xmlns:a16="http://schemas.microsoft.com/office/drawing/2014/main" id="{335E5B42-85F0-42DB-90CF-EBC387BDF15D}"/>
              </a:ext>
            </a:extLst>
          </p:cNvPr>
          <p:cNvSpPr/>
          <p:nvPr/>
        </p:nvSpPr>
        <p:spPr>
          <a:xfrm>
            <a:off x="1636325" y="651234"/>
            <a:ext cx="12770139" cy="14500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Autofit/>
          </a:bodyPr>
          <a:lstStyle/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ko-KR" altLang="en-US" sz="10000" dirty="0" err="1" smtClean="0">
                <a:solidFill>
                  <a:schemeClr val="accent4">
                    <a:lumMod val="50000"/>
                  </a:schemeClr>
                </a:solidFill>
              </a:rPr>
              <a:t>프로토</a:t>
            </a:r>
            <a:r>
              <a:rPr lang="ko-KR" altLang="en-US" sz="100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0000" dirty="0" smtClean="0">
                <a:solidFill>
                  <a:schemeClr val="accent4">
                    <a:lumMod val="50000"/>
                  </a:schemeClr>
                </a:solidFill>
              </a:rPr>
              <a:t>타입</a:t>
            </a:r>
            <a:r>
              <a:rPr lang="en-US" altLang="ko-KR" sz="100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</a:p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altLang="ko-KR" sz="80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ko-KR" altLang="en-US" sz="8000" dirty="0" smtClean="0">
                <a:solidFill>
                  <a:schemeClr val="tx1">
                    <a:lumMod val="50000"/>
                  </a:schemeClr>
                </a:solidFill>
              </a:rPr>
              <a:t>인터폰 및 </a:t>
            </a:r>
            <a:r>
              <a:rPr lang="en-US" altLang="ko-KR" sz="8000" dirty="0" smtClean="0">
                <a:solidFill>
                  <a:schemeClr val="tx1">
                    <a:lumMod val="50000"/>
                  </a:schemeClr>
                </a:solidFill>
              </a:rPr>
              <a:t>APP</a:t>
            </a:r>
            <a:r>
              <a:rPr lang="en-US" altLang="ko-KR" sz="80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sz="8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Shape 251"/>
          <p:cNvSpPr/>
          <p:nvPr/>
        </p:nvSpPr>
        <p:spPr>
          <a:xfrm>
            <a:off x="12764278" y="4231841"/>
            <a:ext cx="10730204" cy="6894503"/>
          </a:xfrm>
          <a:prstGeom prst="rect">
            <a:avLst/>
          </a:prstGeom>
          <a:ln w="88900">
            <a:solidFill>
              <a:srgbClr val="C7A57F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" name="Shape 255"/>
          <p:cNvSpPr/>
          <p:nvPr/>
        </p:nvSpPr>
        <p:spPr>
          <a:xfrm>
            <a:off x="12764278" y="7888622"/>
            <a:ext cx="10730204" cy="0"/>
          </a:xfrm>
          <a:prstGeom prst="line">
            <a:avLst/>
          </a:prstGeom>
          <a:noFill/>
          <a:ln w="88900" cap="flat">
            <a:solidFill>
              <a:srgbClr val="C7A57F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2894907" y="5115302"/>
            <a:ext cx="11773636" cy="123110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ko-KR" sz="2500" b="0" i="0" u="none" strike="noStrike" cap="none" spc="0" normalizeH="0" baseline="0" dirty="0" err="1" smtClean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제주고딕" pitchFamily="2" charset="-127"/>
                <a:ea typeface="제주고딕" pitchFamily="2" charset="-127"/>
                <a:sym typeface="Avenir Book"/>
              </a:rPr>
              <a:t>Qt</a:t>
            </a:r>
            <a:r>
              <a:rPr kumimoji="0" lang="en-US" altLang="ko-KR" sz="2500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제주고딕" pitchFamily="2" charset="-127"/>
                <a:ea typeface="제주고딕" pitchFamily="2" charset="-127"/>
                <a:sym typeface="Avenir Book"/>
              </a:rPr>
              <a:t> </a:t>
            </a:r>
            <a:endParaRPr kumimoji="0" lang="en-US" altLang="ko-KR" sz="2500" b="0" i="0" u="none" strike="noStrike" cap="none" spc="0" normalizeH="0" baseline="0" dirty="0" smtClean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uFillTx/>
              <a:latin typeface="제주고딕" pitchFamily="2" charset="-127"/>
              <a:ea typeface="제주고딕" pitchFamily="2" charset="-127"/>
              <a:sym typeface="Avenir Book"/>
            </a:endParaRP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  <a:latin typeface="제주고딕" pitchFamily="2" charset="-127"/>
                <a:ea typeface="제주고딕" pitchFamily="2" charset="-127"/>
              </a:rPr>
              <a:t>      -  </a:t>
            </a:r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  <a:latin typeface="제주고딕" pitchFamily="2" charset="-127"/>
                <a:ea typeface="제주고딕" pitchFamily="2" charset="-127"/>
              </a:rPr>
              <a:t>크로스 플랫폼 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  <a:latin typeface="제주고딕" pitchFamily="2" charset="-127"/>
                <a:ea typeface="제주고딕" pitchFamily="2" charset="-127"/>
              </a:rPr>
              <a:t>Qt</a:t>
            </a:r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  <a:latin typeface="제주고딕" pitchFamily="2" charset="-127"/>
                <a:ea typeface="제주고딕" pitchFamily="2" charset="-127"/>
              </a:rPr>
              <a:t>를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  <a:latin typeface="제주고딕" pitchFamily="2" charset="-127"/>
                <a:ea typeface="제주고딕" pitchFamily="2" charset="-127"/>
              </a:rPr>
              <a:t> </a:t>
            </a:r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  <a:latin typeface="제주고딕" pitchFamily="2" charset="-127"/>
                <a:ea typeface="제주고딕" pitchFamily="2" charset="-127"/>
              </a:rPr>
              <a:t>활용하여 </a:t>
            </a:r>
            <a:r>
              <a:rPr lang="ko-KR" altLang="en-US" dirty="0" err="1" smtClean="0">
                <a:solidFill>
                  <a:schemeClr val="bg2">
                    <a:lumMod val="90000"/>
                  </a:schemeClr>
                </a:solidFill>
                <a:latin typeface="제주고딕" pitchFamily="2" charset="-127"/>
                <a:ea typeface="제주고딕" pitchFamily="2" charset="-127"/>
              </a:rPr>
              <a:t>라즈베리</a:t>
            </a:r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  <a:latin typeface="제주고딕" pitchFamily="2" charset="-127"/>
                <a:ea typeface="제주고딕" pitchFamily="2" charset="-127"/>
              </a:rPr>
              <a:t> 파이 및 </a:t>
            </a:r>
            <a:r>
              <a:rPr lang="ko-KR" altLang="en-US" dirty="0" err="1" smtClean="0">
                <a:solidFill>
                  <a:schemeClr val="bg2">
                    <a:lumMod val="90000"/>
                  </a:schemeClr>
                </a:solidFill>
                <a:latin typeface="제주고딕" pitchFamily="2" charset="-127"/>
                <a:ea typeface="제주고딕" pitchFamily="2" charset="-127"/>
              </a:rPr>
              <a:t>임베디드</a:t>
            </a:r>
            <a:r>
              <a:rPr lang="ko-KR" altLang="en-US" dirty="0" err="1" smtClean="0">
                <a:solidFill>
                  <a:schemeClr val="bg2">
                    <a:lumMod val="90000"/>
                  </a:schemeClr>
                </a:solidFill>
                <a:latin typeface="제주고딕" pitchFamily="2" charset="-127"/>
                <a:ea typeface="제주고딕" pitchFamily="2" charset="-127"/>
              </a:rPr>
              <a:t>에</a:t>
            </a:r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  <a:latin typeface="제주고딕" pitchFamily="2" charset="-127"/>
                <a:ea typeface="제주고딕" pitchFamily="2" charset="-127"/>
              </a:rPr>
              <a:t> 이식 가능</a:t>
            </a:r>
            <a:endParaRPr lang="en-US" altLang="ko-KR" dirty="0" smtClean="0">
              <a:solidFill>
                <a:schemeClr val="bg2">
                  <a:lumMod val="90000"/>
                </a:schemeClr>
              </a:solidFill>
              <a:latin typeface="제주고딕" pitchFamily="2" charset="-127"/>
              <a:ea typeface="제주고딕" pitchFamily="2" charset="-127"/>
            </a:endParaRP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제주고딕" pitchFamily="2" charset="-127"/>
                <a:ea typeface="제주고딕" pitchFamily="2" charset="-127"/>
              </a:rPr>
              <a:t> 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  <a:latin typeface="제주고딕" pitchFamily="2" charset="-127"/>
                <a:ea typeface="제주고딕" pitchFamily="2" charset="-127"/>
              </a:rPr>
              <a:t>     -  </a:t>
            </a:r>
            <a:r>
              <a:rPr lang="ko-KR" altLang="en-US" dirty="0" err="1" smtClean="0">
                <a:solidFill>
                  <a:schemeClr val="bg2">
                    <a:lumMod val="90000"/>
                  </a:schemeClr>
                </a:solidFill>
                <a:latin typeface="제주고딕" pitchFamily="2" charset="-127"/>
                <a:ea typeface="제주고딕" pitchFamily="2" charset="-127"/>
              </a:rPr>
              <a:t>임베디드</a:t>
            </a:r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  <a:latin typeface="제주고딕" pitchFamily="2" charset="-127"/>
                <a:ea typeface="제주고딕" pitchFamily="2" charset="-127"/>
              </a:rPr>
              <a:t> 이식하여도 고품질의 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  <a:latin typeface="제주고딕" pitchFamily="2" charset="-127"/>
                <a:ea typeface="제주고딕" pitchFamily="2" charset="-127"/>
              </a:rPr>
              <a:t>UI </a:t>
            </a:r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  <a:latin typeface="제주고딕" pitchFamily="2" charset="-127"/>
                <a:ea typeface="제주고딕" pitchFamily="2" charset="-127"/>
              </a:rPr>
              <a:t>구현 가능</a:t>
            </a:r>
            <a:endParaRPr kumimoji="0" lang="ko-KR" altLang="en-US" sz="2500" b="0" i="0" u="none" strike="noStrike" cap="none" spc="0" normalizeH="0" baseline="0" dirty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uFillTx/>
              <a:latin typeface="제주고딕" pitchFamily="2" charset="-127"/>
              <a:ea typeface="제주고딕" pitchFamily="2" charset="-127"/>
              <a:sym typeface="Avenir Book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894907" y="8341515"/>
            <a:ext cx="11773636" cy="238526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2"/>
                </a:solidFill>
                <a:latin typeface="제주고딕" pitchFamily="2" charset="-127"/>
                <a:ea typeface="제주고딕" pitchFamily="2" charset="-127"/>
              </a:rPr>
              <a:t>2</a:t>
            </a:r>
            <a:r>
              <a:rPr lang="en-US" altLang="ko-KR" dirty="0" smtClean="0">
                <a:solidFill>
                  <a:schemeClr val="bg2"/>
                </a:solidFill>
                <a:latin typeface="제주고딕" pitchFamily="2" charset="-127"/>
                <a:ea typeface="제주고딕" pitchFamily="2" charset="-127"/>
              </a:rPr>
              <a:t>. </a:t>
            </a:r>
            <a:r>
              <a:rPr lang="ko-KR" altLang="en-US" dirty="0" smtClean="0">
                <a:solidFill>
                  <a:schemeClr val="bg2"/>
                </a:solidFill>
                <a:latin typeface="제주고딕" pitchFamily="2" charset="-127"/>
                <a:ea typeface="제주고딕" pitchFamily="2" charset="-127"/>
              </a:rPr>
              <a:t>발전 방향</a:t>
            </a:r>
            <a:endParaRPr lang="en-US" altLang="ko-KR" dirty="0" smtClean="0">
              <a:solidFill>
                <a:schemeClr val="bg2"/>
              </a:solidFill>
              <a:latin typeface="제주고딕" pitchFamily="2" charset="-127"/>
              <a:ea typeface="제주고딕" pitchFamily="2" charset="-127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5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제주고딕" pitchFamily="2" charset="-127"/>
                <a:ea typeface="제주고딕" pitchFamily="2" charset="-127"/>
                <a:sym typeface="Avenir Book"/>
              </a:rPr>
              <a:t> </a:t>
            </a:r>
            <a:r>
              <a:rPr kumimoji="0" lang="en-US" altLang="ko-KR" sz="25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제주고딕" pitchFamily="2" charset="-127"/>
                <a:ea typeface="제주고딕" pitchFamily="2" charset="-127"/>
                <a:sym typeface="Avenir Book"/>
              </a:rPr>
              <a:t>    -</a:t>
            </a:r>
            <a:r>
              <a:rPr kumimoji="0" lang="en-US" altLang="ko-KR" sz="2500" b="0" i="0" u="none" strike="noStrike" cap="none" spc="0" normalizeH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제주고딕" pitchFamily="2" charset="-127"/>
                <a:ea typeface="제주고딕" pitchFamily="2" charset="-127"/>
                <a:sym typeface="Avenir Book"/>
              </a:rPr>
              <a:t> UI </a:t>
            </a:r>
            <a:r>
              <a:rPr kumimoji="0" lang="ko-KR" altLang="en-US" sz="2500" b="0" i="0" u="none" strike="noStrike" cap="none" spc="0" normalizeH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제주고딕" pitchFamily="2" charset="-127"/>
                <a:ea typeface="제주고딕" pitchFamily="2" charset="-127"/>
                <a:sym typeface="Avenir Book"/>
              </a:rPr>
              <a:t>개선</a:t>
            </a:r>
            <a:endParaRPr lang="en-US" altLang="ko-KR" dirty="0" smtClean="0">
              <a:solidFill>
                <a:schemeClr val="bg2"/>
              </a:solidFill>
              <a:latin typeface="제주고딕" pitchFamily="2" charset="-127"/>
              <a:ea typeface="제주고딕" pitchFamily="2" charset="-127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5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제주고딕" pitchFamily="2" charset="-127"/>
                <a:ea typeface="제주고딕" pitchFamily="2" charset="-127"/>
                <a:sym typeface="Avenir Book"/>
              </a:rPr>
              <a:t> </a:t>
            </a:r>
            <a:r>
              <a:rPr kumimoji="0" lang="en-US" altLang="ko-KR" sz="25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제주고딕" pitchFamily="2" charset="-127"/>
                <a:ea typeface="제주고딕" pitchFamily="2" charset="-127"/>
                <a:sym typeface="Avenir Book"/>
              </a:rPr>
              <a:t>    - </a:t>
            </a:r>
            <a:r>
              <a:rPr kumimoji="0" lang="ko-KR" altLang="en-US" sz="25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제주고딕" pitchFamily="2" charset="-127"/>
                <a:ea typeface="제주고딕" pitchFamily="2" charset="-127"/>
                <a:sym typeface="Avenir Book"/>
              </a:rPr>
              <a:t>현재 </a:t>
            </a:r>
            <a:r>
              <a:rPr kumimoji="0" lang="ko-KR" altLang="en-US" sz="2500" b="0" i="0" u="none" strike="noStrike" cap="none" spc="0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제주고딕" pitchFamily="2" charset="-127"/>
                <a:ea typeface="제주고딕" pitchFamily="2" charset="-127"/>
                <a:sym typeface="Avenir Book"/>
              </a:rPr>
              <a:t>미구축</a:t>
            </a:r>
            <a:r>
              <a:rPr kumimoji="0" lang="ko-KR" altLang="en-US" sz="25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제주고딕" pitchFamily="2" charset="-127"/>
                <a:ea typeface="제주고딕" pitchFamily="2" charset="-127"/>
                <a:sym typeface="Avenir Book"/>
              </a:rPr>
              <a:t> 기능인 각종 </a:t>
            </a:r>
            <a:r>
              <a:rPr lang="ko-KR" altLang="en-US" dirty="0" smtClean="0">
                <a:solidFill>
                  <a:schemeClr val="bg2"/>
                </a:solidFill>
                <a:latin typeface="제주고딕" pitchFamily="2" charset="-127"/>
                <a:ea typeface="제주고딕" pitchFamily="2" charset="-127"/>
              </a:rPr>
              <a:t>인터폰 기능</a:t>
            </a:r>
            <a:endParaRPr kumimoji="0" lang="en-US" altLang="ko-KR" sz="2500" b="0" i="0" u="none" strike="noStrike" cap="none" spc="0" normalizeH="0" baseline="0" dirty="0" smtClean="0">
              <a:ln>
                <a:noFill/>
              </a:ln>
              <a:solidFill>
                <a:schemeClr val="bg2"/>
              </a:solidFill>
              <a:effectLst/>
              <a:uFillTx/>
              <a:latin typeface="제주고딕" pitchFamily="2" charset="-127"/>
              <a:ea typeface="제주고딕" pitchFamily="2" charset="-127"/>
              <a:sym typeface="Avenir Book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2"/>
                </a:solidFill>
                <a:latin typeface="제주고딕" pitchFamily="2" charset="-127"/>
                <a:ea typeface="제주고딕" pitchFamily="2" charset="-127"/>
              </a:rPr>
              <a:t> </a:t>
            </a:r>
            <a:r>
              <a:rPr lang="en-US" altLang="ko-KR" dirty="0" smtClean="0">
                <a:solidFill>
                  <a:schemeClr val="bg2"/>
                </a:solidFill>
                <a:latin typeface="제주고딕" pitchFamily="2" charset="-127"/>
                <a:ea typeface="제주고딕" pitchFamily="2" charset="-127"/>
              </a:rPr>
              <a:t>    - CCTV </a:t>
            </a:r>
            <a:r>
              <a:rPr lang="ko-KR" altLang="en-US" dirty="0" err="1" smtClean="0">
                <a:solidFill>
                  <a:schemeClr val="bg2"/>
                </a:solidFill>
                <a:latin typeface="제주고딕" pitchFamily="2" charset="-127"/>
                <a:ea typeface="제주고딕" pitchFamily="2" charset="-127"/>
              </a:rPr>
              <a:t>스트리밍</a:t>
            </a:r>
            <a:r>
              <a:rPr lang="ko-KR" altLang="en-US" dirty="0" smtClean="0">
                <a:solidFill>
                  <a:schemeClr val="bg2"/>
                </a:solidFill>
                <a:latin typeface="제주고딕" pitchFamily="2" charset="-127"/>
                <a:ea typeface="제주고딕" pitchFamily="2" charset="-127"/>
              </a:rPr>
              <a:t> 서비스 제공</a:t>
            </a:r>
            <a:endParaRPr lang="en-US" altLang="ko-KR" dirty="0" smtClean="0">
              <a:solidFill>
                <a:schemeClr val="bg2"/>
              </a:solidFill>
              <a:latin typeface="제주고딕" pitchFamily="2" charset="-127"/>
              <a:ea typeface="제주고딕" pitchFamily="2" charset="-127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5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제주고딕" pitchFamily="2" charset="-127"/>
                <a:ea typeface="제주고딕" pitchFamily="2" charset="-127"/>
                <a:sym typeface="Avenir Book"/>
              </a:rPr>
              <a:t> </a:t>
            </a:r>
            <a:r>
              <a:rPr kumimoji="0" lang="en-US" altLang="ko-KR" sz="25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제주고딕" pitchFamily="2" charset="-127"/>
                <a:ea typeface="제주고딕" pitchFamily="2" charset="-127"/>
                <a:sym typeface="Avenir Book"/>
              </a:rPr>
              <a:t>    - </a:t>
            </a:r>
            <a:r>
              <a:rPr kumimoji="0" lang="ko-KR" altLang="en-US" sz="25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제주고딕" pitchFamily="2" charset="-127"/>
                <a:ea typeface="제주고딕" pitchFamily="2" charset="-127"/>
                <a:sym typeface="Avenir Book"/>
              </a:rPr>
              <a:t>어플리</a:t>
            </a:r>
            <a:r>
              <a:rPr lang="ko-KR" altLang="en-US" dirty="0" smtClean="0">
                <a:solidFill>
                  <a:schemeClr val="bg2"/>
                </a:solidFill>
                <a:latin typeface="제주고딕" pitchFamily="2" charset="-127"/>
                <a:ea typeface="제주고딕" pitchFamily="2" charset="-127"/>
              </a:rPr>
              <a:t>케이션 서비스 제공</a:t>
            </a:r>
            <a:endParaRPr lang="en-US" altLang="ko-KR" dirty="0" smtClean="0">
              <a:solidFill>
                <a:schemeClr val="bg2"/>
              </a:solidFill>
              <a:latin typeface="제주고딕" pitchFamily="2" charset="-127"/>
              <a:ea typeface="제주고딕" pitchFamily="2" charset="-127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5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제주고딕" pitchFamily="2" charset="-127"/>
                <a:ea typeface="제주고딕" pitchFamily="2" charset="-127"/>
                <a:sym typeface="Avenir Book"/>
              </a:rPr>
              <a:t> </a:t>
            </a:r>
            <a:r>
              <a:rPr kumimoji="0" lang="en-US" altLang="ko-KR" sz="25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제주고딕" pitchFamily="2" charset="-127"/>
                <a:ea typeface="제주고딕" pitchFamily="2" charset="-127"/>
                <a:sym typeface="Avenir Book"/>
              </a:rPr>
              <a:t>    </a:t>
            </a:r>
            <a:endParaRPr kumimoji="0" lang="ko-KR" altLang="en-US" sz="25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제주고딕" pitchFamily="2" charset="-127"/>
              <a:ea typeface="제주고딕" pitchFamily="2" charset="-127"/>
              <a:sym typeface="Avenir Book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323" y="5008213"/>
            <a:ext cx="10552533" cy="5341757"/>
          </a:xfrm>
          <a:prstGeom prst="rect">
            <a:avLst/>
          </a:prstGeom>
          <a:noFill/>
          <a:ln w="1016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4897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2" name="Shape 156">
            <a:extLst>
              <a:ext uri="{FF2B5EF4-FFF2-40B4-BE49-F238E27FC236}">
                <a16:creationId xmlns="" xmlns:a16="http://schemas.microsoft.com/office/drawing/2014/main" id="{335E5B42-85F0-42DB-90CF-EBC387BDF15D}"/>
              </a:ext>
            </a:extLst>
          </p:cNvPr>
          <p:cNvSpPr/>
          <p:nvPr/>
        </p:nvSpPr>
        <p:spPr>
          <a:xfrm>
            <a:off x="1636326" y="931153"/>
            <a:ext cx="8860224" cy="14500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Autofit/>
          </a:bodyPr>
          <a:lstStyle/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ko-KR" altLang="en-US" sz="12000" dirty="0" smtClean="0">
                <a:solidFill>
                  <a:schemeClr val="accent4">
                    <a:lumMod val="50000"/>
                  </a:schemeClr>
                </a:solidFill>
              </a:rPr>
              <a:t>시연 영상</a:t>
            </a:r>
            <a:endParaRPr sz="120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2895598"/>
            <a:ext cx="19792950" cy="9569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33" name="Shape 251"/>
          <p:cNvSpPr/>
          <p:nvPr/>
        </p:nvSpPr>
        <p:spPr>
          <a:xfrm>
            <a:off x="2912747" y="1937227"/>
            <a:ext cx="5189892" cy="10047659"/>
          </a:xfrm>
          <a:prstGeom prst="rect">
            <a:avLst/>
          </a:prstGeom>
          <a:ln w="88900">
            <a:solidFill>
              <a:srgbClr val="C7A57F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5" name="Shape 254"/>
          <p:cNvSpPr/>
          <p:nvPr/>
        </p:nvSpPr>
        <p:spPr>
          <a:xfrm>
            <a:off x="2912747" y="3068902"/>
            <a:ext cx="5189892" cy="221280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t">
            <a:normAutofit/>
          </a:bodyPr>
          <a:lstStyle/>
          <a:p>
            <a:pPr>
              <a:defRPr sz="56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altLang="ko-KR" sz="8800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맑은 고딕 Semilight" panose="020B0502040204020203" pitchFamily="50" charset="-127"/>
              </a:rPr>
              <a:t>  </a:t>
            </a:r>
            <a:r>
              <a:rPr lang="en-US" altLang="ko-KR" sz="10000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맑은 고딕 Semilight" panose="020B0502040204020203" pitchFamily="50" charset="-127"/>
              </a:rPr>
              <a:t>B</a:t>
            </a:r>
            <a:r>
              <a:rPr lang="en-US" altLang="ko-KR" sz="10000" dirty="0" smtClean="0">
                <a:solidFill>
                  <a:schemeClr val="bg2">
                    <a:lumMod val="10000"/>
                  </a:schemeClr>
                </a:solidFill>
                <a:latin typeface="Segoe UI Black" pitchFamily="34" charset="0"/>
                <a:ea typeface="Segoe UI Black" pitchFamily="34" charset="0"/>
                <a:cs typeface="맑은 고딕 Semilight" panose="020B0502040204020203" pitchFamily="50" charset="-127"/>
              </a:rPr>
              <a:t> to </a:t>
            </a:r>
            <a:r>
              <a:rPr lang="en-US" altLang="ko-KR" sz="10000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맑은 고딕 Semilight" panose="020B0502040204020203" pitchFamily="50" charset="-127"/>
              </a:rPr>
              <a:t>C</a:t>
            </a:r>
          </a:p>
        </p:txBody>
      </p:sp>
      <p:sp>
        <p:nvSpPr>
          <p:cNvPr id="36" name="Shape 255"/>
          <p:cNvSpPr/>
          <p:nvPr/>
        </p:nvSpPr>
        <p:spPr>
          <a:xfrm>
            <a:off x="3562349" y="5680755"/>
            <a:ext cx="3981451" cy="0"/>
          </a:xfrm>
          <a:prstGeom prst="line">
            <a:avLst/>
          </a:prstGeom>
          <a:noFill/>
          <a:ln w="88900" cap="flat">
            <a:solidFill>
              <a:srgbClr val="C7A57F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7" name="Shape 272">
            <a:extLst>
              <a:ext uri="{FF2B5EF4-FFF2-40B4-BE49-F238E27FC236}">
                <a16:creationId xmlns="" xmlns:a16="http://schemas.microsoft.com/office/drawing/2014/main" id="{FB7B58C0-F7E1-4DBF-AA80-C7ADC310D782}"/>
              </a:ext>
            </a:extLst>
          </p:cNvPr>
          <p:cNvSpPr/>
          <p:nvPr/>
        </p:nvSpPr>
        <p:spPr>
          <a:xfrm>
            <a:off x="15623647" y="6381157"/>
            <a:ext cx="4247774" cy="38496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>
              <a:spcBef>
                <a:spcPts val="1000"/>
              </a:spcBef>
            </a:pPr>
            <a:endParaRPr dirty="0"/>
          </a:p>
        </p:txBody>
      </p:sp>
      <p:sp>
        <p:nvSpPr>
          <p:cNvPr id="42" name="Shape 272">
            <a:extLst>
              <a:ext uri="{FF2B5EF4-FFF2-40B4-BE49-F238E27FC236}">
                <a16:creationId xmlns="" xmlns:a16="http://schemas.microsoft.com/office/drawing/2014/main" id="{FB7B58C0-F7E1-4DBF-AA80-C7ADC310D782}"/>
              </a:ext>
            </a:extLst>
          </p:cNvPr>
          <p:cNvSpPr/>
          <p:nvPr/>
        </p:nvSpPr>
        <p:spPr>
          <a:xfrm>
            <a:off x="20521757" y="6381157"/>
            <a:ext cx="4247774" cy="38496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>
              <a:spcBef>
                <a:spcPts val="1000"/>
              </a:spcBef>
            </a:pPr>
            <a:endParaRPr dirty="0"/>
          </a:p>
        </p:txBody>
      </p:sp>
      <p:sp>
        <p:nvSpPr>
          <p:cNvPr id="47" name="TextBox 46"/>
          <p:cNvSpPr txBox="1"/>
          <p:nvPr/>
        </p:nvSpPr>
        <p:spPr>
          <a:xfrm>
            <a:off x="3189094" y="6334499"/>
            <a:ext cx="4637197" cy="500136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342900" marR="0" indent="-3429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sz="4000" dirty="0"/>
              <a:t> </a:t>
            </a:r>
            <a:r>
              <a:rPr lang="ko-KR" altLang="en-US" sz="4000" dirty="0" smtClean="0"/>
              <a:t>구형 아파트에    적용</a:t>
            </a:r>
            <a:endParaRPr lang="en-US" altLang="ko-KR" sz="4000" dirty="0" smtClean="0"/>
          </a:p>
          <a:p>
            <a:pPr marL="342900" marR="0" indent="-3429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sz="4000" dirty="0" smtClean="0"/>
          </a:p>
          <a:p>
            <a:pPr marL="571500" marR="0" indent="-5715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ko-KR" altLang="en-US" sz="4000" dirty="0" smtClean="0"/>
              <a:t>센서설치와 같은 대규모 작업 없이 서비스 사용 가능</a:t>
            </a:r>
            <a:endParaRPr lang="en-US" altLang="ko-KR" sz="4000" dirty="0" smtClean="0"/>
          </a:p>
          <a:p>
            <a:pPr marL="571500" marR="0" indent="-5715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4000" b="0" i="0" u="none" strike="noStrike" cap="none" spc="0" normalizeH="0" baseline="0" dirty="0">
              <a:ln>
                <a:noFill/>
              </a:ln>
              <a:solidFill>
                <a:srgbClr val="717175"/>
              </a:solidFill>
              <a:effectLst/>
              <a:uFillTx/>
              <a:sym typeface="Avenir Book"/>
            </a:endParaRP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4000" dirty="0" smtClean="0"/>
              <a:t>- </a:t>
            </a:r>
            <a:r>
              <a:rPr lang="ko-KR" altLang="en-US" sz="4000" dirty="0" smtClean="0"/>
              <a:t>저렴한 가격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rgbClr val="717175"/>
              </a:solidFill>
              <a:effectLst/>
              <a:uFillTx/>
              <a:sym typeface="Avenir Book"/>
            </a:endParaRPr>
          </a:p>
        </p:txBody>
      </p:sp>
      <p:sp>
        <p:nvSpPr>
          <p:cNvPr id="32" name="Shape 251"/>
          <p:cNvSpPr/>
          <p:nvPr/>
        </p:nvSpPr>
        <p:spPr>
          <a:xfrm>
            <a:off x="10480977" y="1969454"/>
            <a:ext cx="5189892" cy="10047659"/>
          </a:xfrm>
          <a:prstGeom prst="rect">
            <a:avLst/>
          </a:prstGeom>
          <a:ln w="88900">
            <a:solidFill>
              <a:srgbClr val="C7A57F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4" name="Shape 255"/>
          <p:cNvSpPr/>
          <p:nvPr/>
        </p:nvSpPr>
        <p:spPr>
          <a:xfrm>
            <a:off x="11130579" y="5712982"/>
            <a:ext cx="3981451" cy="0"/>
          </a:xfrm>
          <a:prstGeom prst="line">
            <a:avLst/>
          </a:prstGeom>
          <a:noFill/>
          <a:ln w="88900" cap="flat">
            <a:solidFill>
              <a:srgbClr val="C7A57F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5" name="Shape 251"/>
          <p:cNvSpPr/>
          <p:nvPr/>
        </p:nvSpPr>
        <p:spPr>
          <a:xfrm>
            <a:off x="17926811" y="1969454"/>
            <a:ext cx="5189892" cy="10047659"/>
          </a:xfrm>
          <a:prstGeom prst="rect">
            <a:avLst/>
          </a:prstGeom>
          <a:ln w="88900">
            <a:solidFill>
              <a:srgbClr val="C7A57F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7" name="Shape 255"/>
          <p:cNvSpPr/>
          <p:nvPr/>
        </p:nvSpPr>
        <p:spPr>
          <a:xfrm>
            <a:off x="18576413" y="5712982"/>
            <a:ext cx="3981451" cy="0"/>
          </a:xfrm>
          <a:prstGeom prst="line">
            <a:avLst/>
          </a:prstGeom>
          <a:noFill/>
          <a:ln w="88900" cap="flat">
            <a:solidFill>
              <a:srgbClr val="C7A57F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9" name="Shape 254"/>
          <p:cNvSpPr/>
          <p:nvPr/>
        </p:nvSpPr>
        <p:spPr>
          <a:xfrm>
            <a:off x="10526358" y="3068902"/>
            <a:ext cx="5189892" cy="221280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t">
            <a:normAutofit/>
          </a:bodyPr>
          <a:lstStyle/>
          <a:p>
            <a:pPr>
              <a:defRPr sz="56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altLang="ko-KR" sz="8800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맑은 고딕 Semilight" panose="020B0502040204020203" pitchFamily="50" charset="-127"/>
              </a:rPr>
              <a:t>  </a:t>
            </a:r>
            <a:r>
              <a:rPr lang="en-US" altLang="ko-KR" sz="10000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맑은 고딕 Semilight" panose="020B0502040204020203" pitchFamily="50" charset="-127"/>
              </a:rPr>
              <a:t>B</a:t>
            </a:r>
            <a:r>
              <a:rPr lang="en-US" altLang="ko-KR" sz="10000" dirty="0" smtClean="0">
                <a:solidFill>
                  <a:schemeClr val="bg2">
                    <a:lumMod val="10000"/>
                  </a:schemeClr>
                </a:solidFill>
                <a:latin typeface="Segoe UI Black" pitchFamily="34" charset="0"/>
                <a:ea typeface="Segoe UI Black" pitchFamily="34" charset="0"/>
                <a:cs typeface="맑은 고딕 Semilight" panose="020B0502040204020203" pitchFamily="50" charset="-127"/>
              </a:rPr>
              <a:t> to </a:t>
            </a:r>
            <a:r>
              <a:rPr lang="en-US" altLang="ko-KR" sz="10000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맑은 고딕 Semilight" panose="020B0502040204020203" pitchFamily="50" charset="-127"/>
              </a:rPr>
              <a:t>B</a:t>
            </a:r>
            <a:endParaRPr lang="en-US" altLang="ko-KR" sz="10000" dirty="0" smtClean="0">
              <a:solidFill>
                <a:schemeClr val="bg1"/>
              </a:solidFill>
              <a:latin typeface="Segoe UI Black" pitchFamily="34" charset="0"/>
              <a:ea typeface="Segoe UI Black" pitchFamily="34" charset="0"/>
              <a:cs typeface="맑은 고딕 Semilight" panose="020B0502040204020203" pitchFamily="50" charset="-127"/>
            </a:endParaRPr>
          </a:p>
        </p:txBody>
      </p:sp>
      <p:sp>
        <p:nvSpPr>
          <p:cNvPr id="60" name="Shape 254"/>
          <p:cNvSpPr/>
          <p:nvPr/>
        </p:nvSpPr>
        <p:spPr>
          <a:xfrm>
            <a:off x="17949118" y="3068902"/>
            <a:ext cx="5189892" cy="221280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t">
            <a:normAutofit/>
          </a:bodyPr>
          <a:lstStyle/>
          <a:p>
            <a:pPr>
              <a:defRPr sz="56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altLang="ko-KR" sz="8800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맑은 고딕 Semilight" panose="020B0502040204020203" pitchFamily="50" charset="-127"/>
              </a:rPr>
              <a:t>  </a:t>
            </a:r>
            <a:r>
              <a:rPr lang="en-US" altLang="ko-KR" sz="10000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맑은 고딕 Semilight" panose="020B0502040204020203" pitchFamily="50" charset="-127"/>
              </a:rPr>
              <a:t>B</a:t>
            </a:r>
            <a:r>
              <a:rPr lang="en-US" altLang="ko-KR" sz="10000" dirty="0" smtClean="0">
                <a:solidFill>
                  <a:schemeClr val="bg2">
                    <a:lumMod val="10000"/>
                  </a:schemeClr>
                </a:solidFill>
                <a:latin typeface="Segoe UI Black" pitchFamily="34" charset="0"/>
                <a:ea typeface="Segoe UI Black" pitchFamily="34" charset="0"/>
                <a:cs typeface="맑은 고딕 Semilight" panose="020B0502040204020203" pitchFamily="50" charset="-127"/>
              </a:rPr>
              <a:t> to </a:t>
            </a:r>
            <a:r>
              <a:rPr lang="en-US" altLang="ko-KR" sz="10000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맑은 고딕 Semilight" panose="020B0502040204020203" pitchFamily="50" charset="-127"/>
              </a:rPr>
              <a:t>G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802705" y="6950051"/>
            <a:ext cx="4637197" cy="377026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342900" marR="0" indent="-3429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sz="4000" dirty="0"/>
              <a:t> </a:t>
            </a:r>
            <a:r>
              <a:rPr lang="ko-KR" altLang="en-US" sz="4000" dirty="0" err="1" smtClean="0"/>
              <a:t>건설사와</a:t>
            </a:r>
            <a:r>
              <a:rPr lang="ko-KR" altLang="en-US" sz="4000" dirty="0" smtClean="0"/>
              <a:t> 계약</a:t>
            </a:r>
            <a:endParaRPr lang="en-US" altLang="ko-KR" sz="4000" dirty="0" smtClean="0"/>
          </a:p>
          <a:p>
            <a:pPr marL="342900" marR="0" indent="-3429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sz="4000" dirty="0" smtClean="0"/>
          </a:p>
          <a:p>
            <a:pPr marL="571500" marR="0" indent="-5715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4000" b="0" i="0" u="none" strike="noStrike" cap="none" spc="0" normalizeH="0" baseline="0" dirty="0" smtClean="0">
                <a:ln>
                  <a:noFill/>
                </a:ln>
                <a:solidFill>
                  <a:srgbClr val="717175"/>
                </a:solidFill>
                <a:effectLst/>
                <a:uFillTx/>
                <a:sym typeface="Avenir Book"/>
              </a:rPr>
              <a:t>저렴한 가격에 </a:t>
            </a:r>
            <a:r>
              <a:rPr kumimoji="0" lang="ko-KR" altLang="en-US" sz="4000" b="0" i="0" u="none" strike="noStrike" cap="none" spc="0" normalizeH="0" baseline="0" dirty="0" err="1" smtClean="0">
                <a:ln>
                  <a:noFill/>
                </a:ln>
                <a:solidFill>
                  <a:srgbClr val="717175"/>
                </a:solidFill>
                <a:effectLst/>
                <a:uFillTx/>
                <a:sym typeface="Avenir Book"/>
              </a:rPr>
              <a:t>경쟁성</a:t>
            </a:r>
            <a:r>
              <a:rPr kumimoji="0" lang="ko-KR" altLang="en-US" sz="4000" b="0" i="0" u="none" strike="noStrike" cap="none" spc="0" normalizeH="0" baseline="0" dirty="0" smtClean="0">
                <a:ln>
                  <a:noFill/>
                </a:ln>
                <a:solidFill>
                  <a:srgbClr val="717175"/>
                </a:solidFill>
                <a:effectLst/>
                <a:uFillTx/>
                <a:sym typeface="Avenir Book"/>
              </a:rPr>
              <a:t> 높은 시스템 구축 가능</a:t>
            </a:r>
            <a:endParaRPr kumimoji="0" lang="en-US" altLang="ko-KR" sz="4000" b="0" i="0" u="none" strike="noStrike" cap="none" spc="0" normalizeH="0" baseline="0" dirty="0" smtClean="0">
              <a:ln>
                <a:noFill/>
              </a:ln>
              <a:solidFill>
                <a:srgbClr val="717175"/>
              </a:solidFill>
              <a:effectLst/>
              <a:uFillTx/>
              <a:sym typeface="Avenir Book"/>
            </a:endParaRPr>
          </a:p>
          <a:p>
            <a:pPr marL="571500" marR="0" indent="-5715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4000" b="0" i="0" u="none" strike="noStrike" cap="none" spc="0" normalizeH="0" baseline="0" dirty="0">
              <a:ln>
                <a:noFill/>
              </a:ln>
              <a:solidFill>
                <a:srgbClr val="717175"/>
              </a:solidFill>
              <a:effectLst/>
              <a:uFillTx/>
              <a:sym typeface="Avenir Book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248539" y="6381158"/>
            <a:ext cx="4637197" cy="500136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342900" marR="0" indent="-3429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sz="4000" dirty="0"/>
              <a:t> </a:t>
            </a:r>
            <a:r>
              <a:rPr lang="ko-KR" altLang="en-US" sz="4000" dirty="0" smtClean="0"/>
              <a:t>공공 주차장 및 갓길 주차장에 설치 </a:t>
            </a:r>
            <a:endParaRPr lang="en-US" altLang="ko-KR" sz="4000" dirty="0" smtClean="0"/>
          </a:p>
          <a:p>
            <a:pPr marL="342900" marR="0" indent="-3429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sz="4000" dirty="0" smtClean="0"/>
          </a:p>
          <a:p>
            <a:pPr marL="571500" marR="0" indent="-5715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4000" b="0" i="0" u="none" strike="noStrike" cap="none" spc="0" normalizeH="0" baseline="0" dirty="0" smtClean="0">
                <a:ln>
                  <a:noFill/>
                </a:ln>
                <a:solidFill>
                  <a:srgbClr val="717175"/>
                </a:solidFill>
                <a:effectLst/>
                <a:uFillTx/>
                <a:sym typeface="Avenir Book"/>
              </a:rPr>
              <a:t>사용자</a:t>
            </a:r>
            <a:r>
              <a:rPr lang="ko-KR" altLang="en-US" sz="4000" dirty="0" smtClean="0"/>
              <a:t>에게 가까운 주차장 추천 가능</a:t>
            </a:r>
            <a:endParaRPr lang="en-US" altLang="ko-KR" sz="4000" dirty="0" smtClean="0"/>
          </a:p>
          <a:p>
            <a:pPr marL="571500" marR="0" indent="-5715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4000" b="0" i="0" u="none" strike="noStrike" cap="none" spc="0" normalizeH="0" baseline="0" dirty="0">
              <a:ln>
                <a:noFill/>
              </a:ln>
              <a:solidFill>
                <a:srgbClr val="717175"/>
              </a:solidFill>
              <a:effectLst/>
              <a:uFillTx/>
              <a:sym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1709886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717175"/>
      </a:dk1>
      <a:lt1>
        <a:srgbClr val="756B04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Heavy"/>
        <a:ea typeface="Avenir Heavy"/>
        <a:cs typeface="Avenir Heavy"/>
      </a:majorFont>
      <a:minorFont>
        <a:latin typeface="Montserrat-Regular"/>
        <a:ea typeface="Montserrat-Regular"/>
        <a:cs typeface="Montserrat-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127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500" b="0" i="0" u="none" strike="noStrike" cap="none" spc="0" normalizeH="0" baseline="0">
            <a:ln>
              <a:noFill/>
            </a:ln>
            <a:solidFill>
              <a:srgbClr val="717175"/>
            </a:solidFill>
            <a:effectLst/>
            <a:uFillTx/>
            <a:latin typeface="Avenir Book"/>
            <a:ea typeface="Avenir Book"/>
            <a:cs typeface="Avenir Book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Heavy"/>
        <a:ea typeface="Avenir Heavy"/>
        <a:cs typeface="Avenir Heavy"/>
      </a:majorFont>
      <a:minorFont>
        <a:latin typeface="Montserrat-Regular"/>
        <a:ea typeface="Montserrat-Regular"/>
        <a:cs typeface="Montserrat-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127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500" b="0" i="0" u="none" strike="noStrike" cap="none" spc="0" normalizeH="0" baseline="0">
            <a:ln>
              <a:noFill/>
            </a:ln>
            <a:solidFill>
              <a:srgbClr val="717175"/>
            </a:solidFill>
            <a:effectLst/>
            <a:uFillTx/>
            <a:latin typeface="Avenir Book"/>
            <a:ea typeface="Avenir Book"/>
            <a:cs typeface="Avenir Book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279</Words>
  <Application>Microsoft Office PowerPoint</Application>
  <PresentationFormat>사용자 지정</PresentationFormat>
  <Paragraphs>98</Paragraphs>
  <Slides>10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jongik won</dc:creator>
  <cp:lastModifiedBy>jongik won</cp:lastModifiedBy>
  <cp:revision>51</cp:revision>
  <dcterms:modified xsi:type="dcterms:W3CDTF">2018-12-02T03:47:07Z</dcterms:modified>
</cp:coreProperties>
</file>