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" y="58"/>
      </p:cViewPr>
      <p:guideLst>
        <p:guide orient="horz" pos="2181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11780" y="1360170"/>
            <a:ext cx="6863715" cy="642620"/>
            <a:chOff x="979" y="5264"/>
            <a:chExt cx="14967" cy="1012"/>
          </a:xfrm>
        </p:grpSpPr>
        <p:sp>
          <p:nvSpPr>
            <p:cNvPr id="4" name="矩形 3"/>
            <p:cNvSpPr/>
            <p:nvPr/>
          </p:nvSpPr>
          <p:spPr>
            <a:xfrm>
              <a:off x="979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14076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2850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4721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6592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12205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10334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8463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EC3486-8BB0-DE2D-24E0-1A2F78E9BFA8}"/>
              </a:ext>
            </a:extLst>
          </p:cNvPr>
          <p:cNvGrpSpPr/>
          <p:nvPr/>
        </p:nvGrpSpPr>
        <p:grpSpPr>
          <a:xfrm>
            <a:off x="2459355" y="894153"/>
            <a:ext cx="704850" cy="466017"/>
            <a:chOff x="2459355" y="591801"/>
            <a:chExt cx="704850" cy="466017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E1770C2-1E2C-416E-621D-26510CA72871}"/>
                </a:ext>
              </a:extLst>
            </p:cNvPr>
            <p:cNvCxnSpPr>
              <a:cxnSpLocks/>
            </p:cNvCxnSpPr>
            <p:nvPr/>
          </p:nvCxnSpPr>
          <p:spPr>
            <a:xfrm>
              <a:off x="2806700" y="811511"/>
              <a:ext cx="0" cy="246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E9A80FF-F948-3429-6AE0-DCB5758EA2A2}"/>
                </a:ext>
              </a:extLst>
            </p:cNvPr>
            <p:cNvSpPr txBox="1"/>
            <p:nvPr/>
          </p:nvSpPr>
          <p:spPr>
            <a:xfrm>
              <a:off x="2459355" y="591801"/>
              <a:ext cx="704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flag</a:t>
              </a:r>
            </a:p>
            <a:p>
              <a:pPr algn="ctr"/>
              <a:endParaRPr lang="en-US" altLang="zh-CN" sz="12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396AC4-C538-319F-6C29-CFBE3CA2A782}"/>
              </a:ext>
            </a:extLst>
          </p:cNvPr>
          <p:cNvGrpSpPr/>
          <p:nvPr/>
        </p:nvGrpSpPr>
        <p:grpSpPr>
          <a:xfrm>
            <a:off x="2741682" y="894153"/>
            <a:ext cx="496570" cy="460376"/>
            <a:chOff x="3003207" y="681180"/>
            <a:chExt cx="496570" cy="534660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097DC10-D64D-9CDB-F901-EF70AF172411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>
              <a:off x="3253397" y="912320"/>
              <a:ext cx="4588" cy="303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7F83FE-AC4E-03E8-1F7E-F1497D50BFF9}"/>
                </a:ext>
              </a:extLst>
            </p:cNvPr>
            <p:cNvSpPr txBox="1"/>
            <p:nvPr/>
          </p:nvSpPr>
          <p:spPr>
            <a:xfrm>
              <a:off x="3003207" y="681180"/>
              <a:ext cx="496570" cy="2660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dirty="0" err="1"/>
                <a:t>i</a:t>
              </a:r>
              <a:endParaRPr lang="en-US" altLang="zh-CN" sz="12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5E5D2D5-D0CA-F6C5-EECB-F927A0F8FD6D}"/>
              </a:ext>
            </a:extLst>
          </p:cNvPr>
          <p:cNvGrpSpPr/>
          <p:nvPr/>
        </p:nvGrpSpPr>
        <p:grpSpPr>
          <a:xfrm>
            <a:off x="1353670" y="3946342"/>
            <a:ext cx="1645327" cy="646331"/>
            <a:chOff x="1353670" y="3975410"/>
            <a:chExt cx="1645327" cy="64633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DE13AAD-C866-22AB-9F27-50D461262075}"/>
                </a:ext>
              </a:extLst>
            </p:cNvPr>
            <p:cNvSpPr txBox="1"/>
            <p:nvPr/>
          </p:nvSpPr>
          <p:spPr>
            <a:xfrm>
              <a:off x="1353670" y="3975410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Length=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9A7DCDF-322E-6230-DF6D-C5CBCCA352B1}"/>
                </a:ext>
              </a:extLst>
            </p:cNvPr>
            <p:cNvSpPr/>
            <p:nvPr/>
          </p:nvSpPr>
          <p:spPr>
            <a:xfrm>
              <a:off x="2277035" y="3975410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D7852C2-A046-DA91-8865-B7162378FDD2}"/>
              </a:ext>
            </a:extLst>
          </p:cNvPr>
          <p:cNvGrpSpPr/>
          <p:nvPr/>
        </p:nvGrpSpPr>
        <p:grpSpPr>
          <a:xfrm>
            <a:off x="1364316" y="4587031"/>
            <a:ext cx="1634681" cy="681041"/>
            <a:chOff x="1364316" y="4587031"/>
            <a:chExt cx="1634681" cy="68104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9B4C0A9-2F82-F33F-134A-04A696515D9E}"/>
                </a:ext>
              </a:extLst>
            </p:cNvPr>
            <p:cNvSpPr txBox="1"/>
            <p:nvPr/>
          </p:nvSpPr>
          <p:spPr>
            <a:xfrm>
              <a:off x="1364316" y="4621741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Result=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7C8167F-B3AD-5DD0-58F5-7ED2CEC0485C}"/>
                </a:ext>
              </a:extLst>
            </p:cNvPr>
            <p:cNvSpPr/>
            <p:nvPr/>
          </p:nvSpPr>
          <p:spPr>
            <a:xfrm>
              <a:off x="2277035" y="4587031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11780" y="1360170"/>
            <a:ext cx="6863715" cy="642620"/>
            <a:chOff x="979" y="5264"/>
            <a:chExt cx="14967" cy="1012"/>
          </a:xfrm>
        </p:grpSpPr>
        <p:sp>
          <p:nvSpPr>
            <p:cNvPr id="4" name="矩形 3"/>
            <p:cNvSpPr/>
            <p:nvPr/>
          </p:nvSpPr>
          <p:spPr>
            <a:xfrm>
              <a:off x="979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4076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2850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4721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6592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12205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10334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1" name="矩形 10"/>
            <p:cNvSpPr/>
            <p:nvPr>
              <p:custDataLst>
                <p:tags r:id="rId10"/>
              </p:custDataLst>
            </p:nvPr>
          </p:nvSpPr>
          <p:spPr>
            <a:xfrm>
              <a:off x="8463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4EC3A37-515E-2127-63C3-6A7300447C12}"/>
              </a:ext>
            </a:extLst>
          </p:cNvPr>
          <p:cNvGrpSpPr/>
          <p:nvPr/>
        </p:nvGrpSpPr>
        <p:grpSpPr>
          <a:xfrm>
            <a:off x="2459355" y="894153"/>
            <a:ext cx="704850" cy="466017"/>
            <a:chOff x="2459355" y="591801"/>
            <a:chExt cx="704850" cy="466017"/>
          </a:xfrm>
        </p:grpSpPr>
        <p:cxnSp>
          <p:nvCxnSpPr>
            <p:cNvPr id="15" name="直接箭头连接符 14"/>
            <p:cNvCxnSpPr>
              <a:cxnSpLocks/>
            </p:cNvCxnSpPr>
            <p:nvPr/>
          </p:nvCxnSpPr>
          <p:spPr>
            <a:xfrm>
              <a:off x="2806700" y="811511"/>
              <a:ext cx="0" cy="246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59355" y="591801"/>
              <a:ext cx="704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flag</a:t>
              </a:r>
            </a:p>
            <a:p>
              <a:pPr algn="ctr"/>
              <a:endParaRPr lang="en-US" altLang="zh-CN" sz="12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3AF6AE-700A-7787-11F2-5E80AF23229A}"/>
              </a:ext>
            </a:extLst>
          </p:cNvPr>
          <p:cNvGrpSpPr/>
          <p:nvPr/>
        </p:nvGrpSpPr>
        <p:grpSpPr>
          <a:xfrm>
            <a:off x="2740308" y="902968"/>
            <a:ext cx="496570" cy="460376"/>
            <a:chOff x="3003207" y="681180"/>
            <a:chExt cx="496570" cy="534660"/>
          </a:xfrm>
        </p:grpSpPr>
        <p:cxnSp>
          <p:nvCxnSpPr>
            <p:cNvPr id="16" name="直接箭头连接符 15"/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>
              <a:off x="3253397" y="912320"/>
              <a:ext cx="4588" cy="303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003207" y="681180"/>
              <a:ext cx="496570" cy="2660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dirty="0" err="1"/>
                <a:t>i</a:t>
              </a:r>
              <a:endParaRPr lang="en-US" altLang="zh-CN" sz="12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9229C68-1813-B55E-8985-990611AD0159}"/>
              </a:ext>
            </a:extLst>
          </p:cNvPr>
          <p:cNvGrpSpPr/>
          <p:nvPr/>
        </p:nvGrpSpPr>
        <p:grpSpPr>
          <a:xfrm>
            <a:off x="3016192" y="1993825"/>
            <a:ext cx="483585" cy="430294"/>
            <a:chOff x="3016192" y="1993825"/>
            <a:chExt cx="483585" cy="43029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C71FE2-2651-10F3-8915-778F5C5683AB}"/>
                </a:ext>
              </a:extLst>
            </p:cNvPr>
            <p:cNvSpPr txBox="1"/>
            <p:nvPr/>
          </p:nvSpPr>
          <p:spPr>
            <a:xfrm>
              <a:off x="3016192" y="2147120"/>
              <a:ext cx="483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pos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D4DDF1-BBBD-6FA0-C9CE-0BFFC79B9CDF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 flipV="1">
              <a:off x="3257985" y="1993825"/>
              <a:ext cx="0" cy="198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B9B7CE8-3A96-8AF2-3F32-D580E7979AAE}"/>
              </a:ext>
            </a:extLst>
          </p:cNvPr>
          <p:cNvGrpSpPr/>
          <p:nvPr/>
        </p:nvGrpSpPr>
        <p:grpSpPr>
          <a:xfrm>
            <a:off x="1353670" y="3946342"/>
            <a:ext cx="1645327" cy="646331"/>
            <a:chOff x="1353670" y="3975410"/>
            <a:chExt cx="1645327" cy="646331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406A84-3519-85D9-9AF0-9BE5BE43C600}"/>
                </a:ext>
              </a:extLst>
            </p:cNvPr>
            <p:cNvSpPr txBox="1"/>
            <p:nvPr/>
          </p:nvSpPr>
          <p:spPr>
            <a:xfrm>
              <a:off x="1353670" y="3975410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Length=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1CE6921-4715-72EC-5E86-82217EC72D6F}"/>
                </a:ext>
              </a:extLst>
            </p:cNvPr>
            <p:cNvSpPr/>
            <p:nvPr/>
          </p:nvSpPr>
          <p:spPr>
            <a:xfrm>
              <a:off x="2277035" y="3975410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DE19B19-4CAD-3A88-3D71-A840DC5FDD27}"/>
              </a:ext>
            </a:extLst>
          </p:cNvPr>
          <p:cNvGrpSpPr/>
          <p:nvPr/>
        </p:nvGrpSpPr>
        <p:grpSpPr>
          <a:xfrm>
            <a:off x="1364316" y="4587031"/>
            <a:ext cx="1634681" cy="681041"/>
            <a:chOff x="1364316" y="4587031"/>
            <a:chExt cx="1634681" cy="681041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BC05B65-122E-0115-7A29-4133443EE47D}"/>
                </a:ext>
              </a:extLst>
            </p:cNvPr>
            <p:cNvSpPr txBox="1"/>
            <p:nvPr/>
          </p:nvSpPr>
          <p:spPr>
            <a:xfrm>
              <a:off x="1364316" y="4621741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Result=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5D68173-18CF-A76E-F6D9-6A1E1D4A938F}"/>
                </a:ext>
              </a:extLst>
            </p:cNvPr>
            <p:cNvSpPr/>
            <p:nvPr/>
          </p:nvSpPr>
          <p:spPr>
            <a:xfrm>
              <a:off x="2277035" y="4587031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694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02214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11780" y="1360170"/>
            <a:ext cx="6863715" cy="642620"/>
            <a:chOff x="979" y="5264"/>
            <a:chExt cx="14967" cy="1012"/>
          </a:xfrm>
        </p:grpSpPr>
        <p:sp>
          <p:nvSpPr>
            <p:cNvPr id="4" name="矩形 3"/>
            <p:cNvSpPr/>
            <p:nvPr/>
          </p:nvSpPr>
          <p:spPr>
            <a:xfrm>
              <a:off x="979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4076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2850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4721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6592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12205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10334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1" name="矩形 10"/>
            <p:cNvSpPr/>
            <p:nvPr>
              <p:custDataLst>
                <p:tags r:id="rId10"/>
              </p:custDataLst>
            </p:nvPr>
          </p:nvSpPr>
          <p:spPr>
            <a:xfrm>
              <a:off x="8463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4EC3A37-515E-2127-63C3-6A7300447C12}"/>
              </a:ext>
            </a:extLst>
          </p:cNvPr>
          <p:cNvGrpSpPr/>
          <p:nvPr/>
        </p:nvGrpSpPr>
        <p:grpSpPr>
          <a:xfrm>
            <a:off x="2459355" y="894153"/>
            <a:ext cx="704850" cy="466017"/>
            <a:chOff x="2459355" y="591801"/>
            <a:chExt cx="704850" cy="466017"/>
          </a:xfrm>
        </p:grpSpPr>
        <p:cxnSp>
          <p:nvCxnSpPr>
            <p:cNvPr id="15" name="直接箭头连接符 14"/>
            <p:cNvCxnSpPr>
              <a:cxnSpLocks/>
            </p:cNvCxnSpPr>
            <p:nvPr/>
          </p:nvCxnSpPr>
          <p:spPr>
            <a:xfrm>
              <a:off x="2806700" y="811511"/>
              <a:ext cx="0" cy="246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59355" y="591801"/>
              <a:ext cx="704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flag</a:t>
              </a:r>
            </a:p>
            <a:p>
              <a:pPr algn="ctr"/>
              <a:endParaRPr lang="en-US" altLang="zh-CN" sz="12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3AF6AE-700A-7787-11F2-5E80AF23229A}"/>
              </a:ext>
            </a:extLst>
          </p:cNvPr>
          <p:cNvGrpSpPr/>
          <p:nvPr/>
        </p:nvGrpSpPr>
        <p:grpSpPr>
          <a:xfrm>
            <a:off x="2987426" y="894153"/>
            <a:ext cx="496570" cy="460376"/>
            <a:chOff x="3003207" y="681180"/>
            <a:chExt cx="496570" cy="534660"/>
          </a:xfrm>
        </p:grpSpPr>
        <p:cxnSp>
          <p:nvCxnSpPr>
            <p:cNvPr id="16" name="直接箭头连接符 15"/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>
              <a:off x="3253397" y="912320"/>
              <a:ext cx="4588" cy="303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003207" y="681180"/>
              <a:ext cx="496570" cy="2660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dirty="0" err="1"/>
                <a:t>i</a:t>
              </a:r>
              <a:endParaRPr lang="en-US" altLang="zh-CN" sz="1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96D1C3-22F2-FF52-98C3-9FE6215A9D2E}"/>
              </a:ext>
            </a:extLst>
          </p:cNvPr>
          <p:cNvGrpSpPr/>
          <p:nvPr/>
        </p:nvGrpSpPr>
        <p:grpSpPr>
          <a:xfrm>
            <a:off x="3857020" y="2002790"/>
            <a:ext cx="483585" cy="375417"/>
            <a:chOff x="3857020" y="2002790"/>
            <a:chExt cx="483585" cy="37541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C71FE2-2651-10F3-8915-778F5C5683AB}"/>
                </a:ext>
              </a:extLst>
            </p:cNvPr>
            <p:cNvSpPr txBox="1"/>
            <p:nvPr/>
          </p:nvSpPr>
          <p:spPr>
            <a:xfrm>
              <a:off x="3857020" y="2101208"/>
              <a:ext cx="483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pos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D4DDF1-BBBD-6FA0-C9CE-0BFFC79B9CDF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 flipV="1">
              <a:off x="4098813" y="2002790"/>
              <a:ext cx="0" cy="198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7F43B1-1501-5975-78FD-546E6D4C1B6E}"/>
              </a:ext>
            </a:extLst>
          </p:cNvPr>
          <p:cNvGrpSpPr/>
          <p:nvPr/>
        </p:nvGrpSpPr>
        <p:grpSpPr>
          <a:xfrm>
            <a:off x="1353670" y="3946342"/>
            <a:ext cx="1645327" cy="646331"/>
            <a:chOff x="1353670" y="3975410"/>
            <a:chExt cx="1645327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2E646B2-E607-58A2-335E-076CEB19F660}"/>
                </a:ext>
              </a:extLst>
            </p:cNvPr>
            <p:cNvSpPr txBox="1"/>
            <p:nvPr/>
          </p:nvSpPr>
          <p:spPr>
            <a:xfrm>
              <a:off x="1353670" y="3975410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Length=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E8E4F73-4942-404E-7946-A7918C593801}"/>
                </a:ext>
              </a:extLst>
            </p:cNvPr>
            <p:cNvSpPr/>
            <p:nvPr/>
          </p:nvSpPr>
          <p:spPr>
            <a:xfrm>
              <a:off x="2277035" y="3975410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2A7522-015B-E0B0-42F7-E1298725C2A5}"/>
              </a:ext>
            </a:extLst>
          </p:cNvPr>
          <p:cNvGrpSpPr/>
          <p:nvPr/>
        </p:nvGrpSpPr>
        <p:grpSpPr>
          <a:xfrm>
            <a:off x="1364316" y="4587031"/>
            <a:ext cx="1634681" cy="681041"/>
            <a:chOff x="1364316" y="4587031"/>
            <a:chExt cx="1634681" cy="68104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754F9F2-1FDE-E217-77AC-DA53A3D0EBDC}"/>
                </a:ext>
              </a:extLst>
            </p:cNvPr>
            <p:cNvSpPr txBox="1"/>
            <p:nvPr/>
          </p:nvSpPr>
          <p:spPr>
            <a:xfrm>
              <a:off x="1364316" y="4621741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Result=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A10B9B8-6246-D2C0-BE70-70D4FF920429}"/>
                </a:ext>
              </a:extLst>
            </p:cNvPr>
            <p:cNvSpPr/>
            <p:nvPr/>
          </p:nvSpPr>
          <p:spPr>
            <a:xfrm>
              <a:off x="2277035" y="4587031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98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7032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11780" y="1360170"/>
            <a:ext cx="6863715" cy="642620"/>
            <a:chOff x="979" y="5264"/>
            <a:chExt cx="14967" cy="1012"/>
          </a:xfrm>
        </p:grpSpPr>
        <p:sp>
          <p:nvSpPr>
            <p:cNvPr id="4" name="矩形 3"/>
            <p:cNvSpPr/>
            <p:nvPr/>
          </p:nvSpPr>
          <p:spPr>
            <a:xfrm>
              <a:off x="979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4076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2850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4721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6592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12205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10334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1" name="矩形 10"/>
            <p:cNvSpPr/>
            <p:nvPr>
              <p:custDataLst>
                <p:tags r:id="rId10"/>
              </p:custDataLst>
            </p:nvPr>
          </p:nvSpPr>
          <p:spPr>
            <a:xfrm>
              <a:off x="8463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4EC3A37-515E-2127-63C3-6A7300447C12}"/>
              </a:ext>
            </a:extLst>
          </p:cNvPr>
          <p:cNvGrpSpPr/>
          <p:nvPr/>
        </p:nvGrpSpPr>
        <p:grpSpPr>
          <a:xfrm>
            <a:off x="2459355" y="894153"/>
            <a:ext cx="704850" cy="466017"/>
            <a:chOff x="2459355" y="591801"/>
            <a:chExt cx="704850" cy="466017"/>
          </a:xfrm>
        </p:grpSpPr>
        <p:cxnSp>
          <p:nvCxnSpPr>
            <p:cNvPr id="15" name="直接箭头连接符 14"/>
            <p:cNvCxnSpPr>
              <a:cxnSpLocks/>
            </p:cNvCxnSpPr>
            <p:nvPr/>
          </p:nvCxnSpPr>
          <p:spPr>
            <a:xfrm>
              <a:off x="2806700" y="811511"/>
              <a:ext cx="0" cy="246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59355" y="591801"/>
              <a:ext cx="704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flag</a:t>
              </a:r>
            </a:p>
            <a:p>
              <a:pPr algn="ctr"/>
              <a:endParaRPr lang="en-US" altLang="zh-CN" sz="12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3AF6AE-700A-7787-11F2-5E80AF23229A}"/>
              </a:ext>
            </a:extLst>
          </p:cNvPr>
          <p:cNvGrpSpPr/>
          <p:nvPr/>
        </p:nvGrpSpPr>
        <p:grpSpPr>
          <a:xfrm>
            <a:off x="3850528" y="908252"/>
            <a:ext cx="496570" cy="460376"/>
            <a:chOff x="3003207" y="681180"/>
            <a:chExt cx="496570" cy="534660"/>
          </a:xfrm>
        </p:grpSpPr>
        <p:cxnSp>
          <p:nvCxnSpPr>
            <p:cNvPr id="16" name="直接箭头连接符 15"/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>
              <a:off x="3253397" y="912320"/>
              <a:ext cx="4588" cy="303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003207" y="681180"/>
              <a:ext cx="496570" cy="2660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dirty="0" err="1"/>
                <a:t>i</a:t>
              </a:r>
              <a:endParaRPr lang="en-US" altLang="zh-CN" sz="1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96D1C3-22F2-FF52-98C3-9FE6215A9D2E}"/>
              </a:ext>
            </a:extLst>
          </p:cNvPr>
          <p:cNvGrpSpPr/>
          <p:nvPr/>
        </p:nvGrpSpPr>
        <p:grpSpPr>
          <a:xfrm>
            <a:off x="4721534" y="2002790"/>
            <a:ext cx="483585" cy="375417"/>
            <a:chOff x="3857020" y="2002790"/>
            <a:chExt cx="483585" cy="37541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C71FE2-2651-10F3-8915-778F5C5683AB}"/>
                </a:ext>
              </a:extLst>
            </p:cNvPr>
            <p:cNvSpPr txBox="1"/>
            <p:nvPr/>
          </p:nvSpPr>
          <p:spPr>
            <a:xfrm>
              <a:off x="3857020" y="2101208"/>
              <a:ext cx="483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pos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D4DDF1-BBBD-6FA0-C9CE-0BFFC79B9CDF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 flipV="1">
              <a:off x="4098813" y="2002790"/>
              <a:ext cx="0" cy="198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8C56CA-F987-108E-1E34-0577A2420C03}"/>
              </a:ext>
            </a:extLst>
          </p:cNvPr>
          <p:cNvGrpSpPr/>
          <p:nvPr/>
        </p:nvGrpSpPr>
        <p:grpSpPr>
          <a:xfrm>
            <a:off x="1353670" y="3946342"/>
            <a:ext cx="1645327" cy="646331"/>
            <a:chOff x="1353670" y="3975410"/>
            <a:chExt cx="1645327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FEC5406-CD11-E7A1-4D0B-91A65C15307C}"/>
                </a:ext>
              </a:extLst>
            </p:cNvPr>
            <p:cNvSpPr txBox="1"/>
            <p:nvPr/>
          </p:nvSpPr>
          <p:spPr>
            <a:xfrm>
              <a:off x="1353670" y="3975410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Length=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F3E55C-464E-E113-7B06-E9BF00120C8F}"/>
                </a:ext>
              </a:extLst>
            </p:cNvPr>
            <p:cNvSpPr/>
            <p:nvPr/>
          </p:nvSpPr>
          <p:spPr>
            <a:xfrm>
              <a:off x="2277035" y="3975410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652E70-F5EE-4338-0A35-5D8F8045611E}"/>
              </a:ext>
            </a:extLst>
          </p:cNvPr>
          <p:cNvGrpSpPr/>
          <p:nvPr/>
        </p:nvGrpSpPr>
        <p:grpSpPr>
          <a:xfrm>
            <a:off x="1364316" y="4587031"/>
            <a:ext cx="1634681" cy="681041"/>
            <a:chOff x="1364316" y="4587031"/>
            <a:chExt cx="1634681" cy="68104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9ED72E-BE84-185A-0252-0C6DD5A9E6EC}"/>
                </a:ext>
              </a:extLst>
            </p:cNvPr>
            <p:cNvSpPr txBox="1"/>
            <p:nvPr/>
          </p:nvSpPr>
          <p:spPr>
            <a:xfrm>
              <a:off x="1364316" y="4621741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Result=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A3C9A3B-EB16-D6C4-938F-20EDF42A97FD}"/>
                </a:ext>
              </a:extLst>
            </p:cNvPr>
            <p:cNvSpPr/>
            <p:nvPr/>
          </p:nvSpPr>
          <p:spPr>
            <a:xfrm>
              <a:off x="2277035" y="4587031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942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7096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11780" y="1360170"/>
            <a:ext cx="6863715" cy="642620"/>
            <a:chOff x="979" y="5264"/>
            <a:chExt cx="14967" cy="1012"/>
          </a:xfrm>
        </p:grpSpPr>
        <p:sp>
          <p:nvSpPr>
            <p:cNvPr id="4" name="矩形 3"/>
            <p:cNvSpPr/>
            <p:nvPr/>
          </p:nvSpPr>
          <p:spPr>
            <a:xfrm>
              <a:off x="979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a</a:t>
              </a:r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4076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2850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4721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6592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12205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10334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1" name="矩形 10"/>
            <p:cNvSpPr/>
            <p:nvPr>
              <p:custDataLst>
                <p:tags r:id="rId10"/>
              </p:custDataLst>
            </p:nvPr>
          </p:nvSpPr>
          <p:spPr>
            <a:xfrm>
              <a:off x="8463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4EC3A37-515E-2127-63C3-6A7300447C12}"/>
              </a:ext>
            </a:extLst>
          </p:cNvPr>
          <p:cNvGrpSpPr/>
          <p:nvPr/>
        </p:nvGrpSpPr>
        <p:grpSpPr>
          <a:xfrm>
            <a:off x="2459355" y="894153"/>
            <a:ext cx="704850" cy="466017"/>
            <a:chOff x="2459355" y="591801"/>
            <a:chExt cx="704850" cy="466017"/>
          </a:xfrm>
        </p:grpSpPr>
        <p:cxnSp>
          <p:nvCxnSpPr>
            <p:cNvPr id="15" name="直接箭头连接符 14"/>
            <p:cNvCxnSpPr>
              <a:cxnSpLocks/>
            </p:cNvCxnSpPr>
            <p:nvPr/>
          </p:nvCxnSpPr>
          <p:spPr>
            <a:xfrm>
              <a:off x="2806700" y="811511"/>
              <a:ext cx="0" cy="246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59355" y="591801"/>
              <a:ext cx="704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flag</a:t>
              </a:r>
            </a:p>
            <a:p>
              <a:pPr algn="ctr"/>
              <a:endParaRPr lang="en-US" altLang="zh-CN" sz="12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3AF6AE-700A-7787-11F2-5E80AF23229A}"/>
              </a:ext>
            </a:extLst>
          </p:cNvPr>
          <p:cNvGrpSpPr/>
          <p:nvPr/>
        </p:nvGrpSpPr>
        <p:grpSpPr>
          <a:xfrm>
            <a:off x="4706009" y="907143"/>
            <a:ext cx="496570" cy="460376"/>
            <a:chOff x="3003207" y="681180"/>
            <a:chExt cx="496570" cy="534660"/>
          </a:xfrm>
        </p:grpSpPr>
        <p:cxnSp>
          <p:nvCxnSpPr>
            <p:cNvPr id="16" name="直接箭头连接符 15"/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>
              <a:off x="3253397" y="912320"/>
              <a:ext cx="4588" cy="303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003207" y="681180"/>
              <a:ext cx="496570" cy="2660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dirty="0" err="1"/>
                <a:t>i</a:t>
              </a:r>
              <a:endParaRPr lang="en-US" altLang="zh-CN" sz="1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96D1C3-22F2-FF52-98C3-9FE6215A9D2E}"/>
              </a:ext>
            </a:extLst>
          </p:cNvPr>
          <p:cNvGrpSpPr/>
          <p:nvPr/>
        </p:nvGrpSpPr>
        <p:grpSpPr>
          <a:xfrm>
            <a:off x="2998998" y="2002790"/>
            <a:ext cx="483585" cy="375417"/>
            <a:chOff x="3857020" y="2002790"/>
            <a:chExt cx="483585" cy="37541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C71FE2-2651-10F3-8915-778F5C5683AB}"/>
                </a:ext>
              </a:extLst>
            </p:cNvPr>
            <p:cNvSpPr txBox="1"/>
            <p:nvPr/>
          </p:nvSpPr>
          <p:spPr>
            <a:xfrm>
              <a:off x="3857020" y="2101208"/>
              <a:ext cx="483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pos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D4DDF1-BBBD-6FA0-C9CE-0BFFC79B9CDF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 flipV="1">
              <a:off x="4098813" y="2002790"/>
              <a:ext cx="0" cy="198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7C3E94B-800D-40E9-44BB-5BF591630939}"/>
              </a:ext>
            </a:extLst>
          </p:cNvPr>
          <p:cNvSpPr txBox="1"/>
          <p:nvPr/>
        </p:nvSpPr>
        <p:spPr>
          <a:xfrm>
            <a:off x="3917576" y="2823883"/>
            <a:ext cx="135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pos  &lt; 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454205-121F-BFDB-93E7-4614343E6CF8}"/>
              </a:ext>
            </a:extLst>
          </p:cNvPr>
          <p:cNvGrpSpPr/>
          <p:nvPr/>
        </p:nvGrpSpPr>
        <p:grpSpPr>
          <a:xfrm>
            <a:off x="1353670" y="3946342"/>
            <a:ext cx="1645327" cy="646331"/>
            <a:chOff x="1353670" y="3975410"/>
            <a:chExt cx="1645327" cy="64633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69ED642-2386-BBD3-CEC1-8F022B38A6DB}"/>
                </a:ext>
              </a:extLst>
            </p:cNvPr>
            <p:cNvSpPr txBox="1"/>
            <p:nvPr/>
          </p:nvSpPr>
          <p:spPr>
            <a:xfrm>
              <a:off x="1353670" y="3975410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Length=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236466-BF0F-0601-7CED-694EC59DC368}"/>
                </a:ext>
              </a:extLst>
            </p:cNvPr>
            <p:cNvSpPr/>
            <p:nvPr/>
          </p:nvSpPr>
          <p:spPr>
            <a:xfrm>
              <a:off x="2277035" y="3975410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810A20C-A8F2-A99C-3E15-1AAE44E3F0E4}"/>
              </a:ext>
            </a:extLst>
          </p:cNvPr>
          <p:cNvGrpSpPr/>
          <p:nvPr/>
        </p:nvGrpSpPr>
        <p:grpSpPr>
          <a:xfrm>
            <a:off x="1364316" y="4587031"/>
            <a:ext cx="1634681" cy="681041"/>
            <a:chOff x="1364316" y="4587031"/>
            <a:chExt cx="1634681" cy="68104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92BA50F-39B3-4166-B496-187CDA16327C}"/>
                </a:ext>
              </a:extLst>
            </p:cNvPr>
            <p:cNvSpPr txBox="1"/>
            <p:nvPr/>
          </p:nvSpPr>
          <p:spPr>
            <a:xfrm>
              <a:off x="1364316" y="4621741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Result=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848576-4E0F-34A2-59E0-B86F5008266D}"/>
                </a:ext>
              </a:extLst>
            </p:cNvPr>
            <p:cNvSpPr/>
            <p:nvPr/>
          </p:nvSpPr>
          <p:spPr>
            <a:xfrm>
              <a:off x="2277035" y="4587031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3D8AF1-B3F8-5592-0DA1-9068DEBC7CAF}"/>
              </a:ext>
            </a:extLst>
          </p:cNvPr>
          <p:cNvGrpSpPr/>
          <p:nvPr/>
        </p:nvGrpSpPr>
        <p:grpSpPr>
          <a:xfrm>
            <a:off x="4114800" y="2015744"/>
            <a:ext cx="5163671" cy="846910"/>
            <a:chOff x="4114800" y="2015744"/>
            <a:chExt cx="5163671" cy="846910"/>
          </a:xfrm>
        </p:grpSpPr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E972BB29-7BF0-726E-B4F2-D3FB5DF2F21B}"/>
                </a:ext>
              </a:extLst>
            </p:cNvPr>
            <p:cNvSpPr/>
            <p:nvPr/>
          </p:nvSpPr>
          <p:spPr>
            <a:xfrm rot="16200000">
              <a:off x="6515405" y="-384861"/>
              <a:ext cx="362461" cy="51636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2C66672-7541-213E-287D-5A60101F7C6F}"/>
                </a:ext>
              </a:extLst>
            </p:cNvPr>
            <p:cNvSpPr txBox="1"/>
            <p:nvPr/>
          </p:nvSpPr>
          <p:spPr>
            <a:xfrm>
              <a:off x="5872428" y="2339434"/>
              <a:ext cx="1658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80808"/>
                  </a:solidFill>
                  <a:effectLst/>
                  <a:latin typeface="JetBrains Mono"/>
                </a:rPr>
                <a:t>s.length</a:t>
              </a:r>
              <a:r>
                <a:rPr lang="en-US" altLang="zh-CN" sz="1400" dirty="0">
                  <a:solidFill>
                    <a:srgbClr val="080808"/>
                  </a:solidFill>
                  <a:effectLst/>
                  <a:latin typeface="JetBrains Mono"/>
                </a:rPr>
                <a:t>() - </a:t>
              </a:r>
              <a:r>
                <a:rPr lang="en-US" altLang="zh-CN" sz="1400" dirty="0">
                  <a:solidFill>
                    <a:srgbClr val="000000"/>
                  </a:solidFill>
                  <a:effectLst/>
                  <a:latin typeface="JetBrains Mono"/>
                </a:rPr>
                <a:t>pos </a:t>
              </a:r>
              <a:r>
                <a:rPr lang="en-US" altLang="zh-CN" sz="1400" dirty="0">
                  <a:solidFill>
                    <a:srgbClr val="080808"/>
                  </a:solidFill>
                  <a:effectLst/>
                  <a:latin typeface="JetBrains Mono"/>
                </a:rPr>
                <a:t>- </a:t>
              </a:r>
              <a:r>
                <a:rPr lang="en-US" altLang="zh-CN" sz="1400" dirty="0">
                  <a:solidFill>
                    <a:srgbClr val="1750EB"/>
                  </a:solidFill>
                  <a:effectLst/>
                  <a:latin typeface="JetBrains Mono"/>
                </a:rPr>
                <a:t>1</a:t>
              </a:r>
              <a:endParaRPr lang="en-US" altLang="zh-CN" sz="14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pPr algn="ctr"/>
              <a:endParaRPr lang="zh-CN" altLang="en-US" sz="1400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304A94B-99BE-38D4-45D4-4E184BFA6F39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2638016" y="4400369"/>
            <a:ext cx="0" cy="18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7FA1D8E-A2AC-0153-B803-D3E098D4D330}"/>
              </a:ext>
            </a:extLst>
          </p:cNvPr>
          <p:cNvSpPr/>
          <p:nvPr/>
        </p:nvSpPr>
        <p:spPr>
          <a:xfrm>
            <a:off x="2277035" y="3946342"/>
            <a:ext cx="721962" cy="45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133F5D8-C458-EE3B-6406-970D25504B0E}"/>
              </a:ext>
            </a:extLst>
          </p:cNvPr>
          <p:cNvSpPr/>
          <p:nvPr/>
        </p:nvSpPr>
        <p:spPr>
          <a:xfrm>
            <a:off x="2277035" y="4594604"/>
            <a:ext cx="721962" cy="45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0D8BD10-159A-F0E2-E4D9-B2658CDC7814}"/>
              </a:ext>
            </a:extLst>
          </p:cNvPr>
          <p:cNvSpPr txBox="1"/>
          <p:nvPr/>
        </p:nvSpPr>
        <p:spPr>
          <a:xfrm>
            <a:off x="6243866" y="3236259"/>
            <a:ext cx="380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s.length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() -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etBrains Mono"/>
              </a:rPr>
              <a:t>pos 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–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&lt;=</a:t>
            </a:r>
            <a:r>
              <a:rPr lang="en-US" altLang="zh-CN" dirty="0"/>
              <a:t>  </a:t>
            </a:r>
            <a:r>
              <a:rPr lang="en-US" altLang="zh-CN" dirty="0" err="1"/>
              <a:t>Reault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Reault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23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7005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 animBg="1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11780" y="1360170"/>
            <a:ext cx="6863715" cy="642620"/>
            <a:chOff x="979" y="5264"/>
            <a:chExt cx="14967" cy="1012"/>
          </a:xfrm>
        </p:grpSpPr>
        <p:sp>
          <p:nvSpPr>
            <p:cNvPr id="4" name="矩形 3"/>
            <p:cNvSpPr/>
            <p:nvPr/>
          </p:nvSpPr>
          <p:spPr>
            <a:xfrm>
              <a:off x="979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4076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2850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4721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6592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a</a:t>
              </a: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12205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10334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1" name="矩形 10"/>
            <p:cNvSpPr/>
            <p:nvPr>
              <p:custDataLst>
                <p:tags r:id="rId10"/>
              </p:custDataLst>
            </p:nvPr>
          </p:nvSpPr>
          <p:spPr>
            <a:xfrm>
              <a:off x="8463" y="5264"/>
              <a:ext cx="1871" cy="10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4EC3A37-515E-2127-63C3-6A7300447C12}"/>
              </a:ext>
            </a:extLst>
          </p:cNvPr>
          <p:cNvGrpSpPr/>
          <p:nvPr/>
        </p:nvGrpSpPr>
        <p:grpSpPr>
          <a:xfrm>
            <a:off x="2487432" y="894153"/>
            <a:ext cx="704850" cy="466017"/>
            <a:chOff x="2459355" y="591801"/>
            <a:chExt cx="704850" cy="466017"/>
          </a:xfrm>
        </p:grpSpPr>
        <p:cxnSp>
          <p:nvCxnSpPr>
            <p:cNvPr id="15" name="直接箭头连接符 14"/>
            <p:cNvCxnSpPr>
              <a:cxnSpLocks/>
            </p:cNvCxnSpPr>
            <p:nvPr/>
          </p:nvCxnSpPr>
          <p:spPr>
            <a:xfrm>
              <a:off x="2806700" y="811511"/>
              <a:ext cx="0" cy="2463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59355" y="591801"/>
              <a:ext cx="704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flag</a:t>
              </a:r>
            </a:p>
            <a:p>
              <a:pPr algn="ctr"/>
              <a:endParaRPr lang="en-US" altLang="zh-CN" sz="12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3AF6AE-700A-7787-11F2-5E80AF23229A}"/>
              </a:ext>
            </a:extLst>
          </p:cNvPr>
          <p:cNvGrpSpPr/>
          <p:nvPr/>
        </p:nvGrpSpPr>
        <p:grpSpPr>
          <a:xfrm>
            <a:off x="5564031" y="894153"/>
            <a:ext cx="496570" cy="460376"/>
            <a:chOff x="3003207" y="681180"/>
            <a:chExt cx="496570" cy="534660"/>
          </a:xfrm>
        </p:grpSpPr>
        <p:cxnSp>
          <p:nvCxnSpPr>
            <p:cNvPr id="16" name="直接箭头连接符 15"/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>
              <a:off x="3253397" y="912320"/>
              <a:ext cx="4588" cy="3035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003207" y="681180"/>
              <a:ext cx="496570" cy="2660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dirty="0" err="1"/>
                <a:t>i</a:t>
              </a:r>
              <a:endParaRPr lang="en-US" altLang="zh-CN" sz="12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96D1C3-22F2-FF52-98C3-9FE6215A9D2E}"/>
              </a:ext>
            </a:extLst>
          </p:cNvPr>
          <p:cNvGrpSpPr/>
          <p:nvPr/>
        </p:nvGrpSpPr>
        <p:grpSpPr>
          <a:xfrm>
            <a:off x="3831709" y="2002790"/>
            <a:ext cx="483585" cy="375417"/>
            <a:chOff x="3857020" y="2002790"/>
            <a:chExt cx="483585" cy="37541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C71FE2-2651-10F3-8915-778F5C5683AB}"/>
                </a:ext>
              </a:extLst>
            </p:cNvPr>
            <p:cNvSpPr txBox="1"/>
            <p:nvPr/>
          </p:nvSpPr>
          <p:spPr>
            <a:xfrm>
              <a:off x="3857020" y="2101208"/>
              <a:ext cx="483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pos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D4DDF1-BBBD-6FA0-C9CE-0BFFC79B9CDF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 flipV="1">
              <a:off x="4098813" y="2002790"/>
              <a:ext cx="0" cy="198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7C3E94B-800D-40E9-44BB-5BF591630939}"/>
              </a:ext>
            </a:extLst>
          </p:cNvPr>
          <p:cNvSpPr txBox="1"/>
          <p:nvPr/>
        </p:nvSpPr>
        <p:spPr>
          <a:xfrm>
            <a:off x="3917576" y="2823883"/>
            <a:ext cx="135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pos  &lt; 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9454205-121F-BFDB-93E7-4614343E6CF8}"/>
              </a:ext>
            </a:extLst>
          </p:cNvPr>
          <p:cNvGrpSpPr/>
          <p:nvPr/>
        </p:nvGrpSpPr>
        <p:grpSpPr>
          <a:xfrm>
            <a:off x="1353670" y="3946342"/>
            <a:ext cx="1645327" cy="646331"/>
            <a:chOff x="1353670" y="3975410"/>
            <a:chExt cx="1645327" cy="64633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69ED642-2386-BBD3-CEC1-8F022B38A6DB}"/>
                </a:ext>
              </a:extLst>
            </p:cNvPr>
            <p:cNvSpPr txBox="1"/>
            <p:nvPr/>
          </p:nvSpPr>
          <p:spPr>
            <a:xfrm>
              <a:off x="1353670" y="3975410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Length=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236466-BF0F-0601-7CED-694EC59DC368}"/>
                </a:ext>
              </a:extLst>
            </p:cNvPr>
            <p:cNvSpPr/>
            <p:nvPr/>
          </p:nvSpPr>
          <p:spPr>
            <a:xfrm>
              <a:off x="2277035" y="3975410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810A20C-A8F2-A99C-3E15-1AAE44E3F0E4}"/>
              </a:ext>
            </a:extLst>
          </p:cNvPr>
          <p:cNvGrpSpPr/>
          <p:nvPr/>
        </p:nvGrpSpPr>
        <p:grpSpPr>
          <a:xfrm>
            <a:off x="1364316" y="4587031"/>
            <a:ext cx="1634681" cy="681041"/>
            <a:chOff x="1364316" y="4587031"/>
            <a:chExt cx="1634681" cy="68104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92BA50F-39B3-4166-B496-187CDA16327C}"/>
                </a:ext>
              </a:extLst>
            </p:cNvPr>
            <p:cNvSpPr txBox="1"/>
            <p:nvPr/>
          </p:nvSpPr>
          <p:spPr>
            <a:xfrm>
              <a:off x="1364316" y="4621741"/>
              <a:ext cx="127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0000"/>
                  </a:solidFill>
                  <a:effectLst/>
                  <a:latin typeface="JetBrains Mono"/>
                </a:rPr>
                <a:t>Result=</a:t>
              </a:r>
              <a:endParaRPr lang="en-US" altLang="zh-CN" sz="18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848576-4E0F-34A2-59E0-B86F5008266D}"/>
                </a:ext>
              </a:extLst>
            </p:cNvPr>
            <p:cNvSpPr/>
            <p:nvPr/>
          </p:nvSpPr>
          <p:spPr>
            <a:xfrm>
              <a:off x="2277035" y="4587031"/>
              <a:ext cx="721962" cy="454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B7FA1D8E-A2AC-0153-B803-D3E098D4D330}"/>
              </a:ext>
            </a:extLst>
          </p:cNvPr>
          <p:cNvSpPr/>
          <p:nvPr/>
        </p:nvSpPr>
        <p:spPr>
          <a:xfrm>
            <a:off x="2277035" y="3946342"/>
            <a:ext cx="721962" cy="45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0C57787-5256-DD78-371D-270816032AFF}"/>
              </a:ext>
            </a:extLst>
          </p:cNvPr>
          <p:cNvGrpSpPr/>
          <p:nvPr/>
        </p:nvGrpSpPr>
        <p:grpSpPr>
          <a:xfrm>
            <a:off x="4912659" y="2015744"/>
            <a:ext cx="4365812" cy="846910"/>
            <a:chOff x="4114800" y="2015744"/>
            <a:chExt cx="5163671" cy="846910"/>
          </a:xfrm>
        </p:grpSpPr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A401BB2A-A090-02E0-94D8-310006356B39}"/>
                </a:ext>
              </a:extLst>
            </p:cNvPr>
            <p:cNvSpPr/>
            <p:nvPr/>
          </p:nvSpPr>
          <p:spPr>
            <a:xfrm rot="16200000">
              <a:off x="6515405" y="-384861"/>
              <a:ext cx="362461" cy="51636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1D6EC12-46B6-B7EF-B790-86314F8F640E}"/>
                </a:ext>
              </a:extLst>
            </p:cNvPr>
            <p:cNvSpPr txBox="1"/>
            <p:nvPr/>
          </p:nvSpPr>
          <p:spPr>
            <a:xfrm>
              <a:off x="5872428" y="2339434"/>
              <a:ext cx="1658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rgbClr val="080808"/>
                  </a:solidFill>
                  <a:effectLst/>
                  <a:latin typeface="JetBrains Mono"/>
                </a:rPr>
                <a:t>s.length</a:t>
              </a:r>
              <a:r>
                <a:rPr lang="en-US" altLang="zh-CN" sz="1400" dirty="0">
                  <a:solidFill>
                    <a:srgbClr val="080808"/>
                  </a:solidFill>
                  <a:effectLst/>
                  <a:latin typeface="JetBrains Mono"/>
                </a:rPr>
                <a:t>() - </a:t>
              </a:r>
              <a:r>
                <a:rPr lang="en-US" altLang="zh-CN" sz="1400" dirty="0">
                  <a:solidFill>
                    <a:srgbClr val="000000"/>
                  </a:solidFill>
                  <a:effectLst/>
                  <a:latin typeface="JetBrains Mono"/>
                </a:rPr>
                <a:t>pos </a:t>
              </a:r>
              <a:r>
                <a:rPr lang="en-US" altLang="zh-CN" sz="1400" dirty="0">
                  <a:solidFill>
                    <a:srgbClr val="080808"/>
                  </a:solidFill>
                  <a:effectLst/>
                  <a:latin typeface="JetBrains Mono"/>
                </a:rPr>
                <a:t>- </a:t>
              </a:r>
              <a:r>
                <a:rPr lang="en-US" altLang="zh-CN" sz="1400" dirty="0">
                  <a:solidFill>
                    <a:srgbClr val="1750EB"/>
                  </a:solidFill>
                  <a:effectLst/>
                  <a:latin typeface="JetBrains Mono"/>
                </a:rPr>
                <a:t>1</a:t>
              </a:r>
              <a:endParaRPr lang="en-US" altLang="zh-CN" sz="1400" dirty="0">
                <a:solidFill>
                  <a:srgbClr val="080808"/>
                </a:solidFill>
                <a:effectLst/>
                <a:latin typeface="JetBrains Mono"/>
              </a:endParaRPr>
            </a:p>
            <a:p>
              <a:pPr algn="ctr"/>
              <a:endParaRPr lang="zh-CN" altLang="en-US" sz="140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7645866-D24E-F2C0-228B-7DBD0949F053}"/>
              </a:ext>
            </a:extLst>
          </p:cNvPr>
          <p:cNvSpPr txBox="1"/>
          <p:nvPr/>
        </p:nvSpPr>
        <p:spPr>
          <a:xfrm>
            <a:off x="6243866" y="3236259"/>
            <a:ext cx="380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s.length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() -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JetBrains Mono"/>
              </a:rPr>
              <a:t>pos 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–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&lt;=</a:t>
            </a:r>
            <a:r>
              <a:rPr lang="en-US" altLang="zh-CN" dirty="0"/>
              <a:t>  </a:t>
            </a:r>
            <a:r>
              <a:rPr lang="en-US" altLang="zh-CN" dirty="0" err="1"/>
              <a:t>Reault</a:t>
            </a:r>
            <a:endParaRPr lang="en-US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Reault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31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10117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0692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JhYmU2ZWY0MjNhNWRhMDUwNDI5ZDU4YWYxOWVkM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154</Words>
  <Application>Microsoft Office PowerPoint</Application>
  <PresentationFormat>宽屏</PresentationFormat>
  <Paragraphs>100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JetBrains Mono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赵 佳伟</cp:lastModifiedBy>
  <cp:revision>156</cp:revision>
  <dcterms:created xsi:type="dcterms:W3CDTF">2019-06-19T02:08:00Z</dcterms:created>
  <dcterms:modified xsi:type="dcterms:W3CDTF">2023-06-01T04:55:52Z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9022771007EB4A229E5F9389D720F96C_11</vt:lpwstr>
  </property>
</Properties>
</file>